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6765" y="370187"/>
            <a:ext cx="17268185" cy="94881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14933" y="153098"/>
            <a:ext cx="16287750" cy="927735"/>
          </a:xfrm>
          <a:custGeom>
            <a:avLst/>
            <a:gdLst/>
            <a:ahLst/>
            <a:cxnLst/>
            <a:rect l="l" t="t" r="r" b="b"/>
            <a:pathLst>
              <a:path w="16287750" h="927735">
                <a:moveTo>
                  <a:pt x="494893" y="679856"/>
                </a:moveTo>
                <a:lnTo>
                  <a:pt x="490423" y="632841"/>
                </a:lnTo>
                <a:lnTo>
                  <a:pt x="477558" y="588835"/>
                </a:lnTo>
                <a:lnTo>
                  <a:pt x="457149" y="548652"/>
                </a:lnTo>
                <a:lnTo>
                  <a:pt x="430034" y="513092"/>
                </a:lnTo>
                <a:lnTo>
                  <a:pt x="397040" y="483006"/>
                </a:lnTo>
                <a:lnTo>
                  <a:pt x="359016" y="459193"/>
                </a:lnTo>
                <a:lnTo>
                  <a:pt x="359016" y="111556"/>
                </a:lnTo>
                <a:lnTo>
                  <a:pt x="350240" y="68135"/>
                </a:lnTo>
                <a:lnTo>
                  <a:pt x="326339" y="32677"/>
                </a:lnTo>
                <a:lnTo>
                  <a:pt x="290880" y="8763"/>
                </a:lnTo>
                <a:lnTo>
                  <a:pt x="247446" y="0"/>
                </a:lnTo>
                <a:lnTo>
                  <a:pt x="204025" y="8763"/>
                </a:lnTo>
                <a:lnTo>
                  <a:pt x="168567" y="32677"/>
                </a:lnTo>
                <a:lnTo>
                  <a:pt x="144665" y="68135"/>
                </a:lnTo>
                <a:lnTo>
                  <a:pt x="135902" y="111556"/>
                </a:lnTo>
                <a:lnTo>
                  <a:pt x="135902" y="459193"/>
                </a:lnTo>
                <a:lnTo>
                  <a:pt x="97866" y="483006"/>
                </a:lnTo>
                <a:lnTo>
                  <a:pt x="64871" y="513092"/>
                </a:lnTo>
                <a:lnTo>
                  <a:pt x="37744" y="548652"/>
                </a:lnTo>
                <a:lnTo>
                  <a:pt x="17335" y="588835"/>
                </a:lnTo>
                <a:lnTo>
                  <a:pt x="4470" y="632841"/>
                </a:lnTo>
                <a:lnTo>
                  <a:pt x="0" y="679856"/>
                </a:lnTo>
                <a:lnTo>
                  <a:pt x="5029" y="729729"/>
                </a:lnTo>
                <a:lnTo>
                  <a:pt x="19443" y="776173"/>
                </a:lnTo>
                <a:lnTo>
                  <a:pt x="42265" y="818210"/>
                </a:lnTo>
                <a:lnTo>
                  <a:pt x="72478" y="854824"/>
                </a:lnTo>
                <a:lnTo>
                  <a:pt x="109093" y="885037"/>
                </a:lnTo>
                <a:lnTo>
                  <a:pt x="151130" y="907859"/>
                </a:lnTo>
                <a:lnTo>
                  <a:pt x="197573" y="922274"/>
                </a:lnTo>
                <a:lnTo>
                  <a:pt x="247446" y="927303"/>
                </a:lnTo>
                <a:lnTo>
                  <a:pt x="297319" y="922274"/>
                </a:lnTo>
                <a:lnTo>
                  <a:pt x="343763" y="907859"/>
                </a:lnTo>
                <a:lnTo>
                  <a:pt x="385800" y="885037"/>
                </a:lnTo>
                <a:lnTo>
                  <a:pt x="422414" y="854824"/>
                </a:lnTo>
                <a:lnTo>
                  <a:pt x="452640" y="818210"/>
                </a:lnTo>
                <a:lnTo>
                  <a:pt x="475449" y="776173"/>
                </a:lnTo>
                <a:lnTo>
                  <a:pt x="489864" y="729729"/>
                </a:lnTo>
                <a:lnTo>
                  <a:pt x="494893" y="679856"/>
                </a:lnTo>
                <a:close/>
              </a:path>
              <a:path w="16287750" h="927735">
                <a:moveTo>
                  <a:pt x="1914791" y="679856"/>
                </a:moveTo>
                <a:lnTo>
                  <a:pt x="1910334" y="632841"/>
                </a:lnTo>
                <a:lnTo>
                  <a:pt x="1897481" y="588835"/>
                </a:lnTo>
                <a:lnTo>
                  <a:pt x="1877072" y="548652"/>
                </a:lnTo>
                <a:lnTo>
                  <a:pt x="1849958" y="513092"/>
                </a:lnTo>
                <a:lnTo>
                  <a:pt x="1816950" y="483006"/>
                </a:lnTo>
                <a:lnTo>
                  <a:pt x="1778914" y="459193"/>
                </a:lnTo>
                <a:lnTo>
                  <a:pt x="1778914" y="111556"/>
                </a:lnTo>
                <a:lnTo>
                  <a:pt x="1770151" y="68135"/>
                </a:lnTo>
                <a:lnTo>
                  <a:pt x="1746250" y="32677"/>
                </a:lnTo>
                <a:lnTo>
                  <a:pt x="1710778" y="8763"/>
                </a:lnTo>
                <a:lnTo>
                  <a:pt x="1667357" y="0"/>
                </a:lnTo>
                <a:lnTo>
                  <a:pt x="1623936" y="8763"/>
                </a:lnTo>
                <a:lnTo>
                  <a:pt x="1588465" y="32677"/>
                </a:lnTo>
                <a:lnTo>
                  <a:pt x="1564563" y="68135"/>
                </a:lnTo>
                <a:lnTo>
                  <a:pt x="1555800" y="111556"/>
                </a:lnTo>
                <a:lnTo>
                  <a:pt x="1555800" y="459193"/>
                </a:lnTo>
                <a:lnTo>
                  <a:pt x="1517764" y="483006"/>
                </a:lnTo>
                <a:lnTo>
                  <a:pt x="1484757" y="513092"/>
                </a:lnTo>
                <a:lnTo>
                  <a:pt x="1457642" y="548652"/>
                </a:lnTo>
                <a:lnTo>
                  <a:pt x="1437220" y="588835"/>
                </a:lnTo>
                <a:lnTo>
                  <a:pt x="1424368" y="632841"/>
                </a:lnTo>
                <a:lnTo>
                  <a:pt x="1419898" y="679856"/>
                </a:lnTo>
                <a:lnTo>
                  <a:pt x="1424927" y="729729"/>
                </a:lnTo>
                <a:lnTo>
                  <a:pt x="1439341" y="776173"/>
                </a:lnTo>
                <a:lnTo>
                  <a:pt x="1462151" y="818210"/>
                </a:lnTo>
                <a:lnTo>
                  <a:pt x="1492364" y="854824"/>
                </a:lnTo>
                <a:lnTo>
                  <a:pt x="1528991" y="885037"/>
                </a:lnTo>
                <a:lnTo>
                  <a:pt x="1571028" y="907859"/>
                </a:lnTo>
                <a:lnTo>
                  <a:pt x="1617472" y="922274"/>
                </a:lnTo>
                <a:lnTo>
                  <a:pt x="1667344" y="927303"/>
                </a:lnTo>
                <a:lnTo>
                  <a:pt x="1717205" y="922274"/>
                </a:lnTo>
                <a:lnTo>
                  <a:pt x="1763661" y="907859"/>
                </a:lnTo>
                <a:lnTo>
                  <a:pt x="1805686" y="885037"/>
                </a:lnTo>
                <a:lnTo>
                  <a:pt x="1842312" y="854824"/>
                </a:lnTo>
                <a:lnTo>
                  <a:pt x="1872526" y="818210"/>
                </a:lnTo>
                <a:lnTo>
                  <a:pt x="1895348" y="776173"/>
                </a:lnTo>
                <a:lnTo>
                  <a:pt x="1909762" y="729729"/>
                </a:lnTo>
                <a:lnTo>
                  <a:pt x="1914791" y="679856"/>
                </a:lnTo>
                <a:close/>
              </a:path>
              <a:path w="16287750" h="927735">
                <a:moveTo>
                  <a:pt x="14867814" y="679856"/>
                </a:moveTo>
                <a:lnTo>
                  <a:pt x="14863356" y="632841"/>
                </a:lnTo>
                <a:lnTo>
                  <a:pt x="14850504" y="588835"/>
                </a:lnTo>
                <a:lnTo>
                  <a:pt x="14830095" y="548652"/>
                </a:lnTo>
                <a:lnTo>
                  <a:pt x="14802981" y="513092"/>
                </a:lnTo>
                <a:lnTo>
                  <a:pt x="14769986" y="483006"/>
                </a:lnTo>
                <a:lnTo>
                  <a:pt x="14731949" y="459193"/>
                </a:lnTo>
                <a:lnTo>
                  <a:pt x="14731949" y="111556"/>
                </a:lnTo>
                <a:lnTo>
                  <a:pt x="14723174" y="68135"/>
                </a:lnTo>
                <a:lnTo>
                  <a:pt x="14699272" y="32677"/>
                </a:lnTo>
                <a:lnTo>
                  <a:pt x="14663814" y="8763"/>
                </a:lnTo>
                <a:lnTo>
                  <a:pt x="14620380" y="0"/>
                </a:lnTo>
                <a:lnTo>
                  <a:pt x="14576959" y="8763"/>
                </a:lnTo>
                <a:lnTo>
                  <a:pt x="14541500" y="32677"/>
                </a:lnTo>
                <a:lnTo>
                  <a:pt x="14517586" y="68135"/>
                </a:lnTo>
                <a:lnTo>
                  <a:pt x="14508823" y="111556"/>
                </a:lnTo>
                <a:lnTo>
                  <a:pt x="14508823" y="459193"/>
                </a:lnTo>
                <a:lnTo>
                  <a:pt x="14470787" y="483006"/>
                </a:lnTo>
                <a:lnTo>
                  <a:pt x="14437779" y="513092"/>
                </a:lnTo>
                <a:lnTo>
                  <a:pt x="14410665" y="548652"/>
                </a:lnTo>
                <a:lnTo>
                  <a:pt x="14390256" y="588835"/>
                </a:lnTo>
                <a:lnTo>
                  <a:pt x="14377391" y="632841"/>
                </a:lnTo>
                <a:lnTo>
                  <a:pt x="14372920" y="679856"/>
                </a:lnTo>
                <a:lnTo>
                  <a:pt x="14377950" y="729729"/>
                </a:lnTo>
                <a:lnTo>
                  <a:pt x="14392364" y="776173"/>
                </a:lnTo>
                <a:lnTo>
                  <a:pt x="14415186" y="818210"/>
                </a:lnTo>
                <a:lnTo>
                  <a:pt x="14445399" y="854824"/>
                </a:lnTo>
                <a:lnTo>
                  <a:pt x="14482013" y="885037"/>
                </a:lnTo>
                <a:lnTo>
                  <a:pt x="14524050" y="907859"/>
                </a:lnTo>
                <a:lnTo>
                  <a:pt x="14570494" y="922274"/>
                </a:lnTo>
                <a:lnTo>
                  <a:pt x="14620367" y="927303"/>
                </a:lnTo>
                <a:lnTo>
                  <a:pt x="14670240" y="922274"/>
                </a:lnTo>
                <a:lnTo>
                  <a:pt x="14716684" y="907859"/>
                </a:lnTo>
                <a:lnTo>
                  <a:pt x="14758721" y="885037"/>
                </a:lnTo>
                <a:lnTo>
                  <a:pt x="14795335" y="854824"/>
                </a:lnTo>
                <a:lnTo>
                  <a:pt x="14825548" y="818210"/>
                </a:lnTo>
                <a:lnTo>
                  <a:pt x="14848370" y="776173"/>
                </a:lnTo>
                <a:lnTo>
                  <a:pt x="14862785" y="729729"/>
                </a:lnTo>
                <a:lnTo>
                  <a:pt x="14867814" y="679856"/>
                </a:lnTo>
                <a:close/>
              </a:path>
              <a:path w="16287750" h="927735">
                <a:moveTo>
                  <a:pt x="16287738" y="679856"/>
                </a:moveTo>
                <a:lnTo>
                  <a:pt x="16283267" y="632841"/>
                </a:lnTo>
                <a:lnTo>
                  <a:pt x="16270415" y="588835"/>
                </a:lnTo>
                <a:lnTo>
                  <a:pt x="16250006" y="548652"/>
                </a:lnTo>
                <a:lnTo>
                  <a:pt x="16222891" y="513092"/>
                </a:lnTo>
                <a:lnTo>
                  <a:pt x="16189897" y="483006"/>
                </a:lnTo>
                <a:lnTo>
                  <a:pt x="16151873" y="459193"/>
                </a:lnTo>
                <a:lnTo>
                  <a:pt x="16151873" y="111556"/>
                </a:lnTo>
                <a:lnTo>
                  <a:pt x="16143097" y="68135"/>
                </a:lnTo>
                <a:lnTo>
                  <a:pt x="16119196" y="32677"/>
                </a:lnTo>
                <a:lnTo>
                  <a:pt x="16083737" y="8763"/>
                </a:lnTo>
                <a:lnTo>
                  <a:pt x="16040303" y="0"/>
                </a:lnTo>
                <a:lnTo>
                  <a:pt x="15996882" y="8763"/>
                </a:lnTo>
                <a:lnTo>
                  <a:pt x="15961424" y="32677"/>
                </a:lnTo>
                <a:lnTo>
                  <a:pt x="15937510" y="68135"/>
                </a:lnTo>
                <a:lnTo>
                  <a:pt x="15928747" y="111556"/>
                </a:lnTo>
                <a:lnTo>
                  <a:pt x="15928747" y="459193"/>
                </a:lnTo>
                <a:lnTo>
                  <a:pt x="15890710" y="483006"/>
                </a:lnTo>
                <a:lnTo>
                  <a:pt x="15857716" y="513092"/>
                </a:lnTo>
                <a:lnTo>
                  <a:pt x="15830588" y="548652"/>
                </a:lnTo>
                <a:lnTo>
                  <a:pt x="15810179" y="588835"/>
                </a:lnTo>
                <a:lnTo>
                  <a:pt x="15797314" y="632841"/>
                </a:lnTo>
                <a:lnTo>
                  <a:pt x="15792844" y="679856"/>
                </a:lnTo>
                <a:lnTo>
                  <a:pt x="15797873" y="729729"/>
                </a:lnTo>
                <a:lnTo>
                  <a:pt x="15812288" y="776173"/>
                </a:lnTo>
                <a:lnTo>
                  <a:pt x="15835110" y="818210"/>
                </a:lnTo>
                <a:lnTo>
                  <a:pt x="15865323" y="854824"/>
                </a:lnTo>
                <a:lnTo>
                  <a:pt x="15901937" y="885037"/>
                </a:lnTo>
                <a:lnTo>
                  <a:pt x="15943974" y="907859"/>
                </a:lnTo>
                <a:lnTo>
                  <a:pt x="15990418" y="922274"/>
                </a:lnTo>
                <a:lnTo>
                  <a:pt x="16040291" y="927303"/>
                </a:lnTo>
                <a:lnTo>
                  <a:pt x="16090164" y="922274"/>
                </a:lnTo>
                <a:lnTo>
                  <a:pt x="16136608" y="907859"/>
                </a:lnTo>
                <a:lnTo>
                  <a:pt x="16178645" y="885037"/>
                </a:lnTo>
                <a:lnTo>
                  <a:pt x="16215259" y="854824"/>
                </a:lnTo>
                <a:lnTo>
                  <a:pt x="16245472" y="818210"/>
                </a:lnTo>
                <a:lnTo>
                  <a:pt x="16268294" y="776173"/>
                </a:lnTo>
                <a:lnTo>
                  <a:pt x="16282708" y="729729"/>
                </a:lnTo>
                <a:lnTo>
                  <a:pt x="16287738" y="679856"/>
                </a:lnTo>
                <a:close/>
              </a:path>
            </a:pathLst>
          </a:custGeom>
          <a:solidFill>
            <a:srgbClr val="C5B2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29791" y="153091"/>
            <a:ext cx="12778038" cy="9272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5.pn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Relationship Id="rId6" Type="http://schemas.openxmlformats.org/officeDocument/2006/relationships/image" Target="../media/image3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2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765" y="398762"/>
              <a:ext cx="17268185" cy="94881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933" y="181673"/>
              <a:ext cx="16287750" cy="927735"/>
            </a:xfrm>
            <a:custGeom>
              <a:avLst/>
              <a:gdLst/>
              <a:ahLst/>
              <a:cxnLst/>
              <a:rect l="l" t="t" r="r" b="b"/>
              <a:pathLst>
                <a:path w="16287750" h="927735">
                  <a:moveTo>
                    <a:pt x="494893" y="679856"/>
                  </a:moveTo>
                  <a:lnTo>
                    <a:pt x="490423" y="632841"/>
                  </a:lnTo>
                  <a:lnTo>
                    <a:pt x="477558" y="588835"/>
                  </a:lnTo>
                  <a:lnTo>
                    <a:pt x="457149" y="548652"/>
                  </a:lnTo>
                  <a:lnTo>
                    <a:pt x="430034" y="513092"/>
                  </a:lnTo>
                  <a:lnTo>
                    <a:pt x="397040" y="483006"/>
                  </a:lnTo>
                  <a:lnTo>
                    <a:pt x="359016" y="459193"/>
                  </a:lnTo>
                  <a:lnTo>
                    <a:pt x="359016" y="111556"/>
                  </a:lnTo>
                  <a:lnTo>
                    <a:pt x="350240" y="68135"/>
                  </a:lnTo>
                  <a:lnTo>
                    <a:pt x="326339" y="32677"/>
                  </a:lnTo>
                  <a:lnTo>
                    <a:pt x="290880" y="8763"/>
                  </a:lnTo>
                  <a:lnTo>
                    <a:pt x="247446" y="0"/>
                  </a:lnTo>
                  <a:lnTo>
                    <a:pt x="204025" y="8763"/>
                  </a:lnTo>
                  <a:lnTo>
                    <a:pt x="168567" y="32677"/>
                  </a:lnTo>
                  <a:lnTo>
                    <a:pt x="144665" y="68135"/>
                  </a:lnTo>
                  <a:lnTo>
                    <a:pt x="135902" y="111556"/>
                  </a:lnTo>
                  <a:lnTo>
                    <a:pt x="135902" y="459193"/>
                  </a:lnTo>
                  <a:lnTo>
                    <a:pt x="97866" y="483006"/>
                  </a:lnTo>
                  <a:lnTo>
                    <a:pt x="64871" y="513092"/>
                  </a:lnTo>
                  <a:lnTo>
                    <a:pt x="37744" y="548652"/>
                  </a:lnTo>
                  <a:lnTo>
                    <a:pt x="17335" y="588835"/>
                  </a:lnTo>
                  <a:lnTo>
                    <a:pt x="4470" y="632841"/>
                  </a:lnTo>
                  <a:lnTo>
                    <a:pt x="0" y="679856"/>
                  </a:lnTo>
                  <a:lnTo>
                    <a:pt x="5029" y="729729"/>
                  </a:lnTo>
                  <a:lnTo>
                    <a:pt x="19443" y="776173"/>
                  </a:lnTo>
                  <a:lnTo>
                    <a:pt x="42265" y="818210"/>
                  </a:lnTo>
                  <a:lnTo>
                    <a:pt x="72478" y="854824"/>
                  </a:lnTo>
                  <a:lnTo>
                    <a:pt x="109093" y="885037"/>
                  </a:lnTo>
                  <a:lnTo>
                    <a:pt x="151130" y="907859"/>
                  </a:lnTo>
                  <a:lnTo>
                    <a:pt x="197573" y="922274"/>
                  </a:lnTo>
                  <a:lnTo>
                    <a:pt x="247446" y="927303"/>
                  </a:lnTo>
                  <a:lnTo>
                    <a:pt x="297319" y="922274"/>
                  </a:lnTo>
                  <a:lnTo>
                    <a:pt x="343763" y="907859"/>
                  </a:lnTo>
                  <a:lnTo>
                    <a:pt x="385800" y="885037"/>
                  </a:lnTo>
                  <a:lnTo>
                    <a:pt x="422414" y="854824"/>
                  </a:lnTo>
                  <a:lnTo>
                    <a:pt x="452640" y="818210"/>
                  </a:lnTo>
                  <a:lnTo>
                    <a:pt x="475449" y="776173"/>
                  </a:lnTo>
                  <a:lnTo>
                    <a:pt x="489864" y="729729"/>
                  </a:lnTo>
                  <a:lnTo>
                    <a:pt x="494893" y="679856"/>
                  </a:lnTo>
                  <a:close/>
                </a:path>
                <a:path w="16287750" h="927735">
                  <a:moveTo>
                    <a:pt x="1914791" y="679856"/>
                  </a:moveTo>
                  <a:lnTo>
                    <a:pt x="1910334" y="632841"/>
                  </a:lnTo>
                  <a:lnTo>
                    <a:pt x="1897481" y="588835"/>
                  </a:lnTo>
                  <a:lnTo>
                    <a:pt x="1877072" y="548652"/>
                  </a:lnTo>
                  <a:lnTo>
                    <a:pt x="1849958" y="513092"/>
                  </a:lnTo>
                  <a:lnTo>
                    <a:pt x="1816950" y="483006"/>
                  </a:lnTo>
                  <a:lnTo>
                    <a:pt x="1778914" y="459193"/>
                  </a:lnTo>
                  <a:lnTo>
                    <a:pt x="1778914" y="111556"/>
                  </a:lnTo>
                  <a:lnTo>
                    <a:pt x="1770151" y="68135"/>
                  </a:lnTo>
                  <a:lnTo>
                    <a:pt x="1746250" y="32677"/>
                  </a:lnTo>
                  <a:lnTo>
                    <a:pt x="1710778" y="8763"/>
                  </a:lnTo>
                  <a:lnTo>
                    <a:pt x="1667357" y="0"/>
                  </a:lnTo>
                  <a:lnTo>
                    <a:pt x="1623936" y="8763"/>
                  </a:lnTo>
                  <a:lnTo>
                    <a:pt x="1588465" y="32677"/>
                  </a:lnTo>
                  <a:lnTo>
                    <a:pt x="1564563" y="68135"/>
                  </a:lnTo>
                  <a:lnTo>
                    <a:pt x="1555800" y="111556"/>
                  </a:lnTo>
                  <a:lnTo>
                    <a:pt x="1555800" y="459193"/>
                  </a:lnTo>
                  <a:lnTo>
                    <a:pt x="1517764" y="483006"/>
                  </a:lnTo>
                  <a:lnTo>
                    <a:pt x="1484757" y="513092"/>
                  </a:lnTo>
                  <a:lnTo>
                    <a:pt x="1457642" y="548652"/>
                  </a:lnTo>
                  <a:lnTo>
                    <a:pt x="1437220" y="588835"/>
                  </a:lnTo>
                  <a:lnTo>
                    <a:pt x="1424368" y="632841"/>
                  </a:lnTo>
                  <a:lnTo>
                    <a:pt x="1419898" y="679856"/>
                  </a:lnTo>
                  <a:lnTo>
                    <a:pt x="1424927" y="729729"/>
                  </a:lnTo>
                  <a:lnTo>
                    <a:pt x="1439341" y="776173"/>
                  </a:lnTo>
                  <a:lnTo>
                    <a:pt x="1462151" y="818210"/>
                  </a:lnTo>
                  <a:lnTo>
                    <a:pt x="1492364" y="854824"/>
                  </a:lnTo>
                  <a:lnTo>
                    <a:pt x="1528991" y="885037"/>
                  </a:lnTo>
                  <a:lnTo>
                    <a:pt x="1571028" y="907859"/>
                  </a:lnTo>
                  <a:lnTo>
                    <a:pt x="1617472" y="922274"/>
                  </a:lnTo>
                  <a:lnTo>
                    <a:pt x="1667344" y="927303"/>
                  </a:lnTo>
                  <a:lnTo>
                    <a:pt x="1717205" y="922274"/>
                  </a:lnTo>
                  <a:lnTo>
                    <a:pt x="1763661" y="907859"/>
                  </a:lnTo>
                  <a:lnTo>
                    <a:pt x="1805686" y="885037"/>
                  </a:lnTo>
                  <a:lnTo>
                    <a:pt x="1842312" y="854824"/>
                  </a:lnTo>
                  <a:lnTo>
                    <a:pt x="1872526" y="818210"/>
                  </a:lnTo>
                  <a:lnTo>
                    <a:pt x="1895348" y="776173"/>
                  </a:lnTo>
                  <a:lnTo>
                    <a:pt x="1909762" y="729729"/>
                  </a:lnTo>
                  <a:lnTo>
                    <a:pt x="1914791" y="679856"/>
                  </a:lnTo>
                  <a:close/>
                </a:path>
                <a:path w="16287750" h="927735">
                  <a:moveTo>
                    <a:pt x="14867814" y="679856"/>
                  </a:moveTo>
                  <a:lnTo>
                    <a:pt x="14863356" y="632841"/>
                  </a:lnTo>
                  <a:lnTo>
                    <a:pt x="14850504" y="588835"/>
                  </a:lnTo>
                  <a:lnTo>
                    <a:pt x="14830095" y="548652"/>
                  </a:lnTo>
                  <a:lnTo>
                    <a:pt x="14802981" y="513092"/>
                  </a:lnTo>
                  <a:lnTo>
                    <a:pt x="14769986" y="483006"/>
                  </a:lnTo>
                  <a:lnTo>
                    <a:pt x="14731949" y="459193"/>
                  </a:lnTo>
                  <a:lnTo>
                    <a:pt x="14731949" y="111556"/>
                  </a:lnTo>
                  <a:lnTo>
                    <a:pt x="14723174" y="68135"/>
                  </a:lnTo>
                  <a:lnTo>
                    <a:pt x="14699272" y="32677"/>
                  </a:lnTo>
                  <a:lnTo>
                    <a:pt x="14663814" y="8763"/>
                  </a:lnTo>
                  <a:lnTo>
                    <a:pt x="14620380" y="0"/>
                  </a:lnTo>
                  <a:lnTo>
                    <a:pt x="14576959" y="8763"/>
                  </a:lnTo>
                  <a:lnTo>
                    <a:pt x="14541500" y="32677"/>
                  </a:lnTo>
                  <a:lnTo>
                    <a:pt x="14517586" y="68135"/>
                  </a:lnTo>
                  <a:lnTo>
                    <a:pt x="14508823" y="111556"/>
                  </a:lnTo>
                  <a:lnTo>
                    <a:pt x="14508823" y="459193"/>
                  </a:lnTo>
                  <a:lnTo>
                    <a:pt x="14470787" y="483006"/>
                  </a:lnTo>
                  <a:lnTo>
                    <a:pt x="14437779" y="513092"/>
                  </a:lnTo>
                  <a:lnTo>
                    <a:pt x="14410665" y="548652"/>
                  </a:lnTo>
                  <a:lnTo>
                    <a:pt x="14390256" y="588835"/>
                  </a:lnTo>
                  <a:lnTo>
                    <a:pt x="14377391" y="632841"/>
                  </a:lnTo>
                  <a:lnTo>
                    <a:pt x="14372920" y="679856"/>
                  </a:lnTo>
                  <a:lnTo>
                    <a:pt x="14377950" y="729729"/>
                  </a:lnTo>
                  <a:lnTo>
                    <a:pt x="14392364" y="776173"/>
                  </a:lnTo>
                  <a:lnTo>
                    <a:pt x="14415186" y="818210"/>
                  </a:lnTo>
                  <a:lnTo>
                    <a:pt x="14445399" y="854824"/>
                  </a:lnTo>
                  <a:lnTo>
                    <a:pt x="14482013" y="885037"/>
                  </a:lnTo>
                  <a:lnTo>
                    <a:pt x="14524050" y="907859"/>
                  </a:lnTo>
                  <a:lnTo>
                    <a:pt x="14570494" y="922274"/>
                  </a:lnTo>
                  <a:lnTo>
                    <a:pt x="14620367" y="927303"/>
                  </a:lnTo>
                  <a:lnTo>
                    <a:pt x="14670240" y="922274"/>
                  </a:lnTo>
                  <a:lnTo>
                    <a:pt x="14716684" y="907859"/>
                  </a:lnTo>
                  <a:lnTo>
                    <a:pt x="14758721" y="885037"/>
                  </a:lnTo>
                  <a:lnTo>
                    <a:pt x="14795335" y="854824"/>
                  </a:lnTo>
                  <a:lnTo>
                    <a:pt x="14825548" y="818210"/>
                  </a:lnTo>
                  <a:lnTo>
                    <a:pt x="14848370" y="776173"/>
                  </a:lnTo>
                  <a:lnTo>
                    <a:pt x="14862785" y="729729"/>
                  </a:lnTo>
                  <a:lnTo>
                    <a:pt x="14867814" y="679856"/>
                  </a:lnTo>
                  <a:close/>
                </a:path>
                <a:path w="16287750" h="927735">
                  <a:moveTo>
                    <a:pt x="16287738" y="679856"/>
                  </a:moveTo>
                  <a:lnTo>
                    <a:pt x="16283267" y="632841"/>
                  </a:lnTo>
                  <a:lnTo>
                    <a:pt x="16270415" y="588835"/>
                  </a:lnTo>
                  <a:lnTo>
                    <a:pt x="16250006" y="548652"/>
                  </a:lnTo>
                  <a:lnTo>
                    <a:pt x="16222891" y="513092"/>
                  </a:lnTo>
                  <a:lnTo>
                    <a:pt x="16189897" y="483006"/>
                  </a:lnTo>
                  <a:lnTo>
                    <a:pt x="16151873" y="459193"/>
                  </a:lnTo>
                  <a:lnTo>
                    <a:pt x="16151873" y="111556"/>
                  </a:lnTo>
                  <a:lnTo>
                    <a:pt x="16143097" y="68135"/>
                  </a:lnTo>
                  <a:lnTo>
                    <a:pt x="16119196" y="32677"/>
                  </a:lnTo>
                  <a:lnTo>
                    <a:pt x="16083737" y="8763"/>
                  </a:lnTo>
                  <a:lnTo>
                    <a:pt x="16040303" y="0"/>
                  </a:lnTo>
                  <a:lnTo>
                    <a:pt x="15996882" y="8763"/>
                  </a:lnTo>
                  <a:lnTo>
                    <a:pt x="15961424" y="32677"/>
                  </a:lnTo>
                  <a:lnTo>
                    <a:pt x="15937510" y="68135"/>
                  </a:lnTo>
                  <a:lnTo>
                    <a:pt x="15928747" y="111556"/>
                  </a:lnTo>
                  <a:lnTo>
                    <a:pt x="15928747" y="459193"/>
                  </a:lnTo>
                  <a:lnTo>
                    <a:pt x="15890710" y="483006"/>
                  </a:lnTo>
                  <a:lnTo>
                    <a:pt x="15857716" y="513092"/>
                  </a:lnTo>
                  <a:lnTo>
                    <a:pt x="15830588" y="548652"/>
                  </a:lnTo>
                  <a:lnTo>
                    <a:pt x="15810179" y="588835"/>
                  </a:lnTo>
                  <a:lnTo>
                    <a:pt x="15797314" y="632841"/>
                  </a:lnTo>
                  <a:lnTo>
                    <a:pt x="15792844" y="679856"/>
                  </a:lnTo>
                  <a:lnTo>
                    <a:pt x="15797873" y="729729"/>
                  </a:lnTo>
                  <a:lnTo>
                    <a:pt x="15812288" y="776173"/>
                  </a:lnTo>
                  <a:lnTo>
                    <a:pt x="15835110" y="818210"/>
                  </a:lnTo>
                  <a:lnTo>
                    <a:pt x="15865323" y="854824"/>
                  </a:lnTo>
                  <a:lnTo>
                    <a:pt x="15901937" y="885037"/>
                  </a:lnTo>
                  <a:lnTo>
                    <a:pt x="15943974" y="907859"/>
                  </a:lnTo>
                  <a:lnTo>
                    <a:pt x="15990418" y="922274"/>
                  </a:lnTo>
                  <a:lnTo>
                    <a:pt x="16040291" y="927303"/>
                  </a:lnTo>
                  <a:lnTo>
                    <a:pt x="16090164" y="922274"/>
                  </a:lnTo>
                  <a:lnTo>
                    <a:pt x="16136608" y="907859"/>
                  </a:lnTo>
                  <a:lnTo>
                    <a:pt x="16178645" y="885037"/>
                  </a:lnTo>
                  <a:lnTo>
                    <a:pt x="16215259" y="854824"/>
                  </a:lnTo>
                  <a:lnTo>
                    <a:pt x="16245472" y="818210"/>
                  </a:lnTo>
                  <a:lnTo>
                    <a:pt x="16268294" y="776173"/>
                  </a:lnTo>
                  <a:lnTo>
                    <a:pt x="16282708" y="729729"/>
                  </a:lnTo>
                  <a:lnTo>
                    <a:pt x="16287738" y="679856"/>
                  </a:lnTo>
                  <a:close/>
                </a:path>
              </a:pathLst>
            </a:custGeom>
            <a:solidFill>
              <a:srgbClr val="EDD89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9791" y="181666"/>
              <a:ext cx="12778038" cy="9272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129373"/>
              <a:ext cx="18288000" cy="43154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82640" y="6067394"/>
              <a:ext cx="9858375" cy="2157730"/>
            </a:xfrm>
            <a:custGeom>
              <a:avLst/>
              <a:gdLst/>
              <a:ahLst/>
              <a:cxnLst/>
              <a:rect l="l" t="t" r="r" b="b"/>
              <a:pathLst>
                <a:path w="9858375" h="2157729">
                  <a:moveTo>
                    <a:pt x="9858136" y="2157715"/>
                  </a:moveTo>
                  <a:lnTo>
                    <a:pt x="0" y="2157715"/>
                  </a:lnTo>
                  <a:lnTo>
                    <a:pt x="0" y="0"/>
                  </a:lnTo>
                  <a:lnTo>
                    <a:pt x="9858136" y="0"/>
                  </a:lnTo>
                  <a:lnTo>
                    <a:pt x="9858136" y="2157715"/>
                  </a:lnTo>
                  <a:close/>
                </a:path>
              </a:pathLst>
            </a:custGeom>
            <a:solidFill>
              <a:srgbClr val="FDF8E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4653" y="6540727"/>
              <a:ext cx="1130125" cy="7176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82093" y="6540727"/>
              <a:ext cx="488511" cy="6901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11972" y="6540727"/>
              <a:ext cx="665319" cy="690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36092" y="6540727"/>
              <a:ext cx="2240093" cy="7176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6288" y="7330078"/>
              <a:ext cx="1004430" cy="4352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72799" y="7330078"/>
              <a:ext cx="3001143" cy="4378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52461" y="7330078"/>
              <a:ext cx="1058577" cy="4270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486335"/>
              <a:ext cx="18288000" cy="55440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983656" y="2790062"/>
              <a:ext cx="1444625" cy="1038860"/>
            </a:xfrm>
            <a:custGeom>
              <a:avLst/>
              <a:gdLst/>
              <a:ahLst/>
              <a:cxnLst/>
              <a:rect l="l" t="t" r="r" b="b"/>
              <a:pathLst>
                <a:path w="1444625" h="1038860">
                  <a:moveTo>
                    <a:pt x="681769" y="93062"/>
                  </a:moveTo>
                  <a:lnTo>
                    <a:pt x="82345" y="93062"/>
                  </a:lnTo>
                  <a:lnTo>
                    <a:pt x="98563" y="93031"/>
                  </a:lnTo>
                  <a:lnTo>
                    <a:pt x="130118" y="84828"/>
                  </a:lnTo>
                  <a:lnTo>
                    <a:pt x="154884" y="66630"/>
                  </a:lnTo>
                  <a:lnTo>
                    <a:pt x="172108" y="39004"/>
                  </a:lnTo>
                  <a:lnTo>
                    <a:pt x="181034" y="2514"/>
                  </a:lnTo>
                  <a:lnTo>
                    <a:pt x="196120" y="502"/>
                  </a:lnTo>
                  <a:lnTo>
                    <a:pt x="211206" y="0"/>
                  </a:lnTo>
                  <a:lnTo>
                    <a:pt x="241378" y="502"/>
                  </a:lnTo>
                  <a:lnTo>
                    <a:pt x="301723" y="502"/>
                  </a:lnTo>
                  <a:lnTo>
                    <a:pt x="310272" y="41235"/>
                  </a:lnTo>
                  <a:lnTo>
                    <a:pt x="333907" y="72916"/>
                  </a:lnTo>
                  <a:lnTo>
                    <a:pt x="376054" y="91868"/>
                  </a:lnTo>
                  <a:lnTo>
                    <a:pt x="392240" y="93031"/>
                  </a:lnTo>
                  <a:lnTo>
                    <a:pt x="681595" y="93031"/>
                  </a:lnTo>
                  <a:lnTo>
                    <a:pt x="681769" y="93062"/>
                  </a:lnTo>
                  <a:close/>
                </a:path>
                <a:path w="1444625" h="1038860">
                  <a:moveTo>
                    <a:pt x="1444249" y="1038431"/>
                  </a:moveTo>
                  <a:lnTo>
                    <a:pt x="0" y="1038431"/>
                  </a:lnTo>
                  <a:lnTo>
                    <a:pt x="0" y="502"/>
                  </a:lnTo>
                  <a:lnTo>
                    <a:pt x="3142" y="23477"/>
                  </a:lnTo>
                  <a:lnTo>
                    <a:pt x="10057" y="44001"/>
                  </a:lnTo>
                  <a:lnTo>
                    <a:pt x="38218" y="76939"/>
                  </a:lnTo>
                  <a:lnTo>
                    <a:pt x="82345" y="93062"/>
                  </a:lnTo>
                  <a:lnTo>
                    <a:pt x="1444249" y="93062"/>
                  </a:lnTo>
                  <a:lnTo>
                    <a:pt x="1444249" y="1038431"/>
                  </a:lnTo>
                  <a:close/>
                </a:path>
                <a:path w="1444625" h="1038860">
                  <a:moveTo>
                    <a:pt x="681595" y="93031"/>
                  </a:moveTo>
                  <a:lnTo>
                    <a:pt x="392240" y="93031"/>
                  </a:lnTo>
                  <a:lnTo>
                    <a:pt x="426467" y="87059"/>
                  </a:lnTo>
                  <a:lnTo>
                    <a:pt x="453339" y="69396"/>
                  </a:lnTo>
                  <a:lnTo>
                    <a:pt x="472291" y="40418"/>
                  </a:lnTo>
                  <a:lnTo>
                    <a:pt x="482757" y="502"/>
                  </a:lnTo>
                  <a:lnTo>
                    <a:pt x="601435" y="502"/>
                  </a:lnTo>
                  <a:lnTo>
                    <a:pt x="610487" y="43247"/>
                  </a:lnTo>
                  <a:lnTo>
                    <a:pt x="637642" y="76939"/>
                  </a:lnTo>
                  <a:lnTo>
                    <a:pt x="666306" y="90265"/>
                  </a:lnTo>
                  <a:lnTo>
                    <a:pt x="681595" y="93031"/>
                  </a:lnTo>
                  <a:close/>
                </a:path>
                <a:path w="1444625" h="1038860">
                  <a:moveTo>
                    <a:pt x="1293388" y="93031"/>
                  </a:moveTo>
                  <a:lnTo>
                    <a:pt x="995687" y="93031"/>
                  </a:lnTo>
                  <a:lnTo>
                    <a:pt x="1026771" y="85645"/>
                  </a:lnTo>
                  <a:lnTo>
                    <a:pt x="1051254" y="68642"/>
                  </a:lnTo>
                  <a:lnTo>
                    <a:pt x="1070081" y="40701"/>
                  </a:lnTo>
                  <a:lnTo>
                    <a:pt x="1084193" y="502"/>
                  </a:lnTo>
                  <a:lnTo>
                    <a:pt x="1198847" y="502"/>
                  </a:lnTo>
                  <a:lnTo>
                    <a:pt x="1213337" y="42115"/>
                  </a:lnTo>
                  <a:lnTo>
                    <a:pt x="1233294" y="70905"/>
                  </a:lnTo>
                  <a:lnTo>
                    <a:pt x="1259664" y="87625"/>
                  </a:lnTo>
                  <a:lnTo>
                    <a:pt x="1293388" y="93031"/>
                  </a:lnTo>
                  <a:close/>
                </a:path>
                <a:path w="1444625" h="1038860">
                  <a:moveTo>
                    <a:pt x="1444249" y="93062"/>
                  </a:moveTo>
                  <a:lnTo>
                    <a:pt x="681769" y="93062"/>
                  </a:lnTo>
                  <a:lnTo>
                    <a:pt x="697987" y="93031"/>
                  </a:lnTo>
                  <a:lnTo>
                    <a:pt x="730453" y="86242"/>
                  </a:lnTo>
                  <a:lnTo>
                    <a:pt x="755565" y="68893"/>
                  </a:lnTo>
                  <a:lnTo>
                    <a:pt x="773512" y="40984"/>
                  </a:lnTo>
                  <a:lnTo>
                    <a:pt x="784481" y="2514"/>
                  </a:lnTo>
                  <a:lnTo>
                    <a:pt x="899135" y="2514"/>
                  </a:lnTo>
                  <a:lnTo>
                    <a:pt x="909947" y="43498"/>
                  </a:lnTo>
                  <a:lnTo>
                    <a:pt x="937354" y="76939"/>
                  </a:lnTo>
                  <a:lnTo>
                    <a:pt x="980632" y="92214"/>
                  </a:lnTo>
                  <a:lnTo>
                    <a:pt x="1444249" y="93031"/>
                  </a:lnTo>
                  <a:close/>
                </a:path>
                <a:path w="1444625" h="1038860">
                  <a:moveTo>
                    <a:pt x="1444249" y="93031"/>
                  </a:moveTo>
                  <a:lnTo>
                    <a:pt x="1293388" y="93031"/>
                  </a:lnTo>
                  <a:lnTo>
                    <a:pt x="1326200" y="87656"/>
                  </a:lnTo>
                  <a:lnTo>
                    <a:pt x="1352224" y="71156"/>
                  </a:lnTo>
                  <a:lnTo>
                    <a:pt x="1371458" y="42964"/>
                  </a:lnTo>
                  <a:lnTo>
                    <a:pt x="1383905" y="2514"/>
                  </a:lnTo>
                  <a:lnTo>
                    <a:pt x="1444249" y="2514"/>
                  </a:lnTo>
                  <a:lnTo>
                    <a:pt x="1444249" y="93031"/>
                  </a:lnTo>
                  <a:close/>
                </a:path>
              </a:pathLst>
            </a:custGeom>
            <a:solidFill>
              <a:srgbClr val="F3E4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72710" y="2790565"/>
              <a:ext cx="11155189" cy="23815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80689" y="3627341"/>
              <a:ext cx="10005060" cy="1318260"/>
            </a:xfrm>
            <a:custGeom>
              <a:avLst/>
              <a:gdLst/>
              <a:ahLst/>
              <a:cxnLst/>
              <a:rect l="l" t="t" r="r" b="b"/>
              <a:pathLst>
                <a:path w="10005060" h="1318260">
                  <a:moveTo>
                    <a:pt x="10004926" y="1317874"/>
                  </a:moveTo>
                  <a:lnTo>
                    <a:pt x="0" y="1317874"/>
                  </a:lnTo>
                  <a:lnTo>
                    <a:pt x="0" y="0"/>
                  </a:lnTo>
                  <a:lnTo>
                    <a:pt x="10004926" y="0"/>
                  </a:lnTo>
                  <a:lnTo>
                    <a:pt x="10004926" y="1317874"/>
                  </a:lnTo>
                  <a:close/>
                </a:path>
              </a:pathLst>
            </a:custGeom>
            <a:solidFill>
              <a:srgbClr val="F3E4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0756" y="4743999"/>
              <a:ext cx="11147143" cy="8187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19234" y="2790570"/>
              <a:ext cx="12110720" cy="2776220"/>
            </a:xfrm>
            <a:custGeom>
              <a:avLst/>
              <a:gdLst/>
              <a:ahLst/>
              <a:cxnLst/>
              <a:rect l="l" t="t" r="r" b="b"/>
              <a:pathLst>
                <a:path w="12110719" h="2776220">
                  <a:moveTo>
                    <a:pt x="1263218" y="1955520"/>
                  </a:moveTo>
                  <a:lnTo>
                    <a:pt x="1261211" y="1955520"/>
                  </a:lnTo>
                  <a:lnTo>
                    <a:pt x="1261211" y="1037932"/>
                  </a:lnTo>
                  <a:lnTo>
                    <a:pt x="1261211" y="836777"/>
                  </a:lnTo>
                  <a:lnTo>
                    <a:pt x="1261211" y="2006"/>
                  </a:lnTo>
                  <a:lnTo>
                    <a:pt x="1144536" y="2006"/>
                  </a:lnTo>
                  <a:lnTo>
                    <a:pt x="1133259" y="40767"/>
                  </a:lnTo>
                  <a:lnTo>
                    <a:pt x="1114615" y="69151"/>
                  </a:lnTo>
                  <a:lnTo>
                    <a:pt x="1088821" y="86588"/>
                  </a:lnTo>
                  <a:lnTo>
                    <a:pt x="1056030" y="92532"/>
                  </a:lnTo>
                  <a:lnTo>
                    <a:pt x="1021156" y="88252"/>
                  </a:lnTo>
                  <a:lnTo>
                    <a:pt x="994181" y="71907"/>
                  </a:lnTo>
                  <a:lnTo>
                    <a:pt x="974001" y="42748"/>
                  </a:lnTo>
                  <a:lnTo>
                    <a:pt x="959485" y="0"/>
                  </a:lnTo>
                  <a:lnTo>
                    <a:pt x="844829" y="0"/>
                  </a:lnTo>
                  <a:lnTo>
                    <a:pt x="834390" y="38785"/>
                  </a:lnTo>
                  <a:lnTo>
                    <a:pt x="815657" y="67386"/>
                  </a:lnTo>
                  <a:lnTo>
                    <a:pt x="789393" y="85420"/>
                  </a:lnTo>
                  <a:lnTo>
                    <a:pt x="756323" y="92532"/>
                  </a:lnTo>
                  <a:lnTo>
                    <a:pt x="721182" y="87998"/>
                  </a:lnTo>
                  <a:lnTo>
                    <a:pt x="693966" y="71412"/>
                  </a:lnTo>
                  <a:lnTo>
                    <a:pt x="674293" y="42748"/>
                  </a:lnTo>
                  <a:lnTo>
                    <a:pt x="661784" y="2006"/>
                  </a:lnTo>
                  <a:lnTo>
                    <a:pt x="543102" y="2006"/>
                  </a:lnTo>
                  <a:lnTo>
                    <a:pt x="537006" y="35953"/>
                  </a:lnTo>
                  <a:lnTo>
                    <a:pt x="519976" y="63868"/>
                  </a:lnTo>
                  <a:lnTo>
                    <a:pt x="493890" y="83477"/>
                  </a:lnTo>
                  <a:lnTo>
                    <a:pt x="460641" y="92532"/>
                  </a:lnTo>
                  <a:lnTo>
                    <a:pt x="442937" y="92532"/>
                  </a:lnTo>
                  <a:lnTo>
                    <a:pt x="396265" y="74422"/>
                  </a:lnTo>
                  <a:lnTo>
                    <a:pt x="370878" y="41986"/>
                  </a:lnTo>
                  <a:lnTo>
                    <a:pt x="362077" y="2006"/>
                  </a:lnTo>
                  <a:lnTo>
                    <a:pt x="241388" y="2006"/>
                  </a:lnTo>
                  <a:lnTo>
                    <a:pt x="235572" y="36804"/>
                  </a:lnTo>
                  <a:lnTo>
                    <a:pt x="219011" y="64617"/>
                  </a:lnTo>
                  <a:lnTo>
                    <a:pt x="193014" y="83756"/>
                  </a:lnTo>
                  <a:lnTo>
                    <a:pt x="158915" y="92532"/>
                  </a:lnTo>
                  <a:lnTo>
                    <a:pt x="143852" y="92532"/>
                  </a:lnTo>
                  <a:lnTo>
                    <a:pt x="100584" y="74422"/>
                  </a:lnTo>
                  <a:lnTo>
                    <a:pt x="73926" y="41744"/>
                  </a:lnTo>
                  <a:lnTo>
                    <a:pt x="62357" y="0"/>
                  </a:lnTo>
                  <a:lnTo>
                    <a:pt x="46113" y="596"/>
                  </a:lnTo>
                  <a:lnTo>
                    <a:pt x="15125" y="279"/>
                  </a:lnTo>
                  <a:lnTo>
                    <a:pt x="0" y="2006"/>
                  </a:lnTo>
                  <a:lnTo>
                    <a:pt x="0" y="836777"/>
                  </a:lnTo>
                  <a:lnTo>
                    <a:pt x="0" y="1037932"/>
                  </a:lnTo>
                  <a:lnTo>
                    <a:pt x="0" y="1955520"/>
                  </a:lnTo>
                  <a:lnTo>
                    <a:pt x="0" y="2154656"/>
                  </a:lnTo>
                  <a:lnTo>
                    <a:pt x="0" y="2772194"/>
                  </a:lnTo>
                  <a:lnTo>
                    <a:pt x="66382" y="2772194"/>
                  </a:lnTo>
                  <a:lnTo>
                    <a:pt x="79895" y="2740190"/>
                  </a:lnTo>
                  <a:lnTo>
                    <a:pt x="99072" y="2716873"/>
                  </a:lnTo>
                  <a:lnTo>
                    <a:pt x="123520" y="2702610"/>
                  </a:lnTo>
                  <a:lnTo>
                    <a:pt x="152882" y="2697772"/>
                  </a:lnTo>
                  <a:lnTo>
                    <a:pt x="167589" y="2698864"/>
                  </a:lnTo>
                  <a:lnTo>
                    <a:pt x="207187" y="2713863"/>
                  </a:lnTo>
                  <a:lnTo>
                    <a:pt x="239153" y="2756573"/>
                  </a:lnTo>
                  <a:lnTo>
                    <a:pt x="245402" y="2774200"/>
                  </a:lnTo>
                  <a:lnTo>
                    <a:pt x="366090" y="2774200"/>
                  </a:lnTo>
                  <a:lnTo>
                    <a:pt x="382498" y="2739352"/>
                  </a:lnTo>
                  <a:lnTo>
                    <a:pt x="402297" y="2715615"/>
                  </a:lnTo>
                  <a:lnTo>
                    <a:pt x="426631" y="2702077"/>
                  </a:lnTo>
                  <a:lnTo>
                    <a:pt x="456615" y="2697772"/>
                  </a:lnTo>
                  <a:lnTo>
                    <a:pt x="490270" y="2703207"/>
                  </a:lnTo>
                  <a:lnTo>
                    <a:pt x="516204" y="2718638"/>
                  </a:lnTo>
                  <a:lnTo>
                    <a:pt x="534962" y="2742742"/>
                  </a:lnTo>
                  <a:lnTo>
                    <a:pt x="547128" y="2774200"/>
                  </a:lnTo>
                  <a:lnTo>
                    <a:pt x="667816" y="2774200"/>
                  </a:lnTo>
                  <a:lnTo>
                    <a:pt x="682180" y="2741333"/>
                  </a:lnTo>
                  <a:lnTo>
                    <a:pt x="701255" y="2717876"/>
                  </a:lnTo>
                  <a:lnTo>
                    <a:pt x="725246" y="2703487"/>
                  </a:lnTo>
                  <a:lnTo>
                    <a:pt x="754316" y="2697772"/>
                  </a:lnTo>
                  <a:lnTo>
                    <a:pt x="785456" y="2701785"/>
                  </a:lnTo>
                  <a:lnTo>
                    <a:pt x="810387" y="2714866"/>
                  </a:lnTo>
                  <a:lnTo>
                    <a:pt x="830402" y="2738501"/>
                  </a:lnTo>
                  <a:lnTo>
                    <a:pt x="846836" y="2774200"/>
                  </a:lnTo>
                  <a:lnTo>
                    <a:pt x="967536" y="2774200"/>
                  </a:lnTo>
                  <a:lnTo>
                    <a:pt x="981862" y="2741333"/>
                  </a:lnTo>
                  <a:lnTo>
                    <a:pt x="1000721" y="2717876"/>
                  </a:lnTo>
                  <a:lnTo>
                    <a:pt x="1024102" y="2703487"/>
                  </a:lnTo>
                  <a:lnTo>
                    <a:pt x="1052017" y="2697772"/>
                  </a:lnTo>
                  <a:lnTo>
                    <a:pt x="1066406" y="2698546"/>
                  </a:lnTo>
                  <a:lnTo>
                    <a:pt x="1104315" y="2711843"/>
                  </a:lnTo>
                  <a:lnTo>
                    <a:pt x="1138821" y="2755404"/>
                  </a:lnTo>
                  <a:lnTo>
                    <a:pt x="1144536" y="2774200"/>
                  </a:lnTo>
                  <a:lnTo>
                    <a:pt x="1263218" y="2774200"/>
                  </a:lnTo>
                  <a:lnTo>
                    <a:pt x="1263218" y="2697772"/>
                  </a:lnTo>
                  <a:lnTo>
                    <a:pt x="1263218" y="1955520"/>
                  </a:lnTo>
                  <a:close/>
                </a:path>
                <a:path w="12110719" h="2776220">
                  <a:moveTo>
                    <a:pt x="12110682" y="1957539"/>
                  </a:moveTo>
                  <a:lnTo>
                    <a:pt x="10666425" y="1957539"/>
                  </a:lnTo>
                  <a:lnTo>
                    <a:pt x="10666425" y="2772194"/>
                  </a:lnTo>
                  <a:lnTo>
                    <a:pt x="10668445" y="2772194"/>
                  </a:lnTo>
                  <a:lnTo>
                    <a:pt x="10679062" y="2742171"/>
                  </a:lnTo>
                  <a:lnTo>
                    <a:pt x="10696092" y="2719133"/>
                  </a:lnTo>
                  <a:lnTo>
                    <a:pt x="10719918" y="2704020"/>
                  </a:lnTo>
                  <a:lnTo>
                    <a:pt x="10750906" y="2697772"/>
                  </a:lnTo>
                  <a:lnTo>
                    <a:pt x="10787215" y="2700909"/>
                  </a:lnTo>
                  <a:lnTo>
                    <a:pt x="10815028" y="2715361"/>
                  </a:lnTo>
                  <a:lnTo>
                    <a:pt x="10834916" y="2739631"/>
                  </a:lnTo>
                  <a:lnTo>
                    <a:pt x="10847464" y="2772194"/>
                  </a:lnTo>
                  <a:lnTo>
                    <a:pt x="10968152" y="2772194"/>
                  </a:lnTo>
                  <a:lnTo>
                    <a:pt x="10983328" y="2739352"/>
                  </a:lnTo>
                  <a:lnTo>
                    <a:pt x="11002099" y="2716123"/>
                  </a:lnTo>
                  <a:lnTo>
                    <a:pt x="11025010" y="2702318"/>
                  </a:lnTo>
                  <a:lnTo>
                    <a:pt x="11052632" y="2697772"/>
                  </a:lnTo>
                  <a:lnTo>
                    <a:pt x="11067034" y="2698546"/>
                  </a:lnTo>
                  <a:lnTo>
                    <a:pt x="11104931" y="2711843"/>
                  </a:lnTo>
                  <a:lnTo>
                    <a:pt x="11139437" y="2755404"/>
                  </a:lnTo>
                  <a:lnTo>
                    <a:pt x="11145164" y="2774200"/>
                  </a:lnTo>
                  <a:lnTo>
                    <a:pt x="11265853" y="2774200"/>
                  </a:lnTo>
                  <a:lnTo>
                    <a:pt x="11282223" y="2740482"/>
                  </a:lnTo>
                  <a:lnTo>
                    <a:pt x="11301806" y="2717127"/>
                  </a:lnTo>
                  <a:lnTo>
                    <a:pt x="11325543" y="2703207"/>
                  </a:lnTo>
                  <a:lnTo>
                    <a:pt x="11354359" y="2697772"/>
                  </a:lnTo>
                  <a:lnTo>
                    <a:pt x="11368748" y="2698864"/>
                  </a:lnTo>
                  <a:lnTo>
                    <a:pt x="11406657" y="2713863"/>
                  </a:lnTo>
                  <a:lnTo>
                    <a:pt x="11439474" y="2756573"/>
                  </a:lnTo>
                  <a:lnTo>
                    <a:pt x="11444872" y="2774200"/>
                  </a:lnTo>
                  <a:lnTo>
                    <a:pt x="11567579" y="2774200"/>
                  </a:lnTo>
                  <a:lnTo>
                    <a:pt x="11598250" y="2720390"/>
                  </a:lnTo>
                  <a:lnTo>
                    <a:pt x="11650053" y="2699778"/>
                  </a:lnTo>
                  <a:lnTo>
                    <a:pt x="11664760" y="2699715"/>
                  </a:lnTo>
                  <a:lnTo>
                    <a:pt x="11678717" y="2702293"/>
                  </a:lnTo>
                  <a:lnTo>
                    <a:pt x="11719128" y="2725826"/>
                  </a:lnTo>
                  <a:lnTo>
                    <a:pt x="11744592" y="2774200"/>
                  </a:lnTo>
                  <a:lnTo>
                    <a:pt x="11867286" y="2774200"/>
                  </a:lnTo>
                  <a:lnTo>
                    <a:pt x="11897957" y="2720390"/>
                  </a:lnTo>
                  <a:lnTo>
                    <a:pt x="11949760" y="2699778"/>
                  </a:lnTo>
                  <a:lnTo>
                    <a:pt x="11964810" y="2699740"/>
                  </a:lnTo>
                  <a:lnTo>
                    <a:pt x="11979681" y="2702547"/>
                  </a:lnTo>
                  <a:lnTo>
                    <a:pt x="12022544" y="2727845"/>
                  </a:lnTo>
                  <a:lnTo>
                    <a:pt x="12046306" y="2776220"/>
                  </a:lnTo>
                  <a:lnTo>
                    <a:pt x="12110682" y="2776220"/>
                  </a:lnTo>
                  <a:lnTo>
                    <a:pt x="12110682" y="2699740"/>
                  </a:lnTo>
                  <a:lnTo>
                    <a:pt x="12110682" y="2697772"/>
                  </a:lnTo>
                  <a:lnTo>
                    <a:pt x="12110682" y="1957539"/>
                  </a:lnTo>
                  <a:close/>
                </a:path>
              </a:pathLst>
            </a:custGeom>
            <a:solidFill>
              <a:srgbClr val="F3E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48099" y="2196331"/>
              <a:ext cx="2078355" cy="1806575"/>
            </a:xfrm>
            <a:custGeom>
              <a:avLst/>
              <a:gdLst/>
              <a:ahLst/>
              <a:cxnLst/>
              <a:rect l="l" t="t" r="r" b="b"/>
              <a:pathLst>
                <a:path w="2078354" h="1806575">
                  <a:moveTo>
                    <a:pt x="76112" y="1338953"/>
                  </a:moveTo>
                  <a:lnTo>
                    <a:pt x="69797" y="1337201"/>
                  </a:lnTo>
                  <a:lnTo>
                    <a:pt x="61512" y="1330474"/>
                  </a:lnTo>
                  <a:lnTo>
                    <a:pt x="57930" y="1320515"/>
                  </a:lnTo>
                  <a:lnTo>
                    <a:pt x="65728" y="1309066"/>
                  </a:lnTo>
                  <a:lnTo>
                    <a:pt x="72507" y="1298399"/>
                  </a:lnTo>
                  <a:lnTo>
                    <a:pt x="66259" y="1289413"/>
                  </a:lnTo>
                  <a:lnTo>
                    <a:pt x="54078" y="1281574"/>
                  </a:lnTo>
                  <a:lnTo>
                    <a:pt x="43058" y="1274352"/>
                  </a:lnTo>
                  <a:lnTo>
                    <a:pt x="35381" y="1265974"/>
                  </a:lnTo>
                  <a:lnTo>
                    <a:pt x="29013" y="1256595"/>
                  </a:lnTo>
                  <a:lnTo>
                    <a:pt x="24668" y="1248958"/>
                  </a:lnTo>
                  <a:lnTo>
                    <a:pt x="23061" y="1245803"/>
                  </a:lnTo>
                  <a:lnTo>
                    <a:pt x="7915" y="1220861"/>
                  </a:lnTo>
                  <a:lnTo>
                    <a:pt x="0" y="1207750"/>
                  </a:lnTo>
                  <a:lnTo>
                    <a:pt x="1605352" y="0"/>
                  </a:lnTo>
                  <a:lnTo>
                    <a:pt x="1607969" y="1057"/>
                  </a:lnTo>
                  <a:lnTo>
                    <a:pt x="1610513" y="2017"/>
                  </a:lnTo>
                  <a:lnTo>
                    <a:pt x="1631280" y="27563"/>
                  </a:lnTo>
                  <a:lnTo>
                    <a:pt x="1654932" y="62772"/>
                  </a:lnTo>
                  <a:lnTo>
                    <a:pt x="1662928" y="74594"/>
                  </a:lnTo>
                  <a:lnTo>
                    <a:pt x="1672529" y="80386"/>
                  </a:lnTo>
                  <a:lnTo>
                    <a:pt x="1687881" y="83222"/>
                  </a:lnTo>
                  <a:lnTo>
                    <a:pt x="1704862" y="85313"/>
                  </a:lnTo>
                  <a:lnTo>
                    <a:pt x="1719350" y="88871"/>
                  </a:lnTo>
                  <a:lnTo>
                    <a:pt x="1727570" y="92465"/>
                  </a:lnTo>
                  <a:lnTo>
                    <a:pt x="82867" y="1331837"/>
                  </a:lnTo>
                  <a:lnTo>
                    <a:pt x="79210" y="1335825"/>
                  </a:lnTo>
                  <a:lnTo>
                    <a:pt x="76112" y="1338953"/>
                  </a:lnTo>
                  <a:close/>
                </a:path>
                <a:path w="2078354" h="1806575">
                  <a:moveTo>
                    <a:pt x="374197" y="1800559"/>
                  </a:moveTo>
                  <a:lnTo>
                    <a:pt x="335372" y="1796951"/>
                  </a:lnTo>
                  <a:lnTo>
                    <a:pt x="313953" y="1805973"/>
                  </a:lnTo>
                  <a:lnTo>
                    <a:pt x="312716" y="1804331"/>
                  </a:lnTo>
                  <a:lnTo>
                    <a:pt x="334335" y="1766988"/>
                  </a:lnTo>
                  <a:lnTo>
                    <a:pt x="335937" y="1761909"/>
                  </a:lnTo>
                  <a:lnTo>
                    <a:pt x="339935" y="1749857"/>
                  </a:lnTo>
                  <a:lnTo>
                    <a:pt x="345119" y="1735604"/>
                  </a:lnTo>
                  <a:lnTo>
                    <a:pt x="350280" y="1723925"/>
                  </a:lnTo>
                  <a:lnTo>
                    <a:pt x="348378" y="1718349"/>
                  </a:lnTo>
                  <a:lnTo>
                    <a:pt x="337750" y="1717615"/>
                  </a:lnTo>
                  <a:lnTo>
                    <a:pt x="325092" y="1719094"/>
                  </a:lnTo>
                  <a:lnTo>
                    <a:pt x="317097" y="1720154"/>
                  </a:lnTo>
                  <a:lnTo>
                    <a:pt x="309310" y="1719666"/>
                  </a:lnTo>
                  <a:lnTo>
                    <a:pt x="283808" y="1717595"/>
                  </a:lnTo>
                  <a:lnTo>
                    <a:pt x="276892" y="1717131"/>
                  </a:lnTo>
                  <a:lnTo>
                    <a:pt x="277470" y="1709575"/>
                  </a:lnTo>
                  <a:lnTo>
                    <a:pt x="282241" y="1692370"/>
                  </a:lnTo>
                  <a:lnTo>
                    <a:pt x="289167" y="1673571"/>
                  </a:lnTo>
                  <a:lnTo>
                    <a:pt x="296208" y="1661229"/>
                  </a:lnTo>
                  <a:lnTo>
                    <a:pt x="299595" y="1653445"/>
                  </a:lnTo>
                  <a:lnTo>
                    <a:pt x="298627" y="1644583"/>
                  </a:lnTo>
                  <a:lnTo>
                    <a:pt x="296041" y="1637310"/>
                  </a:lnTo>
                  <a:lnTo>
                    <a:pt x="294571" y="1634293"/>
                  </a:lnTo>
                  <a:lnTo>
                    <a:pt x="290664" y="1634435"/>
                  </a:lnTo>
                  <a:lnTo>
                    <a:pt x="281681" y="1634426"/>
                  </a:lnTo>
                  <a:lnTo>
                    <a:pt x="252257" y="1592752"/>
                  </a:lnTo>
                  <a:lnTo>
                    <a:pt x="253572" y="1585523"/>
                  </a:lnTo>
                  <a:lnTo>
                    <a:pt x="255101" y="1578571"/>
                  </a:lnTo>
                  <a:lnTo>
                    <a:pt x="253012" y="1564875"/>
                  </a:lnTo>
                  <a:lnTo>
                    <a:pt x="231881" y="1521808"/>
                  </a:lnTo>
                  <a:lnTo>
                    <a:pt x="204293" y="1490615"/>
                  </a:lnTo>
                  <a:lnTo>
                    <a:pt x="191199" y="1476680"/>
                  </a:lnTo>
                  <a:lnTo>
                    <a:pt x="178923" y="1462925"/>
                  </a:lnTo>
                  <a:lnTo>
                    <a:pt x="173492" y="1456705"/>
                  </a:lnTo>
                  <a:lnTo>
                    <a:pt x="149000" y="1434874"/>
                  </a:lnTo>
                  <a:lnTo>
                    <a:pt x="146046" y="1429222"/>
                  </a:lnTo>
                  <a:lnTo>
                    <a:pt x="139676" y="1415907"/>
                  </a:lnTo>
                  <a:lnTo>
                    <a:pt x="133635" y="1400385"/>
                  </a:lnTo>
                  <a:lnTo>
                    <a:pt x="131665" y="1388113"/>
                  </a:lnTo>
                  <a:lnTo>
                    <a:pt x="128253" y="1378033"/>
                  </a:lnTo>
                  <a:lnTo>
                    <a:pt x="118205" y="1365997"/>
                  </a:lnTo>
                  <a:lnTo>
                    <a:pt x="105738" y="1352829"/>
                  </a:lnTo>
                  <a:lnTo>
                    <a:pt x="95075" y="1339354"/>
                  </a:lnTo>
                  <a:lnTo>
                    <a:pt x="87888" y="1331506"/>
                  </a:lnTo>
                  <a:lnTo>
                    <a:pt x="82867" y="1331837"/>
                  </a:lnTo>
                  <a:lnTo>
                    <a:pt x="1727570" y="92465"/>
                  </a:lnTo>
                  <a:lnTo>
                    <a:pt x="1731843" y="94333"/>
                  </a:lnTo>
                  <a:lnTo>
                    <a:pt x="1743996" y="100136"/>
                  </a:lnTo>
                  <a:lnTo>
                    <a:pt x="1753641" y="105329"/>
                  </a:lnTo>
                  <a:lnTo>
                    <a:pt x="1758612" y="108962"/>
                  </a:lnTo>
                  <a:lnTo>
                    <a:pt x="1763324" y="111976"/>
                  </a:lnTo>
                  <a:lnTo>
                    <a:pt x="1773435" y="115095"/>
                  </a:lnTo>
                  <a:lnTo>
                    <a:pt x="1788640" y="117046"/>
                  </a:lnTo>
                  <a:lnTo>
                    <a:pt x="1826136" y="116031"/>
                  </a:lnTo>
                  <a:lnTo>
                    <a:pt x="1835976" y="117435"/>
                  </a:lnTo>
                  <a:lnTo>
                    <a:pt x="1840990" y="118813"/>
                  </a:lnTo>
                  <a:lnTo>
                    <a:pt x="1844015" y="118212"/>
                  </a:lnTo>
                  <a:lnTo>
                    <a:pt x="1849738" y="118126"/>
                  </a:lnTo>
                  <a:lnTo>
                    <a:pt x="1858604" y="121720"/>
                  </a:lnTo>
                  <a:lnTo>
                    <a:pt x="1867084" y="128047"/>
                  </a:lnTo>
                  <a:lnTo>
                    <a:pt x="1871648" y="136161"/>
                  </a:lnTo>
                  <a:lnTo>
                    <a:pt x="1872394" y="145209"/>
                  </a:lnTo>
                  <a:lnTo>
                    <a:pt x="1872210" y="154119"/>
                  </a:lnTo>
                  <a:lnTo>
                    <a:pt x="1870884" y="160909"/>
                  </a:lnTo>
                  <a:lnTo>
                    <a:pt x="1868201" y="163596"/>
                  </a:lnTo>
                  <a:lnTo>
                    <a:pt x="1863636" y="173383"/>
                  </a:lnTo>
                  <a:lnTo>
                    <a:pt x="1858221" y="194970"/>
                  </a:lnTo>
                  <a:lnTo>
                    <a:pt x="1853696" y="216569"/>
                  </a:lnTo>
                  <a:lnTo>
                    <a:pt x="1851801" y="226388"/>
                  </a:lnTo>
                  <a:lnTo>
                    <a:pt x="1852665" y="231360"/>
                  </a:lnTo>
                  <a:lnTo>
                    <a:pt x="1863760" y="273262"/>
                  </a:lnTo>
                  <a:lnTo>
                    <a:pt x="1881742" y="284039"/>
                  </a:lnTo>
                  <a:lnTo>
                    <a:pt x="1891676" y="283129"/>
                  </a:lnTo>
                  <a:lnTo>
                    <a:pt x="1898234" y="281967"/>
                  </a:lnTo>
                  <a:lnTo>
                    <a:pt x="1905261" y="282934"/>
                  </a:lnTo>
                  <a:lnTo>
                    <a:pt x="1946093" y="331797"/>
                  </a:lnTo>
                  <a:lnTo>
                    <a:pt x="1949174" y="339299"/>
                  </a:lnTo>
                  <a:lnTo>
                    <a:pt x="1947226" y="343704"/>
                  </a:lnTo>
                  <a:lnTo>
                    <a:pt x="1941804" y="352671"/>
                  </a:lnTo>
                  <a:lnTo>
                    <a:pt x="1936326" y="363527"/>
                  </a:lnTo>
                  <a:lnTo>
                    <a:pt x="1934209" y="373596"/>
                  </a:lnTo>
                  <a:lnTo>
                    <a:pt x="1934025" y="387919"/>
                  </a:lnTo>
                  <a:lnTo>
                    <a:pt x="1932946" y="407830"/>
                  </a:lnTo>
                  <a:lnTo>
                    <a:pt x="1932507" y="424929"/>
                  </a:lnTo>
                  <a:lnTo>
                    <a:pt x="1934245" y="430819"/>
                  </a:lnTo>
                  <a:lnTo>
                    <a:pt x="1973385" y="401324"/>
                  </a:lnTo>
                  <a:lnTo>
                    <a:pt x="1978006" y="398296"/>
                  </a:lnTo>
                  <a:lnTo>
                    <a:pt x="1986473" y="398476"/>
                  </a:lnTo>
                  <a:lnTo>
                    <a:pt x="1992299" y="406268"/>
                  </a:lnTo>
                  <a:lnTo>
                    <a:pt x="1995686" y="416069"/>
                  </a:lnTo>
                  <a:lnTo>
                    <a:pt x="1996833" y="422275"/>
                  </a:lnTo>
                  <a:lnTo>
                    <a:pt x="1998757" y="425577"/>
                  </a:lnTo>
                  <a:lnTo>
                    <a:pt x="2002718" y="430184"/>
                  </a:lnTo>
                  <a:lnTo>
                    <a:pt x="2006280" y="435773"/>
                  </a:lnTo>
                  <a:lnTo>
                    <a:pt x="2007009" y="442020"/>
                  </a:lnTo>
                  <a:lnTo>
                    <a:pt x="2009538" y="447826"/>
                  </a:lnTo>
                  <a:lnTo>
                    <a:pt x="2017144" y="452122"/>
                  </a:lnTo>
                  <a:lnTo>
                    <a:pt x="2025173" y="454794"/>
                  </a:lnTo>
                  <a:lnTo>
                    <a:pt x="2028849" y="455701"/>
                  </a:lnTo>
                  <a:lnTo>
                    <a:pt x="2055202" y="458864"/>
                  </a:lnTo>
                  <a:lnTo>
                    <a:pt x="2062626" y="485225"/>
                  </a:lnTo>
                  <a:lnTo>
                    <a:pt x="2064153" y="488638"/>
                  </a:lnTo>
                  <a:lnTo>
                    <a:pt x="2068002" y="497115"/>
                  </a:lnTo>
                  <a:lnTo>
                    <a:pt x="2073081" y="508017"/>
                  </a:lnTo>
                  <a:lnTo>
                    <a:pt x="2077377" y="516820"/>
                  </a:lnTo>
                  <a:lnTo>
                    <a:pt x="397855" y="1782429"/>
                  </a:lnTo>
                  <a:lnTo>
                    <a:pt x="374197" y="1800559"/>
                  </a:lnTo>
                  <a:close/>
                </a:path>
                <a:path w="2078354" h="1806575">
                  <a:moveTo>
                    <a:pt x="1973385" y="401324"/>
                  </a:moveTo>
                  <a:lnTo>
                    <a:pt x="1934245" y="430819"/>
                  </a:lnTo>
                  <a:lnTo>
                    <a:pt x="1952831" y="416074"/>
                  </a:lnTo>
                  <a:lnTo>
                    <a:pt x="1966237" y="406007"/>
                  </a:lnTo>
                  <a:lnTo>
                    <a:pt x="1973385" y="401324"/>
                  </a:lnTo>
                  <a:close/>
                </a:path>
                <a:path w="2078354" h="1806575">
                  <a:moveTo>
                    <a:pt x="1738376" y="774395"/>
                  </a:moveTo>
                  <a:lnTo>
                    <a:pt x="408524" y="1774844"/>
                  </a:lnTo>
                  <a:lnTo>
                    <a:pt x="397855" y="1782429"/>
                  </a:lnTo>
                  <a:lnTo>
                    <a:pt x="2077377" y="516820"/>
                  </a:lnTo>
                  <a:lnTo>
                    <a:pt x="2078133" y="518369"/>
                  </a:lnTo>
                  <a:lnTo>
                    <a:pt x="1738376" y="774395"/>
                  </a:lnTo>
                  <a:close/>
                </a:path>
              </a:pathLst>
            </a:custGeom>
            <a:solidFill>
              <a:srgbClr val="E1B8A5">
                <a:alpha val="6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907615" y="3878672"/>
              <a:ext cx="781050" cy="998219"/>
            </a:xfrm>
            <a:custGeom>
              <a:avLst/>
              <a:gdLst/>
              <a:ahLst/>
              <a:cxnLst/>
              <a:rect l="l" t="t" r="r" b="b"/>
              <a:pathLst>
                <a:path w="781050" h="998220">
                  <a:moveTo>
                    <a:pt x="690514" y="563527"/>
                  </a:moveTo>
                  <a:lnTo>
                    <a:pt x="672579" y="563294"/>
                  </a:lnTo>
                  <a:lnTo>
                    <a:pt x="656340" y="561666"/>
                  </a:lnTo>
                  <a:lnTo>
                    <a:pt x="656340" y="101057"/>
                  </a:lnTo>
                  <a:lnTo>
                    <a:pt x="655310" y="91018"/>
                  </a:lnTo>
                  <a:lnTo>
                    <a:pt x="625591" y="63642"/>
                  </a:lnTo>
                  <a:lnTo>
                    <a:pt x="587096" y="48384"/>
                  </a:lnTo>
                  <a:lnTo>
                    <a:pt x="564857" y="42550"/>
                  </a:lnTo>
                  <a:lnTo>
                    <a:pt x="567766" y="32411"/>
                  </a:lnTo>
                  <a:lnTo>
                    <a:pt x="586132" y="0"/>
                  </a:lnTo>
                  <a:lnTo>
                    <a:pt x="590387" y="0"/>
                  </a:lnTo>
                  <a:lnTo>
                    <a:pt x="659266" y="8377"/>
                  </a:lnTo>
                  <a:lnTo>
                    <a:pt x="696896" y="16604"/>
                  </a:lnTo>
                  <a:lnTo>
                    <a:pt x="738250" y="29785"/>
                  </a:lnTo>
                  <a:lnTo>
                    <a:pt x="742505" y="34040"/>
                  </a:lnTo>
                  <a:lnTo>
                    <a:pt x="742505" y="386145"/>
                  </a:lnTo>
                  <a:lnTo>
                    <a:pt x="741275" y="424341"/>
                  </a:lnTo>
                  <a:lnTo>
                    <a:pt x="738250" y="467523"/>
                  </a:lnTo>
                  <a:lnTo>
                    <a:pt x="734427" y="509109"/>
                  </a:lnTo>
                  <a:lnTo>
                    <a:pt x="729740" y="552092"/>
                  </a:lnTo>
                  <a:lnTo>
                    <a:pt x="707052" y="562563"/>
                  </a:lnTo>
                  <a:lnTo>
                    <a:pt x="690514" y="563527"/>
                  </a:lnTo>
                  <a:close/>
                </a:path>
                <a:path w="781050" h="998220">
                  <a:moveTo>
                    <a:pt x="243601" y="525498"/>
                  </a:moveTo>
                  <a:lnTo>
                    <a:pt x="192819" y="521320"/>
                  </a:lnTo>
                  <a:lnTo>
                    <a:pt x="146300" y="509225"/>
                  </a:lnTo>
                  <a:lnTo>
                    <a:pt x="104817" y="489876"/>
                  </a:lnTo>
                  <a:lnTo>
                    <a:pt x="69144" y="463933"/>
                  </a:lnTo>
                  <a:lnTo>
                    <a:pt x="40053" y="432055"/>
                  </a:lnTo>
                  <a:lnTo>
                    <a:pt x="18316" y="394904"/>
                  </a:lnTo>
                  <a:lnTo>
                    <a:pt x="4707" y="353141"/>
                  </a:lnTo>
                  <a:lnTo>
                    <a:pt x="0" y="307427"/>
                  </a:lnTo>
                  <a:lnTo>
                    <a:pt x="4707" y="261712"/>
                  </a:lnTo>
                  <a:lnTo>
                    <a:pt x="18316" y="219949"/>
                  </a:lnTo>
                  <a:lnTo>
                    <a:pt x="40053" y="182798"/>
                  </a:lnTo>
                  <a:lnTo>
                    <a:pt x="69144" y="150921"/>
                  </a:lnTo>
                  <a:lnTo>
                    <a:pt x="104817" y="124977"/>
                  </a:lnTo>
                  <a:lnTo>
                    <a:pt x="146300" y="105628"/>
                  </a:lnTo>
                  <a:lnTo>
                    <a:pt x="192819" y="93534"/>
                  </a:lnTo>
                  <a:lnTo>
                    <a:pt x="243601" y="89355"/>
                  </a:lnTo>
                  <a:lnTo>
                    <a:pt x="294383" y="93534"/>
                  </a:lnTo>
                  <a:lnTo>
                    <a:pt x="340902" y="105628"/>
                  </a:lnTo>
                  <a:lnTo>
                    <a:pt x="382384" y="124977"/>
                  </a:lnTo>
                  <a:lnTo>
                    <a:pt x="418058" y="150921"/>
                  </a:lnTo>
                  <a:lnTo>
                    <a:pt x="425945" y="159564"/>
                  </a:lnTo>
                  <a:lnTo>
                    <a:pt x="243601" y="159564"/>
                  </a:lnTo>
                  <a:lnTo>
                    <a:pt x="193434" y="166976"/>
                  </a:lnTo>
                  <a:lnTo>
                    <a:pt x="150415" y="187715"/>
                  </a:lnTo>
                  <a:lnTo>
                    <a:pt x="116843" y="219534"/>
                  </a:lnTo>
                  <a:lnTo>
                    <a:pt x="95015" y="260187"/>
                  </a:lnTo>
                  <a:lnTo>
                    <a:pt x="87228" y="307427"/>
                  </a:lnTo>
                  <a:lnTo>
                    <a:pt x="95015" y="354666"/>
                  </a:lnTo>
                  <a:lnTo>
                    <a:pt x="116843" y="395319"/>
                  </a:lnTo>
                  <a:lnTo>
                    <a:pt x="150415" y="427138"/>
                  </a:lnTo>
                  <a:lnTo>
                    <a:pt x="193434" y="447877"/>
                  </a:lnTo>
                  <a:lnTo>
                    <a:pt x="243601" y="455289"/>
                  </a:lnTo>
                  <a:lnTo>
                    <a:pt x="425945" y="455289"/>
                  </a:lnTo>
                  <a:lnTo>
                    <a:pt x="418058" y="463933"/>
                  </a:lnTo>
                  <a:lnTo>
                    <a:pt x="382384" y="489876"/>
                  </a:lnTo>
                  <a:lnTo>
                    <a:pt x="340902" y="509225"/>
                  </a:lnTo>
                  <a:lnTo>
                    <a:pt x="294383" y="521320"/>
                  </a:lnTo>
                  <a:lnTo>
                    <a:pt x="243601" y="525498"/>
                  </a:lnTo>
                  <a:close/>
                </a:path>
                <a:path w="781050" h="998220">
                  <a:moveTo>
                    <a:pt x="425945" y="455289"/>
                  </a:moveTo>
                  <a:lnTo>
                    <a:pt x="243601" y="455289"/>
                  </a:lnTo>
                  <a:lnTo>
                    <a:pt x="293768" y="447877"/>
                  </a:lnTo>
                  <a:lnTo>
                    <a:pt x="336786" y="427138"/>
                  </a:lnTo>
                  <a:lnTo>
                    <a:pt x="370359" y="395319"/>
                  </a:lnTo>
                  <a:lnTo>
                    <a:pt x="392187" y="354666"/>
                  </a:lnTo>
                  <a:lnTo>
                    <a:pt x="399974" y="307427"/>
                  </a:lnTo>
                  <a:lnTo>
                    <a:pt x="392187" y="260187"/>
                  </a:lnTo>
                  <a:lnTo>
                    <a:pt x="370359" y="219534"/>
                  </a:lnTo>
                  <a:lnTo>
                    <a:pt x="336786" y="187715"/>
                  </a:lnTo>
                  <a:lnTo>
                    <a:pt x="293768" y="166976"/>
                  </a:lnTo>
                  <a:lnTo>
                    <a:pt x="243601" y="159564"/>
                  </a:lnTo>
                  <a:lnTo>
                    <a:pt x="425945" y="159564"/>
                  </a:lnTo>
                  <a:lnTo>
                    <a:pt x="447149" y="182798"/>
                  </a:lnTo>
                  <a:lnTo>
                    <a:pt x="468886" y="219949"/>
                  </a:lnTo>
                  <a:lnTo>
                    <a:pt x="482494" y="261712"/>
                  </a:lnTo>
                  <a:lnTo>
                    <a:pt x="487202" y="307427"/>
                  </a:lnTo>
                  <a:lnTo>
                    <a:pt x="482494" y="353141"/>
                  </a:lnTo>
                  <a:lnTo>
                    <a:pt x="468886" y="394904"/>
                  </a:lnTo>
                  <a:lnTo>
                    <a:pt x="447149" y="432055"/>
                  </a:lnTo>
                  <a:lnTo>
                    <a:pt x="425945" y="455289"/>
                  </a:lnTo>
                  <a:close/>
                </a:path>
                <a:path w="781050" h="998220">
                  <a:moveTo>
                    <a:pt x="243601" y="685062"/>
                  </a:moveTo>
                  <a:lnTo>
                    <a:pt x="200519" y="663122"/>
                  </a:lnTo>
                  <a:lnTo>
                    <a:pt x="167010" y="637193"/>
                  </a:lnTo>
                  <a:lnTo>
                    <a:pt x="161691" y="631874"/>
                  </a:lnTo>
                  <a:lnTo>
                    <a:pt x="161691" y="627619"/>
                  </a:lnTo>
                  <a:lnTo>
                    <a:pt x="163619" y="621303"/>
                  </a:lnTo>
                  <a:lnTo>
                    <a:pt x="168340" y="612992"/>
                  </a:lnTo>
                  <a:lnTo>
                    <a:pt x="174257" y="604283"/>
                  </a:lnTo>
                  <a:lnTo>
                    <a:pt x="179775" y="596770"/>
                  </a:lnTo>
                  <a:lnTo>
                    <a:pt x="211821" y="603202"/>
                  </a:lnTo>
                  <a:lnTo>
                    <a:pt x="247856" y="605945"/>
                  </a:lnTo>
                  <a:lnTo>
                    <a:pt x="283891" y="606493"/>
                  </a:lnTo>
                  <a:lnTo>
                    <a:pt x="721576" y="606493"/>
                  </a:lnTo>
                  <a:lnTo>
                    <a:pt x="724953" y="608471"/>
                  </a:lnTo>
                  <a:lnTo>
                    <a:pt x="730106" y="617347"/>
                  </a:lnTo>
                  <a:lnTo>
                    <a:pt x="731867" y="630810"/>
                  </a:lnTo>
                  <a:lnTo>
                    <a:pt x="731867" y="673361"/>
                  </a:lnTo>
                  <a:lnTo>
                    <a:pt x="330829" y="673361"/>
                  </a:lnTo>
                  <a:lnTo>
                    <a:pt x="314358" y="673543"/>
                  </a:lnTo>
                  <a:lnTo>
                    <a:pt x="293997" y="674823"/>
                  </a:lnTo>
                  <a:lnTo>
                    <a:pt x="270245" y="678297"/>
                  </a:lnTo>
                  <a:lnTo>
                    <a:pt x="243601" y="685062"/>
                  </a:lnTo>
                  <a:close/>
                </a:path>
                <a:path w="781050" h="998220">
                  <a:moveTo>
                    <a:pt x="721576" y="606493"/>
                  </a:moveTo>
                  <a:lnTo>
                    <a:pt x="283891" y="606493"/>
                  </a:lnTo>
                  <a:lnTo>
                    <a:pt x="315937" y="606344"/>
                  </a:lnTo>
                  <a:lnTo>
                    <a:pt x="582941" y="606344"/>
                  </a:lnTo>
                  <a:lnTo>
                    <a:pt x="609535" y="605679"/>
                  </a:lnTo>
                  <a:lnTo>
                    <a:pt x="678679" y="602753"/>
                  </a:lnTo>
                  <a:lnTo>
                    <a:pt x="705273" y="602089"/>
                  </a:lnTo>
                  <a:lnTo>
                    <a:pt x="716609" y="603584"/>
                  </a:lnTo>
                  <a:lnTo>
                    <a:pt x="721576" y="606493"/>
                  </a:lnTo>
                  <a:close/>
                </a:path>
                <a:path w="781050" h="998220">
                  <a:moveTo>
                    <a:pt x="731867" y="766972"/>
                  </a:moveTo>
                  <a:lnTo>
                    <a:pt x="645703" y="766972"/>
                  </a:lnTo>
                  <a:lnTo>
                    <a:pt x="645703" y="673361"/>
                  </a:lnTo>
                  <a:lnTo>
                    <a:pt x="731867" y="673361"/>
                  </a:lnTo>
                  <a:lnTo>
                    <a:pt x="731867" y="766972"/>
                  </a:lnTo>
                  <a:close/>
                </a:path>
                <a:path w="781050" h="998220">
                  <a:moveTo>
                    <a:pt x="769099" y="997808"/>
                  </a:moveTo>
                  <a:lnTo>
                    <a:pt x="265940" y="997808"/>
                  </a:lnTo>
                  <a:lnTo>
                    <a:pt x="246510" y="994517"/>
                  </a:lnTo>
                  <a:lnTo>
                    <a:pt x="231767" y="984245"/>
                  </a:lnTo>
                  <a:lnTo>
                    <a:pt x="222409" y="966394"/>
                  </a:lnTo>
                  <a:lnTo>
                    <a:pt x="219134" y="940365"/>
                  </a:lnTo>
                  <a:lnTo>
                    <a:pt x="219134" y="852073"/>
                  </a:lnTo>
                  <a:lnTo>
                    <a:pt x="214730" y="832642"/>
                  </a:lnTo>
                  <a:lnTo>
                    <a:pt x="203045" y="819495"/>
                  </a:lnTo>
                  <a:lnTo>
                    <a:pt x="186374" y="810935"/>
                  </a:lnTo>
                  <a:lnTo>
                    <a:pt x="167010" y="805267"/>
                  </a:lnTo>
                  <a:lnTo>
                    <a:pt x="169005" y="794746"/>
                  </a:lnTo>
                  <a:lnTo>
                    <a:pt x="173393" y="780933"/>
                  </a:lnTo>
                  <a:lnTo>
                    <a:pt x="180174" y="768916"/>
                  </a:lnTo>
                  <a:lnTo>
                    <a:pt x="189349" y="763780"/>
                  </a:lnTo>
                  <a:lnTo>
                    <a:pt x="205904" y="764279"/>
                  </a:lnTo>
                  <a:lnTo>
                    <a:pt x="250981" y="766473"/>
                  </a:lnTo>
                  <a:lnTo>
                    <a:pt x="272322" y="766972"/>
                  </a:lnTo>
                  <a:lnTo>
                    <a:pt x="731867" y="766972"/>
                  </a:lnTo>
                  <a:lnTo>
                    <a:pt x="731867" y="826542"/>
                  </a:lnTo>
                  <a:lnTo>
                    <a:pt x="726549" y="832925"/>
                  </a:lnTo>
                  <a:lnTo>
                    <a:pt x="305299" y="832925"/>
                  </a:lnTo>
                  <a:lnTo>
                    <a:pt x="305299" y="929727"/>
                  </a:lnTo>
                  <a:lnTo>
                    <a:pt x="780800" y="929727"/>
                  </a:lnTo>
                  <a:lnTo>
                    <a:pt x="780800" y="936110"/>
                  </a:lnTo>
                  <a:lnTo>
                    <a:pt x="779870" y="947994"/>
                  </a:lnTo>
                  <a:lnTo>
                    <a:pt x="777343" y="964166"/>
                  </a:lnTo>
                  <a:lnTo>
                    <a:pt x="773620" y="981735"/>
                  </a:lnTo>
                  <a:lnTo>
                    <a:pt x="769099" y="997808"/>
                  </a:lnTo>
                  <a:close/>
                </a:path>
                <a:path w="781050" h="998220">
                  <a:moveTo>
                    <a:pt x="780800" y="929727"/>
                  </a:moveTo>
                  <a:lnTo>
                    <a:pt x="628683" y="929727"/>
                  </a:lnTo>
                  <a:lnTo>
                    <a:pt x="664850" y="928397"/>
                  </a:lnTo>
                  <a:lnTo>
                    <a:pt x="705805" y="925472"/>
                  </a:lnTo>
                  <a:lnTo>
                    <a:pt x="741175" y="922547"/>
                  </a:lnTo>
                  <a:lnTo>
                    <a:pt x="760589" y="921217"/>
                  </a:lnTo>
                  <a:lnTo>
                    <a:pt x="775482" y="921217"/>
                  </a:lnTo>
                  <a:lnTo>
                    <a:pt x="780800" y="923345"/>
                  </a:lnTo>
                  <a:lnTo>
                    <a:pt x="780800" y="929727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07615" y="3878672"/>
              <a:ext cx="781050" cy="998219"/>
            </a:xfrm>
            <a:custGeom>
              <a:avLst/>
              <a:gdLst/>
              <a:ahLst/>
              <a:cxnLst/>
              <a:rect l="l" t="t" r="r" b="b"/>
              <a:pathLst>
                <a:path w="781050" h="998220">
                  <a:moveTo>
                    <a:pt x="656340" y="561666"/>
                  </a:moveTo>
                  <a:lnTo>
                    <a:pt x="672579" y="563294"/>
                  </a:lnTo>
                  <a:lnTo>
                    <a:pt x="690514" y="563527"/>
                  </a:lnTo>
                  <a:lnTo>
                    <a:pt x="707052" y="562563"/>
                  </a:lnTo>
                  <a:lnTo>
                    <a:pt x="734427" y="509109"/>
                  </a:lnTo>
                  <a:lnTo>
                    <a:pt x="738250" y="467523"/>
                  </a:lnTo>
                  <a:lnTo>
                    <a:pt x="741275" y="424341"/>
                  </a:lnTo>
                  <a:lnTo>
                    <a:pt x="742505" y="386145"/>
                  </a:lnTo>
                  <a:lnTo>
                    <a:pt x="742505" y="42550"/>
                  </a:lnTo>
                  <a:lnTo>
                    <a:pt x="742505" y="34040"/>
                  </a:lnTo>
                  <a:lnTo>
                    <a:pt x="696896" y="16604"/>
                  </a:lnTo>
                  <a:lnTo>
                    <a:pt x="659266" y="8377"/>
                  </a:lnTo>
                  <a:lnTo>
                    <a:pt x="621236" y="2343"/>
                  </a:lnTo>
                  <a:lnTo>
                    <a:pt x="590387" y="0"/>
                  </a:lnTo>
                  <a:lnTo>
                    <a:pt x="586132" y="0"/>
                  </a:lnTo>
                  <a:lnTo>
                    <a:pt x="564857" y="42550"/>
                  </a:lnTo>
                  <a:lnTo>
                    <a:pt x="587096" y="48384"/>
                  </a:lnTo>
                  <a:lnTo>
                    <a:pt x="607939" y="55714"/>
                  </a:lnTo>
                  <a:lnTo>
                    <a:pt x="646467" y="77721"/>
                  </a:lnTo>
                  <a:lnTo>
                    <a:pt x="656340" y="101057"/>
                  </a:lnTo>
                  <a:lnTo>
                    <a:pt x="656340" y="561666"/>
                  </a:lnTo>
                  <a:close/>
                </a:path>
                <a:path w="781050" h="998220">
                  <a:moveTo>
                    <a:pt x="243601" y="525498"/>
                  </a:moveTo>
                  <a:lnTo>
                    <a:pt x="294383" y="521320"/>
                  </a:lnTo>
                  <a:lnTo>
                    <a:pt x="340902" y="509225"/>
                  </a:lnTo>
                  <a:lnTo>
                    <a:pt x="382384" y="489876"/>
                  </a:lnTo>
                  <a:lnTo>
                    <a:pt x="418058" y="463932"/>
                  </a:lnTo>
                  <a:lnTo>
                    <a:pt x="447149" y="432055"/>
                  </a:lnTo>
                  <a:lnTo>
                    <a:pt x="468886" y="394904"/>
                  </a:lnTo>
                  <a:lnTo>
                    <a:pt x="482494" y="353141"/>
                  </a:lnTo>
                  <a:lnTo>
                    <a:pt x="487202" y="307427"/>
                  </a:lnTo>
                  <a:lnTo>
                    <a:pt x="482494" y="261712"/>
                  </a:lnTo>
                  <a:lnTo>
                    <a:pt x="468886" y="219949"/>
                  </a:lnTo>
                  <a:lnTo>
                    <a:pt x="447149" y="182798"/>
                  </a:lnTo>
                  <a:lnTo>
                    <a:pt x="418058" y="150921"/>
                  </a:lnTo>
                  <a:lnTo>
                    <a:pt x="382384" y="124977"/>
                  </a:lnTo>
                  <a:lnTo>
                    <a:pt x="340902" y="105628"/>
                  </a:lnTo>
                  <a:lnTo>
                    <a:pt x="294383" y="93534"/>
                  </a:lnTo>
                  <a:lnTo>
                    <a:pt x="243601" y="89355"/>
                  </a:lnTo>
                  <a:lnTo>
                    <a:pt x="192819" y="93534"/>
                  </a:lnTo>
                  <a:lnTo>
                    <a:pt x="146300" y="105628"/>
                  </a:lnTo>
                  <a:lnTo>
                    <a:pt x="104817" y="124977"/>
                  </a:lnTo>
                  <a:lnTo>
                    <a:pt x="69144" y="150921"/>
                  </a:lnTo>
                  <a:lnTo>
                    <a:pt x="40053" y="182798"/>
                  </a:lnTo>
                  <a:lnTo>
                    <a:pt x="18316" y="219949"/>
                  </a:lnTo>
                  <a:lnTo>
                    <a:pt x="4707" y="261712"/>
                  </a:lnTo>
                  <a:lnTo>
                    <a:pt x="0" y="307427"/>
                  </a:lnTo>
                  <a:lnTo>
                    <a:pt x="4707" y="353141"/>
                  </a:lnTo>
                  <a:lnTo>
                    <a:pt x="18316" y="394904"/>
                  </a:lnTo>
                  <a:lnTo>
                    <a:pt x="40053" y="432055"/>
                  </a:lnTo>
                  <a:lnTo>
                    <a:pt x="69144" y="463932"/>
                  </a:lnTo>
                  <a:lnTo>
                    <a:pt x="104817" y="489876"/>
                  </a:lnTo>
                  <a:lnTo>
                    <a:pt x="146300" y="509225"/>
                  </a:lnTo>
                  <a:lnTo>
                    <a:pt x="192819" y="521320"/>
                  </a:lnTo>
                  <a:lnTo>
                    <a:pt x="243601" y="525498"/>
                  </a:lnTo>
                  <a:close/>
                </a:path>
                <a:path w="781050" h="998220">
                  <a:moveTo>
                    <a:pt x="243601" y="455289"/>
                  </a:moveTo>
                  <a:lnTo>
                    <a:pt x="193434" y="447877"/>
                  </a:lnTo>
                  <a:lnTo>
                    <a:pt x="150415" y="427138"/>
                  </a:lnTo>
                  <a:lnTo>
                    <a:pt x="116843" y="395319"/>
                  </a:lnTo>
                  <a:lnTo>
                    <a:pt x="95015" y="354666"/>
                  </a:lnTo>
                  <a:lnTo>
                    <a:pt x="87228" y="307427"/>
                  </a:lnTo>
                  <a:lnTo>
                    <a:pt x="95015" y="260187"/>
                  </a:lnTo>
                  <a:lnTo>
                    <a:pt x="116843" y="219534"/>
                  </a:lnTo>
                  <a:lnTo>
                    <a:pt x="150415" y="187715"/>
                  </a:lnTo>
                  <a:lnTo>
                    <a:pt x="193434" y="166976"/>
                  </a:lnTo>
                  <a:lnTo>
                    <a:pt x="243601" y="159564"/>
                  </a:lnTo>
                  <a:lnTo>
                    <a:pt x="293768" y="166976"/>
                  </a:lnTo>
                  <a:lnTo>
                    <a:pt x="336786" y="187715"/>
                  </a:lnTo>
                  <a:lnTo>
                    <a:pt x="370359" y="219534"/>
                  </a:lnTo>
                  <a:lnTo>
                    <a:pt x="392187" y="260187"/>
                  </a:lnTo>
                  <a:lnTo>
                    <a:pt x="399974" y="307427"/>
                  </a:lnTo>
                  <a:lnTo>
                    <a:pt x="392187" y="354666"/>
                  </a:lnTo>
                  <a:lnTo>
                    <a:pt x="370359" y="395319"/>
                  </a:lnTo>
                  <a:lnTo>
                    <a:pt x="336786" y="427138"/>
                  </a:lnTo>
                  <a:lnTo>
                    <a:pt x="293768" y="447877"/>
                  </a:lnTo>
                  <a:lnTo>
                    <a:pt x="243601" y="455289"/>
                  </a:lnTo>
                  <a:close/>
                </a:path>
                <a:path w="781050" h="998220">
                  <a:moveTo>
                    <a:pt x="265940" y="997808"/>
                  </a:moveTo>
                  <a:lnTo>
                    <a:pt x="769099" y="997808"/>
                  </a:lnTo>
                  <a:lnTo>
                    <a:pt x="773620" y="981735"/>
                  </a:lnTo>
                  <a:lnTo>
                    <a:pt x="777343" y="964166"/>
                  </a:lnTo>
                  <a:lnTo>
                    <a:pt x="779870" y="947994"/>
                  </a:lnTo>
                  <a:lnTo>
                    <a:pt x="780800" y="936110"/>
                  </a:lnTo>
                  <a:lnTo>
                    <a:pt x="780800" y="923345"/>
                  </a:lnTo>
                  <a:lnTo>
                    <a:pt x="775482" y="921217"/>
                  </a:lnTo>
                  <a:lnTo>
                    <a:pt x="760589" y="921217"/>
                  </a:lnTo>
                  <a:lnTo>
                    <a:pt x="741175" y="922547"/>
                  </a:lnTo>
                  <a:lnTo>
                    <a:pt x="705805" y="925472"/>
                  </a:lnTo>
                  <a:lnTo>
                    <a:pt x="664850" y="928397"/>
                  </a:lnTo>
                  <a:lnTo>
                    <a:pt x="628683" y="929727"/>
                  </a:lnTo>
                  <a:lnTo>
                    <a:pt x="305299" y="929727"/>
                  </a:lnTo>
                  <a:lnTo>
                    <a:pt x="305299" y="832925"/>
                  </a:lnTo>
                  <a:lnTo>
                    <a:pt x="718039" y="832925"/>
                  </a:lnTo>
                  <a:lnTo>
                    <a:pt x="726549" y="832925"/>
                  </a:lnTo>
                  <a:lnTo>
                    <a:pt x="731867" y="826542"/>
                  </a:lnTo>
                  <a:lnTo>
                    <a:pt x="731867" y="814841"/>
                  </a:lnTo>
                  <a:lnTo>
                    <a:pt x="731867" y="630810"/>
                  </a:lnTo>
                  <a:lnTo>
                    <a:pt x="730106" y="617347"/>
                  </a:lnTo>
                  <a:lnTo>
                    <a:pt x="724953" y="608471"/>
                  </a:lnTo>
                  <a:lnTo>
                    <a:pt x="716609" y="603584"/>
                  </a:lnTo>
                  <a:lnTo>
                    <a:pt x="705273" y="602089"/>
                  </a:lnTo>
                  <a:lnTo>
                    <a:pt x="678679" y="602753"/>
                  </a:lnTo>
                  <a:lnTo>
                    <a:pt x="644107" y="604216"/>
                  </a:lnTo>
                  <a:lnTo>
                    <a:pt x="609535" y="605679"/>
                  </a:lnTo>
                  <a:lnTo>
                    <a:pt x="582941" y="606344"/>
                  </a:lnTo>
                  <a:lnTo>
                    <a:pt x="315937" y="606344"/>
                  </a:lnTo>
                  <a:lnTo>
                    <a:pt x="283891" y="606493"/>
                  </a:lnTo>
                  <a:lnTo>
                    <a:pt x="247856" y="605945"/>
                  </a:lnTo>
                  <a:lnTo>
                    <a:pt x="211821" y="603202"/>
                  </a:lnTo>
                  <a:lnTo>
                    <a:pt x="179775" y="596770"/>
                  </a:lnTo>
                  <a:lnTo>
                    <a:pt x="174257" y="604283"/>
                  </a:lnTo>
                  <a:lnTo>
                    <a:pt x="168340" y="612992"/>
                  </a:lnTo>
                  <a:lnTo>
                    <a:pt x="163619" y="621303"/>
                  </a:lnTo>
                  <a:lnTo>
                    <a:pt x="161691" y="627619"/>
                  </a:lnTo>
                  <a:lnTo>
                    <a:pt x="161691" y="631874"/>
                  </a:lnTo>
                  <a:lnTo>
                    <a:pt x="200519" y="663122"/>
                  </a:lnTo>
                  <a:lnTo>
                    <a:pt x="243601" y="685062"/>
                  </a:lnTo>
                  <a:lnTo>
                    <a:pt x="270245" y="678297"/>
                  </a:lnTo>
                  <a:lnTo>
                    <a:pt x="293997" y="674823"/>
                  </a:lnTo>
                  <a:lnTo>
                    <a:pt x="314358" y="673543"/>
                  </a:lnTo>
                  <a:lnTo>
                    <a:pt x="330829" y="673361"/>
                  </a:lnTo>
                  <a:lnTo>
                    <a:pt x="645703" y="673361"/>
                  </a:lnTo>
                  <a:lnTo>
                    <a:pt x="645703" y="766972"/>
                  </a:lnTo>
                  <a:lnTo>
                    <a:pt x="272322" y="766972"/>
                  </a:lnTo>
                  <a:lnTo>
                    <a:pt x="250981" y="766473"/>
                  </a:lnTo>
                  <a:lnTo>
                    <a:pt x="227644" y="765376"/>
                  </a:lnTo>
                  <a:lnTo>
                    <a:pt x="205904" y="764279"/>
                  </a:lnTo>
                  <a:lnTo>
                    <a:pt x="189349" y="763780"/>
                  </a:lnTo>
                  <a:lnTo>
                    <a:pt x="180174" y="768916"/>
                  </a:lnTo>
                  <a:lnTo>
                    <a:pt x="173393" y="780933"/>
                  </a:lnTo>
                  <a:lnTo>
                    <a:pt x="169005" y="794746"/>
                  </a:lnTo>
                  <a:lnTo>
                    <a:pt x="167010" y="805267"/>
                  </a:lnTo>
                  <a:lnTo>
                    <a:pt x="186374" y="810935"/>
                  </a:lnTo>
                  <a:lnTo>
                    <a:pt x="203045" y="819495"/>
                  </a:lnTo>
                  <a:lnTo>
                    <a:pt x="214730" y="832642"/>
                  </a:lnTo>
                  <a:lnTo>
                    <a:pt x="219134" y="852072"/>
                  </a:lnTo>
                  <a:lnTo>
                    <a:pt x="219134" y="940365"/>
                  </a:lnTo>
                  <a:lnTo>
                    <a:pt x="222409" y="966394"/>
                  </a:lnTo>
                  <a:lnTo>
                    <a:pt x="231767" y="984245"/>
                  </a:lnTo>
                  <a:lnTo>
                    <a:pt x="246510" y="994517"/>
                  </a:lnTo>
                  <a:lnTo>
                    <a:pt x="265940" y="997808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751178" y="3914840"/>
              <a:ext cx="960755" cy="946150"/>
            </a:xfrm>
            <a:custGeom>
              <a:avLst/>
              <a:gdLst/>
              <a:ahLst/>
              <a:cxnLst/>
              <a:rect l="l" t="t" r="r" b="b"/>
              <a:pathLst>
                <a:path w="960754" h="946150">
                  <a:moveTo>
                    <a:pt x="762717" y="154245"/>
                  </a:moveTo>
                  <a:lnTo>
                    <a:pt x="677616" y="154245"/>
                  </a:lnTo>
                  <a:lnTo>
                    <a:pt x="677616" y="87228"/>
                  </a:lnTo>
                  <a:lnTo>
                    <a:pt x="673244" y="69476"/>
                  </a:lnTo>
                  <a:lnTo>
                    <a:pt x="660994" y="56911"/>
                  </a:lnTo>
                  <a:lnTo>
                    <a:pt x="642162" y="48334"/>
                  </a:lnTo>
                  <a:lnTo>
                    <a:pt x="618045" y="42550"/>
                  </a:lnTo>
                  <a:lnTo>
                    <a:pt x="619707" y="33774"/>
                  </a:lnTo>
                  <a:lnTo>
                    <a:pt x="635065" y="0"/>
                  </a:lnTo>
                  <a:lnTo>
                    <a:pt x="641448" y="0"/>
                  </a:lnTo>
                  <a:lnTo>
                    <a:pt x="695700" y="5717"/>
                  </a:lnTo>
                  <a:lnTo>
                    <a:pt x="749951" y="20211"/>
                  </a:lnTo>
                  <a:lnTo>
                    <a:pt x="762717" y="28721"/>
                  </a:lnTo>
                  <a:lnTo>
                    <a:pt x="762717" y="154245"/>
                  </a:lnTo>
                  <a:close/>
                </a:path>
                <a:path w="960754" h="946150">
                  <a:moveTo>
                    <a:pt x="730804" y="422313"/>
                  </a:moveTo>
                  <a:lnTo>
                    <a:pt x="271259" y="422313"/>
                  </a:lnTo>
                  <a:lnTo>
                    <a:pt x="251828" y="419022"/>
                  </a:lnTo>
                  <a:lnTo>
                    <a:pt x="237085" y="408750"/>
                  </a:lnTo>
                  <a:lnTo>
                    <a:pt x="227728" y="390899"/>
                  </a:lnTo>
                  <a:lnTo>
                    <a:pt x="224453" y="364870"/>
                  </a:lnTo>
                  <a:lnTo>
                    <a:pt x="224453" y="108503"/>
                  </a:lnTo>
                  <a:lnTo>
                    <a:pt x="220082" y="90752"/>
                  </a:lnTo>
                  <a:lnTo>
                    <a:pt x="207832" y="78186"/>
                  </a:lnTo>
                  <a:lnTo>
                    <a:pt x="189000" y="69609"/>
                  </a:lnTo>
                  <a:lnTo>
                    <a:pt x="164883" y="63825"/>
                  </a:lnTo>
                  <a:lnTo>
                    <a:pt x="166545" y="55049"/>
                  </a:lnTo>
                  <a:lnTo>
                    <a:pt x="181903" y="21275"/>
                  </a:lnTo>
                  <a:lnTo>
                    <a:pt x="188285" y="21275"/>
                  </a:lnTo>
                  <a:lnTo>
                    <a:pt x="242537" y="26992"/>
                  </a:lnTo>
                  <a:lnTo>
                    <a:pt x="296789" y="41486"/>
                  </a:lnTo>
                  <a:lnTo>
                    <a:pt x="309554" y="49996"/>
                  </a:lnTo>
                  <a:lnTo>
                    <a:pt x="309554" y="154245"/>
                  </a:lnTo>
                  <a:lnTo>
                    <a:pt x="762717" y="154245"/>
                  </a:lnTo>
                  <a:lnTo>
                    <a:pt x="762717" y="224453"/>
                  </a:lnTo>
                  <a:lnTo>
                    <a:pt x="309554" y="224453"/>
                  </a:lnTo>
                  <a:lnTo>
                    <a:pt x="309554" y="352105"/>
                  </a:lnTo>
                  <a:lnTo>
                    <a:pt x="762717" y="352105"/>
                  </a:lnTo>
                  <a:lnTo>
                    <a:pt x="762717" y="389336"/>
                  </a:lnTo>
                  <a:lnTo>
                    <a:pt x="759974" y="405708"/>
                  </a:lnTo>
                  <a:lnTo>
                    <a:pt x="752744" y="415797"/>
                  </a:lnTo>
                  <a:lnTo>
                    <a:pt x="742522" y="420900"/>
                  </a:lnTo>
                  <a:lnTo>
                    <a:pt x="730804" y="422313"/>
                  </a:lnTo>
                  <a:close/>
                </a:path>
                <a:path w="960754" h="946150">
                  <a:moveTo>
                    <a:pt x="762717" y="352105"/>
                  </a:moveTo>
                  <a:lnTo>
                    <a:pt x="677616" y="352105"/>
                  </a:lnTo>
                  <a:lnTo>
                    <a:pt x="677616" y="224453"/>
                  </a:lnTo>
                  <a:lnTo>
                    <a:pt x="762717" y="224453"/>
                  </a:lnTo>
                  <a:lnTo>
                    <a:pt x="762717" y="352105"/>
                  </a:lnTo>
                  <a:close/>
                </a:path>
                <a:path w="960754" h="946150">
                  <a:moveTo>
                    <a:pt x="538263" y="532944"/>
                  </a:moveTo>
                  <a:lnTo>
                    <a:pt x="452098" y="532944"/>
                  </a:lnTo>
                  <a:lnTo>
                    <a:pt x="452098" y="422313"/>
                  </a:lnTo>
                  <a:lnTo>
                    <a:pt x="538263" y="422313"/>
                  </a:lnTo>
                  <a:lnTo>
                    <a:pt x="538263" y="532944"/>
                  </a:lnTo>
                  <a:close/>
                </a:path>
                <a:path w="960754" h="946150">
                  <a:moveTo>
                    <a:pt x="103184" y="625491"/>
                  </a:moveTo>
                  <a:lnTo>
                    <a:pt x="51193" y="601956"/>
                  </a:lnTo>
                  <a:lnTo>
                    <a:pt x="6382" y="568048"/>
                  </a:lnTo>
                  <a:lnTo>
                    <a:pt x="0" y="560602"/>
                  </a:lnTo>
                  <a:lnTo>
                    <a:pt x="0" y="555283"/>
                  </a:lnTo>
                  <a:lnTo>
                    <a:pt x="1944" y="548618"/>
                  </a:lnTo>
                  <a:lnTo>
                    <a:pt x="6781" y="539460"/>
                  </a:lnTo>
                  <a:lnTo>
                    <a:pt x="13014" y="529703"/>
                  </a:lnTo>
                  <a:lnTo>
                    <a:pt x="19147" y="521243"/>
                  </a:lnTo>
                  <a:lnTo>
                    <a:pt x="63842" y="527559"/>
                  </a:lnTo>
                  <a:lnTo>
                    <a:pt x="106243" y="531082"/>
                  </a:lnTo>
                  <a:lnTo>
                    <a:pt x="152433" y="532612"/>
                  </a:lnTo>
                  <a:lnTo>
                    <a:pt x="960576" y="532944"/>
                  </a:lnTo>
                  <a:lnTo>
                    <a:pt x="960479" y="539460"/>
                  </a:lnTo>
                  <a:lnTo>
                    <a:pt x="959479" y="551776"/>
                  </a:lnTo>
                  <a:lnTo>
                    <a:pt x="956587" y="570575"/>
                  </a:lnTo>
                  <a:lnTo>
                    <a:pt x="952498" y="590769"/>
                  </a:lnTo>
                  <a:lnTo>
                    <a:pt x="949219" y="603152"/>
                  </a:lnTo>
                  <a:lnTo>
                    <a:pt x="222326" y="603152"/>
                  </a:lnTo>
                  <a:lnTo>
                    <a:pt x="193687" y="604848"/>
                  </a:lnTo>
                  <a:lnTo>
                    <a:pt x="164750" y="609535"/>
                  </a:lnTo>
                  <a:lnTo>
                    <a:pt x="134815" y="616616"/>
                  </a:lnTo>
                  <a:lnTo>
                    <a:pt x="103184" y="625491"/>
                  </a:lnTo>
                  <a:close/>
                </a:path>
                <a:path w="960754" h="946150">
                  <a:moveTo>
                    <a:pt x="960576" y="532944"/>
                  </a:moveTo>
                  <a:lnTo>
                    <a:pt x="757398" y="532944"/>
                  </a:lnTo>
                  <a:lnTo>
                    <a:pt x="818597" y="531448"/>
                  </a:lnTo>
                  <a:lnTo>
                    <a:pt x="874411" y="528157"/>
                  </a:lnTo>
                  <a:lnTo>
                    <a:pt x="917461" y="524866"/>
                  </a:lnTo>
                  <a:lnTo>
                    <a:pt x="940365" y="523370"/>
                  </a:lnTo>
                  <a:lnTo>
                    <a:pt x="955257" y="523370"/>
                  </a:lnTo>
                  <a:lnTo>
                    <a:pt x="960576" y="525498"/>
                  </a:lnTo>
                  <a:lnTo>
                    <a:pt x="960576" y="532944"/>
                  </a:lnTo>
                  <a:close/>
                </a:path>
                <a:path w="960754" h="946150">
                  <a:moveTo>
                    <a:pt x="947811" y="608471"/>
                  </a:moveTo>
                  <a:lnTo>
                    <a:pt x="866965" y="605014"/>
                  </a:lnTo>
                  <a:lnTo>
                    <a:pt x="824548" y="603684"/>
                  </a:lnTo>
                  <a:lnTo>
                    <a:pt x="782928" y="603152"/>
                  </a:lnTo>
                  <a:lnTo>
                    <a:pt x="949219" y="603152"/>
                  </a:lnTo>
                  <a:lnTo>
                    <a:pt x="947811" y="608471"/>
                  </a:lnTo>
                  <a:close/>
                </a:path>
                <a:path w="960754" h="946150">
                  <a:moveTo>
                    <a:pt x="813777" y="945684"/>
                  </a:moveTo>
                  <a:lnTo>
                    <a:pt x="301044" y="945684"/>
                  </a:lnTo>
                  <a:lnTo>
                    <a:pt x="268367" y="941428"/>
                  </a:lnTo>
                  <a:lnTo>
                    <a:pt x="246260" y="928397"/>
                  </a:lnTo>
                  <a:lnTo>
                    <a:pt x="233728" y="906191"/>
                  </a:lnTo>
                  <a:lnTo>
                    <a:pt x="229772" y="874411"/>
                  </a:lnTo>
                  <a:lnTo>
                    <a:pt x="229772" y="766972"/>
                  </a:lnTo>
                  <a:lnTo>
                    <a:pt x="229290" y="756484"/>
                  </a:lnTo>
                  <a:lnTo>
                    <a:pt x="193870" y="725219"/>
                  </a:lnTo>
                  <a:lnTo>
                    <a:pt x="158500" y="718039"/>
                  </a:lnTo>
                  <a:lnTo>
                    <a:pt x="159663" y="707617"/>
                  </a:lnTo>
                  <a:lnTo>
                    <a:pt x="173393" y="676552"/>
                  </a:lnTo>
                  <a:lnTo>
                    <a:pt x="177648" y="676552"/>
                  </a:lnTo>
                  <a:lnTo>
                    <a:pt x="240543" y="680009"/>
                  </a:lnTo>
                  <a:lnTo>
                    <a:pt x="301044" y="691445"/>
                  </a:lnTo>
                  <a:lnTo>
                    <a:pt x="317000" y="701018"/>
                  </a:lnTo>
                  <a:lnTo>
                    <a:pt x="317000" y="874411"/>
                  </a:lnTo>
                  <a:lnTo>
                    <a:pt x="825478" y="874411"/>
                  </a:lnTo>
                  <a:lnTo>
                    <a:pt x="825478" y="878667"/>
                  </a:lnTo>
                  <a:lnTo>
                    <a:pt x="824548" y="891531"/>
                  </a:lnTo>
                  <a:lnTo>
                    <a:pt x="822021" y="909782"/>
                  </a:lnTo>
                  <a:lnTo>
                    <a:pt x="818298" y="929228"/>
                  </a:lnTo>
                  <a:lnTo>
                    <a:pt x="813777" y="945684"/>
                  </a:lnTo>
                  <a:close/>
                </a:path>
                <a:path w="960754" h="946150">
                  <a:moveTo>
                    <a:pt x="825478" y="874411"/>
                  </a:moveTo>
                  <a:lnTo>
                    <a:pt x="689317" y="874411"/>
                  </a:lnTo>
                  <a:lnTo>
                    <a:pt x="718687" y="873082"/>
                  </a:lnTo>
                  <a:lnTo>
                    <a:pt x="788197" y="867231"/>
                  </a:lnTo>
                  <a:lnTo>
                    <a:pt x="807395" y="865901"/>
                  </a:lnTo>
                  <a:lnTo>
                    <a:pt x="820160" y="865901"/>
                  </a:lnTo>
                  <a:lnTo>
                    <a:pt x="825478" y="868029"/>
                  </a:lnTo>
                  <a:lnTo>
                    <a:pt x="825478" y="874411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51178" y="3914840"/>
              <a:ext cx="960755" cy="946150"/>
            </a:xfrm>
            <a:custGeom>
              <a:avLst/>
              <a:gdLst/>
              <a:ahLst/>
              <a:cxnLst/>
              <a:rect l="l" t="t" r="r" b="b"/>
              <a:pathLst>
                <a:path w="960754" h="946150">
                  <a:moveTo>
                    <a:pt x="103184" y="625491"/>
                  </a:moveTo>
                  <a:lnTo>
                    <a:pt x="134815" y="616616"/>
                  </a:lnTo>
                  <a:lnTo>
                    <a:pt x="164750" y="609535"/>
                  </a:lnTo>
                  <a:lnTo>
                    <a:pt x="193687" y="604848"/>
                  </a:lnTo>
                  <a:lnTo>
                    <a:pt x="222326" y="603152"/>
                  </a:lnTo>
                  <a:lnTo>
                    <a:pt x="782928" y="603152"/>
                  </a:lnTo>
                  <a:lnTo>
                    <a:pt x="824548" y="603684"/>
                  </a:lnTo>
                  <a:lnTo>
                    <a:pt x="866965" y="605014"/>
                  </a:lnTo>
                  <a:lnTo>
                    <a:pt x="908585" y="606742"/>
                  </a:lnTo>
                  <a:lnTo>
                    <a:pt x="947811" y="608471"/>
                  </a:lnTo>
                  <a:lnTo>
                    <a:pt x="952498" y="590769"/>
                  </a:lnTo>
                  <a:lnTo>
                    <a:pt x="956587" y="570575"/>
                  </a:lnTo>
                  <a:lnTo>
                    <a:pt x="959479" y="551776"/>
                  </a:lnTo>
                  <a:lnTo>
                    <a:pt x="960576" y="538263"/>
                  </a:lnTo>
                  <a:lnTo>
                    <a:pt x="960576" y="525498"/>
                  </a:lnTo>
                  <a:lnTo>
                    <a:pt x="955257" y="523370"/>
                  </a:lnTo>
                  <a:lnTo>
                    <a:pt x="940365" y="523370"/>
                  </a:lnTo>
                  <a:lnTo>
                    <a:pt x="917461" y="524866"/>
                  </a:lnTo>
                  <a:lnTo>
                    <a:pt x="874411" y="528157"/>
                  </a:lnTo>
                  <a:lnTo>
                    <a:pt x="818597" y="531448"/>
                  </a:lnTo>
                  <a:lnTo>
                    <a:pt x="757398" y="532944"/>
                  </a:lnTo>
                  <a:lnTo>
                    <a:pt x="538263" y="532944"/>
                  </a:lnTo>
                  <a:lnTo>
                    <a:pt x="538263" y="422313"/>
                  </a:lnTo>
                  <a:lnTo>
                    <a:pt x="730804" y="422313"/>
                  </a:lnTo>
                  <a:lnTo>
                    <a:pt x="742522" y="420900"/>
                  </a:lnTo>
                  <a:lnTo>
                    <a:pt x="752744" y="415797"/>
                  </a:lnTo>
                  <a:lnTo>
                    <a:pt x="759974" y="405708"/>
                  </a:lnTo>
                  <a:lnTo>
                    <a:pt x="762717" y="389336"/>
                  </a:lnTo>
                  <a:lnTo>
                    <a:pt x="762717" y="39359"/>
                  </a:lnTo>
                  <a:lnTo>
                    <a:pt x="762717" y="28721"/>
                  </a:lnTo>
                  <a:lnTo>
                    <a:pt x="723723" y="12116"/>
                  </a:lnTo>
                  <a:lnTo>
                    <a:pt x="667676" y="1512"/>
                  </a:lnTo>
                  <a:lnTo>
                    <a:pt x="641448" y="0"/>
                  </a:lnTo>
                  <a:lnTo>
                    <a:pt x="635065" y="0"/>
                  </a:lnTo>
                  <a:lnTo>
                    <a:pt x="618045" y="42550"/>
                  </a:lnTo>
                  <a:lnTo>
                    <a:pt x="642162" y="48334"/>
                  </a:lnTo>
                  <a:lnTo>
                    <a:pt x="660994" y="56911"/>
                  </a:lnTo>
                  <a:lnTo>
                    <a:pt x="673244" y="69476"/>
                  </a:lnTo>
                  <a:lnTo>
                    <a:pt x="677616" y="87228"/>
                  </a:lnTo>
                  <a:lnTo>
                    <a:pt x="677616" y="154245"/>
                  </a:lnTo>
                  <a:lnTo>
                    <a:pt x="309554" y="154245"/>
                  </a:lnTo>
                  <a:lnTo>
                    <a:pt x="309554" y="60634"/>
                  </a:lnTo>
                  <a:lnTo>
                    <a:pt x="309554" y="49996"/>
                  </a:lnTo>
                  <a:lnTo>
                    <a:pt x="270561" y="33392"/>
                  </a:lnTo>
                  <a:lnTo>
                    <a:pt x="214514" y="22787"/>
                  </a:lnTo>
                  <a:lnTo>
                    <a:pt x="188285" y="21275"/>
                  </a:lnTo>
                  <a:lnTo>
                    <a:pt x="181903" y="21275"/>
                  </a:lnTo>
                  <a:lnTo>
                    <a:pt x="164883" y="63825"/>
                  </a:lnTo>
                  <a:lnTo>
                    <a:pt x="189000" y="69609"/>
                  </a:lnTo>
                  <a:lnTo>
                    <a:pt x="207832" y="78186"/>
                  </a:lnTo>
                  <a:lnTo>
                    <a:pt x="220082" y="90752"/>
                  </a:lnTo>
                  <a:lnTo>
                    <a:pt x="224453" y="108503"/>
                  </a:lnTo>
                  <a:lnTo>
                    <a:pt x="224453" y="364870"/>
                  </a:lnTo>
                  <a:lnTo>
                    <a:pt x="227728" y="390899"/>
                  </a:lnTo>
                  <a:lnTo>
                    <a:pt x="237085" y="408750"/>
                  </a:lnTo>
                  <a:lnTo>
                    <a:pt x="251828" y="419022"/>
                  </a:lnTo>
                  <a:lnTo>
                    <a:pt x="271259" y="422313"/>
                  </a:lnTo>
                  <a:lnTo>
                    <a:pt x="452098" y="422313"/>
                  </a:lnTo>
                  <a:lnTo>
                    <a:pt x="452098" y="532944"/>
                  </a:lnTo>
                  <a:lnTo>
                    <a:pt x="208497" y="532944"/>
                  </a:lnTo>
                  <a:lnTo>
                    <a:pt x="152433" y="532612"/>
                  </a:lnTo>
                  <a:lnTo>
                    <a:pt x="106243" y="531082"/>
                  </a:lnTo>
                  <a:lnTo>
                    <a:pt x="63842" y="527559"/>
                  </a:lnTo>
                  <a:lnTo>
                    <a:pt x="19147" y="521243"/>
                  </a:lnTo>
                  <a:lnTo>
                    <a:pt x="13014" y="529703"/>
                  </a:lnTo>
                  <a:lnTo>
                    <a:pt x="6781" y="539460"/>
                  </a:lnTo>
                  <a:lnTo>
                    <a:pt x="1944" y="548618"/>
                  </a:lnTo>
                  <a:lnTo>
                    <a:pt x="0" y="555283"/>
                  </a:lnTo>
                  <a:lnTo>
                    <a:pt x="0" y="560602"/>
                  </a:lnTo>
                  <a:lnTo>
                    <a:pt x="51193" y="601956"/>
                  </a:lnTo>
                  <a:lnTo>
                    <a:pt x="76840" y="614870"/>
                  </a:lnTo>
                  <a:lnTo>
                    <a:pt x="103184" y="625491"/>
                  </a:lnTo>
                  <a:close/>
                </a:path>
                <a:path w="960754" h="946150">
                  <a:moveTo>
                    <a:pt x="309554" y="352105"/>
                  </a:moveTo>
                  <a:lnTo>
                    <a:pt x="309554" y="224453"/>
                  </a:lnTo>
                  <a:lnTo>
                    <a:pt x="677616" y="224453"/>
                  </a:lnTo>
                  <a:lnTo>
                    <a:pt x="677616" y="352105"/>
                  </a:lnTo>
                  <a:lnTo>
                    <a:pt x="309554" y="352105"/>
                  </a:lnTo>
                  <a:close/>
                </a:path>
                <a:path w="960754" h="946150">
                  <a:moveTo>
                    <a:pt x="301044" y="945683"/>
                  </a:moveTo>
                  <a:lnTo>
                    <a:pt x="813777" y="945683"/>
                  </a:lnTo>
                  <a:lnTo>
                    <a:pt x="818298" y="929228"/>
                  </a:lnTo>
                  <a:lnTo>
                    <a:pt x="822021" y="909782"/>
                  </a:lnTo>
                  <a:lnTo>
                    <a:pt x="824548" y="891531"/>
                  </a:lnTo>
                  <a:lnTo>
                    <a:pt x="825478" y="878667"/>
                  </a:lnTo>
                  <a:lnTo>
                    <a:pt x="825478" y="868029"/>
                  </a:lnTo>
                  <a:lnTo>
                    <a:pt x="820160" y="865901"/>
                  </a:lnTo>
                  <a:lnTo>
                    <a:pt x="807394" y="865901"/>
                  </a:lnTo>
                  <a:lnTo>
                    <a:pt x="788197" y="867231"/>
                  </a:lnTo>
                  <a:lnTo>
                    <a:pt x="755137" y="870156"/>
                  </a:lnTo>
                  <a:lnTo>
                    <a:pt x="718687" y="873082"/>
                  </a:lnTo>
                  <a:lnTo>
                    <a:pt x="689317" y="874411"/>
                  </a:lnTo>
                  <a:lnTo>
                    <a:pt x="317000" y="874411"/>
                  </a:lnTo>
                  <a:lnTo>
                    <a:pt x="317000" y="709528"/>
                  </a:lnTo>
                  <a:lnTo>
                    <a:pt x="317000" y="701018"/>
                  </a:lnTo>
                  <a:lnTo>
                    <a:pt x="273835" y="684630"/>
                  </a:lnTo>
                  <a:lnTo>
                    <a:pt x="206652" y="677383"/>
                  </a:lnTo>
                  <a:lnTo>
                    <a:pt x="177648" y="676552"/>
                  </a:lnTo>
                  <a:lnTo>
                    <a:pt x="173393" y="676552"/>
                  </a:lnTo>
                  <a:lnTo>
                    <a:pt x="158500" y="718039"/>
                  </a:lnTo>
                  <a:lnTo>
                    <a:pt x="177382" y="720731"/>
                  </a:lnTo>
                  <a:lnTo>
                    <a:pt x="193870" y="725219"/>
                  </a:lnTo>
                  <a:lnTo>
                    <a:pt x="227511" y="748489"/>
                  </a:lnTo>
                  <a:lnTo>
                    <a:pt x="229772" y="766972"/>
                  </a:lnTo>
                  <a:lnTo>
                    <a:pt x="229772" y="874411"/>
                  </a:lnTo>
                  <a:lnTo>
                    <a:pt x="233728" y="906191"/>
                  </a:lnTo>
                  <a:lnTo>
                    <a:pt x="246260" y="928397"/>
                  </a:lnTo>
                  <a:lnTo>
                    <a:pt x="268367" y="941428"/>
                  </a:lnTo>
                  <a:lnTo>
                    <a:pt x="301044" y="945683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689415" y="3878672"/>
              <a:ext cx="826769" cy="1021080"/>
            </a:xfrm>
            <a:custGeom>
              <a:avLst/>
              <a:gdLst/>
              <a:ahLst/>
              <a:cxnLst/>
              <a:rect l="l" t="t" r="r" b="b"/>
              <a:pathLst>
                <a:path w="826770" h="1021079">
                  <a:moveTo>
                    <a:pt x="826542" y="675488"/>
                  </a:moveTo>
                  <a:lnTo>
                    <a:pt x="154395" y="675488"/>
                  </a:lnTo>
                  <a:lnTo>
                    <a:pt x="208497" y="674424"/>
                  </a:lnTo>
                  <a:lnTo>
                    <a:pt x="247499" y="672796"/>
                  </a:lnTo>
                  <a:lnTo>
                    <a:pt x="290370" y="670256"/>
                  </a:lnTo>
                  <a:lnTo>
                    <a:pt x="336445" y="666843"/>
                  </a:lnTo>
                  <a:lnTo>
                    <a:pt x="385057" y="662596"/>
                  </a:lnTo>
                  <a:lnTo>
                    <a:pt x="435539" y="657553"/>
                  </a:lnTo>
                  <a:lnTo>
                    <a:pt x="487225" y="651752"/>
                  </a:lnTo>
                  <a:lnTo>
                    <a:pt x="539447" y="645232"/>
                  </a:lnTo>
                  <a:lnTo>
                    <a:pt x="591540" y="638031"/>
                  </a:lnTo>
                  <a:lnTo>
                    <a:pt x="642838" y="630188"/>
                  </a:lnTo>
                  <a:lnTo>
                    <a:pt x="692672" y="621740"/>
                  </a:lnTo>
                  <a:lnTo>
                    <a:pt x="740378" y="612726"/>
                  </a:lnTo>
                  <a:lnTo>
                    <a:pt x="740378" y="103184"/>
                  </a:lnTo>
                  <a:lnTo>
                    <a:pt x="709628" y="65770"/>
                  </a:lnTo>
                  <a:lnTo>
                    <a:pt x="671133" y="50512"/>
                  </a:lnTo>
                  <a:lnTo>
                    <a:pt x="648894" y="44677"/>
                  </a:lnTo>
                  <a:lnTo>
                    <a:pt x="651857" y="34040"/>
                  </a:lnTo>
                  <a:lnTo>
                    <a:pt x="670169" y="0"/>
                  </a:lnTo>
                  <a:lnTo>
                    <a:pt x="674424" y="0"/>
                  </a:lnTo>
                  <a:lnTo>
                    <a:pt x="743303" y="8377"/>
                  </a:lnTo>
                  <a:lnTo>
                    <a:pt x="780933" y="16604"/>
                  </a:lnTo>
                  <a:lnTo>
                    <a:pt x="822287" y="29785"/>
                  </a:lnTo>
                  <a:lnTo>
                    <a:pt x="826542" y="34040"/>
                  </a:lnTo>
                  <a:lnTo>
                    <a:pt x="826542" y="675488"/>
                  </a:lnTo>
                  <a:close/>
                </a:path>
                <a:path w="826770" h="1021079">
                  <a:moveTo>
                    <a:pt x="358487" y="539327"/>
                  </a:moveTo>
                  <a:lnTo>
                    <a:pt x="307842" y="535103"/>
                  </a:lnTo>
                  <a:lnTo>
                    <a:pt x="261685" y="522888"/>
                  </a:lnTo>
                  <a:lnTo>
                    <a:pt x="220713" y="503369"/>
                  </a:lnTo>
                  <a:lnTo>
                    <a:pt x="185626" y="477230"/>
                  </a:lnTo>
                  <a:lnTo>
                    <a:pt x="157120" y="445157"/>
                  </a:lnTo>
                  <a:lnTo>
                    <a:pt x="135895" y="407836"/>
                  </a:lnTo>
                  <a:lnTo>
                    <a:pt x="122648" y="365952"/>
                  </a:lnTo>
                  <a:lnTo>
                    <a:pt x="118077" y="320192"/>
                  </a:lnTo>
                  <a:lnTo>
                    <a:pt x="122648" y="274431"/>
                  </a:lnTo>
                  <a:lnTo>
                    <a:pt x="135895" y="232548"/>
                  </a:lnTo>
                  <a:lnTo>
                    <a:pt x="157120" y="195227"/>
                  </a:lnTo>
                  <a:lnTo>
                    <a:pt x="185626" y="163154"/>
                  </a:lnTo>
                  <a:lnTo>
                    <a:pt x="220713" y="137015"/>
                  </a:lnTo>
                  <a:lnTo>
                    <a:pt x="261685" y="117495"/>
                  </a:lnTo>
                  <a:lnTo>
                    <a:pt x="307842" y="105281"/>
                  </a:lnTo>
                  <a:lnTo>
                    <a:pt x="358487" y="101057"/>
                  </a:lnTo>
                  <a:lnTo>
                    <a:pt x="409132" y="105281"/>
                  </a:lnTo>
                  <a:lnTo>
                    <a:pt x="455289" y="117495"/>
                  </a:lnTo>
                  <a:lnTo>
                    <a:pt x="496261" y="137015"/>
                  </a:lnTo>
                  <a:lnTo>
                    <a:pt x="531348" y="163154"/>
                  </a:lnTo>
                  <a:lnTo>
                    <a:pt x="538557" y="171265"/>
                  </a:lnTo>
                  <a:lnTo>
                    <a:pt x="358487" y="171265"/>
                  </a:lnTo>
                  <a:lnTo>
                    <a:pt x="308652" y="178788"/>
                  </a:lnTo>
                  <a:lnTo>
                    <a:pt x="266425" y="199791"/>
                  </a:lnTo>
                  <a:lnTo>
                    <a:pt x="233797" y="231925"/>
                  </a:lnTo>
                  <a:lnTo>
                    <a:pt x="212760" y="272842"/>
                  </a:lnTo>
                  <a:lnTo>
                    <a:pt x="205305" y="320192"/>
                  </a:lnTo>
                  <a:lnTo>
                    <a:pt x="212760" y="367542"/>
                  </a:lnTo>
                  <a:lnTo>
                    <a:pt x="233797" y="408458"/>
                  </a:lnTo>
                  <a:lnTo>
                    <a:pt x="266425" y="440593"/>
                  </a:lnTo>
                  <a:lnTo>
                    <a:pt x="308652" y="461595"/>
                  </a:lnTo>
                  <a:lnTo>
                    <a:pt x="358487" y="469118"/>
                  </a:lnTo>
                  <a:lnTo>
                    <a:pt x="538557" y="469118"/>
                  </a:lnTo>
                  <a:lnTo>
                    <a:pt x="531348" y="477230"/>
                  </a:lnTo>
                  <a:lnTo>
                    <a:pt x="496261" y="503369"/>
                  </a:lnTo>
                  <a:lnTo>
                    <a:pt x="455289" y="522888"/>
                  </a:lnTo>
                  <a:lnTo>
                    <a:pt x="409132" y="535103"/>
                  </a:lnTo>
                  <a:lnTo>
                    <a:pt x="358487" y="539327"/>
                  </a:lnTo>
                  <a:close/>
                </a:path>
                <a:path w="826770" h="1021079">
                  <a:moveTo>
                    <a:pt x="538557" y="469118"/>
                  </a:moveTo>
                  <a:lnTo>
                    <a:pt x="358487" y="469118"/>
                  </a:lnTo>
                  <a:lnTo>
                    <a:pt x="408322" y="461595"/>
                  </a:lnTo>
                  <a:lnTo>
                    <a:pt x="450549" y="440593"/>
                  </a:lnTo>
                  <a:lnTo>
                    <a:pt x="483177" y="408458"/>
                  </a:lnTo>
                  <a:lnTo>
                    <a:pt x="504214" y="367542"/>
                  </a:lnTo>
                  <a:lnTo>
                    <a:pt x="511669" y="320192"/>
                  </a:lnTo>
                  <a:lnTo>
                    <a:pt x="504214" y="272842"/>
                  </a:lnTo>
                  <a:lnTo>
                    <a:pt x="483177" y="231925"/>
                  </a:lnTo>
                  <a:lnTo>
                    <a:pt x="450549" y="199791"/>
                  </a:lnTo>
                  <a:lnTo>
                    <a:pt x="408322" y="178788"/>
                  </a:lnTo>
                  <a:lnTo>
                    <a:pt x="358487" y="171265"/>
                  </a:lnTo>
                  <a:lnTo>
                    <a:pt x="538557" y="171265"/>
                  </a:lnTo>
                  <a:lnTo>
                    <a:pt x="559854" y="195227"/>
                  </a:lnTo>
                  <a:lnTo>
                    <a:pt x="581079" y="232548"/>
                  </a:lnTo>
                  <a:lnTo>
                    <a:pt x="594326" y="274431"/>
                  </a:lnTo>
                  <a:lnTo>
                    <a:pt x="598897" y="320192"/>
                  </a:lnTo>
                  <a:lnTo>
                    <a:pt x="594326" y="365952"/>
                  </a:lnTo>
                  <a:lnTo>
                    <a:pt x="581079" y="407836"/>
                  </a:lnTo>
                  <a:lnTo>
                    <a:pt x="559854" y="445157"/>
                  </a:lnTo>
                  <a:lnTo>
                    <a:pt x="538557" y="469118"/>
                  </a:lnTo>
                  <a:close/>
                </a:path>
                <a:path w="826770" h="1021079">
                  <a:moveTo>
                    <a:pt x="103184" y="765908"/>
                  </a:moveTo>
                  <a:lnTo>
                    <a:pt x="50661" y="741042"/>
                  </a:lnTo>
                  <a:lnTo>
                    <a:pt x="5318" y="710592"/>
                  </a:lnTo>
                  <a:lnTo>
                    <a:pt x="0" y="704210"/>
                  </a:lnTo>
                  <a:lnTo>
                    <a:pt x="0" y="699955"/>
                  </a:lnTo>
                  <a:lnTo>
                    <a:pt x="2260" y="692990"/>
                  </a:lnTo>
                  <a:lnTo>
                    <a:pt x="7712" y="683333"/>
                  </a:lnTo>
                  <a:lnTo>
                    <a:pt x="14360" y="673477"/>
                  </a:lnTo>
                  <a:lnTo>
                    <a:pt x="20211" y="665914"/>
                  </a:lnTo>
                  <a:lnTo>
                    <a:pt x="65338" y="672031"/>
                  </a:lnTo>
                  <a:lnTo>
                    <a:pt x="108370" y="674956"/>
                  </a:lnTo>
                  <a:lnTo>
                    <a:pt x="154395" y="675488"/>
                  </a:lnTo>
                  <a:lnTo>
                    <a:pt x="826542" y="675488"/>
                  </a:lnTo>
                  <a:lnTo>
                    <a:pt x="826542" y="676552"/>
                  </a:lnTo>
                  <a:lnTo>
                    <a:pt x="740378" y="676552"/>
                  </a:lnTo>
                  <a:lnTo>
                    <a:pt x="684232" y="686529"/>
                  </a:lnTo>
                  <a:lnTo>
                    <a:pt x="624768" y="695989"/>
                  </a:lnTo>
                  <a:lnTo>
                    <a:pt x="563644" y="704862"/>
                  </a:lnTo>
                  <a:lnTo>
                    <a:pt x="443056" y="720565"/>
                  </a:lnTo>
                  <a:lnTo>
                    <a:pt x="188003" y="749602"/>
                  </a:lnTo>
                  <a:lnTo>
                    <a:pt x="154378" y="754871"/>
                  </a:lnTo>
                  <a:lnTo>
                    <a:pt x="126537" y="760340"/>
                  </a:lnTo>
                  <a:lnTo>
                    <a:pt x="103184" y="765908"/>
                  </a:lnTo>
                  <a:close/>
                </a:path>
                <a:path w="826770" h="1021079">
                  <a:moveTo>
                    <a:pt x="774551" y="1020945"/>
                  </a:moveTo>
                  <a:lnTo>
                    <a:pt x="756617" y="1020712"/>
                  </a:lnTo>
                  <a:lnTo>
                    <a:pt x="740378" y="1019083"/>
                  </a:lnTo>
                  <a:lnTo>
                    <a:pt x="740378" y="676552"/>
                  </a:lnTo>
                  <a:lnTo>
                    <a:pt x="826542" y="676552"/>
                  </a:lnTo>
                  <a:lnTo>
                    <a:pt x="826542" y="843562"/>
                  </a:lnTo>
                  <a:lnTo>
                    <a:pt x="825312" y="881758"/>
                  </a:lnTo>
                  <a:lnTo>
                    <a:pt x="822287" y="924940"/>
                  </a:lnTo>
                  <a:lnTo>
                    <a:pt x="818464" y="966527"/>
                  </a:lnTo>
                  <a:lnTo>
                    <a:pt x="813777" y="1009509"/>
                  </a:lnTo>
                  <a:lnTo>
                    <a:pt x="774551" y="1020945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689415" y="3878672"/>
              <a:ext cx="826769" cy="1021080"/>
            </a:xfrm>
            <a:custGeom>
              <a:avLst/>
              <a:gdLst/>
              <a:ahLst/>
              <a:cxnLst/>
              <a:rect l="l" t="t" r="r" b="b"/>
              <a:pathLst>
                <a:path w="826770" h="1021079">
                  <a:moveTo>
                    <a:pt x="740378" y="1019083"/>
                  </a:moveTo>
                  <a:lnTo>
                    <a:pt x="756617" y="1020712"/>
                  </a:lnTo>
                  <a:lnTo>
                    <a:pt x="774551" y="1020945"/>
                  </a:lnTo>
                  <a:lnTo>
                    <a:pt x="791089" y="1019981"/>
                  </a:lnTo>
                  <a:lnTo>
                    <a:pt x="818464" y="966527"/>
                  </a:lnTo>
                  <a:lnTo>
                    <a:pt x="822287" y="924940"/>
                  </a:lnTo>
                  <a:lnTo>
                    <a:pt x="825312" y="881758"/>
                  </a:lnTo>
                  <a:lnTo>
                    <a:pt x="826542" y="843562"/>
                  </a:lnTo>
                  <a:lnTo>
                    <a:pt x="826542" y="42550"/>
                  </a:lnTo>
                  <a:lnTo>
                    <a:pt x="826542" y="34040"/>
                  </a:lnTo>
                  <a:lnTo>
                    <a:pt x="780933" y="16604"/>
                  </a:lnTo>
                  <a:lnTo>
                    <a:pt x="743303" y="8377"/>
                  </a:lnTo>
                  <a:lnTo>
                    <a:pt x="705273" y="2343"/>
                  </a:lnTo>
                  <a:lnTo>
                    <a:pt x="674424" y="0"/>
                  </a:lnTo>
                  <a:lnTo>
                    <a:pt x="670169" y="0"/>
                  </a:lnTo>
                  <a:lnTo>
                    <a:pt x="651803" y="34206"/>
                  </a:lnTo>
                  <a:lnTo>
                    <a:pt x="648894" y="44677"/>
                  </a:lnTo>
                  <a:lnTo>
                    <a:pt x="671133" y="50512"/>
                  </a:lnTo>
                  <a:lnTo>
                    <a:pt x="691976" y="57842"/>
                  </a:lnTo>
                  <a:lnTo>
                    <a:pt x="730504" y="79848"/>
                  </a:lnTo>
                  <a:lnTo>
                    <a:pt x="740378" y="103184"/>
                  </a:lnTo>
                  <a:lnTo>
                    <a:pt x="740378" y="612726"/>
                  </a:lnTo>
                  <a:lnTo>
                    <a:pt x="692672" y="621740"/>
                  </a:lnTo>
                  <a:lnTo>
                    <a:pt x="642838" y="630187"/>
                  </a:lnTo>
                  <a:lnTo>
                    <a:pt x="591540" y="638031"/>
                  </a:lnTo>
                  <a:lnTo>
                    <a:pt x="539447" y="645232"/>
                  </a:lnTo>
                  <a:lnTo>
                    <a:pt x="487225" y="651752"/>
                  </a:lnTo>
                  <a:lnTo>
                    <a:pt x="435539" y="657553"/>
                  </a:lnTo>
                  <a:lnTo>
                    <a:pt x="385057" y="662596"/>
                  </a:lnTo>
                  <a:lnTo>
                    <a:pt x="336445" y="666843"/>
                  </a:lnTo>
                  <a:lnTo>
                    <a:pt x="290370" y="670256"/>
                  </a:lnTo>
                  <a:lnTo>
                    <a:pt x="247499" y="672795"/>
                  </a:lnTo>
                  <a:lnTo>
                    <a:pt x="208497" y="674424"/>
                  </a:lnTo>
                  <a:lnTo>
                    <a:pt x="154395" y="675488"/>
                  </a:lnTo>
                  <a:lnTo>
                    <a:pt x="108370" y="674956"/>
                  </a:lnTo>
                  <a:lnTo>
                    <a:pt x="65338" y="672031"/>
                  </a:lnTo>
                  <a:lnTo>
                    <a:pt x="20211" y="665914"/>
                  </a:lnTo>
                  <a:lnTo>
                    <a:pt x="14360" y="673477"/>
                  </a:lnTo>
                  <a:lnTo>
                    <a:pt x="7712" y="683333"/>
                  </a:lnTo>
                  <a:lnTo>
                    <a:pt x="2260" y="692990"/>
                  </a:lnTo>
                  <a:lnTo>
                    <a:pt x="0" y="699955"/>
                  </a:lnTo>
                  <a:lnTo>
                    <a:pt x="0" y="704210"/>
                  </a:lnTo>
                  <a:lnTo>
                    <a:pt x="50661" y="741042"/>
                  </a:lnTo>
                  <a:lnTo>
                    <a:pt x="103184" y="765908"/>
                  </a:lnTo>
                  <a:lnTo>
                    <a:pt x="126537" y="760340"/>
                  </a:lnTo>
                  <a:lnTo>
                    <a:pt x="154378" y="754871"/>
                  </a:lnTo>
                  <a:lnTo>
                    <a:pt x="188003" y="749602"/>
                  </a:lnTo>
                  <a:lnTo>
                    <a:pt x="228708" y="744633"/>
                  </a:lnTo>
                  <a:lnTo>
                    <a:pt x="254983" y="741836"/>
                  </a:lnTo>
                  <a:lnTo>
                    <a:pt x="291215" y="737961"/>
                  </a:lnTo>
                  <a:lnTo>
                    <a:pt x="335744" y="733077"/>
                  </a:lnTo>
                  <a:lnTo>
                    <a:pt x="386911" y="727255"/>
                  </a:lnTo>
                  <a:lnTo>
                    <a:pt x="443056" y="720565"/>
                  </a:lnTo>
                  <a:lnTo>
                    <a:pt x="502520" y="713077"/>
                  </a:lnTo>
                  <a:lnTo>
                    <a:pt x="563644" y="704862"/>
                  </a:lnTo>
                  <a:lnTo>
                    <a:pt x="624768" y="695989"/>
                  </a:lnTo>
                  <a:lnTo>
                    <a:pt x="684232" y="686529"/>
                  </a:lnTo>
                  <a:lnTo>
                    <a:pt x="740378" y="676552"/>
                  </a:lnTo>
                  <a:lnTo>
                    <a:pt x="740378" y="1019083"/>
                  </a:lnTo>
                  <a:close/>
                </a:path>
                <a:path w="826770" h="1021079">
                  <a:moveTo>
                    <a:pt x="358487" y="539327"/>
                  </a:moveTo>
                  <a:lnTo>
                    <a:pt x="409132" y="535103"/>
                  </a:lnTo>
                  <a:lnTo>
                    <a:pt x="455289" y="522888"/>
                  </a:lnTo>
                  <a:lnTo>
                    <a:pt x="496261" y="503369"/>
                  </a:lnTo>
                  <a:lnTo>
                    <a:pt x="531348" y="477230"/>
                  </a:lnTo>
                  <a:lnTo>
                    <a:pt x="559854" y="445157"/>
                  </a:lnTo>
                  <a:lnTo>
                    <a:pt x="581079" y="407836"/>
                  </a:lnTo>
                  <a:lnTo>
                    <a:pt x="594326" y="365952"/>
                  </a:lnTo>
                  <a:lnTo>
                    <a:pt x="598897" y="320192"/>
                  </a:lnTo>
                  <a:lnTo>
                    <a:pt x="594326" y="274431"/>
                  </a:lnTo>
                  <a:lnTo>
                    <a:pt x="581079" y="232548"/>
                  </a:lnTo>
                  <a:lnTo>
                    <a:pt x="559854" y="195227"/>
                  </a:lnTo>
                  <a:lnTo>
                    <a:pt x="531348" y="163154"/>
                  </a:lnTo>
                  <a:lnTo>
                    <a:pt x="496261" y="137015"/>
                  </a:lnTo>
                  <a:lnTo>
                    <a:pt x="455289" y="117495"/>
                  </a:lnTo>
                  <a:lnTo>
                    <a:pt x="409132" y="105281"/>
                  </a:lnTo>
                  <a:lnTo>
                    <a:pt x="358487" y="101057"/>
                  </a:lnTo>
                  <a:lnTo>
                    <a:pt x="307842" y="105281"/>
                  </a:lnTo>
                  <a:lnTo>
                    <a:pt x="261685" y="117495"/>
                  </a:lnTo>
                  <a:lnTo>
                    <a:pt x="220713" y="137015"/>
                  </a:lnTo>
                  <a:lnTo>
                    <a:pt x="185626" y="163154"/>
                  </a:lnTo>
                  <a:lnTo>
                    <a:pt x="157120" y="195227"/>
                  </a:lnTo>
                  <a:lnTo>
                    <a:pt x="135895" y="232548"/>
                  </a:lnTo>
                  <a:lnTo>
                    <a:pt x="122648" y="274431"/>
                  </a:lnTo>
                  <a:lnTo>
                    <a:pt x="118077" y="320192"/>
                  </a:lnTo>
                  <a:lnTo>
                    <a:pt x="122648" y="365952"/>
                  </a:lnTo>
                  <a:lnTo>
                    <a:pt x="135895" y="407836"/>
                  </a:lnTo>
                  <a:lnTo>
                    <a:pt x="157120" y="445157"/>
                  </a:lnTo>
                  <a:lnTo>
                    <a:pt x="185626" y="477230"/>
                  </a:lnTo>
                  <a:lnTo>
                    <a:pt x="220713" y="503369"/>
                  </a:lnTo>
                  <a:lnTo>
                    <a:pt x="261685" y="522888"/>
                  </a:lnTo>
                  <a:lnTo>
                    <a:pt x="307842" y="535103"/>
                  </a:lnTo>
                  <a:lnTo>
                    <a:pt x="358487" y="539327"/>
                  </a:lnTo>
                  <a:close/>
                </a:path>
                <a:path w="826770" h="1021079">
                  <a:moveTo>
                    <a:pt x="358487" y="469118"/>
                  </a:moveTo>
                  <a:lnTo>
                    <a:pt x="308652" y="461595"/>
                  </a:lnTo>
                  <a:lnTo>
                    <a:pt x="266425" y="440593"/>
                  </a:lnTo>
                  <a:lnTo>
                    <a:pt x="233797" y="408458"/>
                  </a:lnTo>
                  <a:lnTo>
                    <a:pt x="212760" y="367542"/>
                  </a:lnTo>
                  <a:lnTo>
                    <a:pt x="205305" y="320192"/>
                  </a:lnTo>
                  <a:lnTo>
                    <a:pt x="212760" y="272842"/>
                  </a:lnTo>
                  <a:lnTo>
                    <a:pt x="233797" y="231925"/>
                  </a:lnTo>
                  <a:lnTo>
                    <a:pt x="266425" y="199791"/>
                  </a:lnTo>
                  <a:lnTo>
                    <a:pt x="308652" y="178788"/>
                  </a:lnTo>
                  <a:lnTo>
                    <a:pt x="358487" y="171265"/>
                  </a:lnTo>
                  <a:lnTo>
                    <a:pt x="408322" y="178788"/>
                  </a:lnTo>
                  <a:lnTo>
                    <a:pt x="450549" y="199791"/>
                  </a:lnTo>
                  <a:lnTo>
                    <a:pt x="483177" y="231925"/>
                  </a:lnTo>
                  <a:lnTo>
                    <a:pt x="504214" y="272842"/>
                  </a:lnTo>
                  <a:lnTo>
                    <a:pt x="511669" y="320192"/>
                  </a:lnTo>
                  <a:lnTo>
                    <a:pt x="504214" y="367542"/>
                  </a:lnTo>
                  <a:lnTo>
                    <a:pt x="483177" y="408458"/>
                  </a:lnTo>
                  <a:lnTo>
                    <a:pt x="450549" y="440593"/>
                  </a:lnTo>
                  <a:lnTo>
                    <a:pt x="408322" y="461595"/>
                  </a:lnTo>
                  <a:lnTo>
                    <a:pt x="358487" y="469118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861078" y="3969092"/>
              <a:ext cx="960755" cy="723900"/>
            </a:xfrm>
            <a:custGeom>
              <a:avLst/>
              <a:gdLst/>
              <a:ahLst/>
              <a:cxnLst/>
              <a:rect l="l" t="t" r="r" b="b"/>
              <a:pathLst>
                <a:path w="960754" h="723900">
                  <a:moveTo>
                    <a:pt x="390400" y="629746"/>
                  </a:moveTo>
                  <a:lnTo>
                    <a:pt x="304235" y="629746"/>
                  </a:lnTo>
                  <a:lnTo>
                    <a:pt x="304235" y="408484"/>
                  </a:lnTo>
                  <a:lnTo>
                    <a:pt x="266372" y="371635"/>
                  </a:lnTo>
                  <a:lnTo>
                    <a:pt x="239080" y="329101"/>
                  </a:lnTo>
                  <a:lnTo>
                    <a:pt x="222556" y="282362"/>
                  </a:lnTo>
                  <a:lnTo>
                    <a:pt x="217007" y="232963"/>
                  </a:lnTo>
                  <a:lnTo>
                    <a:pt x="220639" y="193315"/>
                  </a:lnTo>
                  <a:lnTo>
                    <a:pt x="231406" y="155085"/>
                  </a:lnTo>
                  <a:lnTo>
                    <a:pt x="249117" y="119141"/>
                  </a:lnTo>
                  <a:lnTo>
                    <a:pt x="273577" y="86348"/>
                  </a:lnTo>
                  <a:lnTo>
                    <a:pt x="304596" y="57574"/>
                  </a:lnTo>
                  <a:lnTo>
                    <a:pt x="341979" y="33685"/>
                  </a:lnTo>
                  <a:lnTo>
                    <a:pt x="385535" y="15549"/>
                  </a:lnTo>
                  <a:lnTo>
                    <a:pt x="435071" y="4031"/>
                  </a:lnTo>
                  <a:lnTo>
                    <a:pt x="490394" y="0"/>
                  </a:lnTo>
                  <a:lnTo>
                    <a:pt x="545716" y="4031"/>
                  </a:lnTo>
                  <a:lnTo>
                    <a:pt x="595252" y="15549"/>
                  </a:lnTo>
                  <a:lnTo>
                    <a:pt x="638808" y="33685"/>
                  </a:lnTo>
                  <a:lnTo>
                    <a:pt x="676191" y="57574"/>
                  </a:lnTo>
                  <a:lnTo>
                    <a:pt x="690957" y="71272"/>
                  </a:lnTo>
                  <a:lnTo>
                    <a:pt x="490394" y="71272"/>
                  </a:lnTo>
                  <a:lnTo>
                    <a:pt x="432571" y="77339"/>
                  </a:lnTo>
                  <a:lnTo>
                    <a:pt x="385593" y="94280"/>
                  </a:lnTo>
                  <a:lnTo>
                    <a:pt x="349312" y="120205"/>
                  </a:lnTo>
                  <a:lnTo>
                    <a:pt x="323580" y="153221"/>
                  </a:lnTo>
                  <a:lnTo>
                    <a:pt x="308249" y="191437"/>
                  </a:lnTo>
                  <a:lnTo>
                    <a:pt x="303172" y="232963"/>
                  </a:lnTo>
                  <a:lnTo>
                    <a:pt x="308249" y="274489"/>
                  </a:lnTo>
                  <a:lnTo>
                    <a:pt x="323580" y="312706"/>
                  </a:lnTo>
                  <a:lnTo>
                    <a:pt x="349312" y="345722"/>
                  </a:lnTo>
                  <a:lnTo>
                    <a:pt x="385593" y="371646"/>
                  </a:lnTo>
                  <a:lnTo>
                    <a:pt x="432571" y="388588"/>
                  </a:lnTo>
                  <a:lnTo>
                    <a:pt x="490394" y="394655"/>
                  </a:lnTo>
                  <a:lnTo>
                    <a:pt x="690738" y="394655"/>
                  </a:lnTo>
                  <a:lnTo>
                    <a:pt x="677616" y="407420"/>
                  </a:lnTo>
                  <a:lnTo>
                    <a:pt x="677616" y="452098"/>
                  </a:lnTo>
                  <a:lnTo>
                    <a:pt x="390400" y="452098"/>
                  </a:lnTo>
                  <a:lnTo>
                    <a:pt x="390400" y="629746"/>
                  </a:lnTo>
                  <a:close/>
                </a:path>
                <a:path w="960754" h="723900">
                  <a:moveTo>
                    <a:pt x="690738" y="394655"/>
                  </a:moveTo>
                  <a:lnTo>
                    <a:pt x="490394" y="394655"/>
                  </a:lnTo>
                  <a:lnTo>
                    <a:pt x="548216" y="388588"/>
                  </a:lnTo>
                  <a:lnTo>
                    <a:pt x="595210" y="371635"/>
                  </a:lnTo>
                  <a:lnTo>
                    <a:pt x="631475" y="345722"/>
                  </a:lnTo>
                  <a:lnTo>
                    <a:pt x="657207" y="312706"/>
                  </a:lnTo>
                  <a:lnTo>
                    <a:pt x="672538" y="274489"/>
                  </a:lnTo>
                  <a:lnTo>
                    <a:pt x="677616" y="232963"/>
                  </a:lnTo>
                  <a:lnTo>
                    <a:pt x="672538" y="191437"/>
                  </a:lnTo>
                  <a:lnTo>
                    <a:pt x="657207" y="153221"/>
                  </a:lnTo>
                  <a:lnTo>
                    <a:pt x="631475" y="120205"/>
                  </a:lnTo>
                  <a:lnTo>
                    <a:pt x="595194" y="94280"/>
                  </a:lnTo>
                  <a:lnTo>
                    <a:pt x="548216" y="77339"/>
                  </a:lnTo>
                  <a:lnTo>
                    <a:pt x="490394" y="71272"/>
                  </a:lnTo>
                  <a:lnTo>
                    <a:pt x="690957" y="71272"/>
                  </a:lnTo>
                  <a:lnTo>
                    <a:pt x="731670" y="119141"/>
                  </a:lnTo>
                  <a:lnTo>
                    <a:pt x="749381" y="155085"/>
                  </a:lnTo>
                  <a:lnTo>
                    <a:pt x="760148" y="193315"/>
                  </a:lnTo>
                  <a:lnTo>
                    <a:pt x="763780" y="232963"/>
                  </a:lnTo>
                  <a:lnTo>
                    <a:pt x="758240" y="282378"/>
                  </a:lnTo>
                  <a:lnTo>
                    <a:pt x="741840" y="328968"/>
                  </a:lnTo>
                  <a:lnTo>
                    <a:pt x="714864" y="371186"/>
                  </a:lnTo>
                  <a:lnTo>
                    <a:pt x="690738" y="394655"/>
                  </a:lnTo>
                  <a:close/>
                </a:path>
                <a:path w="960754" h="723900">
                  <a:moveTo>
                    <a:pt x="490394" y="465927"/>
                  </a:moveTo>
                  <a:lnTo>
                    <a:pt x="463251" y="464963"/>
                  </a:lnTo>
                  <a:lnTo>
                    <a:pt x="437604" y="462204"/>
                  </a:lnTo>
                  <a:lnTo>
                    <a:pt x="413354" y="457849"/>
                  </a:lnTo>
                  <a:lnTo>
                    <a:pt x="390400" y="452098"/>
                  </a:lnTo>
                  <a:lnTo>
                    <a:pt x="591451" y="452098"/>
                  </a:lnTo>
                  <a:lnTo>
                    <a:pt x="567882" y="457849"/>
                  </a:lnTo>
                  <a:lnTo>
                    <a:pt x="543316" y="462204"/>
                  </a:lnTo>
                  <a:lnTo>
                    <a:pt x="517553" y="464963"/>
                  </a:lnTo>
                  <a:lnTo>
                    <a:pt x="490394" y="465927"/>
                  </a:lnTo>
                  <a:close/>
                </a:path>
                <a:path w="960754" h="723900">
                  <a:moveTo>
                    <a:pt x="677616" y="629746"/>
                  </a:moveTo>
                  <a:lnTo>
                    <a:pt x="591451" y="629746"/>
                  </a:lnTo>
                  <a:lnTo>
                    <a:pt x="591451" y="452098"/>
                  </a:lnTo>
                  <a:lnTo>
                    <a:pt x="677616" y="452098"/>
                  </a:lnTo>
                  <a:lnTo>
                    <a:pt x="677616" y="629746"/>
                  </a:lnTo>
                  <a:close/>
                </a:path>
                <a:path w="960754" h="723900">
                  <a:moveTo>
                    <a:pt x="103184" y="723357"/>
                  </a:moveTo>
                  <a:lnTo>
                    <a:pt x="51193" y="698758"/>
                  </a:lnTo>
                  <a:lnTo>
                    <a:pt x="6382" y="663787"/>
                  </a:lnTo>
                  <a:lnTo>
                    <a:pt x="0" y="656340"/>
                  </a:lnTo>
                  <a:lnTo>
                    <a:pt x="0" y="651022"/>
                  </a:lnTo>
                  <a:lnTo>
                    <a:pt x="1944" y="644523"/>
                  </a:lnTo>
                  <a:lnTo>
                    <a:pt x="6781" y="635730"/>
                  </a:lnTo>
                  <a:lnTo>
                    <a:pt x="13014" y="626339"/>
                  </a:lnTo>
                  <a:lnTo>
                    <a:pt x="19147" y="618045"/>
                  </a:lnTo>
                  <a:lnTo>
                    <a:pt x="63842" y="624361"/>
                  </a:lnTo>
                  <a:lnTo>
                    <a:pt x="106243" y="627885"/>
                  </a:lnTo>
                  <a:lnTo>
                    <a:pt x="152433" y="629414"/>
                  </a:lnTo>
                  <a:lnTo>
                    <a:pt x="960576" y="629746"/>
                  </a:lnTo>
                  <a:lnTo>
                    <a:pt x="960523" y="635730"/>
                  </a:lnTo>
                  <a:lnTo>
                    <a:pt x="959479" y="648744"/>
                  </a:lnTo>
                  <a:lnTo>
                    <a:pt x="956587" y="667909"/>
                  </a:lnTo>
                  <a:lnTo>
                    <a:pt x="952498" y="688469"/>
                  </a:lnTo>
                  <a:lnTo>
                    <a:pt x="949206" y="701018"/>
                  </a:lnTo>
                  <a:lnTo>
                    <a:pt x="222326" y="701018"/>
                  </a:lnTo>
                  <a:lnTo>
                    <a:pt x="193687" y="702714"/>
                  </a:lnTo>
                  <a:lnTo>
                    <a:pt x="164750" y="707401"/>
                  </a:lnTo>
                  <a:lnTo>
                    <a:pt x="134815" y="714482"/>
                  </a:lnTo>
                  <a:lnTo>
                    <a:pt x="103184" y="723357"/>
                  </a:lnTo>
                  <a:close/>
                </a:path>
                <a:path w="960754" h="723900">
                  <a:moveTo>
                    <a:pt x="960576" y="629746"/>
                  </a:moveTo>
                  <a:lnTo>
                    <a:pt x="757398" y="629746"/>
                  </a:lnTo>
                  <a:lnTo>
                    <a:pt x="818597" y="628250"/>
                  </a:lnTo>
                  <a:lnTo>
                    <a:pt x="874411" y="624959"/>
                  </a:lnTo>
                  <a:lnTo>
                    <a:pt x="917461" y="621668"/>
                  </a:lnTo>
                  <a:lnTo>
                    <a:pt x="940365" y="620172"/>
                  </a:lnTo>
                  <a:lnTo>
                    <a:pt x="955257" y="620172"/>
                  </a:lnTo>
                  <a:lnTo>
                    <a:pt x="960576" y="622300"/>
                  </a:lnTo>
                  <a:lnTo>
                    <a:pt x="960576" y="629746"/>
                  </a:lnTo>
                  <a:close/>
                </a:path>
                <a:path w="960754" h="723900">
                  <a:moveTo>
                    <a:pt x="947811" y="706337"/>
                  </a:moveTo>
                  <a:lnTo>
                    <a:pt x="866965" y="702880"/>
                  </a:lnTo>
                  <a:lnTo>
                    <a:pt x="824548" y="701550"/>
                  </a:lnTo>
                  <a:lnTo>
                    <a:pt x="782928" y="701018"/>
                  </a:lnTo>
                  <a:lnTo>
                    <a:pt x="949206" y="701018"/>
                  </a:lnTo>
                  <a:lnTo>
                    <a:pt x="947811" y="706337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861077" y="3969092"/>
              <a:ext cx="960755" cy="723900"/>
            </a:xfrm>
            <a:custGeom>
              <a:avLst/>
              <a:gdLst/>
              <a:ahLst/>
              <a:cxnLst/>
              <a:rect l="l" t="t" r="r" b="b"/>
              <a:pathLst>
                <a:path w="960754" h="723900">
                  <a:moveTo>
                    <a:pt x="103184" y="723357"/>
                  </a:moveTo>
                  <a:lnTo>
                    <a:pt x="134815" y="714482"/>
                  </a:lnTo>
                  <a:lnTo>
                    <a:pt x="164750" y="707401"/>
                  </a:lnTo>
                  <a:lnTo>
                    <a:pt x="193687" y="702714"/>
                  </a:lnTo>
                  <a:lnTo>
                    <a:pt x="222326" y="701018"/>
                  </a:lnTo>
                  <a:lnTo>
                    <a:pt x="782928" y="701018"/>
                  </a:lnTo>
                  <a:lnTo>
                    <a:pt x="824548" y="701550"/>
                  </a:lnTo>
                  <a:lnTo>
                    <a:pt x="866965" y="702880"/>
                  </a:lnTo>
                  <a:lnTo>
                    <a:pt x="908585" y="704609"/>
                  </a:lnTo>
                  <a:lnTo>
                    <a:pt x="947811" y="706337"/>
                  </a:lnTo>
                  <a:lnTo>
                    <a:pt x="952498" y="688469"/>
                  </a:lnTo>
                  <a:lnTo>
                    <a:pt x="956587" y="667909"/>
                  </a:lnTo>
                  <a:lnTo>
                    <a:pt x="959479" y="648744"/>
                  </a:lnTo>
                  <a:lnTo>
                    <a:pt x="960576" y="635065"/>
                  </a:lnTo>
                  <a:lnTo>
                    <a:pt x="960576" y="622300"/>
                  </a:lnTo>
                  <a:lnTo>
                    <a:pt x="955257" y="620172"/>
                  </a:lnTo>
                  <a:lnTo>
                    <a:pt x="940365" y="620172"/>
                  </a:lnTo>
                  <a:lnTo>
                    <a:pt x="917461" y="621668"/>
                  </a:lnTo>
                  <a:lnTo>
                    <a:pt x="874411" y="624959"/>
                  </a:lnTo>
                  <a:lnTo>
                    <a:pt x="818597" y="628250"/>
                  </a:lnTo>
                  <a:lnTo>
                    <a:pt x="757398" y="629746"/>
                  </a:lnTo>
                  <a:lnTo>
                    <a:pt x="677616" y="629746"/>
                  </a:lnTo>
                  <a:lnTo>
                    <a:pt x="677616" y="407420"/>
                  </a:lnTo>
                  <a:lnTo>
                    <a:pt x="714864" y="371186"/>
                  </a:lnTo>
                  <a:lnTo>
                    <a:pt x="741840" y="328968"/>
                  </a:lnTo>
                  <a:lnTo>
                    <a:pt x="758245" y="282362"/>
                  </a:lnTo>
                  <a:lnTo>
                    <a:pt x="763780" y="232963"/>
                  </a:lnTo>
                  <a:lnTo>
                    <a:pt x="760148" y="193315"/>
                  </a:lnTo>
                  <a:lnTo>
                    <a:pt x="749381" y="155085"/>
                  </a:lnTo>
                  <a:lnTo>
                    <a:pt x="731670" y="119141"/>
                  </a:lnTo>
                  <a:lnTo>
                    <a:pt x="707210" y="86348"/>
                  </a:lnTo>
                  <a:lnTo>
                    <a:pt x="676191" y="57574"/>
                  </a:lnTo>
                  <a:lnTo>
                    <a:pt x="638808" y="33685"/>
                  </a:lnTo>
                  <a:lnTo>
                    <a:pt x="595252" y="15549"/>
                  </a:lnTo>
                  <a:lnTo>
                    <a:pt x="545716" y="4031"/>
                  </a:lnTo>
                  <a:lnTo>
                    <a:pt x="490394" y="0"/>
                  </a:lnTo>
                  <a:lnTo>
                    <a:pt x="435071" y="4031"/>
                  </a:lnTo>
                  <a:lnTo>
                    <a:pt x="385535" y="15549"/>
                  </a:lnTo>
                  <a:lnTo>
                    <a:pt x="341979" y="33685"/>
                  </a:lnTo>
                  <a:lnTo>
                    <a:pt x="304596" y="57574"/>
                  </a:lnTo>
                  <a:lnTo>
                    <a:pt x="273577" y="86348"/>
                  </a:lnTo>
                  <a:lnTo>
                    <a:pt x="249117" y="119141"/>
                  </a:lnTo>
                  <a:lnTo>
                    <a:pt x="231406" y="155085"/>
                  </a:lnTo>
                  <a:lnTo>
                    <a:pt x="220639" y="193315"/>
                  </a:lnTo>
                  <a:lnTo>
                    <a:pt x="217007" y="232963"/>
                  </a:lnTo>
                  <a:lnTo>
                    <a:pt x="222558" y="282378"/>
                  </a:lnTo>
                  <a:lnTo>
                    <a:pt x="239080" y="329101"/>
                  </a:lnTo>
                  <a:lnTo>
                    <a:pt x="266372" y="371635"/>
                  </a:lnTo>
                  <a:lnTo>
                    <a:pt x="304235" y="408484"/>
                  </a:lnTo>
                  <a:lnTo>
                    <a:pt x="304235" y="629746"/>
                  </a:lnTo>
                  <a:lnTo>
                    <a:pt x="208497" y="629746"/>
                  </a:lnTo>
                  <a:lnTo>
                    <a:pt x="152433" y="629414"/>
                  </a:lnTo>
                  <a:lnTo>
                    <a:pt x="106243" y="627885"/>
                  </a:lnTo>
                  <a:lnTo>
                    <a:pt x="63842" y="624361"/>
                  </a:lnTo>
                  <a:lnTo>
                    <a:pt x="19147" y="618045"/>
                  </a:lnTo>
                  <a:lnTo>
                    <a:pt x="13014" y="626339"/>
                  </a:lnTo>
                  <a:lnTo>
                    <a:pt x="6781" y="635730"/>
                  </a:lnTo>
                  <a:lnTo>
                    <a:pt x="1944" y="644523"/>
                  </a:lnTo>
                  <a:lnTo>
                    <a:pt x="0" y="651022"/>
                  </a:lnTo>
                  <a:lnTo>
                    <a:pt x="0" y="656340"/>
                  </a:lnTo>
                  <a:lnTo>
                    <a:pt x="51193" y="698758"/>
                  </a:lnTo>
                  <a:lnTo>
                    <a:pt x="76840" y="712404"/>
                  </a:lnTo>
                  <a:lnTo>
                    <a:pt x="103184" y="723357"/>
                  </a:lnTo>
                  <a:close/>
                </a:path>
                <a:path w="960754" h="723900">
                  <a:moveTo>
                    <a:pt x="490394" y="394655"/>
                  </a:moveTo>
                  <a:lnTo>
                    <a:pt x="432571" y="388588"/>
                  </a:lnTo>
                  <a:lnTo>
                    <a:pt x="385593" y="371646"/>
                  </a:lnTo>
                  <a:lnTo>
                    <a:pt x="349312" y="345722"/>
                  </a:lnTo>
                  <a:lnTo>
                    <a:pt x="323580" y="312706"/>
                  </a:lnTo>
                  <a:lnTo>
                    <a:pt x="308249" y="274489"/>
                  </a:lnTo>
                  <a:lnTo>
                    <a:pt x="303172" y="232963"/>
                  </a:lnTo>
                  <a:lnTo>
                    <a:pt x="308249" y="191437"/>
                  </a:lnTo>
                  <a:lnTo>
                    <a:pt x="323580" y="153221"/>
                  </a:lnTo>
                  <a:lnTo>
                    <a:pt x="349312" y="120205"/>
                  </a:lnTo>
                  <a:lnTo>
                    <a:pt x="385593" y="94280"/>
                  </a:lnTo>
                  <a:lnTo>
                    <a:pt x="432571" y="77339"/>
                  </a:lnTo>
                  <a:lnTo>
                    <a:pt x="490394" y="71272"/>
                  </a:lnTo>
                  <a:lnTo>
                    <a:pt x="548216" y="77339"/>
                  </a:lnTo>
                  <a:lnTo>
                    <a:pt x="595194" y="94280"/>
                  </a:lnTo>
                  <a:lnTo>
                    <a:pt x="631475" y="120205"/>
                  </a:lnTo>
                  <a:lnTo>
                    <a:pt x="657207" y="153221"/>
                  </a:lnTo>
                  <a:lnTo>
                    <a:pt x="672538" y="191437"/>
                  </a:lnTo>
                  <a:lnTo>
                    <a:pt x="677616" y="232963"/>
                  </a:lnTo>
                  <a:lnTo>
                    <a:pt x="672538" y="274489"/>
                  </a:lnTo>
                  <a:lnTo>
                    <a:pt x="657207" y="312706"/>
                  </a:lnTo>
                  <a:lnTo>
                    <a:pt x="631475" y="345722"/>
                  </a:lnTo>
                  <a:lnTo>
                    <a:pt x="595194" y="371646"/>
                  </a:lnTo>
                  <a:lnTo>
                    <a:pt x="548216" y="388588"/>
                  </a:lnTo>
                  <a:lnTo>
                    <a:pt x="490394" y="394655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40397" y="4410110"/>
              <a:ext cx="223212" cy="19980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799315" y="3878672"/>
              <a:ext cx="826769" cy="1021080"/>
            </a:xfrm>
            <a:custGeom>
              <a:avLst/>
              <a:gdLst/>
              <a:ahLst/>
              <a:cxnLst/>
              <a:rect l="l" t="t" r="r" b="b"/>
              <a:pathLst>
                <a:path w="826770" h="1021079">
                  <a:moveTo>
                    <a:pt x="826542" y="671233"/>
                  </a:moveTo>
                  <a:lnTo>
                    <a:pt x="354232" y="671233"/>
                  </a:lnTo>
                  <a:lnTo>
                    <a:pt x="401410" y="666903"/>
                  </a:lnTo>
                  <a:lnTo>
                    <a:pt x="450021" y="661925"/>
                  </a:lnTo>
                  <a:lnTo>
                    <a:pt x="499504" y="656349"/>
                  </a:lnTo>
                  <a:lnTo>
                    <a:pt x="549299" y="650224"/>
                  </a:lnTo>
                  <a:lnTo>
                    <a:pt x="598845" y="643600"/>
                  </a:lnTo>
                  <a:lnTo>
                    <a:pt x="647581" y="636528"/>
                  </a:lnTo>
                  <a:lnTo>
                    <a:pt x="694945" y="629057"/>
                  </a:lnTo>
                  <a:lnTo>
                    <a:pt x="740378" y="621236"/>
                  </a:lnTo>
                  <a:lnTo>
                    <a:pt x="740378" y="103184"/>
                  </a:lnTo>
                  <a:lnTo>
                    <a:pt x="709628" y="65770"/>
                  </a:lnTo>
                  <a:lnTo>
                    <a:pt x="671133" y="50512"/>
                  </a:lnTo>
                  <a:lnTo>
                    <a:pt x="648894" y="44677"/>
                  </a:lnTo>
                  <a:lnTo>
                    <a:pt x="651857" y="34040"/>
                  </a:lnTo>
                  <a:lnTo>
                    <a:pt x="670169" y="0"/>
                  </a:lnTo>
                  <a:lnTo>
                    <a:pt x="674424" y="0"/>
                  </a:lnTo>
                  <a:lnTo>
                    <a:pt x="743303" y="8377"/>
                  </a:lnTo>
                  <a:lnTo>
                    <a:pt x="780933" y="16604"/>
                  </a:lnTo>
                  <a:lnTo>
                    <a:pt x="822287" y="29785"/>
                  </a:lnTo>
                  <a:lnTo>
                    <a:pt x="826542" y="34040"/>
                  </a:lnTo>
                  <a:lnTo>
                    <a:pt x="826542" y="671233"/>
                  </a:lnTo>
                  <a:close/>
                </a:path>
                <a:path w="826770" h="1021079">
                  <a:moveTo>
                    <a:pt x="167010" y="222326"/>
                  </a:moveTo>
                  <a:lnTo>
                    <a:pt x="122332" y="197859"/>
                  </a:lnTo>
                  <a:lnTo>
                    <a:pt x="87228" y="170201"/>
                  </a:lnTo>
                  <a:lnTo>
                    <a:pt x="80845" y="163819"/>
                  </a:lnTo>
                  <a:lnTo>
                    <a:pt x="80845" y="157436"/>
                  </a:lnTo>
                  <a:lnTo>
                    <a:pt x="82624" y="151386"/>
                  </a:lnTo>
                  <a:lnTo>
                    <a:pt x="87095" y="142544"/>
                  </a:lnTo>
                  <a:lnTo>
                    <a:pt x="92962" y="132903"/>
                  </a:lnTo>
                  <a:lnTo>
                    <a:pt x="98929" y="124460"/>
                  </a:lnTo>
                  <a:lnTo>
                    <a:pt x="131740" y="130776"/>
                  </a:lnTo>
                  <a:lnTo>
                    <a:pt x="166744" y="134299"/>
                  </a:lnTo>
                  <a:lnTo>
                    <a:pt x="204541" y="135829"/>
                  </a:lnTo>
                  <a:lnTo>
                    <a:pt x="594767" y="136161"/>
                  </a:lnTo>
                  <a:lnTo>
                    <a:pt x="597302" y="137757"/>
                  </a:lnTo>
                  <a:lnTo>
                    <a:pt x="602454" y="146998"/>
                  </a:lnTo>
                  <a:lnTo>
                    <a:pt x="604216" y="160627"/>
                  </a:lnTo>
                  <a:lnTo>
                    <a:pt x="603019" y="199714"/>
                  </a:lnTo>
                  <a:lnTo>
                    <a:pt x="602463" y="207433"/>
                  </a:lnTo>
                  <a:lnTo>
                    <a:pt x="253175" y="207433"/>
                  </a:lnTo>
                  <a:lnTo>
                    <a:pt x="235523" y="207965"/>
                  </a:lnTo>
                  <a:lnTo>
                    <a:pt x="216475" y="210092"/>
                  </a:lnTo>
                  <a:lnTo>
                    <a:pt x="194236" y="214613"/>
                  </a:lnTo>
                  <a:lnTo>
                    <a:pt x="167010" y="222326"/>
                  </a:lnTo>
                  <a:close/>
                </a:path>
                <a:path w="826770" h="1021079">
                  <a:moveTo>
                    <a:pt x="594767" y="136161"/>
                  </a:moveTo>
                  <a:lnTo>
                    <a:pt x="474437" y="136161"/>
                  </a:lnTo>
                  <a:lnTo>
                    <a:pt x="498039" y="135330"/>
                  </a:lnTo>
                  <a:lnTo>
                    <a:pt x="554020" y="131673"/>
                  </a:lnTo>
                  <a:lnTo>
                    <a:pt x="577622" y="130842"/>
                  </a:lnTo>
                  <a:lnTo>
                    <a:pt x="588958" y="132504"/>
                  </a:lnTo>
                  <a:lnTo>
                    <a:pt x="594767" y="136161"/>
                  </a:lnTo>
                  <a:close/>
                </a:path>
                <a:path w="826770" h="1021079">
                  <a:moveTo>
                    <a:pt x="542518" y="572303"/>
                  </a:moveTo>
                  <a:lnTo>
                    <a:pt x="534008" y="572303"/>
                  </a:lnTo>
                  <a:lnTo>
                    <a:pt x="521575" y="571406"/>
                  </a:lnTo>
                  <a:lnTo>
                    <a:pt x="504754" y="569112"/>
                  </a:lnTo>
                  <a:lnTo>
                    <a:pt x="487934" y="566020"/>
                  </a:lnTo>
                  <a:lnTo>
                    <a:pt x="475501" y="562729"/>
                  </a:lnTo>
                  <a:lnTo>
                    <a:pt x="484820" y="510838"/>
                  </a:lnTo>
                  <a:lnTo>
                    <a:pt x="492744" y="459821"/>
                  </a:lnTo>
                  <a:lnTo>
                    <a:pt x="499310" y="409380"/>
                  </a:lnTo>
                  <a:lnTo>
                    <a:pt x="504554" y="359219"/>
                  </a:lnTo>
                  <a:lnTo>
                    <a:pt x="508515" y="309039"/>
                  </a:lnTo>
                  <a:lnTo>
                    <a:pt x="511228" y="258543"/>
                  </a:lnTo>
                  <a:lnTo>
                    <a:pt x="512733" y="207433"/>
                  </a:lnTo>
                  <a:lnTo>
                    <a:pt x="602463" y="207433"/>
                  </a:lnTo>
                  <a:lnTo>
                    <a:pt x="599629" y="246742"/>
                  </a:lnTo>
                  <a:lnTo>
                    <a:pt x="594343" y="299280"/>
                  </a:lnTo>
                  <a:lnTo>
                    <a:pt x="587462" y="354897"/>
                  </a:lnTo>
                  <a:lnTo>
                    <a:pt x="579284" y="411162"/>
                  </a:lnTo>
                  <a:lnTo>
                    <a:pt x="570109" y="465645"/>
                  </a:lnTo>
                  <a:lnTo>
                    <a:pt x="560236" y="515913"/>
                  </a:lnTo>
                  <a:lnTo>
                    <a:pt x="549964" y="559538"/>
                  </a:lnTo>
                  <a:lnTo>
                    <a:pt x="547837" y="569112"/>
                  </a:lnTo>
                  <a:lnTo>
                    <a:pt x="542518" y="572303"/>
                  </a:lnTo>
                  <a:close/>
                </a:path>
                <a:path w="826770" h="1021079">
                  <a:moveTo>
                    <a:pt x="826542" y="680807"/>
                  </a:moveTo>
                  <a:lnTo>
                    <a:pt x="154395" y="680807"/>
                  </a:lnTo>
                  <a:lnTo>
                    <a:pt x="223256" y="679560"/>
                  </a:lnTo>
                  <a:lnTo>
                    <a:pt x="238814" y="679078"/>
                  </a:lnTo>
                  <a:lnTo>
                    <a:pt x="272322" y="677616"/>
                  </a:lnTo>
                  <a:lnTo>
                    <a:pt x="272322" y="475501"/>
                  </a:lnTo>
                  <a:lnTo>
                    <a:pt x="267502" y="456902"/>
                  </a:lnTo>
                  <a:lnTo>
                    <a:pt x="253707" y="443189"/>
                  </a:lnTo>
                  <a:lnTo>
                    <a:pt x="231933" y="432867"/>
                  </a:lnTo>
                  <a:lnTo>
                    <a:pt x="203178" y="424440"/>
                  </a:lnTo>
                  <a:lnTo>
                    <a:pt x="205305" y="413836"/>
                  </a:lnTo>
                  <a:lnTo>
                    <a:pt x="222326" y="380826"/>
                  </a:lnTo>
                  <a:lnTo>
                    <a:pt x="226581" y="380826"/>
                  </a:lnTo>
                  <a:lnTo>
                    <a:pt x="280567" y="385214"/>
                  </a:lnTo>
                  <a:lnTo>
                    <a:pt x="339339" y="396783"/>
                  </a:lnTo>
                  <a:lnTo>
                    <a:pt x="354232" y="403165"/>
                  </a:lnTo>
                  <a:lnTo>
                    <a:pt x="354232" y="671233"/>
                  </a:lnTo>
                  <a:lnTo>
                    <a:pt x="826542" y="671233"/>
                  </a:lnTo>
                  <a:lnTo>
                    <a:pt x="826542" y="680807"/>
                  </a:lnTo>
                  <a:close/>
                </a:path>
                <a:path w="826770" h="1021079">
                  <a:moveTo>
                    <a:pt x="103184" y="771227"/>
                  </a:moveTo>
                  <a:lnTo>
                    <a:pt x="50661" y="746361"/>
                  </a:lnTo>
                  <a:lnTo>
                    <a:pt x="5318" y="715911"/>
                  </a:lnTo>
                  <a:lnTo>
                    <a:pt x="0" y="709528"/>
                  </a:lnTo>
                  <a:lnTo>
                    <a:pt x="0" y="705273"/>
                  </a:lnTo>
                  <a:lnTo>
                    <a:pt x="2260" y="698309"/>
                  </a:lnTo>
                  <a:lnTo>
                    <a:pt x="7712" y="688652"/>
                  </a:lnTo>
                  <a:lnTo>
                    <a:pt x="14360" y="678796"/>
                  </a:lnTo>
                  <a:lnTo>
                    <a:pt x="20211" y="671233"/>
                  </a:lnTo>
                  <a:lnTo>
                    <a:pt x="65338" y="677350"/>
                  </a:lnTo>
                  <a:lnTo>
                    <a:pt x="108370" y="680275"/>
                  </a:lnTo>
                  <a:lnTo>
                    <a:pt x="154395" y="680807"/>
                  </a:lnTo>
                  <a:lnTo>
                    <a:pt x="826542" y="680807"/>
                  </a:lnTo>
                  <a:lnTo>
                    <a:pt x="826542" y="686126"/>
                  </a:lnTo>
                  <a:lnTo>
                    <a:pt x="740378" y="686126"/>
                  </a:lnTo>
                  <a:lnTo>
                    <a:pt x="684232" y="694950"/>
                  </a:lnTo>
                  <a:lnTo>
                    <a:pt x="624768" y="703486"/>
                  </a:lnTo>
                  <a:lnTo>
                    <a:pt x="502520" y="719315"/>
                  </a:lnTo>
                  <a:lnTo>
                    <a:pt x="228708" y="749951"/>
                  </a:lnTo>
                  <a:lnTo>
                    <a:pt x="188003" y="754921"/>
                  </a:lnTo>
                  <a:lnTo>
                    <a:pt x="154378" y="760190"/>
                  </a:lnTo>
                  <a:lnTo>
                    <a:pt x="126537" y="765659"/>
                  </a:lnTo>
                  <a:lnTo>
                    <a:pt x="103184" y="771227"/>
                  </a:lnTo>
                  <a:close/>
                </a:path>
                <a:path w="826770" h="1021079">
                  <a:moveTo>
                    <a:pt x="774551" y="1020945"/>
                  </a:moveTo>
                  <a:lnTo>
                    <a:pt x="756617" y="1020712"/>
                  </a:lnTo>
                  <a:lnTo>
                    <a:pt x="740378" y="1019083"/>
                  </a:lnTo>
                  <a:lnTo>
                    <a:pt x="740378" y="686126"/>
                  </a:lnTo>
                  <a:lnTo>
                    <a:pt x="826542" y="686126"/>
                  </a:lnTo>
                  <a:lnTo>
                    <a:pt x="826542" y="843562"/>
                  </a:lnTo>
                  <a:lnTo>
                    <a:pt x="825312" y="881758"/>
                  </a:lnTo>
                  <a:lnTo>
                    <a:pt x="822287" y="924940"/>
                  </a:lnTo>
                  <a:lnTo>
                    <a:pt x="818464" y="966527"/>
                  </a:lnTo>
                  <a:lnTo>
                    <a:pt x="813777" y="1009509"/>
                  </a:lnTo>
                  <a:lnTo>
                    <a:pt x="774551" y="1020945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99315" y="3878672"/>
              <a:ext cx="826769" cy="1021080"/>
            </a:xfrm>
            <a:custGeom>
              <a:avLst/>
              <a:gdLst/>
              <a:ahLst/>
              <a:cxnLst/>
              <a:rect l="l" t="t" r="r" b="b"/>
              <a:pathLst>
                <a:path w="826770" h="1021079">
                  <a:moveTo>
                    <a:pt x="740378" y="1019083"/>
                  </a:moveTo>
                  <a:lnTo>
                    <a:pt x="756617" y="1020712"/>
                  </a:lnTo>
                  <a:lnTo>
                    <a:pt x="774551" y="1020945"/>
                  </a:lnTo>
                  <a:lnTo>
                    <a:pt x="791089" y="1019981"/>
                  </a:lnTo>
                  <a:lnTo>
                    <a:pt x="818464" y="966527"/>
                  </a:lnTo>
                  <a:lnTo>
                    <a:pt x="822287" y="924940"/>
                  </a:lnTo>
                  <a:lnTo>
                    <a:pt x="825312" y="881758"/>
                  </a:lnTo>
                  <a:lnTo>
                    <a:pt x="826542" y="843562"/>
                  </a:lnTo>
                  <a:lnTo>
                    <a:pt x="826542" y="42550"/>
                  </a:lnTo>
                  <a:lnTo>
                    <a:pt x="826542" y="34040"/>
                  </a:lnTo>
                  <a:lnTo>
                    <a:pt x="780933" y="16604"/>
                  </a:lnTo>
                  <a:lnTo>
                    <a:pt x="743303" y="8377"/>
                  </a:lnTo>
                  <a:lnTo>
                    <a:pt x="705273" y="2343"/>
                  </a:lnTo>
                  <a:lnTo>
                    <a:pt x="674424" y="0"/>
                  </a:lnTo>
                  <a:lnTo>
                    <a:pt x="670169" y="0"/>
                  </a:lnTo>
                  <a:lnTo>
                    <a:pt x="651803" y="34206"/>
                  </a:lnTo>
                  <a:lnTo>
                    <a:pt x="648894" y="44677"/>
                  </a:lnTo>
                  <a:lnTo>
                    <a:pt x="671133" y="50512"/>
                  </a:lnTo>
                  <a:lnTo>
                    <a:pt x="691976" y="57842"/>
                  </a:lnTo>
                  <a:lnTo>
                    <a:pt x="730504" y="79848"/>
                  </a:lnTo>
                  <a:lnTo>
                    <a:pt x="740378" y="103184"/>
                  </a:lnTo>
                  <a:lnTo>
                    <a:pt x="740378" y="621236"/>
                  </a:lnTo>
                  <a:lnTo>
                    <a:pt x="694945" y="629057"/>
                  </a:lnTo>
                  <a:lnTo>
                    <a:pt x="647581" y="636528"/>
                  </a:lnTo>
                  <a:lnTo>
                    <a:pt x="598845" y="643600"/>
                  </a:lnTo>
                  <a:lnTo>
                    <a:pt x="549299" y="650224"/>
                  </a:lnTo>
                  <a:lnTo>
                    <a:pt x="499504" y="656349"/>
                  </a:lnTo>
                  <a:lnTo>
                    <a:pt x="450020" y="661925"/>
                  </a:lnTo>
                  <a:lnTo>
                    <a:pt x="401409" y="666903"/>
                  </a:lnTo>
                  <a:lnTo>
                    <a:pt x="354232" y="671233"/>
                  </a:lnTo>
                  <a:lnTo>
                    <a:pt x="354232" y="411675"/>
                  </a:lnTo>
                  <a:lnTo>
                    <a:pt x="354232" y="403165"/>
                  </a:lnTo>
                  <a:lnTo>
                    <a:pt x="311549" y="390250"/>
                  </a:lnTo>
                  <a:lnTo>
                    <a:pt x="250781" y="381973"/>
                  </a:lnTo>
                  <a:lnTo>
                    <a:pt x="226581" y="380826"/>
                  </a:lnTo>
                  <a:lnTo>
                    <a:pt x="222326" y="380826"/>
                  </a:lnTo>
                  <a:lnTo>
                    <a:pt x="203178" y="424440"/>
                  </a:lnTo>
                  <a:lnTo>
                    <a:pt x="231933" y="432867"/>
                  </a:lnTo>
                  <a:lnTo>
                    <a:pt x="253707" y="443189"/>
                  </a:lnTo>
                  <a:lnTo>
                    <a:pt x="267502" y="456902"/>
                  </a:lnTo>
                  <a:lnTo>
                    <a:pt x="272322" y="475501"/>
                  </a:lnTo>
                  <a:lnTo>
                    <a:pt x="272322" y="677616"/>
                  </a:lnTo>
                  <a:lnTo>
                    <a:pt x="255169" y="678397"/>
                  </a:lnTo>
                  <a:lnTo>
                    <a:pt x="238814" y="679078"/>
                  </a:lnTo>
                  <a:lnTo>
                    <a:pt x="223256" y="679560"/>
                  </a:lnTo>
                  <a:lnTo>
                    <a:pt x="208497" y="679743"/>
                  </a:lnTo>
                  <a:lnTo>
                    <a:pt x="154395" y="680807"/>
                  </a:lnTo>
                  <a:lnTo>
                    <a:pt x="108370" y="680275"/>
                  </a:lnTo>
                  <a:lnTo>
                    <a:pt x="65338" y="677350"/>
                  </a:lnTo>
                  <a:lnTo>
                    <a:pt x="20211" y="671233"/>
                  </a:lnTo>
                  <a:lnTo>
                    <a:pt x="14360" y="678796"/>
                  </a:lnTo>
                  <a:lnTo>
                    <a:pt x="7712" y="688652"/>
                  </a:lnTo>
                  <a:lnTo>
                    <a:pt x="2260" y="698309"/>
                  </a:lnTo>
                  <a:lnTo>
                    <a:pt x="0" y="705273"/>
                  </a:lnTo>
                  <a:lnTo>
                    <a:pt x="0" y="709528"/>
                  </a:lnTo>
                  <a:lnTo>
                    <a:pt x="50661" y="746361"/>
                  </a:lnTo>
                  <a:lnTo>
                    <a:pt x="103184" y="771227"/>
                  </a:lnTo>
                  <a:lnTo>
                    <a:pt x="126537" y="765658"/>
                  </a:lnTo>
                  <a:lnTo>
                    <a:pt x="154378" y="760190"/>
                  </a:lnTo>
                  <a:lnTo>
                    <a:pt x="188003" y="754921"/>
                  </a:lnTo>
                  <a:lnTo>
                    <a:pt x="228708" y="749951"/>
                  </a:lnTo>
                  <a:lnTo>
                    <a:pt x="254983" y="747159"/>
                  </a:lnTo>
                  <a:lnTo>
                    <a:pt x="291215" y="743314"/>
                  </a:lnTo>
                  <a:lnTo>
                    <a:pt x="335744" y="738511"/>
                  </a:lnTo>
                  <a:lnTo>
                    <a:pt x="386911" y="732846"/>
                  </a:lnTo>
                  <a:lnTo>
                    <a:pt x="443056" y="726416"/>
                  </a:lnTo>
                  <a:lnTo>
                    <a:pt x="502520" y="719315"/>
                  </a:lnTo>
                  <a:lnTo>
                    <a:pt x="563644" y="711640"/>
                  </a:lnTo>
                  <a:lnTo>
                    <a:pt x="624768" y="703486"/>
                  </a:lnTo>
                  <a:lnTo>
                    <a:pt x="684232" y="694950"/>
                  </a:lnTo>
                  <a:lnTo>
                    <a:pt x="740378" y="686126"/>
                  </a:lnTo>
                  <a:lnTo>
                    <a:pt x="740378" y="1019083"/>
                  </a:lnTo>
                  <a:close/>
                </a:path>
                <a:path w="826770" h="1021079">
                  <a:moveTo>
                    <a:pt x="534008" y="572303"/>
                  </a:moveTo>
                  <a:lnTo>
                    <a:pt x="542518" y="572303"/>
                  </a:lnTo>
                  <a:lnTo>
                    <a:pt x="547837" y="569112"/>
                  </a:lnTo>
                  <a:lnTo>
                    <a:pt x="549964" y="559538"/>
                  </a:lnTo>
                  <a:lnTo>
                    <a:pt x="560236" y="515913"/>
                  </a:lnTo>
                  <a:lnTo>
                    <a:pt x="570109" y="465644"/>
                  </a:lnTo>
                  <a:lnTo>
                    <a:pt x="579284" y="411162"/>
                  </a:lnTo>
                  <a:lnTo>
                    <a:pt x="587462" y="354897"/>
                  </a:lnTo>
                  <a:lnTo>
                    <a:pt x="594343" y="299280"/>
                  </a:lnTo>
                  <a:lnTo>
                    <a:pt x="599629" y="246742"/>
                  </a:lnTo>
                  <a:lnTo>
                    <a:pt x="603019" y="199714"/>
                  </a:lnTo>
                  <a:lnTo>
                    <a:pt x="604216" y="160627"/>
                  </a:lnTo>
                  <a:lnTo>
                    <a:pt x="602454" y="146998"/>
                  </a:lnTo>
                  <a:lnTo>
                    <a:pt x="597302" y="137757"/>
                  </a:lnTo>
                  <a:lnTo>
                    <a:pt x="588958" y="132504"/>
                  </a:lnTo>
                  <a:lnTo>
                    <a:pt x="577622" y="130842"/>
                  </a:lnTo>
                  <a:lnTo>
                    <a:pt x="554020" y="131673"/>
                  </a:lnTo>
                  <a:lnTo>
                    <a:pt x="526030" y="133502"/>
                  </a:lnTo>
                  <a:lnTo>
                    <a:pt x="498039" y="135330"/>
                  </a:lnTo>
                  <a:lnTo>
                    <a:pt x="474437" y="136161"/>
                  </a:lnTo>
                  <a:lnTo>
                    <a:pt x="245728" y="136161"/>
                  </a:lnTo>
                  <a:lnTo>
                    <a:pt x="204541" y="135829"/>
                  </a:lnTo>
                  <a:lnTo>
                    <a:pt x="166744" y="134299"/>
                  </a:lnTo>
                  <a:lnTo>
                    <a:pt x="131740" y="130776"/>
                  </a:lnTo>
                  <a:lnTo>
                    <a:pt x="98929" y="124460"/>
                  </a:lnTo>
                  <a:lnTo>
                    <a:pt x="92962" y="132903"/>
                  </a:lnTo>
                  <a:lnTo>
                    <a:pt x="87095" y="142544"/>
                  </a:lnTo>
                  <a:lnTo>
                    <a:pt x="82624" y="151386"/>
                  </a:lnTo>
                  <a:lnTo>
                    <a:pt x="80845" y="157436"/>
                  </a:lnTo>
                  <a:lnTo>
                    <a:pt x="80845" y="163819"/>
                  </a:lnTo>
                  <a:lnTo>
                    <a:pt x="85100" y="168074"/>
                  </a:lnTo>
                  <a:lnTo>
                    <a:pt x="87228" y="170201"/>
                  </a:lnTo>
                  <a:lnTo>
                    <a:pt x="103284" y="184329"/>
                  </a:lnTo>
                  <a:lnTo>
                    <a:pt x="122332" y="197859"/>
                  </a:lnTo>
                  <a:lnTo>
                    <a:pt x="143774" y="210591"/>
                  </a:lnTo>
                  <a:lnTo>
                    <a:pt x="167010" y="222326"/>
                  </a:lnTo>
                  <a:lnTo>
                    <a:pt x="194236" y="214613"/>
                  </a:lnTo>
                  <a:lnTo>
                    <a:pt x="216475" y="210092"/>
                  </a:lnTo>
                  <a:lnTo>
                    <a:pt x="235523" y="207965"/>
                  </a:lnTo>
                  <a:lnTo>
                    <a:pt x="253175" y="207433"/>
                  </a:lnTo>
                  <a:lnTo>
                    <a:pt x="512733" y="207433"/>
                  </a:lnTo>
                  <a:lnTo>
                    <a:pt x="511228" y="258543"/>
                  </a:lnTo>
                  <a:lnTo>
                    <a:pt x="508515" y="309039"/>
                  </a:lnTo>
                  <a:lnTo>
                    <a:pt x="504554" y="359219"/>
                  </a:lnTo>
                  <a:lnTo>
                    <a:pt x="499310" y="409380"/>
                  </a:lnTo>
                  <a:lnTo>
                    <a:pt x="492744" y="459820"/>
                  </a:lnTo>
                  <a:lnTo>
                    <a:pt x="484820" y="510838"/>
                  </a:lnTo>
                  <a:lnTo>
                    <a:pt x="475501" y="562729"/>
                  </a:lnTo>
                  <a:lnTo>
                    <a:pt x="487934" y="566020"/>
                  </a:lnTo>
                  <a:lnTo>
                    <a:pt x="504754" y="569112"/>
                  </a:lnTo>
                  <a:lnTo>
                    <a:pt x="521575" y="571406"/>
                  </a:lnTo>
                  <a:lnTo>
                    <a:pt x="534008" y="572303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971503" y="3946753"/>
              <a:ext cx="960755" cy="913765"/>
            </a:xfrm>
            <a:custGeom>
              <a:avLst/>
              <a:gdLst/>
              <a:ahLst/>
              <a:cxnLst/>
              <a:rect l="l" t="t" r="r" b="b"/>
              <a:pathLst>
                <a:path w="960754" h="913764">
                  <a:moveTo>
                    <a:pt x="735059" y="364870"/>
                  </a:moveTo>
                  <a:lnTo>
                    <a:pt x="267004" y="364870"/>
                  </a:lnTo>
                  <a:lnTo>
                    <a:pt x="247573" y="361579"/>
                  </a:lnTo>
                  <a:lnTo>
                    <a:pt x="232830" y="351307"/>
                  </a:lnTo>
                  <a:lnTo>
                    <a:pt x="223473" y="333456"/>
                  </a:lnTo>
                  <a:lnTo>
                    <a:pt x="220198" y="307427"/>
                  </a:lnTo>
                  <a:lnTo>
                    <a:pt x="220198" y="93611"/>
                  </a:lnTo>
                  <a:lnTo>
                    <a:pt x="216093" y="74745"/>
                  </a:lnTo>
                  <a:lnTo>
                    <a:pt x="204907" y="60767"/>
                  </a:lnTo>
                  <a:lnTo>
                    <a:pt x="188335" y="50977"/>
                  </a:lnTo>
                  <a:lnTo>
                    <a:pt x="168074" y="44677"/>
                  </a:lnTo>
                  <a:lnTo>
                    <a:pt x="169570" y="33658"/>
                  </a:lnTo>
                  <a:lnTo>
                    <a:pt x="172861" y="18748"/>
                  </a:lnTo>
                  <a:lnTo>
                    <a:pt x="178545" y="5634"/>
                  </a:lnTo>
                  <a:lnTo>
                    <a:pt x="187222" y="0"/>
                  </a:lnTo>
                  <a:lnTo>
                    <a:pt x="211056" y="1163"/>
                  </a:lnTo>
                  <a:lnTo>
                    <a:pt x="270694" y="6282"/>
                  </a:lnTo>
                  <a:lnTo>
                    <a:pt x="295725" y="7446"/>
                  </a:lnTo>
                  <a:lnTo>
                    <a:pt x="756424" y="7446"/>
                  </a:lnTo>
                  <a:lnTo>
                    <a:pt x="760057" y="9573"/>
                  </a:lnTo>
                  <a:lnTo>
                    <a:pt x="765210" y="18449"/>
                  </a:lnTo>
                  <a:lnTo>
                    <a:pt x="766972" y="31912"/>
                  </a:lnTo>
                  <a:lnTo>
                    <a:pt x="766972" y="77654"/>
                  </a:lnTo>
                  <a:lnTo>
                    <a:pt x="305299" y="77654"/>
                  </a:lnTo>
                  <a:lnTo>
                    <a:pt x="305299" y="294661"/>
                  </a:lnTo>
                  <a:lnTo>
                    <a:pt x="766972" y="294661"/>
                  </a:lnTo>
                  <a:lnTo>
                    <a:pt x="766972" y="331893"/>
                  </a:lnTo>
                  <a:lnTo>
                    <a:pt x="764229" y="348265"/>
                  </a:lnTo>
                  <a:lnTo>
                    <a:pt x="756999" y="358354"/>
                  </a:lnTo>
                  <a:lnTo>
                    <a:pt x="746777" y="363457"/>
                  </a:lnTo>
                  <a:lnTo>
                    <a:pt x="735059" y="364870"/>
                  </a:lnTo>
                  <a:close/>
                </a:path>
                <a:path w="960754" h="913764">
                  <a:moveTo>
                    <a:pt x="756424" y="7446"/>
                  </a:moveTo>
                  <a:lnTo>
                    <a:pt x="618045" y="7446"/>
                  </a:lnTo>
                  <a:lnTo>
                    <a:pt x="644639" y="6781"/>
                  </a:lnTo>
                  <a:lnTo>
                    <a:pt x="713784" y="3856"/>
                  </a:lnTo>
                  <a:lnTo>
                    <a:pt x="740378" y="3191"/>
                  </a:lnTo>
                  <a:lnTo>
                    <a:pt x="751713" y="4687"/>
                  </a:lnTo>
                  <a:lnTo>
                    <a:pt x="756424" y="7446"/>
                  </a:lnTo>
                  <a:close/>
                </a:path>
                <a:path w="960754" h="913764">
                  <a:moveTo>
                    <a:pt x="766972" y="294661"/>
                  </a:moveTo>
                  <a:lnTo>
                    <a:pt x="681871" y="294661"/>
                  </a:lnTo>
                  <a:lnTo>
                    <a:pt x="681871" y="77654"/>
                  </a:lnTo>
                  <a:lnTo>
                    <a:pt x="766972" y="77654"/>
                  </a:lnTo>
                  <a:lnTo>
                    <a:pt x="766972" y="294661"/>
                  </a:lnTo>
                  <a:close/>
                </a:path>
                <a:path w="960754" h="913764">
                  <a:moveTo>
                    <a:pt x="103184" y="546773"/>
                  </a:moveTo>
                  <a:lnTo>
                    <a:pt x="51193" y="523237"/>
                  </a:lnTo>
                  <a:lnTo>
                    <a:pt x="6382" y="489330"/>
                  </a:lnTo>
                  <a:lnTo>
                    <a:pt x="0" y="481883"/>
                  </a:lnTo>
                  <a:lnTo>
                    <a:pt x="0" y="476565"/>
                  </a:lnTo>
                  <a:lnTo>
                    <a:pt x="1944" y="469900"/>
                  </a:lnTo>
                  <a:lnTo>
                    <a:pt x="6781" y="460741"/>
                  </a:lnTo>
                  <a:lnTo>
                    <a:pt x="13014" y="450985"/>
                  </a:lnTo>
                  <a:lnTo>
                    <a:pt x="19147" y="442524"/>
                  </a:lnTo>
                  <a:lnTo>
                    <a:pt x="63842" y="448840"/>
                  </a:lnTo>
                  <a:lnTo>
                    <a:pt x="106243" y="452364"/>
                  </a:lnTo>
                  <a:lnTo>
                    <a:pt x="152433" y="453893"/>
                  </a:lnTo>
                  <a:lnTo>
                    <a:pt x="960576" y="454226"/>
                  </a:lnTo>
                  <a:lnTo>
                    <a:pt x="960479" y="460741"/>
                  </a:lnTo>
                  <a:lnTo>
                    <a:pt x="959479" y="473058"/>
                  </a:lnTo>
                  <a:lnTo>
                    <a:pt x="956587" y="491856"/>
                  </a:lnTo>
                  <a:lnTo>
                    <a:pt x="952498" y="512051"/>
                  </a:lnTo>
                  <a:lnTo>
                    <a:pt x="949219" y="524434"/>
                  </a:lnTo>
                  <a:lnTo>
                    <a:pt x="222326" y="524434"/>
                  </a:lnTo>
                  <a:lnTo>
                    <a:pt x="193687" y="526129"/>
                  </a:lnTo>
                  <a:lnTo>
                    <a:pt x="164750" y="530817"/>
                  </a:lnTo>
                  <a:lnTo>
                    <a:pt x="134815" y="537897"/>
                  </a:lnTo>
                  <a:lnTo>
                    <a:pt x="103184" y="546773"/>
                  </a:lnTo>
                  <a:close/>
                </a:path>
                <a:path w="960754" h="913764">
                  <a:moveTo>
                    <a:pt x="960576" y="454226"/>
                  </a:moveTo>
                  <a:lnTo>
                    <a:pt x="757398" y="454226"/>
                  </a:lnTo>
                  <a:lnTo>
                    <a:pt x="818597" y="452730"/>
                  </a:lnTo>
                  <a:lnTo>
                    <a:pt x="874411" y="449439"/>
                  </a:lnTo>
                  <a:lnTo>
                    <a:pt x="917461" y="446148"/>
                  </a:lnTo>
                  <a:lnTo>
                    <a:pt x="940365" y="444652"/>
                  </a:lnTo>
                  <a:lnTo>
                    <a:pt x="955257" y="444652"/>
                  </a:lnTo>
                  <a:lnTo>
                    <a:pt x="960576" y="446779"/>
                  </a:lnTo>
                  <a:lnTo>
                    <a:pt x="960576" y="454226"/>
                  </a:lnTo>
                  <a:close/>
                </a:path>
                <a:path w="960754" h="913764">
                  <a:moveTo>
                    <a:pt x="486272" y="751813"/>
                  </a:moveTo>
                  <a:lnTo>
                    <a:pt x="468337" y="751580"/>
                  </a:lnTo>
                  <a:lnTo>
                    <a:pt x="452098" y="749951"/>
                  </a:lnTo>
                  <a:lnTo>
                    <a:pt x="452098" y="524434"/>
                  </a:lnTo>
                  <a:lnTo>
                    <a:pt x="538263" y="524434"/>
                  </a:lnTo>
                  <a:lnTo>
                    <a:pt x="538263" y="590387"/>
                  </a:lnTo>
                  <a:lnTo>
                    <a:pt x="537182" y="621602"/>
                  </a:lnTo>
                  <a:lnTo>
                    <a:pt x="534407" y="659798"/>
                  </a:lnTo>
                  <a:lnTo>
                    <a:pt x="530634" y="698392"/>
                  </a:lnTo>
                  <a:lnTo>
                    <a:pt x="526561" y="730804"/>
                  </a:lnTo>
                  <a:lnTo>
                    <a:pt x="525498" y="740378"/>
                  </a:lnTo>
                  <a:lnTo>
                    <a:pt x="523370" y="746760"/>
                  </a:lnTo>
                  <a:lnTo>
                    <a:pt x="514860" y="748888"/>
                  </a:lnTo>
                  <a:lnTo>
                    <a:pt x="502810" y="750849"/>
                  </a:lnTo>
                  <a:lnTo>
                    <a:pt x="486272" y="751813"/>
                  </a:lnTo>
                  <a:close/>
                </a:path>
                <a:path w="960754" h="913764">
                  <a:moveTo>
                    <a:pt x="947811" y="529753"/>
                  </a:moveTo>
                  <a:lnTo>
                    <a:pt x="866965" y="526296"/>
                  </a:lnTo>
                  <a:lnTo>
                    <a:pt x="824548" y="524966"/>
                  </a:lnTo>
                  <a:lnTo>
                    <a:pt x="782928" y="524434"/>
                  </a:lnTo>
                  <a:lnTo>
                    <a:pt x="949219" y="524434"/>
                  </a:lnTo>
                  <a:lnTo>
                    <a:pt x="947811" y="529753"/>
                  </a:lnTo>
                  <a:close/>
                </a:path>
                <a:path w="960754" h="913764">
                  <a:moveTo>
                    <a:pt x="813777" y="913771"/>
                  </a:moveTo>
                  <a:lnTo>
                    <a:pt x="301044" y="913771"/>
                  </a:lnTo>
                  <a:lnTo>
                    <a:pt x="268367" y="909516"/>
                  </a:lnTo>
                  <a:lnTo>
                    <a:pt x="246260" y="896485"/>
                  </a:lnTo>
                  <a:lnTo>
                    <a:pt x="233728" y="874279"/>
                  </a:lnTo>
                  <a:lnTo>
                    <a:pt x="229772" y="842499"/>
                  </a:lnTo>
                  <a:lnTo>
                    <a:pt x="229772" y="713784"/>
                  </a:lnTo>
                  <a:lnTo>
                    <a:pt x="229290" y="703295"/>
                  </a:lnTo>
                  <a:lnTo>
                    <a:pt x="193870" y="672031"/>
                  </a:lnTo>
                  <a:lnTo>
                    <a:pt x="158500" y="664850"/>
                  </a:lnTo>
                  <a:lnTo>
                    <a:pt x="159663" y="654429"/>
                  </a:lnTo>
                  <a:lnTo>
                    <a:pt x="173393" y="623364"/>
                  </a:lnTo>
                  <a:lnTo>
                    <a:pt x="177648" y="623364"/>
                  </a:lnTo>
                  <a:lnTo>
                    <a:pt x="240543" y="626821"/>
                  </a:lnTo>
                  <a:lnTo>
                    <a:pt x="301044" y="638256"/>
                  </a:lnTo>
                  <a:lnTo>
                    <a:pt x="317000" y="647830"/>
                  </a:lnTo>
                  <a:lnTo>
                    <a:pt x="317000" y="842499"/>
                  </a:lnTo>
                  <a:lnTo>
                    <a:pt x="825478" y="842499"/>
                  </a:lnTo>
                  <a:lnTo>
                    <a:pt x="825478" y="846754"/>
                  </a:lnTo>
                  <a:lnTo>
                    <a:pt x="824548" y="859619"/>
                  </a:lnTo>
                  <a:lnTo>
                    <a:pt x="822021" y="877869"/>
                  </a:lnTo>
                  <a:lnTo>
                    <a:pt x="818298" y="897316"/>
                  </a:lnTo>
                  <a:lnTo>
                    <a:pt x="813777" y="913771"/>
                  </a:lnTo>
                  <a:close/>
                </a:path>
                <a:path w="960754" h="913764">
                  <a:moveTo>
                    <a:pt x="825478" y="842499"/>
                  </a:moveTo>
                  <a:lnTo>
                    <a:pt x="689317" y="842499"/>
                  </a:lnTo>
                  <a:lnTo>
                    <a:pt x="718687" y="841169"/>
                  </a:lnTo>
                  <a:lnTo>
                    <a:pt x="788197" y="835318"/>
                  </a:lnTo>
                  <a:lnTo>
                    <a:pt x="807395" y="833989"/>
                  </a:lnTo>
                  <a:lnTo>
                    <a:pt x="820160" y="833989"/>
                  </a:lnTo>
                  <a:lnTo>
                    <a:pt x="825478" y="836116"/>
                  </a:lnTo>
                  <a:lnTo>
                    <a:pt x="825478" y="842499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0971503" y="3946753"/>
              <a:ext cx="960755" cy="913765"/>
            </a:xfrm>
            <a:custGeom>
              <a:avLst/>
              <a:gdLst/>
              <a:ahLst/>
              <a:cxnLst/>
              <a:rect l="l" t="t" r="r" b="b"/>
              <a:pathLst>
                <a:path w="960754" h="913764">
                  <a:moveTo>
                    <a:pt x="267004" y="364870"/>
                  </a:moveTo>
                  <a:lnTo>
                    <a:pt x="735059" y="364870"/>
                  </a:lnTo>
                  <a:lnTo>
                    <a:pt x="746777" y="363457"/>
                  </a:lnTo>
                  <a:lnTo>
                    <a:pt x="756999" y="358354"/>
                  </a:lnTo>
                  <a:lnTo>
                    <a:pt x="764229" y="348265"/>
                  </a:lnTo>
                  <a:lnTo>
                    <a:pt x="766972" y="331893"/>
                  </a:lnTo>
                  <a:lnTo>
                    <a:pt x="766972" y="31912"/>
                  </a:lnTo>
                  <a:lnTo>
                    <a:pt x="765210" y="18449"/>
                  </a:lnTo>
                  <a:lnTo>
                    <a:pt x="760057" y="9573"/>
                  </a:lnTo>
                  <a:lnTo>
                    <a:pt x="751713" y="4687"/>
                  </a:lnTo>
                  <a:lnTo>
                    <a:pt x="740378" y="3191"/>
                  </a:lnTo>
                  <a:lnTo>
                    <a:pt x="713783" y="3856"/>
                  </a:lnTo>
                  <a:lnTo>
                    <a:pt x="679211" y="5318"/>
                  </a:lnTo>
                  <a:lnTo>
                    <a:pt x="644639" y="6781"/>
                  </a:lnTo>
                  <a:lnTo>
                    <a:pt x="618045" y="7446"/>
                  </a:lnTo>
                  <a:lnTo>
                    <a:pt x="295725" y="7446"/>
                  </a:lnTo>
                  <a:lnTo>
                    <a:pt x="270694" y="6282"/>
                  </a:lnTo>
                  <a:lnTo>
                    <a:pt x="240676" y="3723"/>
                  </a:lnTo>
                  <a:lnTo>
                    <a:pt x="211056" y="1163"/>
                  </a:lnTo>
                  <a:lnTo>
                    <a:pt x="187222" y="0"/>
                  </a:lnTo>
                  <a:lnTo>
                    <a:pt x="178545" y="5634"/>
                  </a:lnTo>
                  <a:lnTo>
                    <a:pt x="172861" y="18748"/>
                  </a:lnTo>
                  <a:lnTo>
                    <a:pt x="169570" y="33658"/>
                  </a:lnTo>
                  <a:lnTo>
                    <a:pt x="168074" y="44677"/>
                  </a:lnTo>
                  <a:lnTo>
                    <a:pt x="188335" y="50977"/>
                  </a:lnTo>
                  <a:lnTo>
                    <a:pt x="204907" y="60767"/>
                  </a:lnTo>
                  <a:lnTo>
                    <a:pt x="216093" y="74745"/>
                  </a:lnTo>
                  <a:lnTo>
                    <a:pt x="220198" y="93611"/>
                  </a:lnTo>
                  <a:lnTo>
                    <a:pt x="220198" y="307427"/>
                  </a:lnTo>
                  <a:lnTo>
                    <a:pt x="223473" y="333455"/>
                  </a:lnTo>
                  <a:lnTo>
                    <a:pt x="232830" y="351307"/>
                  </a:lnTo>
                  <a:lnTo>
                    <a:pt x="247573" y="361579"/>
                  </a:lnTo>
                  <a:lnTo>
                    <a:pt x="267004" y="364870"/>
                  </a:lnTo>
                  <a:close/>
                </a:path>
                <a:path w="960754" h="913764">
                  <a:moveTo>
                    <a:pt x="305299" y="294661"/>
                  </a:moveTo>
                  <a:lnTo>
                    <a:pt x="305299" y="77654"/>
                  </a:lnTo>
                  <a:lnTo>
                    <a:pt x="681871" y="77654"/>
                  </a:lnTo>
                  <a:lnTo>
                    <a:pt x="681871" y="294661"/>
                  </a:lnTo>
                  <a:lnTo>
                    <a:pt x="305299" y="294661"/>
                  </a:lnTo>
                  <a:close/>
                </a:path>
                <a:path w="960754" h="913764">
                  <a:moveTo>
                    <a:pt x="452098" y="749951"/>
                  </a:moveTo>
                  <a:lnTo>
                    <a:pt x="468337" y="751580"/>
                  </a:lnTo>
                  <a:lnTo>
                    <a:pt x="486271" y="751813"/>
                  </a:lnTo>
                  <a:lnTo>
                    <a:pt x="502810" y="750849"/>
                  </a:lnTo>
                  <a:lnTo>
                    <a:pt x="514860" y="748888"/>
                  </a:lnTo>
                  <a:lnTo>
                    <a:pt x="523370" y="746760"/>
                  </a:lnTo>
                  <a:lnTo>
                    <a:pt x="525498" y="740378"/>
                  </a:lnTo>
                  <a:lnTo>
                    <a:pt x="526561" y="730804"/>
                  </a:lnTo>
                  <a:lnTo>
                    <a:pt x="530634" y="698392"/>
                  </a:lnTo>
                  <a:lnTo>
                    <a:pt x="534407" y="659798"/>
                  </a:lnTo>
                  <a:lnTo>
                    <a:pt x="537182" y="621602"/>
                  </a:lnTo>
                  <a:lnTo>
                    <a:pt x="538263" y="590387"/>
                  </a:lnTo>
                  <a:lnTo>
                    <a:pt x="538263" y="524434"/>
                  </a:lnTo>
                  <a:lnTo>
                    <a:pt x="782928" y="524434"/>
                  </a:lnTo>
                  <a:lnTo>
                    <a:pt x="824548" y="524966"/>
                  </a:lnTo>
                  <a:lnTo>
                    <a:pt x="866965" y="526296"/>
                  </a:lnTo>
                  <a:lnTo>
                    <a:pt x="908585" y="528024"/>
                  </a:lnTo>
                  <a:lnTo>
                    <a:pt x="947811" y="529753"/>
                  </a:lnTo>
                  <a:lnTo>
                    <a:pt x="952498" y="512051"/>
                  </a:lnTo>
                  <a:lnTo>
                    <a:pt x="956587" y="491856"/>
                  </a:lnTo>
                  <a:lnTo>
                    <a:pt x="959479" y="473058"/>
                  </a:lnTo>
                  <a:lnTo>
                    <a:pt x="960576" y="459544"/>
                  </a:lnTo>
                  <a:lnTo>
                    <a:pt x="960576" y="446779"/>
                  </a:lnTo>
                  <a:lnTo>
                    <a:pt x="955257" y="444652"/>
                  </a:lnTo>
                  <a:lnTo>
                    <a:pt x="940365" y="444652"/>
                  </a:lnTo>
                  <a:lnTo>
                    <a:pt x="917461" y="446148"/>
                  </a:lnTo>
                  <a:lnTo>
                    <a:pt x="874411" y="449439"/>
                  </a:lnTo>
                  <a:lnTo>
                    <a:pt x="818597" y="452730"/>
                  </a:lnTo>
                  <a:lnTo>
                    <a:pt x="757398" y="454226"/>
                  </a:lnTo>
                  <a:lnTo>
                    <a:pt x="208497" y="454226"/>
                  </a:lnTo>
                  <a:lnTo>
                    <a:pt x="152433" y="453893"/>
                  </a:lnTo>
                  <a:lnTo>
                    <a:pt x="106243" y="452364"/>
                  </a:lnTo>
                  <a:lnTo>
                    <a:pt x="63842" y="448840"/>
                  </a:lnTo>
                  <a:lnTo>
                    <a:pt x="19147" y="442524"/>
                  </a:lnTo>
                  <a:lnTo>
                    <a:pt x="13014" y="450985"/>
                  </a:lnTo>
                  <a:lnTo>
                    <a:pt x="6781" y="460741"/>
                  </a:lnTo>
                  <a:lnTo>
                    <a:pt x="1944" y="469900"/>
                  </a:lnTo>
                  <a:lnTo>
                    <a:pt x="0" y="476565"/>
                  </a:lnTo>
                  <a:lnTo>
                    <a:pt x="0" y="481883"/>
                  </a:lnTo>
                  <a:lnTo>
                    <a:pt x="51193" y="523237"/>
                  </a:lnTo>
                  <a:lnTo>
                    <a:pt x="103184" y="546773"/>
                  </a:lnTo>
                  <a:lnTo>
                    <a:pt x="134815" y="537897"/>
                  </a:lnTo>
                  <a:lnTo>
                    <a:pt x="164750" y="530817"/>
                  </a:lnTo>
                  <a:lnTo>
                    <a:pt x="193687" y="526129"/>
                  </a:lnTo>
                  <a:lnTo>
                    <a:pt x="222326" y="524434"/>
                  </a:lnTo>
                  <a:lnTo>
                    <a:pt x="452098" y="524434"/>
                  </a:lnTo>
                  <a:lnTo>
                    <a:pt x="452098" y="749951"/>
                  </a:lnTo>
                  <a:close/>
                </a:path>
                <a:path w="960754" h="913764">
                  <a:moveTo>
                    <a:pt x="301044" y="913771"/>
                  </a:moveTo>
                  <a:lnTo>
                    <a:pt x="813777" y="913771"/>
                  </a:lnTo>
                  <a:lnTo>
                    <a:pt x="818298" y="897316"/>
                  </a:lnTo>
                  <a:lnTo>
                    <a:pt x="822021" y="877869"/>
                  </a:lnTo>
                  <a:lnTo>
                    <a:pt x="824548" y="859619"/>
                  </a:lnTo>
                  <a:lnTo>
                    <a:pt x="825478" y="846754"/>
                  </a:lnTo>
                  <a:lnTo>
                    <a:pt x="825478" y="836116"/>
                  </a:lnTo>
                  <a:lnTo>
                    <a:pt x="820160" y="833989"/>
                  </a:lnTo>
                  <a:lnTo>
                    <a:pt x="807394" y="833989"/>
                  </a:lnTo>
                  <a:lnTo>
                    <a:pt x="788197" y="835318"/>
                  </a:lnTo>
                  <a:lnTo>
                    <a:pt x="755137" y="838244"/>
                  </a:lnTo>
                  <a:lnTo>
                    <a:pt x="718687" y="841169"/>
                  </a:lnTo>
                  <a:lnTo>
                    <a:pt x="689317" y="842499"/>
                  </a:lnTo>
                  <a:lnTo>
                    <a:pt x="317000" y="842499"/>
                  </a:lnTo>
                  <a:lnTo>
                    <a:pt x="317000" y="656340"/>
                  </a:lnTo>
                  <a:lnTo>
                    <a:pt x="317000" y="647830"/>
                  </a:lnTo>
                  <a:lnTo>
                    <a:pt x="273835" y="631442"/>
                  </a:lnTo>
                  <a:lnTo>
                    <a:pt x="206652" y="624195"/>
                  </a:lnTo>
                  <a:lnTo>
                    <a:pt x="177648" y="623364"/>
                  </a:lnTo>
                  <a:lnTo>
                    <a:pt x="173393" y="623364"/>
                  </a:lnTo>
                  <a:lnTo>
                    <a:pt x="158500" y="664850"/>
                  </a:lnTo>
                  <a:lnTo>
                    <a:pt x="177382" y="667543"/>
                  </a:lnTo>
                  <a:lnTo>
                    <a:pt x="193870" y="672031"/>
                  </a:lnTo>
                  <a:lnTo>
                    <a:pt x="227511" y="695301"/>
                  </a:lnTo>
                  <a:lnTo>
                    <a:pt x="229772" y="713783"/>
                  </a:lnTo>
                  <a:lnTo>
                    <a:pt x="229772" y="842499"/>
                  </a:lnTo>
                  <a:lnTo>
                    <a:pt x="233728" y="874279"/>
                  </a:lnTo>
                  <a:lnTo>
                    <a:pt x="246260" y="896485"/>
                  </a:lnTo>
                  <a:lnTo>
                    <a:pt x="268367" y="909516"/>
                  </a:lnTo>
                  <a:lnTo>
                    <a:pt x="301044" y="913771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1909741" y="3878672"/>
              <a:ext cx="982344" cy="1021080"/>
            </a:xfrm>
            <a:custGeom>
              <a:avLst/>
              <a:gdLst/>
              <a:ahLst/>
              <a:cxnLst/>
              <a:rect l="l" t="t" r="r" b="b"/>
              <a:pathLst>
                <a:path w="982345" h="1021079">
                  <a:moveTo>
                    <a:pt x="813777" y="727612"/>
                  </a:moveTo>
                  <a:lnTo>
                    <a:pt x="397846" y="727612"/>
                  </a:lnTo>
                  <a:lnTo>
                    <a:pt x="444584" y="722734"/>
                  </a:lnTo>
                  <a:lnTo>
                    <a:pt x="492344" y="717242"/>
                  </a:lnTo>
                  <a:lnTo>
                    <a:pt x="540589" y="711172"/>
                  </a:lnTo>
                  <a:lnTo>
                    <a:pt x="588778" y="704563"/>
                  </a:lnTo>
                  <a:lnTo>
                    <a:pt x="636371" y="697452"/>
                  </a:lnTo>
                  <a:lnTo>
                    <a:pt x="682829" y="689875"/>
                  </a:lnTo>
                  <a:lnTo>
                    <a:pt x="727612" y="681871"/>
                  </a:lnTo>
                  <a:lnTo>
                    <a:pt x="727612" y="101057"/>
                  </a:lnTo>
                  <a:lnTo>
                    <a:pt x="696863" y="63642"/>
                  </a:lnTo>
                  <a:lnTo>
                    <a:pt x="658368" y="48384"/>
                  </a:lnTo>
                  <a:lnTo>
                    <a:pt x="636129" y="42550"/>
                  </a:lnTo>
                  <a:lnTo>
                    <a:pt x="639072" y="32311"/>
                  </a:lnTo>
                  <a:lnTo>
                    <a:pt x="657404" y="0"/>
                  </a:lnTo>
                  <a:lnTo>
                    <a:pt x="661659" y="0"/>
                  </a:lnTo>
                  <a:lnTo>
                    <a:pt x="730538" y="8377"/>
                  </a:lnTo>
                  <a:lnTo>
                    <a:pt x="768168" y="16604"/>
                  </a:lnTo>
                  <a:lnTo>
                    <a:pt x="809522" y="29785"/>
                  </a:lnTo>
                  <a:lnTo>
                    <a:pt x="813777" y="34040"/>
                  </a:lnTo>
                  <a:lnTo>
                    <a:pt x="813777" y="409548"/>
                  </a:lnTo>
                  <a:lnTo>
                    <a:pt x="981851" y="409548"/>
                  </a:lnTo>
                  <a:lnTo>
                    <a:pt x="981851" y="413803"/>
                  </a:lnTo>
                  <a:lnTo>
                    <a:pt x="980754" y="426152"/>
                  </a:lnTo>
                  <a:lnTo>
                    <a:pt x="977862" y="442391"/>
                  </a:lnTo>
                  <a:lnTo>
                    <a:pt x="973773" y="460027"/>
                  </a:lnTo>
                  <a:lnTo>
                    <a:pt x="969086" y="476565"/>
                  </a:lnTo>
                  <a:lnTo>
                    <a:pt x="813777" y="476565"/>
                  </a:lnTo>
                  <a:lnTo>
                    <a:pt x="813777" y="727612"/>
                  </a:lnTo>
                  <a:close/>
                </a:path>
                <a:path w="982345" h="1021079">
                  <a:moveTo>
                    <a:pt x="401038" y="156372"/>
                  </a:moveTo>
                  <a:lnTo>
                    <a:pt x="319128" y="156372"/>
                  </a:lnTo>
                  <a:lnTo>
                    <a:pt x="319128" y="112758"/>
                  </a:lnTo>
                  <a:lnTo>
                    <a:pt x="315903" y="96486"/>
                  </a:lnTo>
                  <a:lnTo>
                    <a:pt x="306097" y="83904"/>
                  </a:lnTo>
                  <a:lnTo>
                    <a:pt x="289509" y="74313"/>
                  </a:lnTo>
                  <a:lnTo>
                    <a:pt x="265940" y="67016"/>
                  </a:lnTo>
                  <a:lnTo>
                    <a:pt x="267901" y="57808"/>
                  </a:lnTo>
                  <a:lnTo>
                    <a:pt x="284024" y="26594"/>
                  </a:lnTo>
                  <a:lnTo>
                    <a:pt x="288279" y="26594"/>
                  </a:lnTo>
                  <a:lnTo>
                    <a:pt x="333090" y="32311"/>
                  </a:lnTo>
                  <a:lnTo>
                    <a:pt x="385081" y="43614"/>
                  </a:lnTo>
                  <a:lnTo>
                    <a:pt x="401038" y="49996"/>
                  </a:lnTo>
                  <a:lnTo>
                    <a:pt x="401038" y="156372"/>
                  </a:lnTo>
                  <a:close/>
                </a:path>
                <a:path w="982345" h="1021079">
                  <a:moveTo>
                    <a:pt x="125523" y="241473"/>
                  </a:moveTo>
                  <a:lnTo>
                    <a:pt x="84967" y="218204"/>
                  </a:lnTo>
                  <a:lnTo>
                    <a:pt x="53188" y="192540"/>
                  </a:lnTo>
                  <a:lnTo>
                    <a:pt x="45741" y="184030"/>
                  </a:lnTo>
                  <a:lnTo>
                    <a:pt x="45741" y="179775"/>
                  </a:lnTo>
                  <a:lnTo>
                    <a:pt x="47354" y="173393"/>
                  </a:lnTo>
                  <a:lnTo>
                    <a:pt x="51459" y="163819"/>
                  </a:lnTo>
                  <a:lnTo>
                    <a:pt x="56961" y="153447"/>
                  </a:lnTo>
                  <a:lnTo>
                    <a:pt x="62761" y="144671"/>
                  </a:lnTo>
                  <a:lnTo>
                    <a:pt x="94807" y="151436"/>
                  </a:lnTo>
                  <a:lnTo>
                    <a:pt x="130842" y="154910"/>
                  </a:lnTo>
                  <a:lnTo>
                    <a:pt x="166877" y="156190"/>
                  </a:lnTo>
                  <a:lnTo>
                    <a:pt x="632938" y="156372"/>
                  </a:lnTo>
                  <a:lnTo>
                    <a:pt x="632938" y="160627"/>
                  </a:lnTo>
                  <a:lnTo>
                    <a:pt x="632007" y="173492"/>
                  </a:lnTo>
                  <a:lnTo>
                    <a:pt x="629480" y="191743"/>
                  </a:lnTo>
                  <a:lnTo>
                    <a:pt x="625757" y="211189"/>
                  </a:lnTo>
                  <a:lnTo>
                    <a:pt x="622113" y="224453"/>
                  </a:lnTo>
                  <a:lnTo>
                    <a:pt x="212752" y="224453"/>
                  </a:lnTo>
                  <a:lnTo>
                    <a:pt x="195682" y="225317"/>
                  </a:lnTo>
                  <a:lnTo>
                    <a:pt x="172728" y="228176"/>
                  </a:lnTo>
                  <a:lnTo>
                    <a:pt x="147979" y="233429"/>
                  </a:lnTo>
                  <a:lnTo>
                    <a:pt x="125523" y="241473"/>
                  </a:lnTo>
                  <a:close/>
                </a:path>
                <a:path w="982345" h="1021079">
                  <a:moveTo>
                    <a:pt x="632938" y="156372"/>
                  </a:moveTo>
                  <a:lnTo>
                    <a:pt x="496776" y="156372"/>
                  </a:lnTo>
                  <a:lnTo>
                    <a:pt x="526146" y="155043"/>
                  </a:lnTo>
                  <a:lnTo>
                    <a:pt x="595656" y="149192"/>
                  </a:lnTo>
                  <a:lnTo>
                    <a:pt x="614854" y="147862"/>
                  </a:lnTo>
                  <a:lnTo>
                    <a:pt x="627619" y="147862"/>
                  </a:lnTo>
                  <a:lnTo>
                    <a:pt x="632938" y="149990"/>
                  </a:lnTo>
                  <a:lnTo>
                    <a:pt x="632938" y="156372"/>
                  </a:lnTo>
                  <a:close/>
                </a:path>
                <a:path w="982345" h="1021079">
                  <a:moveTo>
                    <a:pt x="621236" y="227644"/>
                  </a:moveTo>
                  <a:lnTo>
                    <a:pt x="591584" y="225800"/>
                  </a:lnTo>
                  <a:lnTo>
                    <a:pt x="562729" y="224852"/>
                  </a:lnTo>
                  <a:lnTo>
                    <a:pt x="533875" y="224503"/>
                  </a:lnTo>
                  <a:lnTo>
                    <a:pt x="504222" y="224453"/>
                  </a:lnTo>
                  <a:lnTo>
                    <a:pt x="622113" y="224453"/>
                  </a:lnTo>
                  <a:lnTo>
                    <a:pt x="621236" y="227644"/>
                  </a:lnTo>
                  <a:close/>
                </a:path>
                <a:path w="982345" h="1021079">
                  <a:moveTo>
                    <a:pt x="813777" y="738865"/>
                  </a:moveTo>
                  <a:lnTo>
                    <a:pt x="154395" y="738865"/>
                  </a:lnTo>
                  <a:lnTo>
                    <a:pt x="231800" y="738034"/>
                  </a:lnTo>
                  <a:lnTo>
                    <a:pt x="256898" y="737319"/>
                  </a:lnTo>
                  <a:lnTo>
                    <a:pt x="283592" y="736006"/>
                  </a:lnTo>
                  <a:lnTo>
                    <a:pt x="311682" y="733995"/>
                  </a:lnTo>
                  <a:lnTo>
                    <a:pt x="311682" y="629746"/>
                  </a:lnTo>
                  <a:lnTo>
                    <a:pt x="261611" y="616873"/>
                  </a:lnTo>
                  <a:lnTo>
                    <a:pt x="219253" y="595194"/>
                  </a:lnTo>
                  <a:lnTo>
                    <a:pt x="185227" y="566187"/>
                  </a:lnTo>
                  <a:lnTo>
                    <a:pt x="160155" y="531329"/>
                  </a:lnTo>
                  <a:lnTo>
                    <a:pt x="144656" y="492098"/>
                  </a:lnTo>
                  <a:lnTo>
                    <a:pt x="139352" y="449971"/>
                  </a:lnTo>
                  <a:lnTo>
                    <a:pt x="144215" y="409355"/>
                  </a:lnTo>
                  <a:lnTo>
                    <a:pt x="158457" y="371364"/>
                  </a:lnTo>
                  <a:lnTo>
                    <a:pt x="181555" y="337317"/>
                  </a:lnTo>
                  <a:lnTo>
                    <a:pt x="212991" y="308537"/>
                  </a:lnTo>
                  <a:lnTo>
                    <a:pt x="252241" y="286344"/>
                  </a:lnTo>
                  <a:lnTo>
                    <a:pt x="298786" y="272059"/>
                  </a:lnTo>
                  <a:lnTo>
                    <a:pt x="352105" y="267004"/>
                  </a:lnTo>
                  <a:lnTo>
                    <a:pt x="405423" y="272059"/>
                  </a:lnTo>
                  <a:lnTo>
                    <a:pt x="451968" y="286344"/>
                  </a:lnTo>
                  <a:lnTo>
                    <a:pt x="491219" y="308537"/>
                  </a:lnTo>
                  <a:lnTo>
                    <a:pt x="521377" y="336148"/>
                  </a:lnTo>
                  <a:lnTo>
                    <a:pt x="352105" y="336148"/>
                  </a:lnTo>
                  <a:lnTo>
                    <a:pt x="298950" y="345556"/>
                  </a:lnTo>
                  <a:lnTo>
                    <a:pt x="258759" y="370720"/>
                  </a:lnTo>
                  <a:lnTo>
                    <a:pt x="233329" y="407055"/>
                  </a:lnTo>
                  <a:lnTo>
                    <a:pt x="224453" y="449971"/>
                  </a:lnTo>
                  <a:lnTo>
                    <a:pt x="233329" y="492887"/>
                  </a:lnTo>
                  <a:lnTo>
                    <a:pt x="258759" y="529221"/>
                  </a:lnTo>
                  <a:lnTo>
                    <a:pt x="298950" y="554385"/>
                  </a:lnTo>
                  <a:lnTo>
                    <a:pt x="352105" y="563793"/>
                  </a:lnTo>
                  <a:lnTo>
                    <a:pt x="521284" y="563793"/>
                  </a:lnTo>
                  <a:lnTo>
                    <a:pt x="520445" y="564990"/>
                  </a:lnTo>
                  <a:lnTo>
                    <a:pt x="487478" y="594012"/>
                  </a:lnTo>
                  <a:lnTo>
                    <a:pt x="446415" y="616060"/>
                  </a:lnTo>
                  <a:lnTo>
                    <a:pt x="397846" y="629746"/>
                  </a:lnTo>
                  <a:lnTo>
                    <a:pt x="397846" y="727612"/>
                  </a:lnTo>
                  <a:lnTo>
                    <a:pt x="813777" y="727612"/>
                  </a:lnTo>
                  <a:lnTo>
                    <a:pt x="813777" y="738865"/>
                  </a:lnTo>
                  <a:close/>
                </a:path>
                <a:path w="982345" h="1021079">
                  <a:moveTo>
                    <a:pt x="521284" y="563793"/>
                  </a:moveTo>
                  <a:lnTo>
                    <a:pt x="352105" y="563793"/>
                  </a:lnTo>
                  <a:lnTo>
                    <a:pt x="405259" y="554385"/>
                  </a:lnTo>
                  <a:lnTo>
                    <a:pt x="445450" y="529221"/>
                  </a:lnTo>
                  <a:lnTo>
                    <a:pt x="470880" y="492887"/>
                  </a:lnTo>
                  <a:lnTo>
                    <a:pt x="479756" y="449971"/>
                  </a:lnTo>
                  <a:lnTo>
                    <a:pt x="470880" y="407055"/>
                  </a:lnTo>
                  <a:lnTo>
                    <a:pt x="445450" y="370720"/>
                  </a:lnTo>
                  <a:lnTo>
                    <a:pt x="405259" y="345556"/>
                  </a:lnTo>
                  <a:lnTo>
                    <a:pt x="352105" y="336148"/>
                  </a:lnTo>
                  <a:lnTo>
                    <a:pt x="521377" y="336148"/>
                  </a:lnTo>
                  <a:lnTo>
                    <a:pt x="522654" y="337317"/>
                  </a:lnTo>
                  <a:lnTo>
                    <a:pt x="545753" y="371364"/>
                  </a:lnTo>
                  <a:lnTo>
                    <a:pt x="559994" y="409355"/>
                  </a:lnTo>
                  <a:lnTo>
                    <a:pt x="564857" y="449971"/>
                  </a:lnTo>
                  <a:lnTo>
                    <a:pt x="559725" y="491580"/>
                  </a:lnTo>
                  <a:lnTo>
                    <a:pt x="544724" y="530383"/>
                  </a:lnTo>
                  <a:lnTo>
                    <a:pt x="521284" y="563793"/>
                  </a:lnTo>
                  <a:close/>
                </a:path>
                <a:path w="982345" h="1021079">
                  <a:moveTo>
                    <a:pt x="981851" y="409548"/>
                  </a:moveTo>
                  <a:lnTo>
                    <a:pt x="841435" y="409548"/>
                  </a:lnTo>
                  <a:lnTo>
                    <a:pt x="876223" y="407886"/>
                  </a:lnTo>
                  <a:lnTo>
                    <a:pt x="913106" y="404229"/>
                  </a:lnTo>
                  <a:lnTo>
                    <a:pt x="944204" y="400572"/>
                  </a:lnTo>
                  <a:lnTo>
                    <a:pt x="961640" y="398910"/>
                  </a:lnTo>
                  <a:lnTo>
                    <a:pt x="976533" y="398910"/>
                  </a:lnTo>
                  <a:lnTo>
                    <a:pt x="981851" y="401038"/>
                  </a:lnTo>
                  <a:lnTo>
                    <a:pt x="981851" y="409548"/>
                  </a:lnTo>
                  <a:close/>
                </a:path>
                <a:path w="982345" h="1021079">
                  <a:moveTo>
                    <a:pt x="103184" y="829734"/>
                  </a:moveTo>
                  <a:lnTo>
                    <a:pt x="76673" y="818547"/>
                  </a:lnTo>
                  <a:lnTo>
                    <a:pt x="50661" y="804868"/>
                  </a:lnTo>
                  <a:lnTo>
                    <a:pt x="26444" y="789793"/>
                  </a:lnTo>
                  <a:lnTo>
                    <a:pt x="5318" y="774418"/>
                  </a:lnTo>
                  <a:lnTo>
                    <a:pt x="2124" y="772284"/>
                  </a:lnTo>
                  <a:lnTo>
                    <a:pt x="0" y="768035"/>
                  </a:lnTo>
                  <a:lnTo>
                    <a:pt x="0" y="763780"/>
                  </a:lnTo>
                  <a:lnTo>
                    <a:pt x="2260" y="756816"/>
                  </a:lnTo>
                  <a:lnTo>
                    <a:pt x="7712" y="747159"/>
                  </a:lnTo>
                  <a:lnTo>
                    <a:pt x="14360" y="737303"/>
                  </a:lnTo>
                  <a:lnTo>
                    <a:pt x="20211" y="729740"/>
                  </a:lnTo>
                  <a:lnTo>
                    <a:pt x="65338" y="735707"/>
                  </a:lnTo>
                  <a:lnTo>
                    <a:pt x="108370" y="738383"/>
                  </a:lnTo>
                  <a:lnTo>
                    <a:pt x="154395" y="738865"/>
                  </a:lnTo>
                  <a:lnTo>
                    <a:pt x="813777" y="738865"/>
                  </a:lnTo>
                  <a:lnTo>
                    <a:pt x="813777" y="746760"/>
                  </a:lnTo>
                  <a:lnTo>
                    <a:pt x="727612" y="746760"/>
                  </a:lnTo>
                  <a:lnTo>
                    <a:pt x="671796" y="755783"/>
                  </a:lnTo>
                  <a:lnTo>
                    <a:pt x="613228" y="764308"/>
                  </a:lnTo>
                  <a:lnTo>
                    <a:pt x="553384" y="772290"/>
                  </a:lnTo>
                  <a:lnTo>
                    <a:pt x="381958" y="792408"/>
                  </a:lnTo>
                  <a:lnTo>
                    <a:pt x="228708" y="808458"/>
                  </a:lnTo>
                  <a:lnTo>
                    <a:pt x="188003" y="813428"/>
                  </a:lnTo>
                  <a:lnTo>
                    <a:pt x="154378" y="818697"/>
                  </a:lnTo>
                  <a:lnTo>
                    <a:pt x="126537" y="824165"/>
                  </a:lnTo>
                  <a:lnTo>
                    <a:pt x="103184" y="829734"/>
                  </a:lnTo>
                  <a:close/>
                </a:path>
                <a:path w="982345" h="1021079">
                  <a:moveTo>
                    <a:pt x="761786" y="1020945"/>
                  </a:moveTo>
                  <a:lnTo>
                    <a:pt x="743851" y="1020712"/>
                  </a:lnTo>
                  <a:lnTo>
                    <a:pt x="727612" y="1019083"/>
                  </a:lnTo>
                  <a:lnTo>
                    <a:pt x="727612" y="746760"/>
                  </a:lnTo>
                  <a:lnTo>
                    <a:pt x="813777" y="746760"/>
                  </a:lnTo>
                  <a:lnTo>
                    <a:pt x="813777" y="843562"/>
                  </a:lnTo>
                  <a:lnTo>
                    <a:pt x="812547" y="881758"/>
                  </a:lnTo>
                  <a:lnTo>
                    <a:pt x="809522" y="924940"/>
                  </a:lnTo>
                  <a:lnTo>
                    <a:pt x="805699" y="966527"/>
                  </a:lnTo>
                  <a:lnTo>
                    <a:pt x="801012" y="1009509"/>
                  </a:lnTo>
                  <a:lnTo>
                    <a:pt x="761786" y="1020945"/>
                  </a:lnTo>
                  <a:close/>
                </a:path>
              </a:pathLst>
            </a:custGeom>
            <a:solidFill>
              <a:srgbClr val="443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1909741" y="3878672"/>
              <a:ext cx="982344" cy="1021080"/>
            </a:xfrm>
            <a:custGeom>
              <a:avLst/>
              <a:gdLst/>
              <a:ahLst/>
              <a:cxnLst/>
              <a:rect l="l" t="t" r="r" b="b"/>
              <a:pathLst>
                <a:path w="982345" h="1021079">
                  <a:moveTo>
                    <a:pt x="727612" y="1019083"/>
                  </a:moveTo>
                  <a:lnTo>
                    <a:pt x="743851" y="1020712"/>
                  </a:lnTo>
                  <a:lnTo>
                    <a:pt x="761786" y="1020945"/>
                  </a:lnTo>
                  <a:lnTo>
                    <a:pt x="778324" y="1019981"/>
                  </a:lnTo>
                  <a:lnTo>
                    <a:pt x="805699" y="966527"/>
                  </a:lnTo>
                  <a:lnTo>
                    <a:pt x="809522" y="924940"/>
                  </a:lnTo>
                  <a:lnTo>
                    <a:pt x="812547" y="881758"/>
                  </a:lnTo>
                  <a:lnTo>
                    <a:pt x="813777" y="843562"/>
                  </a:lnTo>
                  <a:lnTo>
                    <a:pt x="813777" y="476565"/>
                  </a:lnTo>
                  <a:lnTo>
                    <a:pt x="969086" y="476565"/>
                  </a:lnTo>
                  <a:lnTo>
                    <a:pt x="973773" y="460026"/>
                  </a:lnTo>
                  <a:lnTo>
                    <a:pt x="977862" y="442391"/>
                  </a:lnTo>
                  <a:lnTo>
                    <a:pt x="980754" y="426152"/>
                  </a:lnTo>
                  <a:lnTo>
                    <a:pt x="981851" y="413803"/>
                  </a:lnTo>
                  <a:lnTo>
                    <a:pt x="981851" y="401038"/>
                  </a:lnTo>
                  <a:lnTo>
                    <a:pt x="976533" y="398910"/>
                  </a:lnTo>
                  <a:lnTo>
                    <a:pt x="961640" y="398910"/>
                  </a:lnTo>
                  <a:lnTo>
                    <a:pt x="944204" y="400572"/>
                  </a:lnTo>
                  <a:lnTo>
                    <a:pt x="913106" y="404229"/>
                  </a:lnTo>
                  <a:lnTo>
                    <a:pt x="876223" y="407886"/>
                  </a:lnTo>
                  <a:lnTo>
                    <a:pt x="841435" y="409548"/>
                  </a:lnTo>
                  <a:lnTo>
                    <a:pt x="813777" y="409548"/>
                  </a:lnTo>
                  <a:lnTo>
                    <a:pt x="813777" y="42550"/>
                  </a:lnTo>
                  <a:lnTo>
                    <a:pt x="813777" y="34040"/>
                  </a:lnTo>
                  <a:lnTo>
                    <a:pt x="768168" y="16604"/>
                  </a:lnTo>
                  <a:lnTo>
                    <a:pt x="730538" y="8377"/>
                  </a:lnTo>
                  <a:lnTo>
                    <a:pt x="692508" y="2343"/>
                  </a:lnTo>
                  <a:lnTo>
                    <a:pt x="661659" y="0"/>
                  </a:lnTo>
                  <a:lnTo>
                    <a:pt x="657404" y="0"/>
                  </a:lnTo>
                  <a:lnTo>
                    <a:pt x="636129" y="42550"/>
                  </a:lnTo>
                  <a:lnTo>
                    <a:pt x="658368" y="48384"/>
                  </a:lnTo>
                  <a:lnTo>
                    <a:pt x="679211" y="55714"/>
                  </a:lnTo>
                  <a:lnTo>
                    <a:pt x="717739" y="77721"/>
                  </a:lnTo>
                  <a:lnTo>
                    <a:pt x="727612" y="101057"/>
                  </a:lnTo>
                  <a:lnTo>
                    <a:pt x="727612" y="681871"/>
                  </a:lnTo>
                  <a:lnTo>
                    <a:pt x="682829" y="689875"/>
                  </a:lnTo>
                  <a:lnTo>
                    <a:pt x="636371" y="697452"/>
                  </a:lnTo>
                  <a:lnTo>
                    <a:pt x="588778" y="704563"/>
                  </a:lnTo>
                  <a:lnTo>
                    <a:pt x="540589" y="711172"/>
                  </a:lnTo>
                  <a:lnTo>
                    <a:pt x="492344" y="717241"/>
                  </a:lnTo>
                  <a:lnTo>
                    <a:pt x="444584" y="722734"/>
                  </a:lnTo>
                  <a:lnTo>
                    <a:pt x="397846" y="727612"/>
                  </a:lnTo>
                  <a:lnTo>
                    <a:pt x="397846" y="629746"/>
                  </a:lnTo>
                  <a:lnTo>
                    <a:pt x="446415" y="616060"/>
                  </a:lnTo>
                  <a:lnTo>
                    <a:pt x="487478" y="594012"/>
                  </a:lnTo>
                  <a:lnTo>
                    <a:pt x="520445" y="564990"/>
                  </a:lnTo>
                  <a:lnTo>
                    <a:pt x="544724" y="530383"/>
                  </a:lnTo>
                  <a:lnTo>
                    <a:pt x="559725" y="491580"/>
                  </a:lnTo>
                  <a:lnTo>
                    <a:pt x="564857" y="449971"/>
                  </a:lnTo>
                  <a:lnTo>
                    <a:pt x="559994" y="409355"/>
                  </a:lnTo>
                  <a:lnTo>
                    <a:pt x="545753" y="371364"/>
                  </a:lnTo>
                  <a:lnTo>
                    <a:pt x="522654" y="337317"/>
                  </a:lnTo>
                  <a:lnTo>
                    <a:pt x="491219" y="308537"/>
                  </a:lnTo>
                  <a:lnTo>
                    <a:pt x="451968" y="286344"/>
                  </a:lnTo>
                  <a:lnTo>
                    <a:pt x="405423" y="272059"/>
                  </a:lnTo>
                  <a:lnTo>
                    <a:pt x="352105" y="267004"/>
                  </a:lnTo>
                  <a:lnTo>
                    <a:pt x="298786" y="272059"/>
                  </a:lnTo>
                  <a:lnTo>
                    <a:pt x="252241" y="286344"/>
                  </a:lnTo>
                  <a:lnTo>
                    <a:pt x="212991" y="308537"/>
                  </a:lnTo>
                  <a:lnTo>
                    <a:pt x="181555" y="337317"/>
                  </a:lnTo>
                  <a:lnTo>
                    <a:pt x="158457" y="371364"/>
                  </a:lnTo>
                  <a:lnTo>
                    <a:pt x="144215" y="409355"/>
                  </a:lnTo>
                  <a:lnTo>
                    <a:pt x="139352" y="449971"/>
                  </a:lnTo>
                  <a:lnTo>
                    <a:pt x="144656" y="492098"/>
                  </a:lnTo>
                  <a:lnTo>
                    <a:pt x="160155" y="531329"/>
                  </a:lnTo>
                  <a:lnTo>
                    <a:pt x="185227" y="566187"/>
                  </a:lnTo>
                  <a:lnTo>
                    <a:pt x="219253" y="595194"/>
                  </a:lnTo>
                  <a:lnTo>
                    <a:pt x="261611" y="616873"/>
                  </a:lnTo>
                  <a:lnTo>
                    <a:pt x="311682" y="629746"/>
                  </a:lnTo>
                  <a:lnTo>
                    <a:pt x="311682" y="733995"/>
                  </a:lnTo>
                  <a:lnTo>
                    <a:pt x="283592" y="736006"/>
                  </a:lnTo>
                  <a:lnTo>
                    <a:pt x="256898" y="737319"/>
                  </a:lnTo>
                  <a:lnTo>
                    <a:pt x="231800" y="738034"/>
                  </a:lnTo>
                  <a:lnTo>
                    <a:pt x="208497" y="738250"/>
                  </a:lnTo>
                  <a:lnTo>
                    <a:pt x="154395" y="738865"/>
                  </a:lnTo>
                  <a:lnTo>
                    <a:pt x="108370" y="738383"/>
                  </a:lnTo>
                  <a:lnTo>
                    <a:pt x="65338" y="735707"/>
                  </a:lnTo>
                  <a:lnTo>
                    <a:pt x="20211" y="729740"/>
                  </a:lnTo>
                  <a:lnTo>
                    <a:pt x="14360" y="737303"/>
                  </a:lnTo>
                  <a:lnTo>
                    <a:pt x="7712" y="747159"/>
                  </a:lnTo>
                  <a:lnTo>
                    <a:pt x="2260" y="756816"/>
                  </a:lnTo>
                  <a:lnTo>
                    <a:pt x="0" y="763780"/>
                  </a:lnTo>
                  <a:lnTo>
                    <a:pt x="0" y="768035"/>
                  </a:lnTo>
                  <a:lnTo>
                    <a:pt x="2127" y="772290"/>
                  </a:lnTo>
                  <a:lnTo>
                    <a:pt x="5318" y="774418"/>
                  </a:lnTo>
                  <a:lnTo>
                    <a:pt x="26444" y="789793"/>
                  </a:lnTo>
                  <a:lnTo>
                    <a:pt x="50661" y="804868"/>
                  </a:lnTo>
                  <a:lnTo>
                    <a:pt x="76673" y="818547"/>
                  </a:lnTo>
                  <a:lnTo>
                    <a:pt x="103184" y="829733"/>
                  </a:lnTo>
                  <a:lnTo>
                    <a:pt x="126537" y="824165"/>
                  </a:lnTo>
                  <a:lnTo>
                    <a:pt x="154378" y="818697"/>
                  </a:lnTo>
                  <a:lnTo>
                    <a:pt x="188003" y="813428"/>
                  </a:lnTo>
                  <a:lnTo>
                    <a:pt x="228708" y="808458"/>
                  </a:lnTo>
                  <a:lnTo>
                    <a:pt x="254367" y="805754"/>
                  </a:lnTo>
                  <a:lnTo>
                    <a:pt x="289479" y="802144"/>
                  </a:lnTo>
                  <a:lnTo>
                    <a:pt x="332518" y="797678"/>
                  </a:lnTo>
                  <a:lnTo>
                    <a:pt x="381958" y="792408"/>
                  </a:lnTo>
                  <a:lnTo>
                    <a:pt x="436275" y="786385"/>
                  </a:lnTo>
                  <a:lnTo>
                    <a:pt x="493942" y="779660"/>
                  </a:lnTo>
                  <a:lnTo>
                    <a:pt x="553435" y="772284"/>
                  </a:lnTo>
                  <a:lnTo>
                    <a:pt x="613228" y="764308"/>
                  </a:lnTo>
                  <a:lnTo>
                    <a:pt x="671796" y="755783"/>
                  </a:lnTo>
                  <a:lnTo>
                    <a:pt x="727612" y="746760"/>
                  </a:lnTo>
                  <a:lnTo>
                    <a:pt x="727612" y="1019083"/>
                  </a:lnTo>
                  <a:close/>
                </a:path>
                <a:path w="982345" h="1021079">
                  <a:moveTo>
                    <a:pt x="125523" y="241473"/>
                  </a:moveTo>
                  <a:lnTo>
                    <a:pt x="147979" y="233429"/>
                  </a:lnTo>
                  <a:lnTo>
                    <a:pt x="172728" y="228176"/>
                  </a:lnTo>
                  <a:lnTo>
                    <a:pt x="195682" y="225317"/>
                  </a:lnTo>
                  <a:lnTo>
                    <a:pt x="212752" y="224453"/>
                  </a:lnTo>
                  <a:lnTo>
                    <a:pt x="504222" y="224453"/>
                  </a:lnTo>
                  <a:lnTo>
                    <a:pt x="533875" y="224503"/>
                  </a:lnTo>
                  <a:lnTo>
                    <a:pt x="562729" y="224852"/>
                  </a:lnTo>
                  <a:lnTo>
                    <a:pt x="591584" y="225800"/>
                  </a:lnTo>
                  <a:lnTo>
                    <a:pt x="621236" y="227644"/>
                  </a:lnTo>
                  <a:lnTo>
                    <a:pt x="625757" y="211189"/>
                  </a:lnTo>
                  <a:lnTo>
                    <a:pt x="629480" y="191743"/>
                  </a:lnTo>
                  <a:lnTo>
                    <a:pt x="632007" y="173492"/>
                  </a:lnTo>
                  <a:lnTo>
                    <a:pt x="632938" y="160627"/>
                  </a:lnTo>
                  <a:lnTo>
                    <a:pt x="632938" y="149990"/>
                  </a:lnTo>
                  <a:lnTo>
                    <a:pt x="627619" y="147862"/>
                  </a:lnTo>
                  <a:lnTo>
                    <a:pt x="614854" y="147862"/>
                  </a:lnTo>
                  <a:lnTo>
                    <a:pt x="595656" y="149192"/>
                  </a:lnTo>
                  <a:lnTo>
                    <a:pt x="562596" y="152117"/>
                  </a:lnTo>
                  <a:lnTo>
                    <a:pt x="526146" y="155043"/>
                  </a:lnTo>
                  <a:lnTo>
                    <a:pt x="496776" y="156372"/>
                  </a:lnTo>
                  <a:lnTo>
                    <a:pt x="401038" y="156372"/>
                  </a:lnTo>
                  <a:lnTo>
                    <a:pt x="401038" y="58506"/>
                  </a:lnTo>
                  <a:lnTo>
                    <a:pt x="401038" y="49996"/>
                  </a:lnTo>
                  <a:lnTo>
                    <a:pt x="361429" y="37813"/>
                  </a:lnTo>
                  <a:lnTo>
                    <a:pt x="306546" y="28206"/>
                  </a:lnTo>
                  <a:lnTo>
                    <a:pt x="288279" y="26594"/>
                  </a:lnTo>
                  <a:lnTo>
                    <a:pt x="284024" y="26594"/>
                  </a:lnTo>
                  <a:lnTo>
                    <a:pt x="265940" y="67016"/>
                  </a:lnTo>
                  <a:lnTo>
                    <a:pt x="289509" y="74313"/>
                  </a:lnTo>
                  <a:lnTo>
                    <a:pt x="306097" y="83904"/>
                  </a:lnTo>
                  <a:lnTo>
                    <a:pt x="315903" y="96486"/>
                  </a:lnTo>
                  <a:lnTo>
                    <a:pt x="319128" y="112758"/>
                  </a:lnTo>
                  <a:lnTo>
                    <a:pt x="319128" y="156372"/>
                  </a:lnTo>
                  <a:lnTo>
                    <a:pt x="198923" y="156372"/>
                  </a:lnTo>
                  <a:lnTo>
                    <a:pt x="166877" y="156190"/>
                  </a:lnTo>
                  <a:lnTo>
                    <a:pt x="130842" y="154910"/>
                  </a:lnTo>
                  <a:lnTo>
                    <a:pt x="94807" y="151436"/>
                  </a:lnTo>
                  <a:lnTo>
                    <a:pt x="62761" y="144671"/>
                  </a:lnTo>
                  <a:lnTo>
                    <a:pt x="56961" y="153447"/>
                  </a:lnTo>
                  <a:lnTo>
                    <a:pt x="51459" y="163819"/>
                  </a:lnTo>
                  <a:lnTo>
                    <a:pt x="47354" y="173393"/>
                  </a:lnTo>
                  <a:lnTo>
                    <a:pt x="45741" y="179775"/>
                  </a:lnTo>
                  <a:lnTo>
                    <a:pt x="45741" y="184030"/>
                  </a:lnTo>
                  <a:lnTo>
                    <a:pt x="84967" y="218204"/>
                  </a:lnTo>
                  <a:lnTo>
                    <a:pt x="104797" y="230686"/>
                  </a:lnTo>
                  <a:lnTo>
                    <a:pt x="125523" y="241473"/>
                  </a:lnTo>
                  <a:close/>
                </a:path>
                <a:path w="982345" h="1021079">
                  <a:moveTo>
                    <a:pt x="352105" y="563793"/>
                  </a:moveTo>
                  <a:lnTo>
                    <a:pt x="298950" y="554385"/>
                  </a:lnTo>
                  <a:lnTo>
                    <a:pt x="258759" y="529221"/>
                  </a:lnTo>
                  <a:lnTo>
                    <a:pt x="233329" y="492887"/>
                  </a:lnTo>
                  <a:lnTo>
                    <a:pt x="224453" y="449971"/>
                  </a:lnTo>
                  <a:lnTo>
                    <a:pt x="233329" y="407054"/>
                  </a:lnTo>
                  <a:lnTo>
                    <a:pt x="258759" y="370720"/>
                  </a:lnTo>
                  <a:lnTo>
                    <a:pt x="298950" y="345556"/>
                  </a:lnTo>
                  <a:lnTo>
                    <a:pt x="352105" y="336148"/>
                  </a:lnTo>
                  <a:lnTo>
                    <a:pt x="405259" y="345556"/>
                  </a:lnTo>
                  <a:lnTo>
                    <a:pt x="445450" y="370720"/>
                  </a:lnTo>
                  <a:lnTo>
                    <a:pt x="470880" y="407054"/>
                  </a:lnTo>
                  <a:lnTo>
                    <a:pt x="479756" y="449971"/>
                  </a:lnTo>
                  <a:lnTo>
                    <a:pt x="470880" y="492887"/>
                  </a:lnTo>
                  <a:lnTo>
                    <a:pt x="445450" y="529221"/>
                  </a:lnTo>
                  <a:lnTo>
                    <a:pt x="405259" y="554385"/>
                  </a:lnTo>
                  <a:lnTo>
                    <a:pt x="352105" y="563793"/>
                  </a:lnTo>
                  <a:close/>
                </a:path>
              </a:pathLst>
            </a:custGeom>
            <a:ln w="22161">
              <a:solidFill>
                <a:srgbClr val="4434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4310554" y="2611777"/>
              <a:ext cx="878840" cy="471805"/>
            </a:xfrm>
            <a:custGeom>
              <a:avLst/>
              <a:gdLst/>
              <a:ahLst/>
              <a:cxnLst/>
              <a:rect l="l" t="t" r="r" b="b"/>
              <a:pathLst>
                <a:path w="878840" h="471805">
                  <a:moveTo>
                    <a:pt x="836968" y="471666"/>
                  </a:moveTo>
                  <a:lnTo>
                    <a:pt x="41709" y="471666"/>
                  </a:lnTo>
                  <a:lnTo>
                    <a:pt x="25473" y="468802"/>
                  </a:lnTo>
                  <a:lnTo>
                    <a:pt x="12216" y="460992"/>
                  </a:lnTo>
                  <a:lnTo>
                    <a:pt x="3277" y="449409"/>
                  </a:lnTo>
                  <a:lnTo>
                    <a:pt x="0" y="435225"/>
                  </a:lnTo>
                  <a:lnTo>
                    <a:pt x="0" y="380562"/>
                  </a:lnTo>
                  <a:lnTo>
                    <a:pt x="3277" y="366378"/>
                  </a:lnTo>
                  <a:lnTo>
                    <a:pt x="12216" y="354794"/>
                  </a:lnTo>
                  <a:lnTo>
                    <a:pt x="25473" y="346984"/>
                  </a:lnTo>
                  <a:lnTo>
                    <a:pt x="41709" y="344120"/>
                  </a:lnTo>
                  <a:lnTo>
                    <a:pt x="57050" y="344120"/>
                  </a:lnTo>
                  <a:lnTo>
                    <a:pt x="37055" y="115279"/>
                  </a:lnTo>
                  <a:lnTo>
                    <a:pt x="47425" y="70409"/>
                  </a:lnTo>
                  <a:lnTo>
                    <a:pt x="75702" y="33766"/>
                  </a:lnTo>
                  <a:lnTo>
                    <a:pt x="117642" y="9059"/>
                  </a:lnTo>
                  <a:lnTo>
                    <a:pt x="168999" y="0"/>
                  </a:lnTo>
                  <a:lnTo>
                    <a:pt x="709679" y="0"/>
                  </a:lnTo>
                  <a:lnTo>
                    <a:pt x="761035" y="9059"/>
                  </a:lnTo>
                  <a:lnTo>
                    <a:pt x="802974" y="33766"/>
                  </a:lnTo>
                  <a:lnTo>
                    <a:pt x="831252" y="70409"/>
                  </a:lnTo>
                  <a:lnTo>
                    <a:pt x="841621" y="115279"/>
                  </a:lnTo>
                  <a:lnTo>
                    <a:pt x="821627" y="344120"/>
                  </a:lnTo>
                  <a:lnTo>
                    <a:pt x="836968" y="344120"/>
                  </a:lnTo>
                  <a:lnTo>
                    <a:pt x="853203" y="346984"/>
                  </a:lnTo>
                  <a:lnTo>
                    <a:pt x="866461" y="354795"/>
                  </a:lnTo>
                  <a:lnTo>
                    <a:pt x="875400" y="366378"/>
                  </a:lnTo>
                  <a:lnTo>
                    <a:pt x="878678" y="380562"/>
                  </a:lnTo>
                  <a:lnTo>
                    <a:pt x="878678" y="435225"/>
                  </a:lnTo>
                  <a:lnTo>
                    <a:pt x="875400" y="449409"/>
                  </a:lnTo>
                  <a:lnTo>
                    <a:pt x="866461" y="460992"/>
                  </a:lnTo>
                  <a:lnTo>
                    <a:pt x="853203" y="468802"/>
                  </a:lnTo>
                  <a:lnTo>
                    <a:pt x="836968" y="471666"/>
                  </a:lnTo>
                  <a:close/>
                </a:path>
              </a:pathLst>
            </a:custGeom>
            <a:solidFill>
              <a:srgbClr val="D2C9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454779" y="2952600"/>
              <a:ext cx="590550" cy="8890"/>
            </a:xfrm>
            <a:custGeom>
              <a:avLst/>
              <a:gdLst/>
              <a:ahLst/>
              <a:cxnLst/>
              <a:rect l="l" t="t" r="r" b="b"/>
              <a:pathLst>
                <a:path w="590550" h="8889">
                  <a:moveTo>
                    <a:pt x="590227" y="8746"/>
                  </a:moveTo>
                  <a:lnTo>
                    <a:pt x="0" y="8746"/>
                  </a:lnTo>
                  <a:lnTo>
                    <a:pt x="0" y="0"/>
                  </a:lnTo>
                  <a:lnTo>
                    <a:pt x="583772" y="0"/>
                  </a:lnTo>
                  <a:lnTo>
                    <a:pt x="590227" y="0"/>
                  </a:lnTo>
                  <a:lnTo>
                    <a:pt x="590227" y="8746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436066" y="2647170"/>
              <a:ext cx="628015" cy="20955"/>
            </a:xfrm>
            <a:custGeom>
              <a:avLst/>
              <a:gdLst/>
              <a:ahLst/>
              <a:cxnLst/>
              <a:rect l="l" t="t" r="r" b="b"/>
              <a:pathLst>
                <a:path w="628015" h="20955">
                  <a:moveTo>
                    <a:pt x="616361" y="20407"/>
                  </a:moveTo>
                  <a:lnTo>
                    <a:pt x="11296" y="20407"/>
                  </a:lnTo>
                  <a:lnTo>
                    <a:pt x="2824" y="17218"/>
                  </a:lnTo>
                  <a:lnTo>
                    <a:pt x="0" y="10203"/>
                  </a:lnTo>
                  <a:lnTo>
                    <a:pt x="2824" y="3188"/>
                  </a:lnTo>
                  <a:lnTo>
                    <a:pt x="11296" y="0"/>
                  </a:lnTo>
                  <a:lnTo>
                    <a:pt x="616360" y="0"/>
                  </a:lnTo>
                  <a:lnTo>
                    <a:pt x="624833" y="3188"/>
                  </a:lnTo>
                  <a:lnTo>
                    <a:pt x="627657" y="10203"/>
                  </a:lnTo>
                  <a:lnTo>
                    <a:pt x="624833" y="17218"/>
                  </a:lnTo>
                  <a:lnTo>
                    <a:pt x="616361" y="20407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442648" y="2119040"/>
              <a:ext cx="614680" cy="932815"/>
            </a:xfrm>
            <a:custGeom>
              <a:avLst/>
              <a:gdLst/>
              <a:ahLst/>
              <a:cxnLst/>
              <a:rect l="l" t="t" r="r" b="b"/>
              <a:pathLst>
                <a:path w="614680" h="932814">
                  <a:moveTo>
                    <a:pt x="572780" y="932335"/>
                  </a:moveTo>
                  <a:lnTo>
                    <a:pt x="501625" y="932335"/>
                  </a:lnTo>
                  <a:lnTo>
                    <a:pt x="485946" y="930293"/>
                  </a:lnTo>
                  <a:lnTo>
                    <a:pt x="472985" y="924704"/>
                  </a:lnTo>
                  <a:lnTo>
                    <a:pt x="463936" y="916371"/>
                  </a:lnTo>
                  <a:lnTo>
                    <a:pt x="459999" y="906097"/>
                  </a:lnTo>
                  <a:lnTo>
                    <a:pt x="459916" y="897158"/>
                  </a:lnTo>
                  <a:lnTo>
                    <a:pt x="387593" y="201215"/>
                  </a:lnTo>
                  <a:lnTo>
                    <a:pt x="443573" y="165299"/>
                  </a:lnTo>
                  <a:lnTo>
                    <a:pt x="470764" y="151230"/>
                  </a:lnTo>
                  <a:lnTo>
                    <a:pt x="488297" y="135784"/>
                  </a:lnTo>
                  <a:lnTo>
                    <a:pt x="494510" y="120056"/>
                  </a:lnTo>
                  <a:lnTo>
                    <a:pt x="491210" y="108793"/>
                  </a:lnTo>
                  <a:lnTo>
                    <a:pt x="446118" y="75864"/>
                  </a:lnTo>
                  <a:lnTo>
                    <a:pt x="382897" y="57305"/>
                  </a:lnTo>
                  <a:lnTo>
                    <a:pt x="307245" y="50728"/>
                  </a:lnTo>
                  <a:lnTo>
                    <a:pt x="268087" y="52409"/>
                  </a:lnTo>
                  <a:lnTo>
                    <a:pt x="198208" y="65197"/>
                  </a:lnTo>
                  <a:lnTo>
                    <a:pt x="148026" y="86193"/>
                  </a:lnTo>
                  <a:lnTo>
                    <a:pt x="119981" y="120056"/>
                  </a:lnTo>
                  <a:lnTo>
                    <a:pt x="126193" y="135784"/>
                  </a:lnTo>
                  <a:lnTo>
                    <a:pt x="143725" y="151231"/>
                  </a:lnTo>
                  <a:lnTo>
                    <a:pt x="170916" y="165299"/>
                  </a:lnTo>
                  <a:lnTo>
                    <a:pt x="206106" y="176894"/>
                  </a:lnTo>
                  <a:lnTo>
                    <a:pt x="214556" y="180460"/>
                  </a:lnTo>
                  <a:lnTo>
                    <a:pt x="221125" y="186037"/>
                  </a:lnTo>
                  <a:lnTo>
                    <a:pt x="225381" y="193123"/>
                  </a:lnTo>
                  <a:lnTo>
                    <a:pt x="226896" y="201215"/>
                  </a:lnTo>
                  <a:lnTo>
                    <a:pt x="154575" y="898854"/>
                  </a:lnTo>
                  <a:lnTo>
                    <a:pt x="154575" y="906097"/>
                  </a:lnTo>
                  <a:lnTo>
                    <a:pt x="150553" y="916371"/>
                  </a:lnTo>
                  <a:lnTo>
                    <a:pt x="141505" y="924704"/>
                  </a:lnTo>
                  <a:lnTo>
                    <a:pt x="128543" y="930293"/>
                  </a:lnTo>
                  <a:lnTo>
                    <a:pt x="112864" y="932335"/>
                  </a:lnTo>
                  <a:lnTo>
                    <a:pt x="41709" y="932335"/>
                  </a:lnTo>
                  <a:lnTo>
                    <a:pt x="26031" y="930293"/>
                  </a:lnTo>
                  <a:lnTo>
                    <a:pt x="13069" y="924704"/>
                  </a:lnTo>
                  <a:lnTo>
                    <a:pt x="4021" y="916371"/>
                  </a:lnTo>
                  <a:lnTo>
                    <a:pt x="83" y="906097"/>
                  </a:lnTo>
                  <a:lnTo>
                    <a:pt x="0" y="897158"/>
                  </a:lnTo>
                  <a:lnTo>
                    <a:pt x="4021" y="886883"/>
                  </a:lnTo>
                  <a:lnTo>
                    <a:pt x="13069" y="878550"/>
                  </a:lnTo>
                  <a:lnTo>
                    <a:pt x="26031" y="872961"/>
                  </a:lnTo>
                  <a:lnTo>
                    <a:pt x="41710" y="870919"/>
                  </a:lnTo>
                  <a:lnTo>
                    <a:pt x="102198" y="870919"/>
                  </a:lnTo>
                  <a:lnTo>
                    <a:pt x="168835" y="219507"/>
                  </a:lnTo>
                  <a:lnTo>
                    <a:pt x="123704" y="200578"/>
                  </a:lnTo>
                  <a:lnTo>
                    <a:pt x="90110" y="177089"/>
                  </a:lnTo>
                  <a:lnTo>
                    <a:pt x="69150" y="149947"/>
                  </a:lnTo>
                  <a:lnTo>
                    <a:pt x="61920" y="120057"/>
                  </a:lnTo>
                  <a:lnTo>
                    <a:pt x="67221" y="94215"/>
                  </a:lnTo>
                  <a:lnTo>
                    <a:pt x="108142" y="48803"/>
                  </a:lnTo>
                  <a:lnTo>
                    <a:pt x="142771" y="30333"/>
                  </a:lnTo>
                  <a:lnTo>
                    <a:pt x="178798" y="17341"/>
                  </a:lnTo>
                  <a:lnTo>
                    <a:pt x="218368" y="7831"/>
                  </a:lnTo>
                  <a:lnTo>
                    <a:pt x="261257" y="1988"/>
                  </a:lnTo>
                  <a:lnTo>
                    <a:pt x="307245" y="0"/>
                  </a:lnTo>
                  <a:lnTo>
                    <a:pt x="353232" y="1988"/>
                  </a:lnTo>
                  <a:lnTo>
                    <a:pt x="396121" y="7831"/>
                  </a:lnTo>
                  <a:lnTo>
                    <a:pt x="435690" y="17341"/>
                  </a:lnTo>
                  <a:lnTo>
                    <a:pt x="471717" y="30333"/>
                  </a:lnTo>
                  <a:lnTo>
                    <a:pt x="506346" y="48803"/>
                  </a:lnTo>
                  <a:lnTo>
                    <a:pt x="547269" y="94215"/>
                  </a:lnTo>
                  <a:lnTo>
                    <a:pt x="552570" y="120056"/>
                  </a:lnTo>
                  <a:lnTo>
                    <a:pt x="545340" y="149947"/>
                  </a:lnTo>
                  <a:lnTo>
                    <a:pt x="524380" y="177089"/>
                  </a:lnTo>
                  <a:lnTo>
                    <a:pt x="490787" y="200577"/>
                  </a:lnTo>
                  <a:lnTo>
                    <a:pt x="445655" y="219507"/>
                  </a:lnTo>
                  <a:lnTo>
                    <a:pt x="512291" y="870919"/>
                  </a:lnTo>
                  <a:lnTo>
                    <a:pt x="572781" y="870919"/>
                  </a:lnTo>
                  <a:lnTo>
                    <a:pt x="588459" y="872961"/>
                  </a:lnTo>
                  <a:lnTo>
                    <a:pt x="601421" y="878550"/>
                  </a:lnTo>
                  <a:lnTo>
                    <a:pt x="610469" y="886883"/>
                  </a:lnTo>
                  <a:lnTo>
                    <a:pt x="614406" y="897158"/>
                  </a:lnTo>
                  <a:lnTo>
                    <a:pt x="614489" y="898825"/>
                  </a:lnTo>
                  <a:lnTo>
                    <a:pt x="614490" y="906097"/>
                  </a:lnTo>
                  <a:lnTo>
                    <a:pt x="610468" y="916371"/>
                  </a:lnTo>
                  <a:lnTo>
                    <a:pt x="601420" y="924704"/>
                  </a:lnTo>
                  <a:lnTo>
                    <a:pt x="588458" y="930293"/>
                  </a:lnTo>
                  <a:lnTo>
                    <a:pt x="572780" y="932335"/>
                  </a:lnTo>
                  <a:close/>
                </a:path>
              </a:pathLst>
            </a:custGeom>
            <a:solidFill>
              <a:srgbClr val="D8D1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518247" y="2200249"/>
              <a:ext cx="53340" cy="96520"/>
            </a:xfrm>
            <a:custGeom>
              <a:avLst/>
              <a:gdLst/>
              <a:ahLst/>
              <a:cxnLst/>
              <a:rect l="l" t="t" r="r" b="b"/>
              <a:pathLst>
                <a:path w="53340" h="96519">
                  <a:moveTo>
                    <a:pt x="31305" y="53505"/>
                  </a:moveTo>
                  <a:lnTo>
                    <a:pt x="25234" y="45072"/>
                  </a:lnTo>
                  <a:lnTo>
                    <a:pt x="23177" y="35521"/>
                  </a:lnTo>
                  <a:lnTo>
                    <a:pt x="24409" y="25565"/>
                  </a:lnTo>
                  <a:lnTo>
                    <a:pt x="28206" y="15875"/>
                  </a:lnTo>
                  <a:lnTo>
                    <a:pt x="22301" y="10972"/>
                  </a:lnTo>
                  <a:lnTo>
                    <a:pt x="16878" y="5664"/>
                  </a:lnTo>
                  <a:lnTo>
                    <a:pt x="12090" y="0"/>
                  </a:lnTo>
                  <a:lnTo>
                    <a:pt x="11087" y="774"/>
                  </a:lnTo>
                  <a:lnTo>
                    <a:pt x="0" y="38912"/>
                  </a:lnTo>
                  <a:lnTo>
                    <a:pt x="1663" y="47332"/>
                  </a:lnTo>
                  <a:lnTo>
                    <a:pt x="4927" y="55041"/>
                  </a:lnTo>
                  <a:lnTo>
                    <a:pt x="9664" y="62052"/>
                  </a:lnTo>
                  <a:lnTo>
                    <a:pt x="15748" y="68338"/>
                  </a:lnTo>
                  <a:lnTo>
                    <a:pt x="20459" y="63017"/>
                  </a:lnTo>
                  <a:lnTo>
                    <a:pt x="25641" y="58026"/>
                  </a:lnTo>
                  <a:lnTo>
                    <a:pt x="31305" y="53505"/>
                  </a:lnTo>
                  <a:close/>
                </a:path>
                <a:path w="53340" h="96519">
                  <a:moveTo>
                    <a:pt x="53073" y="85915"/>
                  </a:moveTo>
                  <a:lnTo>
                    <a:pt x="50253" y="78892"/>
                  </a:lnTo>
                  <a:lnTo>
                    <a:pt x="41783" y="75704"/>
                  </a:lnTo>
                  <a:lnTo>
                    <a:pt x="33312" y="78892"/>
                  </a:lnTo>
                  <a:lnTo>
                    <a:pt x="30480" y="85915"/>
                  </a:lnTo>
                  <a:lnTo>
                    <a:pt x="33312" y="92925"/>
                  </a:lnTo>
                  <a:lnTo>
                    <a:pt x="41783" y="96113"/>
                  </a:lnTo>
                  <a:lnTo>
                    <a:pt x="50253" y="92925"/>
                  </a:lnTo>
                  <a:lnTo>
                    <a:pt x="53073" y="85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2919459" y="5827610"/>
              <a:ext cx="1398905" cy="1170940"/>
            </a:xfrm>
            <a:custGeom>
              <a:avLst/>
              <a:gdLst/>
              <a:ahLst/>
              <a:cxnLst/>
              <a:rect l="l" t="t" r="r" b="b"/>
              <a:pathLst>
                <a:path w="1398905" h="1170940">
                  <a:moveTo>
                    <a:pt x="1343931" y="795670"/>
                  </a:moveTo>
                  <a:lnTo>
                    <a:pt x="1348269" y="793617"/>
                  </a:lnTo>
                  <a:lnTo>
                    <a:pt x="1354063" y="787675"/>
                  </a:lnTo>
                  <a:lnTo>
                    <a:pt x="1356729" y="779935"/>
                  </a:lnTo>
                  <a:lnTo>
                    <a:pt x="1351684" y="772489"/>
                  </a:lnTo>
                  <a:lnTo>
                    <a:pt x="1347314" y="765492"/>
                  </a:lnTo>
                  <a:lnTo>
                    <a:pt x="1351772" y="758141"/>
                  </a:lnTo>
                  <a:lnTo>
                    <a:pt x="1360243" y="750909"/>
                  </a:lnTo>
                  <a:lnTo>
                    <a:pt x="1367909" y="744271"/>
                  </a:lnTo>
                  <a:lnTo>
                    <a:pt x="1373327" y="737192"/>
                  </a:lnTo>
                  <a:lnTo>
                    <a:pt x="1377876" y="729539"/>
                  </a:lnTo>
                  <a:lnTo>
                    <a:pt x="1381008" y="723409"/>
                  </a:lnTo>
                  <a:lnTo>
                    <a:pt x="1382175" y="720900"/>
                  </a:lnTo>
                  <a:lnTo>
                    <a:pt x="1398744" y="690185"/>
                  </a:lnTo>
                  <a:lnTo>
                    <a:pt x="333681" y="0"/>
                  </a:lnTo>
                  <a:lnTo>
                    <a:pt x="331876" y="1093"/>
                  </a:lnTo>
                  <a:lnTo>
                    <a:pt x="330122" y="2107"/>
                  </a:lnTo>
                  <a:lnTo>
                    <a:pt x="328766" y="3493"/>
                  </a:lnTo>
                  <a:lnTo>
                    <a:pt x="321600" y="10171"/>
                  </a:lnTo>
                  <a:lnTo>
                    <a:pt x="315401" y="23370"/>
                  </a:lnTo>
                  <a:lnTo>
                    <a:pt x="292782" y="61714"/>
                  </a:lnTo>
                  <a:lnTo>
                    <a:pt x="263993" y="74681"/>
                  </a:lnTo>
                  <a:lnTo>
                    <a:pt x="254050" y="79055"/>
                  </a:lnTo>
                  <a:lnTo>
                    <a:pt x="248373" y="82691"/>
                  </a:lnTo>
                  <a:lnTo>
                    <a:pt x="1339496" y="791274"/>
                  </a:lnTo>
                  <a:lnTo>
                    <a:pt x="1341894" y="793754"/>
                  </a:lnTo>
                  <a:lnTo>
                    <a:pt x="1343931" y="795670"/>
                  </a:lnTo>
                  <a:close/>
                </a:path>
                <a:path w="1398905" h="1170940">
                  <a:moveTo>
                    <a:pt x="1130460" y="1170483"/>
                  </a:moveTo>
                  <a:lnTo>
                    <a:pt x="1156970" y="1163109"/>
                  </a:lnTo>
                  <a:lnTo>
                    <a:pt x="1171343" y="1167117"/>
                  </a:lnTo>
                  <a:lnTo>
                    <a:pt x="1172223" y="1165762"/>
                  </a:lnTo>
                  <a:lnTo>
                    <a:pt x="1158362" y="1141009"/>
                  </a:lnTo>
                  <a:lnTo>
                    <a:pt x="1157388" y="1137480"/>
                  </a:lnTo>
                  <a:lnTo>
                    <a:pt x="1154943" y="1129128"/>
                  </a:lnTo>
                  <a:lnTo>
                    <a:pt x="1151740" y="1119308"/>
                  </a:lnTo>
                  <a:lnTo>
                    <a:pt x="1148495" y="1111371"/>
                  </a:lnTo>
                  <a:lnTo>
                    <a:pt x="1149918" y="1107051"/>
                  </a:lnTo>
                  <a:lnTo>
                    <a:pt x="1157168" y="1105219"/>
                  </a:lnTo>
                  <a:lnTo>
                    <a:pt x="1165750" y="1104761"/>
                  </a:lnTo>
                  <a:lnTo>
                    <a:pt x="1171168" y="1104565"/>
                  </a:lnTo>
                  <a:lnTo>
                    <a:pt x="1176480" y="1103259"/>
                  </a:lnTo>
                  <a:lnTo>
                    <a:pt x="1193886" y="1098634"/>
                  </a:lnTo>
                  <a:lnTo>
                    <a:pt x="1198604" y="1097452"/>
                  </a:lnTo>
                  <a:lnTo>
                    <a:pt x="1198383" y="1091981"/>
                  </a:lnTo>
                  <a:lnTo>
                    <a:pt x="1195530" y="1079946"/>
                  </a:lnTo>
                  <a:lnTo>
                    <a:pt x="1191247" y="1067003"/>
                  </a:lnTo>
                  <a:lnTo>
                    <a:pt x="1186736" y="1058810"/>
                  </a:lnTo>
                  <a:lnTo>
                    <a:pt x="1181054" y="1053646"/>
                  </a:lnTo>
                  <a:lnTo>
                    <a:pt x="1188468" y="1038857"/>
                  </a:lnTo>
                  <a:lnTo>
                    <a:pt x="1218221" y="1003241"/>
                  </a:lnTo>
                  <a:lnTo>
                    <a:pt x="1217491" y="998100"/>
                  </a:lnTo>
                  <a:lnTo>
                    <a:pt x="1216610" y="993188"/>
                  </a:lnTo>
                  <a:lnTo>
                    <a:pt x="1218345" y="982889"/>
                  </a:lnTo>
                  <a:lnTo>
                    <a:pt x="1242394" y="935164"/>
                  </a:lnTo>
                  <a:lnTo>
                    <a:pt x="1253208" y="922499"/>
                  </a:lnTo>
                  <a:lnTo>
                    <a:pt x="1262440" y="910686"/>
                  </a:lnTo>
                  <a:lnTo>
                    <a:pt x="1272046" y="897831"/>
                  </a:lnTo>
                  <a:lnTo>
                    <a:pt x="1274950" y="893880"/>
                  </a:lnTo>
                  <a:lnTo>
                    <a:pt x="1292121" y="874889"/>
                  </a:lnTo>
                  <a:lnTo>
                    <a:pt x="1294262" y="870385"/>
                  </a:lnTo>
                  <a:lnTo>
                    <a:pt x="1298902" y="859844"/>
                  </a:lnTo>
                  <a:lnTo>
                    <a:pt x="1303369" y="847725"/>
                  </a:lnTo>
                  <a:lnTo>
                    <a:pt x="1304991" y="838486"/>
                  </a:lnTo>
                  <a:lnTo>
                    <a:pt x="1307545" y="830679"/>
                  </a:lnTo>
                  <a:lnTo>
                    <a:pt x="1314660" y="820629"/>
                  </a:lnTo>
                  <a:lnTo>
                    <a:pt x="1323447" y="809454"/>
                  </a:lnTo>
                  <a:lnTo>
                    <a:pt x="1331014" y="798274"/>
                  </a:lnTo>
                  <a:lnTo>
                    <a:pt x="1336086" y="791643"/>
                  </a:lnTo>
                  <a:lnTo>
                    <a:pt x="1339496" y="791274"/>
                  </a:lnTo>
                  <a:lnTo>
                    <a:pt x="248373" y="82691"/>
                  </a:lnTo>
                  <a:lnTo>
                    <a:pt x="245422" y="84581"/>
                  </a:lnTo>
                  <a:lnTo>
                    <a:pt x="237017" y="90317"/>
                  </a:lnTo>
                  <a:lnTo>
                    <a:pt x="230332" y="95300"/>
                  </a:lnTo>
                  <a:lnTo>
                    <a:pt x="226866" y="98569"/>
                  </a:lnTo>
                  <a:lnTo>
                    <a:pt x="223589" y="101353"/>
                  </a:lnTo>
                  <a:lnTo>
                    <a:pt x="216635" y="104872"/>
                  </a:lnTo>
                  <a:lnTo>
                    <a:pt x="206241" y="108154"/>
                  </a:lnTo>
                  <a:lnTo>
                    <a:pt x="180742" y="111976"/>
                  </a:lnTo>
                  <a:lnTo>
                    <a:pt x="173915" y="114250"/>
                  </a:lnTo>
                  <a:lnTo>
                    <a:pt x="170567" y="115826"/>
                  </a:lnTo>
                  <a:lnTo>
                    <a:pt x="168522" y="115753"/>
                  </a:lnTo>
                  <a:lnTo>
                    <a:pt x="164629" y="116387"/>
                  </a:lnTo>
                  <a:lnTo>
                    <a:pt x="147927" y="149972"/>
                  </a:lnTo>
                  <a:lnTo>
                    <a:pt x="151020" y="151980"/>
                  </a:lnTo>
                  <a:lnTo>
                    <a:pt x="153903" y="158601"/>
                  </a:lnTo>
                  <a:lnTo>
                    <a:pt x="157094" y="173773"/>
                  </a:lnTo>
                  <a:lnTo>
                    <a:pt x="159680" y="189060"/>
                  </a:lnTo>
                  <a:lnTo>
                    <a:pt x="160745" y="196031"/>
                  </a:lnTo>
                  <a:lnTo>
                    <a:pt x="160043" y="199782"/>
                  </a:lnTo>
                  <a:lnTo>
                    <a:pt x="146113" y="239010"/>
                  </a:lnTo>
                  <a:lnTo>
                    <a:pt x="132303" y="242497"/>
                  </a:lnTo>
                  <a:lnTo>
                    <a:pt x="127866" y="242443"/>
                  </a:lnTo>
                  <a:lnTo>
                    <a:pt x="123061" y="244007"/>
                  </a:lnTo>
                  <a:lnTo>
                    <a:pt x="94149" y="284814"/>
                  </a:lnTo>
                  <a:lnTo>
                    <a:pt x="91880" y="290690"/>
                  </a:lnTo>
                  <a:lnTo>
                    <a:pt x="91000" y="292045"/>
                  </a:lnTo>
                  <a:lnTo>
                    <a:pt x="102187" y="305315"/>
                  </a:lnTo>
                  <a:lnTo>
                    <a:pt x="101280" y="314019"/>
                  </a:lnTo>
                  <a:lnTo>
                    <a:pt x="101078" y="324500"/>
                  </a:lnTo>
                  <a:lnTo>
                    <a:pt x="101356" y="338970"/>
                  </a:lnTo>
                  <a:lnTo>
                    <a:pt x="101263" y="351456"/>
                  </a:lnTo>
                  <a:lnTo>
                    <a:pt x="99946" y="355986"/>
                  </a:lnTo>
                  <a:lnTo>
                    <a:pt x="73979" y="339123"/>
                  </a:lnTo>
                  <a:lnTo>
                    <a:pt x="70903" y="337466"/>
                  </a:lnTo>
                  <a:lnTo>
                    <a:pt x="57375" y="359843"/>
                  </a:lnTo>
                  <a:lnTo>
                    <a:pt x="48998" y="366981"/>
                  </a:lnTo>
                  <a:lnTo>
                    <a:pt x="50160" y="373062"/>
                  </a:lnTo>
                  <a:lnTo>
                    <a:pt x="51386" y="379184"/>
                  </a:lnTo>
                  <a:lnTo>
                    <a:pt x="34981" y="385755"/>
                  </a:lnTo>
                  <a:lnTo>
                    <a:pt x="16971" y="391283"/>
                  </a:lnTo>
                  <a:lnTo>
                    <a:pt x="11313" y="411519"/>
                  </a:lnTo>
                  <a:lnTo>
                    <a:pt x="7382" y="420893"/>
                  </a:lnTo>
                  <a:lnTo>
                    <a:pt x="3676" y="429506"/>
                  </a:lnTo>
                  <a:lnTo>
                    <a:pt x="550" y="436484"/>
                  </a:lnTo>
                  <a:lnTo>
                    <a:pt x="1114772" y="1160068"/>
                  </a:lnTo>
                  <a:lnTo>
                    <a:pt x="1130460" y="1170483"/>
                  </a:lnTo>
                  <a:close/>
                </a:path>
                <a:path w="1398905" h="1170940">
                  <a:moveTo>
                    <a:pt x="147903" y="152563"/>
                  </a:moveTo>
                  <a:lnTo>
                    <a:pt x="151020" y="151980"/>
                  </a:lnTo>
                  <a:lnTo>
                    <a:pt x="147927" y="149972"/>
                  </a:lnTo>
                  <a:lnTo>
                    <a:pt x="147903" y="152563"/>
                  </a:lnTo>
                  <a:close/>
                </a:path>
                <a:path w="1398905" h="1170940">
                  <a:moveTo>
                    <a:pt x="73979" y="339123"/>
                  </a:moveTo>
                  <a:lnTo>
                    <a:pt x="99946" y="355986"/>
                  </a:lnTo>
                  <a:lnTo>
                    <a:pt x="87632" y="347437"/>
                  </a:lnTo>
                  <a:lnTo>
                    <a:pt x="78737" y="341687"/>
                  </a:lnTo>
                  <a:lnTo>
                    <a:pt x="73979" y="339123"/>
                  </a:lnTo>
                  <a:close/>
                </a:path>
                <a:path w="1398905" h="1170940">
                  <a:moveTo>
                    <a:pt x="225526" y="584171"/>
                  </a:moveTo>
                  <a:lnTo>
                    <a:pt x="1107684" y="1155805"/>
                  </a:lnTo>
                  <a:lnTo>
                    <a:pt x="1114772" y="1160068"/>
                  </a:lnTo>
                  <a:lnTo>
                    <a:pt x="550" y="436484"/>
                  </a:lnTo>
                  <a:lnTo>
                    <a:pt x="0" y="437713"/>
                  </a:lnTo>
                  <a:lnTo>
                    <a:pt x="225526" y="584171"/>
                  </a:lnTo>
                  <a:close/>
                </a:path>
              </a:pathLst>
            </a:custGeom>
            <a:solidFill>
              <a:srgbClr val="CEC2BD">
                <a:alpha val="62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29351" y="4919757"/>
              <a:ext cx="7104479" cy="4474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694"/>
              <a:ext cx="18288000" cy="2818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0277" y="2008134"/>
              <a:ext cx="168074" cy="168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84729" y="1387511"/>
              <a:ext cx="12307570" cy="1409700"/>
            </a:xfrm>
            <a:custGeom>
              <a:avLst/>
              <a:gdLst/>
              <a:ahLst/>
              <a:cxnLst/>
              <a:rect l="l" t="t" r="r" b="b"/>
              <a:pathLst>
                <a:path w="12307569" h="1409700">
                  <a:moveTo>
                    <a:pt x="12307197" y="375796"/>
                  </a:moveTo>
                  <a:lnTo>
                    <a:pt x="12307197" y="1033468"/>
                  </a:lnTo>
                  <a:lnTo>
                    <a:pt x="12304269" y="1080608"/>
                  </a:lnTo>
                  <a:lnTo>
                    <a:pt x="12295720" y="1126001"/>
                  </a:lnTo>
                  <a:lnTo>
                    <a:pt x="12281902" y="1169293"/>
                  </a:lnTo>
                  <a:lnTo>
                    <a:pt x="12263166" y="1210134"/>
                  </a:lnTo>
                  <a:lnTo>
                    <a:pt x="12239865" y="1248171"/>
                  </a:lnTo>
                  <a:lnTo>
                    <a:pt x="12212351" y="1283052"/>
                  </a:lnTo>
                  <a:lnTo>
                    <a:pt x="12180975" y="1314424"/>
                  </a:lnTo>
                  <a:lnTo>
                    <a:pt x="12146090" y="1341936"/>
                  </a:lnTo>
                  <a:lnTo>
                    <a:pt x="12108048" y="1365235"/>
                  </a:lnTo>
                  <a:lnTo>
                    <a:pt x="12067200" y="1383970"/>
                  </a:lnTo>
                  <a:lnTo>
                    <a:pt x="12023899" y="1397788"/>
                  </a:lnTo>
                  <a:lnTo>
                    <a:pt x="11978496" y="1406337"/>
                  </a:lnTo>
                  <a:lnTo>
                    <a:pt x="11931344" y="1409264"/>
                  </a:lnTo>
                  <a:lnTo>
                    <a:pt x="375852" y="1409264"/>
                  </a:lnTo>
                  <a:lnTo>
                    <a:pt x="328700" y="1406337"/>
                  </a:lnTo>
                  <a:lnTo>
                    <a:pt x="283297" y="1397787"/>
                  </a:lnTo>
                  <a:lnTo>
                    <a:pt x="239996" y="1383969"/>
                  </a:lnTo>
                  <a:lnTo>
                    <a:pt x="199148" y="1365233"/>
                  </a:lnTo>
                  <a:lnTo>
                    <a:pt x="161106" y="1341933"/>
                  </a:lnTo>
                  <a:lnTo>
                    <a:pt x="126221" y="1314418"/>
                  </a:lnTo>
                  <a:lnTo>
                    <a:pt x="94846" y="1283043"/>
                  </a:lnTo>
                  <a:lnTo>
                    <a:pt x="67331" y="1248158"/>
                  </a:lnTo>
                  <a:lnTo>
                    <a:pt x="44031" y="1210116"/>
                  </a:lnTo>
                  <a:lnTo>
                    <a:pt x="25295" y="1169268"/>
                  </a:lnTo>
                  <a:lnTo>
                    <a:pt x="11477" y="1125967"/>
                  </a:lnTo>
                  <a:lnTo>
                    <a:pt x="2927" y="1080564"/>
                  </a:lnTo>
                  <a:lnTo>
                    <a:pt x="0" y="1033412"/>
                  </a:lnTo>
                  <a:lnTo>
                    <a:pt x="0" y="752157"/>
                  </a:lnTo>
                  <a:lnTo>
                    <a:pt x="140344" y="752157"/>
                  </a:lnTo>
                  <a:lnTo>
                    <a:pt x="153529" y="767143"/>
                  </a:lnTo>
                  <a:lnTo>
                    <a:pt x="169875" y="778646"/>
                  </a:lnTo>
                  <a:lnTo>
                    <a:pt x="188751" y="786031"/>
                  </a:lnTo>
                  <a:lnTo>
                    <a:pt x="209528" y="788641"/>
                  </a:lnTo>
                  <a:lnTo>
                    <a:pt x="242268" y="782023"/>
                  </a:lnTo>
                  <a:lnTo>
                    <a:pt x="268977" y="763989"/>
                  </a:lnTo>
                  <a:lnTo>
                    <a:pt x="286971" y="737272"/>
                  </a:lnTo>
                  <a:lnTo>
                    <a:pt x="293566" y="704604"/>
                  </a:lnTo>
                  <a:lnTo>
                    <a:pt x="293566" y="9543"/>
                  </a:lnTo>
                  <a:lnTo>
                    <a:pt x="328700" y="2927"/>
                  </a:lnTo>
                  <a:lnTo>
                    <a:pt x="375852" y="0"/>
                  </a:lnTo>
                  <a:lnTo>
                    <a:pt x="11931344" y="0"/>
                  </a:lnTo>
                  <a:lnTo>
                    <a:pt x="11978496" y="2927"/>
                  </a:lnTo>
                  <a:lnTo>
                    <a:pt x="12023899" y="11476"/>
                  </a:lnTo>
                  <a:lnTo>
                    <a:pt x="12067200" y="25294"/>
                  </a:lnTo>
                  <a:lnTo>
                    <a:pt x="12108048" y="44029"/>
                  </a:lnTo>
                  <a:lnTo>
                    <a:pt x="12146090" y="67328"/>
                  </a:lnTo>
                  <a:lnTo>
                    <a:pt x="12180975" y="94840"/>
                  </a:lnTo>
                  <a:lnTo>
                    <a:pt x="12212351" y="126212"/>
                  </a:lnTo>
                  <a:lnTo>
                    <a:pt x="12239865" y="161093"/>
                  </a:lnTo>
                  <a:lnTo>
                    <a:pt x="12263166" y="199130"/>
                  </a:lnTo>
                  <a:lnTo>
                    <a:pt x="12281902" y="239971"/>
                  </a:lnTo>
                  <a:lnTo>
                    <a:pt x="12295720" y="283263"/>
                  </a:lnTo>
                  <a:lnTo>
                    <a:pt x="12304269" y="328656"/>
                  </a:lnTo>
                  <a:lnTo>
                    <a:pt x="12307197" y="375796"/>
                  </a:lnTo>
                  <a:close/>
                </a:path>
                <a:path w="12307569" h="1409700">
                  <a:moveTo>
                    <a:pt x="293566" y="9543"/>
                  </a:moveTo>
                  <a:lnTo>
                    <a:pt x="293566" y="704604"/>
                  </a:lnTo>
                  <a:lnTo>
                    <a:pt x="286971" y="671935"/>
                  </a:lnTo>
                  <a:lnTo>
                    <a:pt x="268977" y="645218"/>
                  </a:lnTo>
                  <a:lnTo>
                    <a:pt x="242268" y="627185"/>
                  </a:lnTo>
                  <a:lnTo>
                    <a:pt x="209528" y="620566"/>
                  </a:lnTo>
                  <a:lnTo>
                    <a:pt x="188743" y="623173"/>
                  </a:lnTo>
                  <a:lnTo>
                    <a:pt x="169853" y="630564"/>
                  </a:lnTo>
                  <a:lnTo>
                    <a:pt x="153505" y="642085"/>
                  </a:lnTo>
                  <a:lnTo>
                    <a:pt x="140344" y="657050"/>
                  </a:lnTo>
                  <a:lnTo>
                    <a:pt x="0" y="657050"/>
                  </a:lnTo>
                  <a:lnTo>
                    <a:pt x="0" y="375796"/>
                  </a:lnTo>
                  <a:lnTo>
                    <a:pt x="2927" y="328656"/>
                  </a:lnTo>
                  <a:lnTo>
                    <a:pt x="11477" y="283263"/>
                  </a:lnTo>
                  <a:lnTo>
                    <a:pt x="25295" y="239971"/>
                  </a:lnTo>
                  <a:lnTo>
                    <a:pt x="44031" y="199130"/>
                  </a:lnTo>
                  <a:lnTo>
                    <a:pt x="67331" y="161093"/>
                  </a:lnTo>
                  <a:lnTo>
                    <a:pt x="94846" y="126212"/>
                  </a:lnTo>
                  <a:lnTo>
                    <a:pt x="126221" y="94840"/>
                  </a:lnTo>
                  <a:lnTo>
                    <a:pt x="161106" y="67328"/>
                  </a:lnTo>
                  <a:lnTo>
                    <a:pt x="199148" y="44029"/>
                  </a:lnTo>
                  <a:lnTo>
                    <a:pt x="239996" y="25294"/>
                  </a:lnTo>
                  <a:lnTo>
                    <a:pt x="283297" y="11476"/>
                  </a:lnTo>
                  <a:lnTo>
                    <a:pt x="293566" y="9543"/>
                  </a:lnTo>
                  <a:close/>
                </a:path>
              </a:pathLst>
            </a:custGeom>
            <a:solidFill>
              <a:srgbClr val="E7D5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97509" y="2044561"/>
              <a:ext cx="430530" cy="95250"/>
            </a:xfrm>
            <a:custGeom>
              <a:avLst/>
              <a:gdLst/>
              <a:ahLst/>
              <a:cxnLst/>
              <a:rect l="l" t="t" r="r" b="b"/>
              <a:pathLst>
                <a:path w="430529" h="95250">
                  <a:moveTo>
                    <a:pt x="430522" y="47553"/>
                  </a:moveTo>
                  <a:lnTo>
                    <a:pt x="426785" y="66062"/>
                  </a:lnTo>
                  <a:lnTo>
                    <a:pt x="416593" y="81178"/>
                  </a:lnTo>
                  <a:lnTo>
                    <a:pt x="401478" y="91369"/>
                  </a:lnTo>
                  <a:lnTo>
                    <a:pt x="382969" y="95106"/>
                  </a:lnTo>
                  <a:lnTo>
                    <a:pt x="47496" y="95106"/>
                  </a:lnTo>
                  <a:lnTo>
                    <a:pt x="29020" y="91369"/>
                  </a:lnTo>
                  <a:lnTo>
                    <a:pt x="13921" y="81178"/>
                  </a:lnTo>
                  <a:lnTo>
                    <a:pt x="3736" y="66062"/>
                  </a:lnTo>
                  <a:lnTo>
                    <a:pt x="0" y="47553"/>
                  </a:lnTo>
                  <a:lnTo>
                    <a:pt x="3736" y="29075"/>
                  </a:lnTo>
                  <a:lnTo>
                    <a:pt x="13921" y="13970"/>
                  </a:lnTo>
                  <a:lnTo>
                    <a:pt x="29020" y="3768"/>
                  </a:lnTo>
                  <a:lnTo>
                    <a:pt x="47496" y="0"/>
                  </a:lnTo>
                  <a:lnTo>
                    <a:pt x="382969" y="0"/>
                  </a:lnTo>
                  <a:lnTo>
                    <a:pt x="401478" y="3737"/>
                  </a:lnTo>
                  <a:lnTo>
                    <a:pt x="416593" y="13928"/>
                  </a:lnTo>
                  <a:lnTo>
                    <a:pt x="426785" y="29044"/>
                  </a:lnTo>
                  <a:lnTo>
                    <a:pt x="430522" y="47553"/>
                  </a:lnTo>
                  <a:close/>
                </a:path>
              </a:pathLst>
            </a:custGeom>
            <a:solidFill>
              <a:srgbClr val="8F4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658453" y="1758797"/>
              <a:ext cx="1117600" cy="594360"/>
            </a:xfrm>
            <a:custGeom>
              <a:avLst/>
              <a:gdLst/>
              <a:ahLst/>
              <a:cxnLst/>
              <a:rect l="l" t="t" r="r" b="b"/>
              <a:pathLst>
                <a:path w="1117600" h="594360">
                  <a:moveTo>
                    <a:pt x="453783" y="390626"/>
                  </a:moveTo>
                  <a:lnTo>
                    <a:pt x="451396" y="388772"/>
                  </a:lnTo>
                  <a:lnTo>
                    <a:pt x="448208" y="386295"/>
                  </a:lnTo>
                  <a:lnTo>
                    <a:pt x="438302" y="386295"/>
                  </a:lnTo>
                  <a:lnTo>
                    <a:pt x="422821" y="386676"/>
                  </a:lnTo>
                  <a:lnTo>
                    <a:pt x="382587" y="388378"/>
                  </a:lnTo>
                  <a:lnTo>
                    <a:pt x="368274" y="388747"/>
                  </a:lnTo>
                  <a:lnTo>
                    <a:pt x="168935" y="388670"/>
                  </a:lnTo>
                  <a:lnTo>
                    <a:pt x="147955" y="387921"/>
                  </a:lnTo>
                  <a:lnTo>
                    <a:pt x="126987" y="385902"/>
                  </a:lnTo>
                  <a:lnTo>
                    <a:pt x="108343" y="381965"/>
                  </a:lnTo>
                  <a:lnTo>
                    <a:pt x="104000" y="387527"/>
                  </a:lnTo>
                  <a:lnTo>
                    <a:pt x="98437" y="399300"/>
                  </a:lnTo>
                  <a:lnTo>
                    <a:pt x="98437" y="404863"/>
                  </a:lnTo>
                  <a:lnTo>
                    <a:pt x="132803" y="432536"/>
                  </a:lnTo>
                  <a:lnTo>
                    <a:pt x="144868" y="438912"/>
                  </a:lnTo>
                  <a:lnTo>
                    <a:pt x="157937" y="434238"/>
                  </a:lnTo>
                  <a:lnTo>
                    <a:pt x="172339" y="431177"/>
                  </a:lnTo>
                  <a:lnTo>
                    <a:pt x="185699" y="429514"/>
                  </a:lnTo>
                  <a:lnTo>
                    <a:pt x="195630" y="429006"/>
                  </a:lnTo>
                  <a:lnTo>
                    <a:pt x="403631" y="429006"/>
                  </a:lnTo>
                  <a:lnTo>
                    <a:pt x="403631" y="580682"/>
                  </a:lnTo>
                  <a:lnTo>
                    <a:pt x="413080" y="581634"/>
                  </a:lnTo>
                  <a:lnTo>
                    <a:pt x="449084" y="550100"/>
                  </a:lnTo>
                  <a:lnTo>
                    <a:pt x="453059" y="500761"/>
                  </a:lnTo>
                  <a:lnTo>
                    <a:pt x="453783" y="478536"/>
                  </a:lnTo>
                  <a:lnTo>
                    <a:pt x="453783" y="429006"/>
                  </a:lnTo>
                  <a:lnTo>
                    <a:pt x="453783" y="390626"/>
                  </a:lnTo>
                  <a:close/>
                </a:path>
                <a:path w="1117600" h="594360">
                  <a:moveTo>
                    <a:pt x="559015" y="292811"/>
                  </a:moveTo>
                  <a:lnTo>
                    <a:pt x="555929" y="291579"/>
                  </a:lnTo>
                  <a:lnTo>
                    <a:pt x="547255" y="291579"/>
                  </a:lnTo>
                  <a:lnTo>
                    <a:pt x="533933" y="292442"/>
                  </a:lnTo>
                  <a:lnTo>
                    <a:pt x="508876" y="294360"/>
                  </a:lnTo>
                  <a:lnTo>
                    <a:pt x="476389" y="296278"/>
                  </a:lnTo>
                  <a:lnTo>
                    <a:pt x="442810" y="297116"/>
                  </a:lnTo>
                  <a:lnTo>
                    <a:pt x="310769" y="297053"/>
                  </a:lnTo>
                  <a:lnTo>
                    <a:pt x="310769" y="238340"/>
                  </a:lnTo>
                  <a:lnTo>
                    <a:pt x="427774" y="238340"/>
                  </a:lnTo>
                  <a:lnTo>
                    <a:pt x="434594" y="237515"/>
                  </a:lnTo>
                  <a:lnTo>
                    <a:pt x="440550" y="234543"/>
                  </a:lnTo>
                  <a:lnTo>
                    <a:pt x="444754" y="228676"/>
                  </a:lnTo>
                  <a:lnTo>
                    <a:pt x="446354" y="219151"/>
                  </a:lnTo>
                  <a:lnTo>
                    <a:pt x="446354" y="197485"/>
                  </a:lnTo>
                  <a:lnTo>
                    <a:pt x="446354" y="78613"/>
                  </a:lnTo>
                  <a:lnTo>
                    <a:pt x="446354" y="39611"/>
                  </a:lnTo>
                  <a:lnTo>
                    <a:pt x="443966" y="37757"/>
                  </a:lnTo>
                  <a:lnTo>
                    <a:pt x="440778" y="35280"/>
                  </a:lnTo>
                  <a:lnTo>
                    <a:pt x="430872" y="35280"/>
                  </a:lnTo>
                  <a:lnTo>
                    <a:pt x="415391" y="35674"/>
                  </a:lnTo>
                  <a:lnTo>
                    <a:pt x="396824" y="36461"/>
                  </a:lnTo>
                  <a:lnTo>
                    <a:pt x="396824" y="78613"/>
                  </a:lnTo>
                  <a:lnTo>
                    <a:pt x="396824" y="197485"/>
                  </a:lnTo>
                  <a:lnTo>
                    <a:pt x="177673" y="197485"/>
                  </a:lnTo>
                  <a:lnTo>
                    <a:pt x="177673" y="78613"/>
                  </a:lnTo>
                  <a:lnTo>
                    <a:pt x="396824" y="78613"/>
                  </a:lnTo>
                  <a:lnTo>
                    <a:pt x="396824" y="36461"/>
                  </a:lnTo>
                  <a:lnTo>
                    <a:pt x="375158" y="37376"/>
                  </a:lnTo>
                  <a:lnTo>
                    <a:pt x="359676" y="37757"/>
                  </a:lnTo>
                  <a:lnTo>
                    <a:pt x="172097" y="37757"/>
                  </a:lnTo>
                  <a:lnTo>
                    <a:pt x="157530" y="37084"/>
                  </a:lnTo>
                  <a:lnTo>
                    <a:pt x="122834" y="34099"/>
                  </a:lnTo>
                  <a:lnTo>
                    <a:pt x="108953" y="33426"/>
                  </a:lnTo>
                  <a:lnTo>
                    <a:pt x="103911" y="36703"/>
                  </a:lnTo>
                  <a:lnTo>
                    <a:pt x="100596" y="44335"/>
                  </a:lnTo>
                  <a:lnTo>
                    <a:pt x="98691" y="53009"/>
                  </a:lnTo>
                  <a:lnTo>
                    <a:pt x="97815" y="59423"/>
                  </a:lnTo>
                  <a:lnTo>
                    <a:pt x="109601" y="63093"/>
                  </a:lnTo>
                  <a:lnTo>
                    <a:pt x="119253" y="68795"/>
                  </a:lnTo>
                  <a:lnTo>
                    <a:pt x="125755" y="76923"/>
                  </a:lnTo>
                  <a:lnTo>
                    <a:pt x="128155" y="87909"/>
                  </a:lnTo>
                  <a:lnTo>
                    <a:pt x="128155" y="204914"/>
                  </a:lnTo>
                  <a:lnTo>
                    <a:pt x="130060" y="220052"/>
                  </a:lnTo>
                  <a:lnTo>
                    <a:pt x="135496" y="230441"/>
                  </a:lnTo>
                  <a:lnTo>
                    <a:pt x="144081" y="236423"/>
                  </a:lnTo>
                  <a:lnTo>
                    <a:pt x="155384" y="238340"/>
                  </a:lnTo>
                  <a:lnTo>
                    <a:pt x="260629" y="238340"/>
                  </a:lnTo>
                  <a:lnTo>
                    <a:pt x="260629" y="297027"/>
                  </a:lnTo>
                  <a:lnTo>
                    <a:pt x="88709" y="296951"/>
                  </a:lnTo>
                  <a:lnTo>
                    <a:pt x="61836" y="296062"/>
                  </a:lnTo>
                  <a:lnTo>
                    <a:pt x="37160" y="294017"/>
                  </a:lnTo>
                  <a:lnTo>
                    <a:pt x="11150" y="290334"/>
                  </a:lnTo>
                  <a:lnTo>
                    <a:pt x="6807" y="295910"/>
                  </a:lnTo>
                  <a:lnTo>
                    <a:pt x="0" y="305816"/>
                  </a:lnTo>
                  <a:lnTo>
                    <a:pt x="0" y="312623"/>
                  </a:lnTo>
                  <a:lnTo>
                    <a:pt x="29794" y="337007"/>
                  </a:lnTo>
                  <a:lnTo>
                    <a:pt x="60058" y="351002"/>
                  </a:lnTo>
                  <a:lnTo>
                    <a:pt x="78460" y="345846"/>
                  </a:lnTo>
                  <a:lnTo>
                    <a:pt x="95885" y="341718"/>
                  </a:lnTo>
                  <a:lnTo>
                    <a:pt x="112725" y="339001"/>
                  </a:lnTo>
                  <a:lnTo>
                    <a:pt x="129387" y="338010"/>
                  </a:lnTo>
                  <a:lnTo>
                    <a:pt x="455637" y="338010"/>
                  </a:lnTo>
                  <a:lnTo>
                    <a:pt x="479856" y="338315"/>
                  </a:lnTo>
                  <a:lnTo>
                    <a:pt x="504545" y="339090"/>
                  </a:lnTo>
                  <a:lnTo>
                    <a:pt x="551586" y="341109"/>
                  </a:lnTo>
                  <a:lnTo>
                    <a:pt x="552411" y="338010"/>
                  </a:lnTo>
                  <a:lnTo>
                    <a:pt x="554316" y="330796"/>
                  </a:lnTo>
                  <a:lnTo>
                    <a:pt x="556704" y="319049"/>
                  </a:lnTo>
                  <a:lnTo>
                    <a:pt x="558380" y="308114"/>
                  </a:lnTo>
                  <a:lnTo>
                    <a:pt x="559015" y="300240"/>
                  </a:lnTo>
                  <a:lnTo>
                    <a:pt x="559015" y="297154"/>
                  </a:lnTo>
                  <a:lnTo>
                    <a:pt x="559015" y="292811"/>
                  </a:lnTo>
                  <a:close/>
                </a:path>
                <a:path w="1117600" h="594360">
                  <a:moveTo>
                    <a:pt x="908799" y="378244"/>
                  </a:moveTo>
                  <a:lnTo>
                    <a:pt x="871613" y="346100"/>
                  </a:lnTo>
                  <a:lnTo>
                    <a:pt x="839000" y="317423"/>
                  </a:lnTo>
                  <a:lnTo>
                    <a:pt x="806615" y="288518"/>
                  </a:lnTo>
                  <a:lnTo>
                    <a:pt x="774458" y="259384"/>
                  </a:lnTo>
                  <a:lnTo>
                    <a:pt x="801471" y="227799"/>
                  </a:lnTo>
                  <a:lnTo>
                    <a:pt x="825296" y="196634"/>
                  </a:lnTo>
                  <a:lnTo>
                    <a:pt x="845058" y="166497"/>
                  </a:lnTo>
                  <a:lnTo>
                    <a:pt x="849884" y="157238"/>
                  </a:lnTo>
                  <a:lnTo>
                    <a:pt x="859891" y="138049"/>
                  </a:lnTo>
                  <a:lnTo>
                    <a:pt x="862215" y="128270"/>
                  </a:lnTo>
                  <a:lnTo>
                    <a:pt x="860348" y="120637"/>
                  </a:lnTo>
                  <a:lnTo>
                    <a:pt x="855802" y="116408"/>
                  </a:lnTo>
                  <a:lnTo>
                    <a:pt x="855014" y="115671"/>
                  </a:lnTo>
                  <a:lnTo>
                    <a:pt x="846886" y="113906"/>
                  </a:lnTo>
                  <a:lnTo>
                    <a:pt x="836777" y="114287"/>
                  </a:lnTo>
                  <a:lnTo>
                    <a:pt x="811453" y="115989"/>
                  </a:lnTo>
                  <a:lnTo>
                    <a:pt x="796124" y="116382"/>
                  </a:lnTo>
                  <a:lnTo>
                    <a:pt x="756500" y="116382"/>
                  </a:lnTo>
                  <a:lnTo>
                    <a:pt x="756500" y="41478"/>
                  </a:lnTo>
                  <a:lnTo>
                    <a:pt x="754646" y="40233"/>
                  </a:lnTo>
                  <a:lnTo>
                    <a:pt x="716343" y="31178"/>
                  </a:lnTo>
                  <a:lnTo>
                    <a:pt x="689648" y="27851"/>
                  </a:lnTo>
                  <a:lnTo>
                    <a:pt x="687171" y="27851"/>
                  </a:lnTo>
                  <a:lnTo>
                    <a:pt x="676643" y="51384"/>
                  </a:lnTo>
                  <a:lnTo>
                    <a:pt x="690359" y="55626"/>
                  </a:lnTo>
                  <a:lnTo>
                    <a:pt x="700011" y="61201"/>
                  </a:lnTo>
                  <a:lnTo>
                    <a:pt x="705726" y="68529"/>
                  </a:lnTo>
                  <a:lnTo>
                    <a:pt x="707593" y="78003"/>
                  </a:lnTo>
                  <a:lnTo>
                    <a:pt x="707593" y="116382"/>
                  </a:lnTo>
                  <a:lnTo>
                    <a:pt x="670458" y="116382"/>
                  </a:lnTo>
                  <a:lnTo>
                    <a:pt x="651865" y="116408"/>
                  </a:lnTo>
                  <a:lnTo>
                    <a:pt x="632764" y="116154"/>
                  </a:lnTo>
                  <a:lnTo>
                    <a:pt x="613778" y="115074"/>
                  </a:lnTo>
                  <a:lnTo>
                    <a:pt x="595541" y="112661"/>
                  </a:lnTo>
                  <a:lnTo>
                    <a:pt x="592455" y="117005"/>
                  </a:lnTo>
                  <a:lnTo>
                    <a:pt x="586257" y="129387"/>
                  </a:lnTo>
                  <a:lnTo>
                    <a:pt x="586257" y="134950"/>
                  </a:lnTo>
                  <a:lnTo>
                    <a:pt x="620788" y="158508"/>
                  </a:lnTo>
                  <a:lnTo>
                    <a:pt x="632688" y="164668"/>
                  </a:lnTo>
                  <a:lnTo>
                    <a:pt x="644410" y="161417"/>
                  </a:lnTo>
                  <a:lnTo>
                    <a:pt x="655904" y="159092"/>
                  </a:lnTo>
                  <a:lnTo>
                    <a:pt x="667854" y="157708"/>
                  </a:lnTo>
                  <a:lnTo>
                    <a:pt x="680974" y="157238"/>
                  </a:lnTo>
                  <a:lnTo>
                    <a:pt x="796747" y="157238"/>
                  </a:lnTo>
                  <a:lnTo>
                    <a:pt x="772693" y="192989"/>
                  </a:lnTo>
                  <a:lnTo>
                    <a:pt x="742530" y="230352"/>
                  </a:lnTo>
                  <a:lnTo>
                    <a:pt x="707974" y="268020"/>
                  </a:lnTo>
                  <a:lnTo>
                    <a:pt x="670699" y="304647"/>
                  </a:lnTo>
                  <a:lnTo>
                    <a:pt x="632421" y="338899"/>
                  </a:lnTo>
                  <a:lnTo>
                    <a:pt x="594829" y="369443"/>
                  </a:lnTo>
                  <a:lnTo>
                    <a:pt x="559638" y="394957"/>
                  </a:lnTo>
                  <a:lnTo>
                    <a:pt x="563740" y="401434"/>
                  </a:lnTo>
                  <a:lnTo>
                    <a:pt x="568769" y="408660"/>
                  </a:lnTo>
                  <a:lnTo>
                    <a:pt x="573570" y="415074"/>
                  </a:lnTo>
                  <a:lnTo>
                    <a:pt x="576973" y="419100"/>
                  </a:lnTo>
                  <a:lnTo>
                    <a:pt x="580682" y="422821"/>
                  </a:lnTo>
                  <a:lnTo>
                    <a:pt x="586257" y="422821"/>
                  </a:lnTo>
                  <a:lnTo>
                    <a:pt x="626833" y="395287"/>
                  </a:lnTo>
                  <a:lnTo>
                    <a:pt x="666356" y="363931"/>
                  </a:lnTo>
                  <a:lnTo>
                    <a:pt x="707605" y="327355"/>
                  </a:lnTo>
                  <a:lnTo>
                    <a:pt x="748461" y="287248"/>
                  </a:lnTo>
                  <a:lnTo>
                    <a:pt x="779945" y="319151"/>
                  </a:lnTo>
                  <a:lnTo>
                    <a:pt x="811364" y="351701"/>
                  </a:lnTo>
                  <a:lnTo>
                    <a:pt x="874750" y="418490"/>
                  </a:lnTo>
                  <a:lnTo>
                    <a:pt x="882611" y="411213"/>
                  </a:lnTo>
                  <a:lnTo>
                    <a:pt x="890765" y="403009"/>
                  </a:lnTo>
                  <a:lnTo>
                    <a:pt x="898334" y="394804"/>
                  </a:lnTo>
                  <a:lnTo>
                    <a:pt x="904455" y="387527"/>
                  </a:lnTo>
                  <a:lnTo>
                    <a:pt x="908177" y="383197"/>
                  </a:lnTo>
                  <a:lnTo>
                    <a:pt x="908799" y="378244"/>
                  </a:lnTo>
                  <a:close/>
                </a:path>
                <a:path w="1117600" h="594360">
                  <a:moveTo>
                    <a:pt x="1117422" y="233387"/>
                  </a:moveTo>
                  <a:lnTo>
                    <a:pt x="1114323" y="232143"/>
                  </a:lnTo>
                  <a:lnTo>
                    <a:pt x="1105662" y="232143"/>
                  </a:lnTo>
                  <a:lnTo>
                    <a:pt x="1095514" y="233108"/>
                  </a:lnTo>
                  <a:lnTo>
                    <a:pt x="1077417" y="235242"/>
                  </a:lnTo>
                  <a:lnTo>
                    <a:pt x="1055954" y="237375"/>
                  </a:lnTo>
                  <a:lnTo>
                    <a:pt x="1035697" y="238340"/>
                  </a:lnTo>
                  <a:lnTo>
                    <a:pt x="1007224" y="238340"/>
                  </a:lnTo>
                  <a:lnTo>
                    <a:pt x="1007224" y="19812"/>
                  </a:lnTo>
                  <a:lnTo>
                    <a:pt x="1004747" y="17335"/>
                  </a:lnTo>
                  <a:lnTo>
                    <a:pt x="958786" y="4876"/>
                  </a:lnTo>
                  <a:lnTo>
                    <a:pt x="918705" y="0"/>
                  </a:lnTo>
                  <a:lnTo>
                    <a:pt x="916228" y="0"/>
                  </a:lnTo>
                  <a:lnTo>
                    <a:pt x="913752" y="622"/>
                  </a:lnTo>
                  <a:lnTo>
                    <a:pt x="911885" y="3708"/>
                  </a:lnTo>
                  <a:lnTo>
                    <a:pt x="909408" y="7429"/>
                  </a:lnTo>
                  <a:lnTo>
                    <a:pt x="905700" y="18567"/>
                  </a:lnTo>
                  <a:lnTo>
                    <a:pt x="903846" y="25996"/>
                  </a:lnTo>
                  <a:lnTo>
                    <a:pt x="916787" y="29387"/>
                  </a:lnTo>
                  <a:lnTo>
                    <a:pt x="928916" y="33655"/>
                  </a:lnTo>
                  <a:lnTo>
                    <a:pt x="939190" y="38277"/>
                  </a:lnTo>
                  <a:lnTo>
                    <a:pt x="946556" y="42710"/>
                  </a:lnTo>
                  <a:lnTo>
                    <a:pt x="953985" y="48285"/>
                  </a:lnTo>
                  <a:lnTo>
                    <a:pt x="957084" y="50761"/>
                  </a:lnTo>
                  <a:lnTo>
                    <a:pt x="957084" y="593064"/>
                  </a:lnTo>
                  <a:lnTo>
                    <a:pt x="966533" y="594017"/>
                  </a:lnTo>
                  <a:lnTo>
                    <a:pt x="1002525" y="562483"/>
                  </a:lnTo>
                  <a:lnTo>
                    <a:pt x="1006513" y="513143"/>
                  </a:lnTo>
                  <a:lnTo>
                    <a:pt x="1007224" y="490918"/>
                  </a:lnTo>
                  <a:lnTo>
                    <a:pt x="1007224" y="277342"/>
                  </a:lnTo>
                  <a:lnTo>
                    <a:pt x="1109992" y="277342"/>
                  </a:lnTo>
                  <a:lnTo>
                    <a:pt x="1112723" y="267716"/>
                  </a:lnTo>
                  <a:lnTo>
                    <a:pt x="1115098" y="257454"/>
                  </a:lnTo>
                  <a:lnTo>
                    <a:pt x="1116787" y="248005"/>
                  </a:lnTo>
                  <a:lnTo>
                    <a:pt x="1117422" y="240817"/>
                  </a:lnTo>
                  <a:lnTo>
                    <a:pt x="1117422" y="238340"/>
                  </a:lnTo>
                  <a:lnTo>
                    <a:pt x="1117422" y="233387"/>
                  </a:lnTo>
                  <a:close/>
                </a:path>
              </a:pathLst>
            </a:custGeom>
            <a:solidFill>
              <a:srgbClr val="E52F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90328" y="5161437"/>
              <a:ext cx="254000" cy="462915"/>
            </a:xfrm>
            <a:custGeom>
              <a:avLst/>
              <a:gdLst/>
              <a:ahLst/>
              <a:cxnLst/>
              <a:rect l="l" t="t" r="r" b="b"/>
              <a:pathLst>
                <a:path w="254000" h="462914">
                  <a:moveTo>
                    <a:pt x="253555" y="462329"/>
                  </a:moveTo>
                  <a:lnTo>
                    <a:pt x="0" y="462329"/>
                  </a:lnTo>
                  <a:lnTo>
                    <a:pt x="0" y="414393"/>
                  </a:lnTo>
                  <a:lnTo>
                    <a:pt x="102809" y="414393"/>
                  </a:lnTo>
                  <a:lnTo>
                    <a:pt x="102809" y="69380"/>
                  </a:lnTo>
                  <a:lnTo>
                    <a:pt x="20814" y="69380"/>
                  </a:lnTo>
                  <a:lnTo>
                    <a:pt x="20814" y="32798"/>
                  </a:lnTo>
                  <a:lnTo>
                    <a:pt x="49542" y="26520"/>
                  </a:lnTo>
                  <a:lnTo>
                    <a:pt x="74663" y="19000"/>
                  </a:lnTo>
                  <a:lnTo>
                    <a:pt x="96827" y="10180"/>
                  </a:lnTo>
                  <a:lnTo>
                    <a:pt x="116686" y="0"/>
                  </a:lnTo>
                  <a:lnTo>
                    <a:pt x="160837" y="0"/>
                  </a:lnTo>
                  <a:lnTo>
                    <a:pt x="160837" y="414393"/>
                  </a:lnTo>
                  <a:lnTo>
                    <a:pt x="253555" y="414393"/>
                  </a:lnTo>
                  <a:lnTo>
                    <a:pt x="253555" y="462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0926" y="5543663"/>
              <a:ext cx="83257" cy="883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68703" y="5101526"/>
              <a:ext cx="4534535" cy="2035810"/>
            </a:xfrm>
            <a:custGeom>
              <a:avLst/>
              <a:gdLst/>
              <a:ahLst/>
              <a:cxnLst/>
              <a:rect l="l" t="t" r="r" b="b"/>
              <a:pathLst>
                <a:path w="4534535" h="2035809">
                  <a:moveTo>
                    <a:pt x="303390" y="1973770"/>
                  </a:moveTo>
                  <a:lnTo>
                    <a:pt x="187337" y="1973770"/>
                  </a:lnTo>
                  <a:lnTo>
                    <a:pt x="169303" y="1974113"/>
                  </a:lnTo>
                  <a:lnTo>
                    <a:pt x="149961" y="1975040"/>
                  </a:lnTo>
                  <a:lnTo>
                    <a:pt x="130390" y="1976437"/>
                  </a:lnTo>
                  <a:lnTo>
                    <a:pt x="111645" y="1978190"/>
                  </a:lnTo>
                  <a:lnTo>
                    <a:pt x="152019" y="1937994"/>
                  </a:lnTo>
                  <a:lnTo>
                    <a:pt x="188315" y="1897989"/>
                  </a:lnTo>
                  <a:lnTo>
                    <a:pt x="219735" y="1858200"/>
                  </a:lnTo>
                  <a:lnTo>
                    <a:pt x="245516" y="1818678"/>
                  </a:lnTo>
                  <a:lnTo>
                    <a:pt x="264883" y="1779422"/>
                  </a:lnTo>
                  <a:lnTo>
                    <a:pt x="277075" y="1740496"/>
                  </a:lnTo>
                  <a:lnTo>
                    <a:pt x="281317" y="1701927"/>
                  </a:lnTo>
                  <a:lnTo>
                    <a:pt x="274929" y="1655216"/>
                  </a:lnTo>
                  <a:lnTo>
                    <a:pt x="256552" y="1616621"/>
                  </a:lnTo>
                  <a:lnTo>
                    <a:pt x="227368" y="1587449"/>
                  </a:lnTo>
                  <a:lnTo>
                    <a:pt x="188544" y="1568983"/>
                  </a:lnTo>
                  <a:lnTo>
                    <a:pt x="141287" y="1562531"/>
                  </a:lnTo>
                  <a:lnTo>
                    <a:pt x="99250" y="1567345"/>
                  </a:lnTo>
                  <a:lnTo>
                    <a:pt x="62839" y="1581137"/>
                  </a:lnTo>
                  <a:lnTo>
                    <a:pt x="30327" y="1602981"/>
                  </a:lnTo>
                  <a:lnTo>
                    <a:pt x="0" y="1631911"/>
                  </a:lnTo>
                  <a:lnTo>
                    <a:pt x="41008" y="1672285"/>
                  </a:lnTo>
                  <a:lnTo>
                    <a:pt x="60528" y="1652231"/>
                  </a:lnTo>
                  <a:lnTo>
                    <a:pt x="82232" y="1635785"/>
                  </a:lnTo>
                  <a:lnTo>
                    <a:pt x="106197" y="1624660"/>
                  </a:lnTo>
                  <a:lnTo>
                    <a:pt x="132461" y="1620558"/>
                  </a:lnTo>
                  <a:lnTo>
                    <a:pt x="166598" y="1626768"/>
                  </a:lnTo>
                  <a:lnTo>
                    <a:pt x="191274" y="1644218"/>
                  </a:lnTo>
                  <a:lnTo>
                    <a:pt x="206260" y="1671116"/>
                  </a:lnTo>
                  <a:lnTo>
                    <a:pt x="211302" y="1705711"/>
                  </a:lnTo>
                  <a:lnTo>
                    <a:pt x="206984" y="1739315"/>
                  </a:lnTo>
                  <a:lnTo>
                    <a:pt x="172720" y="1812823"/>
                  </a:lnTo>
                  <a:lnTo>
                    <a:pt x="142925" y="1853311"/>
                  </a:lnTo>
                  <a:lnTo>
                    <a:pt x="104787" y="1896694"/>
                  </a:lnTo>
                  <a:lnTo>
                    <a:pt x="58381" y="1943265"/>
                  </a:lnTo>
                  <a:lnTo>
                    <a:pt x="3784" y="1993328"/>
                  </a:lnTo>
                  <a:lnTo>
                    <a:pt x="3784" y="2035594"/>
                  </a:lnTo>
                  <a:lnTo>
                    <a:pt x="303390" y="2035594"/>
                  </a:lnTo>
                  <a:lnTo>
                    <a:pt x="303390" y="1973770"/>
                  </a:lnTo>
                  <a:close/>
                </a:path>
                <a:path w="4534535" h="2035809">
                  <a:moveTo>
                    <a:pt x="1074572" y="148221"/>
                  </a:moveTo>
                  <a:lnTo>
                    <a:pt x="1067257" y="106019"/>
                  </a:lnTo>
                  <a:lnTo>
                    <a:pt x="1048156" y="73164"/>
                  </a:lnTo>
                  <a:lnTo>
                    <a:pt x="1046619" y="70497"/>
                  </a:lnTo>
                  <a:lnTo>
                    <a:pt x="1014628" y="43230"/>
                  </a:lnTo>
                  <a:lnTo>
                    <a:pt x="1011491" y="41910"/>
                  </a:lnTo>
                  <a:lnTo>
                    <a:pt x="1011491" y="148221"/>
                  </a:lnTo>
                  <a:lnTo>
                    <a:pt x="1004900" y="179108"/>
                  </a:lnTo>
                  <a:lnTo>
                    <a:pt x="986663" y="202780"/>
                  </a:lnTo>
                  <a:lnTo>
                    <a:pt x="959078" y="217932"/>
                  </a:lnTo>
                  <a:lnTo>
                    <a:pt x="924458" y="223278"/>
                  </a:lnTo>
                  <a:lnTo>
                    <a:pt x="890295" y="217932"/>
                  </a:lnTo>
                  <a:lnTo>
                    <a:pt x="863117" y="202780"/>
                  </a:lnTo>
                  <a:lnTo>
                    <a:pt x="845159" y="179108"/>
                  </a:lnTo>
                  <a:lnTo>
                    <a:pt x="838669" y="148221"/>
                  </a:lnTo>
                  <a:lnTo>
                    <a:pt x="845159" y="117335"/>
                  </a:lnTo>
                  <a:lnTo>
                    <a:pt x="863117" y="93662"/>
                  </a:lnTo>
                  <a:lnTo>
                    <a:pt x="890295" y="78498"/>
                  </a:lnTo>
                  <a:lnTo>
                    <a:pt x="924458" y="73164"/>
                  </a:lnTo>
                  <a:lnTo>
                    <a:pt x="959078" y="78498"/>
                  </a:lnTo>
                  <a:lnTo>
                    <a:pt x="986663" y="93662"/>
                  </a:lnTo>
                  <a:lnTo>
                    <a:pt x="1004900" y="117335"/>
                  </a:lnTo>
                  <a:lnTo>
                    <a:pt x="1011491" y="148221"/>
                  </a:lnTo>
                  <a:lnTo>
                    <a:pt x="1011491" y="41910"/>
                  </a:lnTo>
                  <a:lnTo>
                    <a:pt x="973251" y="25730"/>
                  </a:lnTo>
                  <a:lnTo>
                    <a:pt x="924458" y="19545"/>
                  </a:lnTo>
                  <a:lnTo>
                    <a:pt x="876033" y="25730"/>
                  </a:lnTo>
                  <a:lnTo>
                    <a:pt x="834999" y="43230"/>
                  </a:lnTo>
                  <a:lnTo>
                    <a:pt x="803287" y="70497"/>
                  </a:lnTo>
                  <a:lnTo>
                    <a:pt x="782853" y="106019"/>
                  </a:lnTo>
                  <a:lnTo>
                    <a:pt x="775601" y="148221"/>
                  </a:lnTo>
                  <a:lnTo>
                    <a:pt x="782853" y="190360"/>
                  </a:lnTo>
                  <a:lnTo>
                    <a:pt x="803287" y="225717"/>
                  </a:lnTo>
                  <a:lnTo>
                    <a:pt x="834999" y="252806"/>
                  </a:lnTo>
                  <a:lnTo>
                    <a:pt x="876033" y="270154"/>
                  </a:lnTo>
                  <a:lnTo>
                    <a:pt x="924458" y="276263"/>
                  </a:lnTo>
                  <a:lnTo>
                    <a:pt x="973251" y="270154"/>
                  </a:lnTo>
                  <a:lnTo>
                    <a:pt x="1014628" y="252806"/>
                  </a:lnTo>
                  <a:lnTo>
                    <a:pt x="1046619" y="225717"/>
                  </a:lnTo>
                  <a:lnTo>
                    <a:pt x="1048042" y="223278"/>
                  </a:lnTo>
                  <a:lnTo>
                    <a:pt x="1067257" y="190360"/>
                  </a:lnTo>
                  <a:lnTo>
                    <a:pt x="1074572" y="148221"/>
                  </a:lnTo>
                  <a:close/>
                </a:path>
                <a:path w="4534535" h="2035809">
                  <a:moveTo>
                    <a:pt x="1234147" y="622"/>
                  </a:moveTo>
                  <a:lnTo>
                    <a:pt x="1169187" y="622"/>
                  </a:lnTo>
                  <a:lnTo>
                    <a:pt x="1169187" y="290131"/>
                  </a:lnTo>
                  <a:lnTo>
                    <a:pt x="1234147" y="290131"/>
                  </a:lnTo>
                  <a:lnTo>
                    <a:pt x="1234147" y="622"/>
                  </a:lnTo>
                  <a:close/>
                </a:path>
                <a:path w="4534535" h="2035809">
                  <a:moveTo>
                    <a:pt x="1251178" y="512787"/>
                  </a:moveTo>
                  <a:lnTo>
                    <a:pt x="925715" y="512787"/>
                  </a:lnTo>
                  <a:lnTo>
                    <a:pt x="925715" y="462330"/>
                  </a:lnTo>
                  <a:lnTo>
                    <a:pt x="1234147" y="462330"/>
                  </a:lnTo>
                  <a:lnTo>
                    <a:pt x="1234147" y="316001"/>
                  </a:lnTo>
                  <a:lnTo>
                    <a:pt x="860755" y="316001"/>
                  </a:lnTo>
                  <a:lnTo>
                    <a:pt x="860755" y="367080"/>
                  </a:lnTo>
                  <a:lnTo>
                    <a:pt x="1169809" y="367080"/>
                  </a:lnTo>
                  <a:lnTo>
                    <a:pt x="1169809" y="414388"/>
                  </a:lnTo>
                  <a:lnTo>
                    <a:pt x="862012" y="414388"/>
                  </a:lnTo>
                  <a:lnTo>
                    <a:pt x="862012" y="563880"/>
                  </a:lnTo>
                  <a:lnTo>
                    <a:pt x="1251178" y="563880"/>
                  </a:lnTo>
                  <a:lnTo>
                    <a:pt x="1251178" y="512787"/>
                  </a:lnTo>
                  <a:close/>
                </a:path>
                <a:path w="4534535" h="2035809">
                  <a:moveTo>
                    <a:pt x="1793608" y="138125"/>
                  </a:moveTo>
                  <a:lnTo>
                    <a:pt x="1729270" y="138125"/>
                  </a:lnTo>
                  <a:lnTo>
                    <a:pt x="1729270" y="201206"/>
                  </a:lnTo>
                  <a:lnTo>
                    <a:pt x="1793608" y="201206"/>
                  </a:lnTo>
                  <a:lnTo>
                    <a:pt x="1793608" y="138125"/>
                  </a:lnTo>
                  <a:close/>
                </a:path>
                <a:path w="4534535" h="2035809">
                  <a:moveTo>
                    <a:pt x="1793608" y="22707"/>
                  </a:moveTo>
                  <a:lnTo>
                    <a:pt x="1729270" y="22707"/>
                  </a:lnTo>
                  <a:lnTo>
                    <a:pt x="1729270" y="87668"/>
                  </a:lnTo>
                  <a:lnTo>
                    <a:pt x="1793608" y="87668"/>
                  </a:lnTo>
                  <a:lnTo>
                    <a:pt x="1793608" y="22707"/>
                  </a:lnTo>
                  <a:close/>
                </a:path>
                <a:path w="4534535" h="2035809">
                  <a:moveTo>
                    <a:pt x="1802434" y="507365"/>
                  </a:moveTo>
                  <a:lnTo>
                    <a:pt x="1475092" y="507365"/>
                  </a:lnTo>
                  <a:lnTo>
                    <a:pt x="1475092" y="400685"/>
                  </a:lnTo>
                  <a:lnTo>
                    <a:pt x="1409496" y="400685"/>
                  </a:lnTo>
                  <a:lnTo>
                    <a:pt x="1409496" y="507365"/>
                  </a:lnTo>
                  <a:lnTo>
                    <a:pt x="1409496" y="560705"/>
                  </a:lnTo>
                  <a:lnTo>
                    <a:pt x="1802434" y="560705"/>
                  </a:lnTo>
                  <a:lnTo>
                    <a:pt x="1802434" y="507365"/>
                  </a:lnTo>
                  <a:close/>
                </a:path>
                <a:path w="4534535" h="2035809">
                  <a:moveTo>
                    <a:pt x="1860473" y="307797"/>
                  </a:moveTo>
                  <a:lnTo>
                    <a:pt x="1634667" y="307797"/>
                  </a:lnTo>
                  <a:lnTo>
                    <a:pt x="1634667" y="253365"/>
                  </a:lnTo>
                  <a:lnTo>
                    <a:pt x="1793608" y="253365"/>
                  </a:lnTo>
                  <a:lnTo>
                    <a:pt x="1793608" y="201295"/>
                  </a:lnTo>
                  <a:lnTo>
                    <a:pt x="1475714" y="201295"/>
                  </a:lnTo>
                  <a:lnTo>
                    <a:pt x="1475714" y="137795"/>
                  </a:lnTo>
                  <a:lnTo>
                    <a:pt x="1793608" y="137795"/>
                  </a:lnTo>
                  <a:lnTo>
                    <a:pt x="1793608" y="88265"/>
                  </a:lnTo>
                  <a:lnTo>
                    <a:pt x="1475714" y="88265"/>
                  </a:lnTo>
                  <a:lnTo>
                    <a:pt x="1475714" y="22225"/>
                  </a:lnTo>
                  <a:lnTo>
                    <a:pt x="1411389" y="22225"/>
                  </a:lnTo>
                  <a:lnTo>
                    <a:pt x="1411389" y="88265"/>
                  </a:lnTo>
                  <a:lnTo>
                    <a:pt x="1411389" y="137795"/>
                  </a:lnTo>
                  <a:lnTo>
                    <a:pt x="1411389" y="201295"/>
                  </a:lnTo>
                  <a:lnTo>
                    <a:pt x="1411389" y="253365"/>
                  </a:lnTo>
                  <a:lnTo>
                    <a:pt x="1569072" y="253365"/>
                  </a:lnTo>
                  <a:lnTo>
                    <a:pt x="1569072" y="307797"/>
                  </a:lnTo>
                  <a:lnTo>
                    <a:pt x="1343901" y="307797"/>
                  </a:lnTo>
                  <a:lnTo>
                    <a:pt x="1343901" y="360146"/>
                  </a:lnTo>
                  <a:lnTo>
                    <a:pt x="1860473" y="360146"/>
                  </a:lnTo>
                  <a:lnTo>
                    <a:pt x="1860473" y="307797"/>
                  </a:lnTo>
                  <a:close/>
                </a:path>
                <a:path w="4534535" h="2035809">
                  <a:moveTo>
                    <a:pt x="2616974" y="447814"/>
                  </a:moveTo>
                  <a:lnTo>
                    <a:pt x="2495245" y="447814"/>
                  </a:lnTo>
                  <a:lnTo>
                    <a:pt x="2495245" y="323570"/>
                  </a:lnTo>
                  <a:lnTo>
                    <a:pt x="2495245" y="299593"/>
                  </a:lnTo>
                  <a:lnTo>
                    <a:pt x="2548547" y="250482"/>
                  </a:lnTo>
                  <a:lnTo>
                    <a:pt x="2567787" y="182905"/>
                  </a:lnTo>
                  <a:lnTo>
                    <a:pt x="2560675" y="140347"/>
                  </a:lnTo>
                  <a:lnTo>
                    <a:pt x="2540406" y="103949"/>
                  </a:lnTo>
                  <a:lnTo>
                    <a:pt x="2520086" y="85140"/>
                  </a:lnTo>
                  <a:lnTo>
                    <a:pt x="2508491" y="74422"/>
                  </a:lnTo>
                  <a:lnTo>
                    <a:pt x="2504071" y="72123"/>
                  </a:lnTo>
                  <a:lnTo>
                    <a:pt x="2504071" y="182905"/>
                  </a:lnTo>
                  <a:lnTo>
                    <a:pt x="2493378" y="223824"/>
                  </a:lnTo>
                  <a:lnTo>
                    <a:pt x="2463393" y="254812"/>
                  </a:lnTo>
                  <a:lnTo>
                    <a:pt x="2430284" y="268935"/>
                  </a:lnTo>
                  <a:lnTo>
                    <a:pt x="2430284" y="323570"/>
                  </a:lnTo>
                  <a:lnTo>
                    <a:pt x="2430284" y="447814"/>
                  </a:lnTo>
                  <a:lnTo>
                    <a:pt x="2286470" y="447814"/>
                  </a:lnTo>
                  <a:lnTo>
                    <a:pt x="2286470" y="324192"/>
                  </a:lnTo>
                  <a:lnTo>
                    <a:pt x="2303475" y="327507"/>
                  </a:lnTo>
                  <a:lnTo>
                    <a:pt x="2321242" y="329869"/>
                  </a:lnTo>
                  <a:lnTo>
                    <a:pt x="2339606" y="331292"/>
                  </a:lnTo>
                  <a:lnTo>
                    <a:pt x="2358377" y="331762"/>
                  </a:lnTo>
                  <a:lnTo>
                    <a:pt x="2377148" y="331279"/>
                  </a:lnTo>
                  <a:lnTo>
                    <a:pt x="2395512" y="329793"/>
                  </a:lnTo>
                  <a:lnTo>
                    <a:pt x="2413279" y="327240"/>
                  </a:lnTo>
                  <a:lnTo>
                    <a:pt x="2427363" y="324192"/>
                  </a:lnTo>
                  <a:lnTo>
                    <a:pt x="2430284" y="323570"/>
                  </a:lnTo>
                  <a:lnTo>
                    <a:pt x="2430284" y="268935"/>
                  </a:lnTo>
                  <a:lnTo>
                    <a:pt x="2417330" y="274447"/>
                  </a:lnTo>
                  <a:lnTo>
                    <a:pt x="2358377" y="281305"/>
                  </a:lnTo>
                  <a:lnTo>
                    <a:pt x="2299055" y="274447"/>
                  </a:lnTo>
                  <a:lnTo>
                    <a:pt x="2252802" y="254812"/>
                  </a:lnTo>
                  <a:lnTo>
                    <a:pt x="2222754" y="223824"/>
                  </a:lnTo>
                  <a:lnTo>
                    <a:pt x="2212048" y="182905"/>
                  </a:lnTo>
                  <a:lnTo>
                    <a:pt x="2222754" y="142354"/>
                  </a:lnTo>
                  <a:lnTo>
                    <a:pt x="2252802" y="111556"/>
                  </a:lnTo>
                  <a:lnTo>
                    <a:pt x="2299055" y="91998"/>
                  </a:lnTo>
                  <a:lnTo>
                    <a:pt x="2358377" y="85140"/>
                  </a:lnTo>
                  <a:lnTo>
                    <a:pt x="2417330" y="91998"/>
                  </a:lnTo>
                  <a:lnTo>
                    <a:pt x="2463393" y="111556"/>
                  </a:lnTo>
                  <a:lnTo>
                    <a:pt x="2493378" y="142354"/>
                  </a:lnTo>
                  <a:lnTo>
                    <a:pt x="2504071" y="182905"/>
                  </a:lnTo>
                  <a:lnTo>
                    <a:pt x="2504071" y="72123"/>
                  </a:lnTo>
                  <a:lnTo>
                    <a:pt x="2466492" y="52463"/>
                  </a:lnTo>
                  <a:lnTo>
                    <a:pt x="2415933" y="38773"/>
                  </a:lnTo>
                  <a:lnTo>
                    <a:pt x="2358377" y="34061"/>
                  </a:lnTo>
                  <a:lnTo>
                    <a:pt x="2300592" y="38773"/>
                  </a:lnTo>
                  <a:lnTo>
                    <a:pt x="2249982" y="52463"/>
                  </a:lnTo>
                  <a:lnTo>
                    <a:pt x="2208022" y="74422"/>
                  </a:lnTo>
                  <a:lnTo>
                    <a:pt x="2176208" y="103949"/>
                  </a:lnTo>
                  <a:lnTo>
                    <a:pt x="2156028" y="140347"/>
                  </a:lnTo>
                  <a:lnTo>
                    <a:pt x="2148967" y="182905"/>
                  </a:lnTo>
                  <a:lnTo>
                    <a:pt x="2153920" y="218884"/>
                  </a:lnTo>
                  <a:lnTo>
                    <a:pt x="2168207" y="250710"/>
                  </a:lnTo>
                  <a:lnTo>
                    <a:pt x="2191016" y="277812"/>
                  </a:lnTo>
                  <a:lnTo>
                    <a:pt x="2221509" y="299593"/>
                  </a:lnTo>
                  <a:lnTo>
                    <a:pt x="2221509" y="447814"/>
                  </a:lnTo>
                  <a:lnTo>
                    <a:pt x="2101037" y="447814"/>
                  </a:lnTo>
                  <a:lnTo>
                    <a:pt x="2101037" y="500799"/>
                  </a:lnTo>
                  <a:lnTo>
                    <a:pt x="2616974" y="500799"/>
                  </a:lnTo>
                  <a:lnTo>
                    <a:pt x="2616974" y="447814"/>
                  </a:lnTo>
                  <a:close/>
                </a:path>
                <a:path w="4534535" h="2035809">
                  <a:moveTo>
                    <a:pt x="3011195" y="64960"/>
                  </a:moveTo>
                  <a:lnTo>
                    <a:pt x="2719159" y="64960"/>
                  </a:lnTo>
                  <a:lnTo>
                    <a:pt x="2719159" y="117944"/>
                  </a:lnTo>
                  <a:lnTo>
                    <a:pt x="2946857" y="117944"/>
                  </a:lnTo>
                  <a:lnTo>
                    <a:pt x="2946336" y="155270"/>
                  </a:lnTo>
                  <a:lnTo>
                    <a:pt x="2944177" y="199390"/>
                  </a:lnTo>
                  <a:lnTo>
                    <a:pt x="2939402" y="250723"/>
                  </a:lnTo>
                  <a:lnTo>
                    <a:pt x="2931083" y="309689"/>
                  </a:lnTo>
                  <a:lnTo>
                    <a:pt x="2995422" y="316623"/>
                  </a:lnTo>
                  <a:lnTo>
                    <a:pt x="3004540" y="247878"/>
                  </a:lnTo>
                  <a:lnTo>
                    <a:pt x="3009214" y="189064"/>
                  </a:lnTo>
                  <a:lnTo>
                    <a:pt x="3010941" y="139941"/>
                  </a:lnTo>
                  <a:lnTo>
                    <a:pt x="3011081" y="117944"/>
                  </a:lnTo>
                  <a:lnTo>
                    <a:pt x="3011195" y="64960"/>
                  </a:lnTo>
                  <a:close/>
                </a:path>
                <a:path w="4534535" h="2035809">
                  <a:moveTo>
                    <a:pt x="3060382" y="430784"/>
                  </a:moveTo>
                  <a:lnTo>
                    <a:pt x="3056369" y="397357"/>
                  </a:lnTo>
                  <a:lnTo>
                    <a:pt x="3054705" y="383489"/>
                  </a:lnTo>
                  <a:lnTo>
                    <a:pt x="3008198" y="388493"/>
                  </a:lnTo>
                  <a:lnTo>
                    <a:pt x="2960814" y="392315"/>
                  </a:lnTo>
                  <a:lnTo>
                    <a:pt x="2913062" y="395198"/>
                  </a:lnTo>
                  <a:lnTo>
                    <a:pt x="2865488" y="397357"/>
                  </a:lnTo>
                  <a:lnTo>
                    <a:pt x="2865488" y="237159"/>
                  </a:lnTo>
                  <a:lnTo>
                    <a:pt x="2801785" y="237159"/>
                  </a:lnTo>
                  <a:lnTo>
                    <a:pt x="2801785" y="399249"/>
                  </a:lnTo>
                  <a:lnTo>
                    <a:pt x="2682570" y="399884"/>
                  </a:lnTo>
                  <a:lnTo>
                    <a:pt x="2690774" y="453491"/>
                  </a:lnTo>
                  <a:lnTo>
                    <a:pt x="2738386" y="453301"/>
                  </a:lnTo>
                  <a:lnTo>
                    <a:pt x="2788882" y="452526"/>
                  </a:lnTo>
                  <a:lnTo>
                    <a:pt x="2841548" y="450913"/>
                  </a:lnTo>
                  <a:lnTo>
                    <a:pt x="2895714" y="448195"/>
                  </a:lnTo>
                  <a:lnTo>
                    <a:pt x="2950705" y="444119"/>
                  </a:lnTo>
                  <a:lnTo>
                    <a:pt x="3005823" y="438404"/>
                  </a:lnTo>
                  <a:lnTo>
                    <a:pt x="3060382" y="430784"/>
                  </a:lnTo>
                  <a:close/>
                </a:path>
                <a:path w="4534535" h="2035809">
                  <a:moveTo>
                    <a:pt x="3154362" y="0"/>
                  </a:moveTo>
                  <a:lnTo>
                    <a:pt x="3089402" y="0"/>
                  </a:lnTo>
                  <a:lnTo>
                    <a:pt x="3089402" y="571449"/>
                  </a:lnTo>
                  <a:lnTo>
                    <a:pt x="3154362" y="571449"/>
                  </a:lnTo>
                  <a:lnTo>
                    <a:pt x="3154362" y="0"/>
                  </a:lnTo>
                  <a:close/>
                </a:path>
                <a:path w="4534535" h="2035809">
                  <a:moveTo>
                    <a:pt x="3889908" y="471157"/>
                  </a:moveTo>
                  <a:lnTo>
                    <a:pt x="3881310" y="436333"/>
                  </a:lnTo>
                  <a:lnTo>
                    <a:pt x="3867797" y="421335"/>
                  </a:lnTo>
                  <a:lnTo>
                    <a:pt x="3856278" y="408559"/>
                  </a:lnTo>
                  <a:lnTo>
                    <a:pt x="3824313" y="392468"/>
                  </a:lnTo>
                  <a:lnTo>
                    <a:pt x="3824313" y="471157"/>
                  </a:lnTo>
                  <a:lnTo>
                    <a:pt x="3815702" y="493052"/>
                  </a:lnTo>
                  <a:lnTo>
                    <a:pt x="3790492" y="508609"/>
                  </a:lnTo>
                  <a:lnTo>
                    <a:pt x="3749535" y="517906"/>
                  </a:lnTo>
                  <a:lnTo>
                    <a:pt x="3693744" y="520979"/>
                  </a:lnTo>
                  <a:lnTo>
                    <a:pt x="3638054" y="517906"/>
                  </a:lnTo>
                  <a:lnTo>
                    <a:pt x="3597325" y="508609"/>
                  </a:lnTo>
                  <a:lnTo>
                    <a:pt x="3572319" y="493052"/>
                  </a:lnTo>
                  <a:lnTo>
                    <a:pt x="3563823" y="471157"/>
                  </a:lnTo>
                  <a:lnTo>
                    <a:pt x="3572319" y="449529"/>
                  </a:lnTo>
                  <a:lnTo>
                    <a:pt x="3597325" y="433946"/>
                  </a:lnTo>
                  <a:lnTo>
                    <a:pt x="3638054" y="424497"/>
                  </a:lnTo>
                  <a:lnTo>
                    <a:pt x="3693744" y="421335"/>
                  </a:lnTo>
                  <a:lnTo>
                    <a:pt x="3749535" y="424497"/>
                  </a:lnTo>
                  <a:lnTo>
                    <a:pt x="3790492" y="433946"/>
                  </a:lnTo>
                  <a:lnTo>
                    <a:pt x="3815702" y="449529"/>
                  </a:lnTo>
                  <a:lnTo>
                    <a:pt x="3824313" y="471157"/>
                  </a:lnTo>
                  <a:lnTo>
                    <a:pt x="3824313" y="392468"/>
                  </a:lnTo>
                  <a:lnTo>
                    <a:pt x="3815931" y="388239"/>
                  </a:lnTo>
                  <a:lnTo>
                    <a:pt x="3761384" y="375754"/>
                  </a:lnTo>
                  <a:lnTo>
                    <a:pt x="3693744" y="371500"/>
                  </a:lnTo>
                  <a:lnTo>
                    <a:pt x="3626358" y="375754"/>
                  </a:lnTo>
                  <a:lnTo>
                    <a:pt x="3571837" y="388239"/>
                  </a:lnTo>
                  <a:lnTo>
                    <a:pt x="3531400" y="408559"/>
                  </a:lnTo>
                  <a:lnTo>
                    <a:pt x="3506241" y="436333"/>
                  </a:lnTo>
                  <a:lnTo>
                    <a:pt x="3497592" y="471157"/>
                  </a:lnTo>
                  <a:lnTo>
                    <a:pt x="3506241" y="505980"/>
                  </a:lnTo>
                  <a:lnTo>
                    <a:pt x="3531400" y="533755"/>
                  </a:lnTo>
                  <a:lnTo>
                    <a:pt x="3571837" y="554075"/>
                  </a:lnTo>
                  <a:lnTo>
                    <a:pt x="3626358" y="566559"/>
                  </a:lnTo>
                  <a:lnTo>
                    <a:pt x="3693744" y="570814"/>
                  </a:lnTo>
                  <a:lnTo>
                    <a:pt x="3761384" y="566559"/>
                  </a:lnTo>
                  <a:lnTo>
                    <a:pt x="3815931" y="554075"/>
                  </a:lnTo>
                  <a:lnTo>
                    <a:pt x="3856278" y="533755"/>
                  </a:lnTo>
                  <a:lnTo>
                    <a:pt x="3867797" y="520979"/>
                  </a:lnTo>
                  <a:lnTo>
                    <a:pt x="3881310" y="505980"/>
                  </a:lnTo>
                  <a:lnTo>
                    <a:pt x="3889908" y="471157"/>
                  </a:lnTo>
                  <a:close/>
                </a:path>
                <a:path w="4534535" h="2035809">
                  <a:moveTo>
                    <a:pt x="3927119" y="183540"/>
                  </a:moveTo>
                  <a:lnTo>
                    <a:pt x="3867734" y="173316"/>
                  </a:lnTo>
                  <a:lnTo>
                    <a:pt x="3817721" y="156362"/>
                  </a:lnTo>
                  <a:lnTo>
                    <a:pt x="3778618" y="133997"/>
                  </a:lnTo>
                  <a:lnTo>
                    <a:pt x="3739159" y="78206"/>
                  </a:lnTo>
                  <a:lnTo>
                    <a:pt x="3905681" y="78206"/>
                  </a:lnTo>
                  <a:lnTo>
                    <a:pt x="3905681" y="25857"/>
                  </a:lnTo>
                  <a:lnTo>
                    <a:pt x="3484981" y="25857"/>
                  </a:lnTo>
                  <a:lnTo>
                    <a:pt x="3484981" y="78206"/>
                  </a:lnTo>
                  <a:lnTo>
                    <a:pt x="3650234" y="78206"/>
                  </a:lnTo>
                  <a:lnTo>
                    <a:pt x="3637229" y="107505"/>
                  </a:lnTo>
                  <a:lnTo>
                    <a:pt x="3610533" y="133997"/>
                  </a:lnTo>
                  <a:lnTo>
                    <a:pt x="3571621" y="156362"/>
                  </a:lnTo>
                  <a:lnTo>
                    <a:pt x="3521926" y="173316"/>
                  </a:lnTo>
                  <a:lnTo>
                    <a:pt x="3462896" y="183540"/>
                  </a:lnTo>
                  <a:lnTo>
                    <a:pt x="3485604" y="233997"/>
                  </a:lnTo>
                  <a:lnTo>
                    <a:pt x="3542931" y="224104"/>
                  </a:lnTo>
                  <a:lnTo>
                    <a:pt x="3593744" y="207632"/>
                  </a:lnTo>
                  <a:lnTo>
                    <a:pt x="3636835" y="185140"/>
                  </a:lnTo>
                  <a:lnTo>
                    <a:pt x="3670998" y="157162"/>
                  </a:lnTo>
                  <a:lnTo>
                    <a:pt x="3695014" y="124256"/>
                  </a:lnTo>
                  <a:lnTo>
                    <a:pt x="3718725" y="157162"/>
                  </a:lnTo>
                  <a:lnTo>
                    <a:pt x="3752697" y="185140"/>
                  </a:lnTo>
                  <a:lnTo>
                    <a:pt x="3795687" y="207632"/>
                  </a:lnTo>
                  <a:lnTo>
                    <a:pt x="3846474" y="224104"/>
                  </a:lnTo>
                  <a:lnTo>
                    <a:pt x="3903789" y="233997"/>
                  </a:lnTo>
                  <a:lnTo>
                    <a:pt x="3927119" y="183540"/>
                  </a:lnTo>
                  <a:close/>
                </a:path>
                <a:path w="4534535" h="2035809">
                  <a:moveTo>
                    <a:pt x="3952354" y="280047"/>
                  </a:moveTo>
                  <a:lnTo>
                    <a:pt x="3726548" y="280047"/>
                  </a:lnTo>
                  <a:lnTo>
                    <a:pt x="3726548" y="203720"/>
                  </a:lnTo>
                  <a:lnTo>
                    <a:pt x="3661587" y="203720"/>
                  </a:lnTo>
                  <a:lnTo>
                    <a:pt x="3661587" y="280047"/>
                  </a:lnTo>
                  <a:lnTo>
                    <a:pt x="3437039" y="280047"/>
                  </a:lnTo>
                  <a:lnTo>
                    <a:pt x="3437039" y="332397"/>
                  </a:lnTo>
                  <a:lnTo>
                    <a:pt x="3952354" y="332397"/>
                  </a:lnTo>
                  <a:lnTo>
                    <a:pt x="3952354" y="280047"/>
                  </a:lnTo>
                  <a:close/>
                </a:path>
                <a:path w="4534535" h="2035809">
                  <a:moveTo>
                    <a:pt x="4485322" y="235585"/>
                  </a:moveTo>
                  <a:lnTo>
                    <a:pt x="4145356" y="235585"/>
                  </a:lnTo>
                  <a:lnTo>
                    <a:pt x="4145356" y="175895"/>
                  </a:lnTo>
                  <a:lnTo>
                    <a:pt x="4472711" y="175895"/>
                  </a:lnTo>
                  <a:lnTo>
                    <a:pt x="4472711" y="127635"/>
                  </a:lnTo>
                  <a:lnTo>
                    <a:pt x="4472711" y="73025"/>
                  </a:lnTo>
                  <a:lnTo>
                    <a:pt x="4472711" y="20955"/>
                  </a:lnTo>
                  <a:lnTo>
                    <a:pt x="4078503" y="20955"/>
                  </a:lnTo>
                  <a:lnTo>
                    <a:pt x="4078503" y="73025"/>
                  </a:lnTo>
                  <a:lnTo>
                    <a:pt x="4406481" y="73025"/>
                  </a:lnTo>
                  <a:lnTo>
                    <a:pt x="4406481" y="127635"/>
                  </a:lnTo>
                  <a:lnTo>
                    <a:pt x="4079760" y="127635"/>
                  </a:lnTo>
                  <a:lnTo>
                    <a:pt x="4079760" y="175895"/>
                  </a:lnTo>
                  <a:lnTo>
                    <a:pt x="4079760" y="235585"/>
                  </a:lnTo>
                  <a:lnTo>
                    <a:pt x="4079760" y="287655"/>
                  </a:lnTo>
                  <a:lnTo>
                    <a:pt x="4485322" y="287655"/>
                  </a:lnTo>
                  <a:lnTo>
                    <a:pt x="4485322" y="235585"/>
                  </a:lnTo>
                  <a:close/>
                </a:path>
                <a:path w="4534535" h="2035809">
                  <a:moveTo>
                    <a:pt x="4534522" y="390423"/>
                  </a:moveTo>
                  <a:lnTo>
                    <a:pt x="4533887" y="338074"/>
                  </a:lnTo>
                  <a:lnTo>
                    <a:pt x="4017314" y="338074"/>
                  </a:lnTo>
                  <a:lnTo>
                    <a:pt x="4017314" y="390423"/>
                  </a:lnTo>
                  <a:lnTo>
                    <a:pt x="4144721" y="390423"/>
                  </a:lnTo>
                  <a:lnTo>
                    <a:pt x="4144721" y="571449"/>
                  </a:lnTo>
                  <a:lnTo>
                    <a:pt x="4209694" y="571449"/>
                  </a:lnTo>
                  <a:lnTo>
                    <a:pt x="4209694" y="390423"/>
                  </a:lnTo>
                  <a:lnTo>
                    <a:pt x="4341520" y="390423"/>
                  </a:lnTo>
                  <a:lnTo>
                    <a:pt x="4341520" y="571449"/>
                  </a:lnTo>
                  <a:lnTo>
                    <a:pt x="4406481" y="571449"/>
                  </a:lnTo>
                  <a:lnTo>
                    <a:pt x="4406481" y="390423"/>
                  </a:lnTo>
                  <a:lnTo>
                    <a:pt x="4534522" y="3904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9678" y="7043129"/>
              <a:ext cx="97133" cy="1021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11869" y="6615493"/>
              <a:ext cx="1618615" cy="570865"/>
            </a:xfrm>
            <a:custGeom>
              <a:avLst/>
              <a:gdLst/>
              <a:ahLst/>
              <a:cxnLst/>
              <a:rect l="l" t="t" r="r" b="b"/>
              <a:pathLst>
                <a:path w="1618614" h="570865">
                  <a:moveTo>
                    <a:pt x="298970" y="147599"/>
                  </a:moveTo>
                  <a:lnTo>
                    <a:pt x="291655" y="105397"/>
                  </a:lnTo>
                  <a:lnTo>
                    <a:pt x="272567" y="72542"/>
                  </a:lnTo>
                  <a:lnTo>
                    <a:pt x="271018" y="69875"/>
                  </a:lnTo>
                  <a:lnTo>
                    <a:pt x="239026" y="42595"/>
                  </a:lnTo>
                  <a:lnTo>
                    <a:pt x="235902" y="41275"/>
                  </a:lnTo>
                  <a:lnTo>
                    <a:pt x="235902" y="147599"/>
                  </a:lnTo>
                  <a:lnTo>
                    <a:pt x="229311" y="178485"/>
                  </a:lnTo>
                  <a:lnTo>
                    <a:pt x="211061" y="202158"/>
                  </a:lnTo>
                  <a:lnTo>
                    <a:pt x="183476" y="217309"/>
                  </a:lnTo>
                  <a:lnTo>
                    <a:pt x="148856" y="222656"/>
                  </a:lnTo>
                  <a:lnTo>
                    <a:pt x="114693" y="217309"/>
                  </a:lnTo>
                  <a:lnTo>
                    <a:pt x="87515" y="202158"/>
                  </a:lnTo>
                  <a:lnTo>
                    <a:pt x="69557" y="178485"/>
                  </a:lnTo>
                  <a:lnTo>
                    <a:pt x="63080" y="147599"/>
                  </a:lnTo>
                  <a:lnTo>
                    <a:pt x="69557" y="116713"/>
                  </a:lnTo>
                  <a:lnTo>
                    <a:pt x="87515" y="93040"/>
                  </a:lnTo>
                  <a:lnTo>
                    <a:pt x="114693" y="77876"/>
                  </a:lnTo>
                  <a:lnTo>
                    <a:pt x="148856" y="72542"/>
                  </a:lnTo>
                  <a:lnTo>
                    <a:pt x="183476" y="77876"/>
                  </a:lnTo>
                  <a:lnTo>
                    <a:pt x="211061" y="93040"/>
                  </a:lnTo>
                  <a:lnTo>
                    <a:pt x="229311" y="116713"/>
                  </a:lnTo>
                  <a:lnTo>
                    <a:pt x="235902" y="147599"/>
                  </a:lnTo>
                  <a:lnTo>
                    <a:pt x="235902" y="41275"/>
                  </a:lnTo>
                  <a:lnTo>
                    <a:pt x="197650" y="25095"/>
                  </a:lnTo>
                  <a:lnTo>
                    <a:pt x="148856" y="18923"/>
                  </a:lnTo>
                  <a:lnTo>
                    <a:pt x="100431" y="25095"/>
                  </a:lnTo>
                  <a:lnTo>
                    <a:pt x="59397" y="42595"/>
                  </a:lnTo>
                  <a:lnTo>
                    <a:pt x="27698" y="69875"/>
                  </a:lnTo>
                  <a:lnTo>
                    <a:pt x="7251" y="105397"/>
                  </a:lnTo>
                  <a:lnTo>
                    <a:pt x="0" y="147599"/>
                  </a:lnTo>
                  <a:lnTo>
                    <a:pt x="7251" y="189738"/>
                  </a:lnTo>
                  <a:lnTo>
                    <a:pt x="27698" y="225094"/>
                  </a:lnTo>
                  <a:lnTo>
                    <a:pt x="59397" y="252183"/>
                  </a:lnTo>
                  <a:lnTo>
                    <a:pt x="100431" y="269519"/>
                  </a:lnTo>
                  <a:lnTo>
                    <a:pt x="148856" y="275640"/>
                  </a:lnTo>
                  <a:lnTo>
                    <a:pt x="197650" y="269519"/>
                  </a:lnTo>
                  <a:lnTo>
                    <a:pt x="239026" y="252183"/>
                  </a:lnTo>
                  <a:lnTo>
                    <a:pt x="271018" y="225094"/>
                  </a:lnTo>
                  <a:lnTo>
                    <a:pt x="272440" y="222656"/>
                  </a:lnTo>
                  <a:lnTo>
                    <a:pt x="291655" y="189738"/>
                  </a:lnTo>
                  <a:lnTo>
                    <a:pt x="298970" y="147599"/>
                  </a:lnTo>
                  <a:close/>
                </a:path>
                <a:path w="1618614" h="570865">
                  <a:moveTo>
                    <a:pt x="458546" y="0"/>
                  </a:moveTo>
                  <a:lnTo>
                    <a:pt x="393585" y="0"/>
                  </a:lnTo>
                  <a:lnTo>
                    <a:pt x="393585" y="289509"/>
                  </a:lnTo>
                  <a:lnTo>
                    <a:pt x="458546" y="289509"/>
                  </a:lnTo>
                  <a:lnTo>
                    <a:pt x="458546" y="0"/>
                  </a:lnTo>
                  <a:close/>
                </a:path>
                <a:path w="1618614" h="570865">
                  <a:moveTo>
                    <a:pt x="475576" y="512165"/>
                  </a:moveTo>
                  <a:lnTo>
                    <a:pt x="150114" y="512165"/>
                  </a:lnTo>
                  <a:lnTo>
                    <a:pt x="150114" y="461695"/>
                  </a:lnTo>
                  <a:lnTo>
                    <a:pt x="458546" y="461695"/>
                  </a:lnTo>
                  <a:lnTo>
                    <a:pt x="458546" y="315366"/>
                  </a:lnTo>
                  <a:lnTo>
                    <a:pt x="85153" y="315366"/>
                  </a:lnTo>
                  <a:lnTo>
                    <a:pt x="85153" y="366458"/>
                  </a:lnTo>
                  <a:lnTo>
                    <a:pt x="394208" y="366458"/>
                  </a:lnTo>
                  <a:lnTo>
                    <a:pt x="394208" y="413766"/>
                  </a:lnTo>
                  <a:lnTo>
                    <a:pt x="86410" y="413766"/>
                  </a:lnTo>
                  <a:lnTo>
                    <a:pt x="86410" y="563245"/>
                  </a:lnTo>
                  <a:lnTo>
                    <a:pt x="475576" y="563245"/>
                  </a:lnTo>
                  <a:lnTo>
                    <a:pt x="475576" y="512165"/>
                  </a:lnTo>
                  <a:close/>
                </a:path>
                <a:path w="1618614" h="570865">
                  <a:moveTo>
                    <a:pt x="1018006" y="22072"/>
                  </a:moveTo>
                  <a:lnTo>
                    <a:pt x="953681" y="22072"/>
                  </a:lnTo>
                  <a:lnTo>
                    <a:pt x="953681" y="86868"/>
                  </a:lnTo>
                  <a:lnTo>
                    <a:pt x="700125" y="86868"/>
                  </a:lnTo>
                  <a:lnTo>
                    <a:pt x="700125" y="22098"/>
                  </a:lnTo>
                  <a:lnTo>
                    <a:pt x="635787" y="22098"/>
                  </a:lnTo>
                  <a:lnTo>
                    <a:pt x="635787" y="86868"/>
                  </a:lnTo>
                  <a:lnTo>
                    <a:pt x="635787" y="137668"/>
                  </a:lnTo>
                  <a:lnTo>
                    <a:pt x="635787" y="201168"/>
                  </a:lnTo>
                  <a:lnTo>
                    <a:pt x="635787" y="251968"/>
                  </a:lnTo>
                  <a:lnTo>
                    <a:pt x="1018006" y="251968"/>
                  </a:lnTo>
                  <a:lnTo>
                    <a:pt x="1018006" y="201168"/>
                  </a:lnTo>
                  <a:lnTo>
                    <a:pt x="700125" y="201168"/>
                  </a:lnTo>
                  <a:lnTo>
                    <a:pt x="700125" y="137668"/>
                  </a:lnTo>
                  <a:lnTo>
                    <a:pt x="953681" y="137668"/>
                  </a:lnTo>
                  <a:lnTo>
                    <a:pt x="953681" y="200571"/>
                  </a:lnTo>
                  <a:lnTo>
                    <a:pt x="1018006" y="200571"/>
                  </a:lnTo>
                  <a:lnTo>
                    <a:pt x="1018006" y="137668"/>
                  </a:lnTo>
                  <a:lnTo>
                    <a:pt x="1018006" y="137502"/>
                  </a:lnTo>
                  <a:lnTo>
                    <a:pt x="1018006" y="87045"/>
                  </a:lnTo>
                  <a:lnTo>
                    <a:pt x="1018006" y="86868"/>
                  </a:lnTo>
                  <a:lnTo>
                    <a:pt x="1018006" y="22072"/>
                  </a:lnTo>
                  <a:close/>
                </a:path>
                <a:path w="1618614" h="570865">
                  <a:moveTo>
                    <a:pt x="1026845" y="505968"/>
                  </a:moveTo>
                  <a:lnTo>
                    <a:pt x="699490" y="505968"/>
                  </a:lnTo>
                  <a:lnTo>
                    <a:pt x="699490" y="399288"/>
                  </a:lnTo>
                  <a:lnTo>
                    <a:pt x="633895" y="399288"/>
                  </a:lnTo>
                  <a:lnTo>
                    <a:pt x="633895" y="505968"/>
                  </a:lnTo>
                  <a:lnTo>
                    <a:pt x="633895" y="559308"/>
                  </a:lnTo>
                  <a:lnTo>
                    <a:pt x="1026845" y="559308"/>
                  </a:lnTo>
                  <a:lnTo>
                    <a:pt x="1026845" y="505968"/>
                  </a:lnTo>
                  <a:close/>
                </a:path>
                <a:path w="1618614" h="570865">
                  <a:moveTo>
                    <a:pt x="1084872" y="307174"/>
                  </a:moveTo>
                  <a:lnTo>
                    <a:pt x="859066" y="307174"/>
                  </a:lnTo>
                  <a:lnTo>
                    <a:pt x="859066" y="252298"/>
                  </a:lnTo>
                  <a:lnTo>
                    <a:pt x="793470" y="252298"/>
                  </a:lnTo>
                  <a:lnTo>
                    <a:pt x="793470" y="307174"/>
                  </a:lnTo>
                  <a:lnTo>
                    <a:pt x="568299" y="307174"/>
                  </a:lnTo>
                  <a:lnTo>
                    <a:pt x="568299" y="359524"/>
                  </a:lnTo>
                  <a:lnTo>
                    <a:pt x="1084872" y="359524"/>
                  </a:lnTo>
                  <a:lnTo>
                    <a:pt x="1084872" y="307174"/>
                  </a:lnTo>
                  <a:close/>
                </a:path>
                <a:path w="1618614" h="570865">
                  <a:moveTo>
                    <a:pt x="1488541" y="177241"/>
                  </a:moveTo>
                  <a:lnTo>
                    <a:pt x="1480947" y="132003"/>
                  </a:lnTo>
                  <a:lnTo>
                    <a:pt x="1460487" y="95872"/>
                  </a:lnTo>
                  <a:lnTo>
                    <a:pt x="1459534" y="94183"/>
                  </a:lnTo>
                  <a:lnTo>
                    <a:pt x="1426413" y="65290"/>
                  </a:lnTo>
                  <a:lnTo>
                    <a:pt x="1424838" y="64617"/>
                  </a:lnTo>
                  <a:lnTo>
                    <a:pt x="1424838" y="177241"/>
                  </a:lnTo>
                  <a:lnTo>
                    <a:pt x="1417993" y="210705"/>
                  </a:lnTo>
                  <a:lnTo>
                    <a:pt x="1398981" y="236372"/>
                  </a:lnTo>
                  <a:lnTo>
                    <a:pt x="1370025" y="252806"/>
                  </a:lnTo>
                  <a:lnTo>
                    <a:pt x="1333385" y="258610"/>
                  </a:lnTo>
                  <a:lnTo>
                    <a:pt x="1297101" y="252806"/>
                  </a:lnTo>
                  <a:lnTo>
                    <a:pt x="1268336" y="236372"/>
                  </a:lnTo>
                  <a:lnTo>
                    <a:pt x="1249387" y="210705"/>
                  </a:lnTo>
                  <a:lnTo>
                    <a:pt x="1242555" y="177241"/>
                  </a:lnTo>
                  <a:lnTo>
                    <a:pt x="1249387" y="143510"/>
                  </a:lnTo>
                  <a:lnTo>
                    <a:pt x="1268336" y="117868"/>
                  </a:lnTo>
                  <a:lnTo>
                    <a:pt x="1297101" y="101587"/>
                  </a:lnTo>
                  <a:lnTo>
                    <a:pt x="1333385" y="95872"/>
                  </a:lnTo>
                  <a:lnTo>
                    <a:pt x="1370025" y="101587"/>
                  </a:lnTo>
                  <a:lnTo>
                    <a:pt x="1398981" y="117868"/>
                  </a:lnTo>
                  <a:lnTo>
                    <a:pt x="1417993" y="143510"/>
                  </a:lnTo>
                  <a:lnTo>
                    <a:pt x="1424838" y="177241"/>
                  </a:lnTo>
                  <a:lnTo>
                    <a:pt x="1424838" y="64617"/>
                  </a:lnTo>
                  <a:lnTo>
                    <a:pt x="1383665" y="46850"/>
                  </a:lnTo>
                  <a:lnTo>
                    <a:pt x="1333385" y="40373"/>
                  </a:lnTo>
                  <a:lnTo>
                    <a:pt x="1283157" y="46850"/>
                  </a:lnTo>
                  <a:lnTo>
                    <a:pt x="1240561" y="65290"/>
                  </a:lnTo>
                  <a:lnTo>
                    <a:pt x="1207630" y="94183"/>
                  </a:lnTo>
                  <a:lnTo>
                    <a:pt x="1186383" y="132003"/>
                  </a:lnTo>
                  <a:lnTo>
                    <a:pt x="1178852" y="177241"/>
                  </a:lnTo>
                  <a:lnTo>
                    <a:pt x="1186383" y="222478"/>
                  </a:lnTo>
                  <a:lnTo>
                    <a:pt x="1207630" y="260299"/>
                  </a:lnTo>
                  <a:lnTo>
                    <a:pt x="1240561" y="289179"/>
                  </a:lnTo>
                  <a:lnTo>
                    <a:pt x="1283157" y="307619"/>
                  </a:lnTo>
                  <a:lnTo>
                    <a:pt x="1333385" y="314109"/>
                  </a:lnTo>
                  <a:lnTo>
                    <a:pt x="1383665" y="307619"/>
                  </a:lnTo>
                  <a:lnTo>
                    <a:pt x="1426413" y="289179"/>
                  </a:lnTo>
                  <a:lnTo>
                    <a:pt x="1459534" y="260299"/>
                  </a:lnTo>
                  <a:lnTo>
                    <a:pt x="1460487" y="258610"/>
                  </a:lnTo>
                  <a:lnTo>
                    <a:pt x="1480947" y="222478"/>
                  </a:lnTo>
                  <a:lnTo>
                    <a:pt x="1488541" y="177241"/>
                  </a:lnTo>
                  <a:close/>
                </a:path>
                <a:path w="1618614" h="570865">
                  <a:moveTo>
                    <a:pt x="1523225" y="425119"/>
                  </a:moveTo>
                  <a:lnTo>
                    <a:pt x="1518818" y="377812"/>
                  </a:lnTo>
                  <a:lnTo>
                    <a:pt x="1465351" y="384619"/>
                  </a:lnTo>
                  <a:lnTo>
                    <a:pt x="1410525" y="389559"/>
                  </a:lnTo>
                  <a:lnTo>
                    <a:pt x="1355382" y="392938"/>
                  </a:lnTo>
                  <a:lnTo>
                    <a:pt x="1300962" y="395046"/>
                  </a:lnTo>
                  <a:lnTo>
                    <a:pt x="1248283" y="396189"/>
                  </a:lnTo>
                  <a:lnTo>
                    <a:pt x="1152359" y="396735"/>
                  </a:lnTo>
                  <a:lnTo>
                    <a:pt x="1160564" y="450354"/>
                  </a:lnTo>
                  <a:lnTo>
                    <a:pt x="1205839" y="450215"/>
                  </a:lnTo>
                  <a:lnTo>
                    <a:pt x="1254633" y="449541"/>
                  </a:lnTo>
                  <a:lnTo>
                    <a:pt x="1306144" y="447967"/>
                  </a:lnTo>
                  <a:lnTo>
                    <a:pt x="1359573" y="445109"/>
                  </a:lnTo>
                  <a:lnTo>
                    <a:pt x="1414094" y="440601"/>
                  </a:lnTo>
                  <a:lnTo>
                    <a:pt x="1468920" y="434060"/>
                  </a:lnTo>
                  <a:lnTo>
                    <a:pt x="1523225" y="425119"/>
                  </a:lnTo>
                  <a:close/>
                </a:path>
                <a:path w="1618614" h="570865">
                  <a:moveTo>
                    <a:pt x="1618475" y="0"/>
                  </a:moveTo>
                  <a:lnTo>
                    <a:pt x="1552879" y="0"/>
                  </a:lnTo>
                  <a:lnTo>
                    <a:pt x="1552879" y="570814"/>
                  </a:lnTo>
                  <a:lnTo>
                    <a:pt x="1618475" y="570814"/>
                  </a:lnTo>
                  <a:lnTo>
                    <a:pt x="16184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716" y="6648287"/>
              <a:ext cx="75057" cy="1999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05705" y="6614870"/>
              <a:ext cx="3594100" cy="571500"/>
            </a:xfrm>
            <a:custGeom>
              <a:avLst/>
              <a:gdLst/>
              <a:ahLst/>
              <a:cxnLst/>
              <a:rect l="l" t="t" r="r" b="b"/>
              <a:pathLst>
                <a:path w="3594100" h="571500">
                  <a:moveTo>
                    <a:pt x="515937" y="447814"/>
                  </a:moveTo>
                  <a:lnTo>
                    <a:pt x="394208" y="447814"/>
                  </a:lnTo>
                  <a:lnTo>
                    <a:pt x="394208" y="323557"/>
                  </a:lnTo>
                  <a:lnTo>
                    <a:pt x="394208" y="299593"/>
                  </a:lnTo>
                  <a:lnTo>
                    <a:pt x="447497" y="250469"/>
                  </a:lnTo>
                  <a:lnTo>
                    <a:pt x="466737" y="182905"/>
                  </a:lnTo>
                  <a:lnTo>
                    <a:pt x="459638" y="140347"/>
                  </a:lnTo>
                  <a:lnTo>
                    <a:pt x="439356" y="103949"/>
                  </a:lnTo>
                  <a:lnTo>
                    <a:pt x="419036" y="85140"/>
                  </a:lnTo>
                  <a:lnTo>
                    <a:pt x="407454" y="74422"/>
                  </a:lnTo>
                  <a:lnTo>
                    <a:pt x="403034" y="72123"/>
                  </a:lnTo>
                  <a:lnTo>
                    <a:pt x="403034" y="182905"/>
                  </a:lnTo>
                  <a:lnTo>
                    <a:pt x="392328" y="223824"/>
                  </a:lnTo>
                  <a:lnTo>
                    <a:pt x="362356" y="254812"/>
                  </a:lnTo>
                  <a:lnTo>
                    <a:pt x="329234" y="268935"/>
                  </a:lnTo>
                  <a:lnTo>
                    <a:pt x="329234" y="323557"/>
                  </a:lnTo>
                  <a:lnTo>
                    <a:pt x="329234" y="447814"/>
                  </a:lnTo>
                  <a:lnTo>
                    <a:pt x="185432" y="447814"/>
                  </a:lnTo>
                  <a:lnTo>
                    <a:pt x="185432" y="324192"/>
                  </a:lnTo>
                  <a:lnTo>
                    <a:pt x="202438" y="327507"/>
                  </a:lnTo>
                  <a:lnTo>
                    <a:pt x="220205" y="329869"/>
                  </a:lnTo>
                  <a:lnTo>
                    <a:pt x="238556" y="331292"/>
                  </a:lnTo>
                  <a:lnTo>
                    <a:pt x="257340" y="331762"/>
                  </a:lnTo>
                  <a:lnTo>
                    <a:pt x="276110" y="331279"/>
                  </a:lnTo>
                  <a:lnTo>
                    <a:pt x="294474" y="329793"/>
                  </a:lnTo>
                  <a:lnTo>
                    <a:pt x="312242" y="327240"/>
                  </a:lnTo>
                  <a:lnTo>
                    <a:pt x="326326" y="324192"/>
                  </a:lnTo>
                  <a:lnTo>
                    <a:pt x="329234" y="323557"/>
                  </a:lnTo>
                  <a:lnTo>
                    <a:pt x="329234" y="268935"/>
                  </a:lnTo>
                  <a:lnTo>
                    <a:pt x="316293" y="274447"/>
                  </a:lnTo>
                  <a:lnTo>
                    <a:pt x="257340" y="281305"/>
                  </a:lnTo>
                  <a:lnTo>
                    <a:pt x="198018" y="274447"/>
                  </a:lnTo>
                  <a:lnTo>
                    <a:pt x="151765" y="254812"/>
                  </a:lnTo>
                  <a:lnTo>
                    <a:pt x="121716" y="223824"/>
                  </a:lnTo>
                  <a:lnTo>
                    <a:pt x="111010" y="182905"/>
                  </a:lnTo>
                  <a:lnTo>
                    <a:pt x="121716" y="142354"/>
                  </a:lnTo>
                  <a:lnTo>
                    <a:pt x="151765" y="111556"/>
                  </a:lnTo>
                  <a:lnTo>
                    <a:pt x="198018" y="91998"/>
                  </a:lnTo>
                  <a:lnTo>
                    <a:pt x="257340" y="85140"/>
                  </a:lnTo>
                  <a:lnTo>
                    <a:pt x="316293" y="91998"/>
                  </a:lnTo>
                  <a:lnTo>
                    <a:pt x="362356" y="111556"/>
                  </a:lnTo>
                  <a:lnTo>
                    <a:pt x="392328" y="142354"/>
                  </a:lnTo>
                  <a:lnTo>
                    <a:pt x="403034" y="182905"/>
                  </a:lnTo>
                  <a:lnTo>
                    <a:pt x="403034" y="72123"/>
                  </a:lnTo>
                  <a:lnTo>
                    <a:pt x="365455" y="52463"/>
                  </a:lnTo>
                  <a:lnTo>
                    <a:pt x="314896" y="38773"/>
                  </a:lnTo>
                  <a:lnTo>
                    <a:pt x="257340" y="34048"/>
                  </a:lnTo>
                  <a:lnTo>
                    <a:pt x="199555" y="38773"/>
                  </a:lnTo>
                  <a:lnTo>
                    <a:pt x="148945" y="52463"/>
                  </a:lnTo>
                  <a:lnTo>
                    <a:pt x="106984" y="74422"/>
                  </a:lnTo>
                  <a:lnTo>
                    <a:pt x="75171" y="103949"/>
                  </a:lnTo>
                  <a:lnTo>
                    <a:pt x="54991" y="140347"/>
                  </a:lnTo>
                  <a:lnTo>
                    <a:pt x="47929" y="182905"/>
                  </a:lnTo>
                  <a:lnTo>
                    <a:pt x="52882" y="218884"/>
                  </a:lnTo>
                  <a:lnTo>
                    <a:pt x="67170" y="250710"/>
                  </a:lnTo>
                  <a:lnTo>
                    <a:pt x="89979" y="277812"/>
                  </a:lnTo>
                  <a:lnTo>
                    <a:pt x="120472" y="299593"/>
                  </a:lnTo>
                  <a:lnTo>
                    <a:pt x="120472" y="447814"/>
                  </a:lnTo>
                  <a:lnTo>
                    <a:pt x="0" y="447814"/>
                  </a:lnTo>
                  <a:lnTo>
                    <a:pt x="0" y="500799"/>
                  </a:lnTo>
                  <a:lnTo>
                    <a:pt x="515937" y="500799"/>
                  </a:lnTo>
                  <a:lnTo>
                    <a:pt x="515937" y="447814"/>
                  </a:lnTo>
                  <a:close/>
                </a:path>
                <a:path w="3594100" h="571500">
                  <a:moveTo>
                    <a:pt x="910145" y="64960"/>
                  </a:moveTo>
                  <a:lnTo>
                    <a:pt x="618121" y="64960"/>
                  </a:lnTo>
                  <a:lnTo>
                    <a:pt x="618121" y="117944"/>
                  </a:lnTo>
                  <a:lnTo>
                    <a:pt x="845807" y="117944"/>
                  </a:lnTo>
                  <a:lnTo>
                    <a:pt x="845299" y="155270"/>
                  </a:lnTo>
                  <a:lnTo>
                    <a:pt x="843127" y="199390"/>
                  </a:lnTo>
                  <a:lnTo>
                    <a:pt x="838365" y="250723"/>
                  </a:lnTo>
                  <a:lnTo>
                    <a:pt x="830046" y="309689"/>
                  </a:lnTo>
                  <a:lnTo>
                    <a:pt x="894384" y="316623"/>
                  </a:lnTo>
                  <a:lnTo>
                    <a:pt x="903490" y="247878"/>
                  </a:lnTo>
                  <a:lnTo>
                    <a:pt x="908177" y="189052"/>
                  </a:lnTo>
                  <a:lnTo>
                    <a:pt x="909904" y="139941"/>
                  </a:lnTo>
                  <a:lnTo>
                    <a:pt x="910043" y="117944"/>
                  </a:lnTo>
                  <a:lnTo>
                    <a:pt x="910145" y="64960"/>
                  </a:lnTo>
                  <a:close/>
                </a:path>
                <a:path w="3594100" h="571500">
                  <a:moveTo>
                    <a:pt x="959345" y="430784"/>
                  </a:moveTo>
                  <a:lnTo>
                    <a:pt x="955332" y="397357"/>
                  </a:lnTo>
                  <a:lnTo>
                    <a:pt x="953668" y="383476"/>
                  </a:lnTo>
                  <a:lnTo>
                    <a:pt x="907161" y="388493"/>
                  </a:lnTo>
                  <a:lnTo>
                    <a:pt x="859764" y="392315"/>
                  </a:lnTo>
                  <a:lnTo>
                    <a:pt x="812025" y="395185"/>
                  </a:lnTo>
                  <a:lnTo>
                    <a:pt x="764451" y="397357"/>
                  </a:lnTo>
                  <a:lnTo>
                    <a:pt x="764451" y="237147"/>
                  </a:lnTo>
                  <a:lnTo>
                    <a:pt x="700747" y="237147"/>
                  </a:lnTo>
                  <a:lnTo>
                    <a:pt x="700747" y="399249"/>
                  </a:lnTo>
                  <a:lnTo>
                    <a:pt x="581533" y="399884"/>
                  </a:lnTo>
                  <a:lnTo>
                    <a:pt x="589737" y="453491"/>
                  </a:lnTo>
                  <a:lnTo>
                    <a:pt x="637349" y="453301"/>
                  </a:lnTo>
                  <a:lnTo>
                    <a:pt x="687832" y="452526"/>
                  </a:lnTo>
                  <a:lnTo>
                    <a:pt x="740498" y="450913"/>
                  </a:lnTo>
                  <a:lnTo>
                    <a:pt x="794677" y="448195"/>
                  </a:lnTo>
                  <a:lnTo>
                    <a:pt x="849655" y="444119"/>
                  </a:lnTo>
                  <a:lnTo>
                    <a:pt x="904773" y="438404"/>
                  </a:lnTo>
                  <a:lnTo>
                    <a:pt x="959345" y="430784"/>
                  </a:lnTo>
                  <a:close/>
                </a:path>
                <a:path w="3594100" h="571500">
                  <a:moveTo>
                    <a:pt x="1053325" y="0"/>
                  </a:moveTo>
                  <a:lnTo>
                    <a:pt x="988364" y="0"/>
                  </a:lnTo>
                  <a:lnTo>
                    <a:pt x="988364" y="571436"/>
                  </a:lnTo>
                  <a:lnTo>
                    <a:pt x="1053325" y="571436"/>
                  </a:lnTo>
                  <a:lnTo>
                    <a:pt x="1053325" y="0"/>
                  </a:lnTo>
                  <a:close/>
                </a:path>
                <a:path w="3594100" h="571500">
                  <a:moveTo>
                    <a:pt x="1804504" y="302120"/>
                  </a:moveTo>
                  <a:lnTo>
                    <a:pt x="1463281" y="302120"/>
                  </a:lnTo>
                  <a:lnTo>
                    <a:pt x="1463281" y="222110"/>
                  </a:lnTo>
                  <a:lnTo>
                    <a:pt x="1791893" y="222110"/>
                  </a:lnTo>
                  <a:lnTo>
                    <a:pt x="1791893" y="171310"/>
                  </a:lnTo>
                  <a:lnTo>
                    <a:pt x="1791893" y="95110"/>
                  </a:lnTo>
                  <a:lnTo>
                    <a:pt x="1791893" y="41770"/>
                  </a:lnTo>
                  <a:lnTo>
                    <a:pt x="1398308" y="41770"/>
                  </a:lnTo>
                  <a:lnTo>
                    <a:pt x="1398308" y="95110"/>
                  </a:lnTo>
                  <a:lnTo>
                    <a:pt x="1727555" y="95110"/>
                  </a:lnTo>
                  <a:lnTo>
                    <a:pt x="1727555" y="171310"/>
                  </a:lnTo>
                  <a:lnTo>
                    <a:pt x="1399578" y="171310"/>
                  </a:lnTo>
                  <a:lnTo>
                    <a:pt x="1399578" y="222110"/>
                  </a:lnTo>
                  <a:lnTo>
                    <a:pt x="1399578" y="302120"/>
                  </a:lnTo>
                  <a:lnTo>
                    <a:pt x="1399578" y="355460"/>
                  </a:lnTo>
                  <a:lnTo>
                    <a:pt x="1804504" y="355460"/>
                  </a:lnTo>
                  <a:lnTo>
                    <a:pt x="1804504" y="302120"/>
                  </a:lnTo>
                  <a:close/>
                </a:path>
                <a:path w="3594100" h="571500">
                  <a:moveTo>
                    <a:pt x="1853069" y="449084"/>
                  </a:moveTo>
                  <a:lnTo>
                    <a:pt x="1337132" y="449084"/>
                  </a:lnTo>
                  <a:lnTo>
                    <a:pt x="1337132" y="502691"/>
                  </a:lnTo>
                  <a:lnTo>
                    <a:pt x="1853069" y="502691"/>
                  </a:lnTo>
                  <a:lnTo>
                    <a:pt x="1853069" y="449084"/>
                  </a:lnTo>
                  <a:close/>
                </a:path>
                <a:path w="3594100" h="571500">
                  <a:moveTo>
                    <a:pt x="2184844" y="412496"/>
                  </a:moveTo>
                  <a:lnTo>
                    <a:pt x="2179116" y="374650"/>
                  </a:lnTo>
                  <a:lnTo>
                    <a:pt x="2176640" y="358254"/>
                  </a:lnTo>
                  <a:lnTo>
                    <a:pt x="2132736" y="365429"/>
                  </a:lnTo>
                  <a:lnTo>
                    <a:pt x="2090305" y="370230"/>
                  </a:lnTo>
                  <a:lnTo>
                    <a:pt x="2048471" y="373151"/>
                  </a:lnTo>
                  <a:lnTo>
                    <a:pt x="2006346" y="374650"/>
                  </a:lnTo>
                  <a:lnTo>
                    <a:pt x="2006346" y="58648"/>
                  </a:lnTo>
                  <a:lnTo>
                    <a:pt x="1942007" y="58648"/>
                  </a:lnTo>
                  <a:lnTo>
                    <a:pt x="1942007" y="430161"/>
                  </a:lnTo>
                  <a:lnTo>
                    <a:pt x="1980488" y="430161"/>
                  </a:lnTo>
                  <a:lnTo>
                    <a:pt x="2031834" y="429437"/>
                  </a:lnTo>
                  <a:lnTo>
                    <a:pt x="2081949" y="426770"/>
                  </a:lnTo>
                  <a:lnTo>
                    <a:pt x="2132419" y="421373"/>
                  </a:lnTo>
                  <a:lnTo>
                    <a:pt x="2184844" y="412496"/>
                  </a:lnTo>
                  <a:close/>
                </a:path>
                <a:path w="3594100" h="571500">
                  <a:moveTo>
                    <a:pt x="2281974" y="12611"/>
                  </a:moveTo>
                  <a:lnTo>
                    <a:pt x="2221420" y="12611"/>
                  </a:lnTo>
                  <a:lnTo>
                    <a:pt x="2221420" y="187325"/>
                  </a:lnTo>
                  <a:lnTo>
                    <a:pt x="2100326" y="187325"/>
                  </a:lnTo>
                  <a:lnTo>
                    <a:pt x="2100326" y="240309"/>
                  </a:lnTo>
                  <a:lnTo>
                    <a:pt x="2221420" y="240309"/>
                  </a:lnTo>
                  <a:lnTo>
                    <a:pt x="2221420" y="543687"/>
                  </a:lnTo>
                  <a:lnTo>
                    <a:pt x="2281974" y="543687"/>
                  </a:lnTo>
                  <a:lnTo>
                    <a:pt x="2281974" y="12611"/>
                  </a:lnTo>
                  <a:close/>
                </a:path>
                <a:path w="3594100" h="571500">
                  <a:moveTo>
                    <a:pt x="2404338" y="622"/>
                  </a:moveTo>
                  <a:lnTo>
                    <a:pt x="2341892" y="622"/>
                  </a:lnTo>
                  <a:lnTo>
                    <a:pt x="2341892" y="570814"/>
                  </a:lnTo>
                  <a:lnTo>
                    <a:pt x="2404338" y="570814"/>
                  </a:lnTo>
                  <a:lnTo>
                    <a:pt x="2404338" y="622"/>
                  </a:lnTo>
                  <a:close/>
                </a:path>
                <a:path w="3594100" h="571500">
                  <a:moveTo>
                    <a:pt x="2828823" y="261747"/>
                  </a:moveTo>
                  <a:lnTo>
                    <a:pt x="2782532" y="240411"/>
                  </a:lnTo>
                  <a:lnTo>
                    <a:pt x="2745460" y="210883"/>
                  </a:lnTo>
                  <a:lnTo>
                    <a:pt x="2718244" y="175006"/>
                  </a:lnTo>
                  <a:lnTo>
                    <a:pt x="2701467" y="134594"/>
                  </a:lnTo>
                  <a:lnTo>
                    <a:pt x="2695740" y="91452"/>
                  </a:lnTo>
                  <a:lnTo>
                    <a:pt x="2695740" y="30264"/>
                  </a:lnTo>
                  <a:lnTo>
                    <a:pt x="2630144" y="30264"/>
                  </a:lnTo>
                  <a:lnTo>
                    <a:pt x="2630144" y="86410"/>
                  </a:lnTo>
                  <a:lnTo>
                    <a:pt x="2624378" y="134734"/>
                  </a:lnTo>
                  <a:lnTo>
                    <a:pt x="2607310" y="179971"/>
                  </a:lnTo>
                  <a:lnTo>
                    <a:pt x="2579319" y="220103"/>
                  </a:lnTo>
                  <a:lnTo>
                    <a:pt x="2540762" y="253085"/>
                  </a:lnTo>
                  <a:lnTo>
                    <a:pt x="2492006" y="276885"/>
                  </a:lnTo>
                  <a:lnTo>
                    <a:pt x="2526703" y="328612"/>
                  </a:lnTo>
                  <a:lnTo>
                    <a:pt x="2572308" y="306095"/>
                  </a:lnTo>
                  <a:lnTo>
                    <a:pt x="2610586" y="275310"/>
                  </a:lnTo>
                  <a:lnTo>
                    <a:pt x="2641295" y="237426"/>
                  </a:lnTo>
                  <a:lnTo>
                    <a:pt x="2664206" y="193624"/>
                  </a:lnTo>
                  <a:lnTo>
                    <a:pt x="2686113" y="231775"/>
                  </a:lnTo>
                  <a:lnTo>
                    <a:pt x="2715526" y="265061"/>
                  </a:lnTo>
                  <a:lnTo>
                    <a:pt x="2751925" y="292442"/>
                  </a:lnTo>
                  <a:lnTo>
                    <a:pt x="2794762" y="312839"/>
                  </a:lnTo>
                  <a:lnTo>
                    <a:pt x="2828823" y="261747"/>
                  </a:lnTo>
                  <a:close/>
                </a:path>
                <a:path w="3594100" h="571500">
                  <a:moveTo>
                    <a:pt x="2948660" y="463588"/>
                  </a:moveTo>
                  <a:lnTo>
                    <a:pt x="2940240" y="426821"/>
                  </a:lnTo>
                  <a:lnTo>
                    <a:pt x="2924784" y="408076"/>
                  </a:lnTo>
                  <a:lnTo>
                    <a:pt x="2915805" y="397179"/>
                  </a:lnTo>
                  <a:lnTo>
                    <a:pt x="2884322" y="379590"/>
                  </a:lnTo>
                  <a:lnTo>
                    <a:pt x="2884322" y="463588"/>
                  </a:lnTo>
                  <a:lnTo>
                    <a:pt x="2875889" y="487794"/>
                  </a:lnTo>
                  <a:lnTo>
                    <a:pt x="2851366" y="505371"/>
                  </a:lnTo>
                  <a:lnTo>
                    <a:pt x="2811945" y="516089"/>
                  </a:lnTo>
                  <a:lnTo>
                    <a:pt x="2758808" y="519722"/>
                  </a:lnTo>
                  <a:lnTo>
                    <a:pt x="2705671" y="516089"/>
                  </a:lnTo>
                  <a:lnTo>
                    <a:pt x="2666250" y="505371"/>
                  </a:lnTo>
                  <a:lnTo>
                    <a:pt x="2641727" y="487794"/>
                  </a:lnTo>
                  <a:lnTo>
                    <a:pt x="2633294" y="463588"/>
                  </a:lnTo>
                  <a:lnTo>
                    <a:pt x="2641727" y="440016"/>
                  </a:lnTo>
                  <a:lnTo>
                    <a:pt x="2666250" y="422592"/>
                  </a:lnTo>
                  <a:lnTo>
                    <a:pt x="2705671" y="411784"/>
                  </a:lnTo>
                  <a:lnTo>
                    <a:pt x="2758808" y="408076"/>
                  </a:lnTo>
                  <a:lnTo>
                    <a:pt x="2811945" y="411784"/>
                  </a:lnTo>
                  <a:lnTo>
                    <a:pt x="2851366" y="422592"/>
                  </a:lnTo>
                  <a:lnTo>
                    <a:pt x="2875889" y="440016"/>
                  </a:lnTo>
                  <a:lnTo>
                    <a:pt x="2884322" y="463588"/>
                  </a:lnTo>
                  <a:lnTo>
                    <a:pt x="2884322" y="379590"/>
                  </a:lnTo>
                  <a:lnTo>
                    <a:pt x="2876588" y="375259"/>
                  </a:lnTo>
                  <a:lnTo>
                    <a:pt x="2823845" y="361657"/>
                  </a:lnTo>
                  <a:lnTo>
                    <a:pt x="2758808" y="356997"/>
                  </a:lnTo>
                  <a:lnTo>
                    <a:pt x="2694013" y="361657"/>
                  </a:lnTo>
                  <a:lnTo>
                    <a:pt x="2641308" y="375259"/>
                  </a:lnTo>
                  <a:lnTo>
                    <a:pt x="2602001" y="397179"/>
                  </a:lnTo>
                  <a:lnTo>
                    <a:pt x="2577439" y="426821"/>
                  </a:lnTo>
                  <a:lnTo>
                    <a:pt x="2568956" y="463588"/>
                  </a:lnTo>
                  <a:lnTo>
                    <a:pt x="2577439" y="500646"/>
                  </a:lnTo>
                  <a:lnTo>
                    <a:pt x="2602001" y="530479"/>
                  </a:lnTo>
                  <a:lnTo>
                    <a:pt x="2641308" y="552500"/>
                  </a:lnTo>
                  <a:lnTo>
                    <a:pt x="2694013" y="566140"/>
                  </a:lnTo>
                  <a:lnTo>
                    <a:pt x="2758808" y="570814"/>
                  </a:lnTo>
                  <a:lnTo>
                    <a:pt x="2823845" y="566140"/>
                  </a:lnTo>
                  <a:lnTo>
                    <a:pt x="2876588" y="552500"/>
                  </a:lnTo>
                  <a:lnTo>
                    <a:pt x="2915805" y="530479"/>
                  </a:lnTo>
                  <a:lnTo>
                    <a:pt x="2924619" y="519722"/>
                  </a:lnTo>
                  <a:lnTo>
                    <a:pt x="2940240" y="500646"/>
                  </a:lnTo>
                  <a:lnTo>
                    <a:pt x="2948660" y="463588"/>
                  </a:lnTo>
                  <a:close/>
                </a:path>
                <a:path w="3594100" h="571500">
                  <a:moveTo>
                    <a:pt x="3023095" y="141909"/>
                  </a:moveTo>
                  <a:lnTo>
                    <a:pt x="2942361" y="141909"/>
                  </a:lnTo>
                  <a:lnTo>
                    <a:pt x="2942361" y="622"/>
                  </a:lnTo>
                  <a:lnTo>
                    <a:pt x="2877388" y="622"/>
                  </a:lnTo>
                  <a:lnTo>
                    <a:pt x="2877388" y="343115"/>
                  </a:lnTo>
                  <a:lnTo>
                    <a:pt x="2942361" y="343115"/>
                  </a:lnTo>
                  <a:lnTo>
                    <a:pt x="2942361" y="195516"/>
                  </a:lnTo>
                  <a:lnTo>
                    <a:pt x="3023095" y="195516"/>
                  </a:lnTo>
                  <a:lnTo>
                    <a:pt x="3023095" y="141909"/>
                  </a:lnTo>
                  <a:close/>
                </a:path>
                <a:path w="3594100" h="571500">
                  <a:moveTo>
                    <a:pt x="3571824" y="279412"/>
                  </a:moveTo>
                  <a:lnTo>
                    <a:pt x="3525189" y="266814"/>
                  </a:lnTo>
                  <a:lnTo>
                    <a:pt x="3482340" y="247078"/>
                  </a:lnTo>
                  <a:lnTo>
                    <a:pt x="3444506" y="221335"/>
                  </a:lnTo>
                  <a:lnTo>
                    <a:pt x="3412934" y="190703"/>
                  </a:lnTo>
                  <a:lnTo>
                    <a:pt x="3403066" y="176606"/>
                  </a:lnTo>
                  <a:lnTo>
                    <a:pt x="3388855" y="156311"/>
                  </a:lnTo>
                  <a:lnTo>
                    <a:pt x="3373501" y="119278"/>
                  </a:lnTo>
                  <a:lnTo>
                    <a:pt x="3368103" y="80733"/>
                  </a:lnTo>
                  <a:lnTo>
                    <a:pt x="3368103" y="37833"/>
                  </a:lnTo>
                  <a:lnTo>
                    <a:pt x="3299345" y="37833"/>
                  </a:lnTo>
                  <a:lnTo>
                    <a:pt x="3299345" y="80733"/>
                  </a:lnTo>
                  <a:lnTo>
                    <a:pt x="3293961" y="119037"/>
                  </a:lnTo>
                  <a:lnTo>
                    <a:pt x="3278606" y="155917"/>
                  </a:lnTo>
                  <a:lnTo>
                    <a:pt x="3254514" y="190233"/>
                  </a:lnTo>
                  <a:lnTo>
                    <a:pt x="3222942" y="220878"/>
                  </a:lnTo>
                  <a:lnTo>
                    <a:pt x="3185109" y="246697"/>
                  </a:lnTo>
                  <a:lnTo>
                    <a:pt x="3142259" y="266585"/>
                  </a:lnTo>
                  <a:lnTo>
                    <a:pt x="3095625" y="279412"/>
                  </a:lnTo>
                  <a:lnTo>
                    <a:pt x="3123374" y="333019"/>
                  </a:lnTo>
                  <a:lnTo>
                    <a:pt x="3168548" y="320294"/>
                  </a:lnTo>
                  <a:lnTo>
                    <a:pt x="3210763" y="301434"/>
                  </a:lnTo>
                  <a:lnTo>
                    <a:pt x="3249206" y="277050"/>
                  </a:lnTo>
                  <a:lnTo>
                    <a:pt x="3283026" y="247713"/>
                  </a:lnTo>
                  <a:lnTo>
                    <a:pt x="3311372" y="214033"/>
                  </a:lnTo>
                  <a:lnTo>
                    <a:pt x="3333407" y="176606"/>
                  </a:lnTo>
                  <a:lnTo>
                    <a:pt x="3355454" y="214033"/>
                  </a:lnTo>
                  <a:lnTo>
                    <a:pt x="3383800" y="247713"/>
                  </a:lnTo>
                  <a:lnTo>
                    <a:pt x="3417620" y="277050"/>
                  </a:lnTo>
                  <a:lnTo>
                    <a:pt x="3456051" y="301434"/>
                  </a:lnTo>
                  <a:lnTo>
                    <a:pt x="3498278" y="320294"/>
                  </a:lnTo>
                  <a:lnTo>
                    <a:pt x="3543452" y="333019"/>
                  </a:lnTo>
                  <a:lnTo>
                    <a:pt x="3571824" y="279412"/>
                  </a:lnTo>
                  <a:close/>
                </a:path>
                <a:path w="3594100" h="571500">
                  <a:moveTo>
                    <a:pt x="3593909" y="444030"/>
                  </a:moveTo>
                  <a:lnTo>
                    <a:pt x="3077959" y="444030"/>
                  </a:lnTo>
                  <a:lnTo>
                    <a:pt x="3077959" y="497649"/>
                  </a:lnTo>
                  <a:lnTo>
                    <a:pt x="3593909" y="497649"/>
                  </a:lnTo>
                  <a:lnTo>
                    <a:pt x="3593909" y="444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7920" y="6648287"/>
              <a:ext cx="75057" cy="1999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45601" y="6610451"/>
              <a:ext cx="3610610" cy="575945"/>
            </a:xfrm>
            <a:custGeom>
              <a:avLst/>
              <a:gdLst/>
              <a:ahLst/>
              <a:cxnLst/>
              <a:rect l="l" t="t" r="r" b="b"/>
              <a:pathLst>
                <a:path w="3610609" h="575945">
                  <a:moveTo>
                    <a:pt x="356362" y="435203"/>
                  </a:moveTo>
                  <a:lnTo>
                    <a:pt x="352107" y="399249"/>
                  </a:lnTo>
                  <a:lnTo>
                    <a:pt x="350685" y="387273"/>
                  </a:lnTo>
                  <a:lnTo>
                    <a:pt x="316090" y="391541"/>
                  </a:lnTo>
                  <a:lnTo>
                    <a:pt x="280593" y="394919"/>
                  </a:lnTo>
                  <a:lnTo>
                    <a:pt x="244513" y="397471"/>
                  </a:lnTo>
                  <a:lnTo>
                    <a:pt x="208140" y="399249"/>
                  </a:lnTo>
                  <a:lnTo>
                    <a:pt x="208140" y="311581"/>
                  </a:lnTo>
                  <a:lnTo>
                    <a:pt x="256565" y="295211"/>
                  </a:lnTo>
                  <a:lnTo>
                    <a:pt x="294233" y="266242"/>
                  </a:lnTo>
                  <a:lnTo>
                    <a:pt x="298932" y="258597"/>
                  </a:lnTo>
                  <a:lnTo>
                    <a:pt x="318655" y="226517"/>
                  </a:lnTo>
                  <a:lnTo>
                    <a:pt x="327342" y="177863"/>
                  </a:lnTo>
                  <a:lnTo>
                    <a:pt x="319951" y="132626"/>
                  </a:lnTo>
                  <a:lnTo>
                    <a:pt x="300024" y="96507"/>
                  </a:lnTo>
                  <a:lnTo>
                    <a:pt x="299097" y="94805"/>
                  </a:lnTo>
                  <a:lnTo>
                    <a:pt x="266725" y="65925"/>
                  </a:lnTo>
                  <a:lnTo>
                    <a:pt x="264274" y="64858"/>
                  </a:lnTo>
                  <a:lnTo>
                    <a:pt x="264274" y="177863"/>
                  </a:lnTo>
                  <a:lnTo>
                    <a:pt x="257657" y="211505"/>
                  </a:lnTo>
                  <a:lnTo>
                    <a:pt x="239204" y="236918"/>
                  </a:lnTo>
                  <a:lnTo>
                    <a:pt x="211061" y="252996"/>
                  </a:lnTo>
                  <a:lnTo>
                    <a:pt x="175336" y="258597"/>
                  </a:lnTo>
                  <a:lnTo>
                    <a:pt x="139522" y="252996"/>
                  </a:lnTo>
                  <a:lnTo>
                    <a:pt x="111163" y="236918"/>
                  </a:lnTo>
                  <a:lnTo>
                    <a:pt x="92494" y="211505"/>
                  </a:lnTo>
                  <a:lnTo>
                    <a:pt x="85775" y="177863"/>
                  </a:lnTo>
                  <a:lnTo>
                    <a:pt x="92494" y="144132"/>
                  </a:lnTo>
                  <a:lnTo>
                    <a:pt x="111163" y="118503"/>
                  </a:lnTo>
                  <a:lnTo>
                    <a:pt x="139522" y="102209"/>
                  </a:lnTo>
                  <a:lnTo>
                    <a:pt x="175336" y="96507"/>
                  </a:lnTo>
                  <a:lnTo>
                    <a:pt x="211061" y="102209"/>
                  </a:lnTo>
                  <a:lnTo>
                    <a:pt x="239204" y="118503"/>
                  </a:lnTo>
                  <a:lnTo>
                    <a:pt x="257657" y="144132"/>
                  </a:lnTo>
                  <a:lnTo>
                    <a:pt x="264274" y="177863"/>
                  </a:lnTo>
                  <a:lnTo>
                    <a:pt x="264274" y="64858"/>
                  </a:lnTo>
                  <a:lnTo>
                    <a:pt x="224815" y="47485"/>
                  </a:lnTo>
                  <a:lnTo>
                    <a:pt x="175336" y="40995"/>
                  </a:lnTo>
                  <a:lnTo>
                    <a:pt x="125806" y="47485"/>
                  </a:lnTo>
                  <a:lnTo>
                    <a:pt x="83743" y="65925"/>
                  </a:lnTo>
                  <a:lnTo>
                    <a:pt x="51181" y="94805"/>
                  </a:lnTo>
                  <a:lnTo>
                    <a:pt x="30162" y="132626"/>
                  </a:lnTo>
                  <a:lnTo>
                    <a:pt x="22707" y="177863"/>
                  </a:lnTo>
                  <a:lnTo>
                    <a:pt x="31597" y="226618"/>
                  </a:lnTo>
                  <a:lnTo>
                    <a:pt x="56451" y="266560"/>
                  </a:lnTo>
                  <a:lnTo>
                    <a:pt x="94551" y="295744"/>
                  </a:lnTo>
                  <a:lnTo>
                    <a:pt x="143179" y="312216"/>
                  </a:lnTo>
                  <a:lnTo>
                    <a:pt x="143179" y="401777"/>
                  </a:lnTo>
                  <a:lnTo>
                    <a:pt x="68516" y="402882"/>
                  </a:lnTo>
                  <a:lnTo>
                    <a:pt x="0" y="403034"/>
                  </a:lnTo>
                  <a:lnTo>
                    <a:pt x="8826" y="456653"/>
                  </a:lnTo>
                  <a:lnTo>
                    <a:pt x="99631" y="456044"/>
                  </a:lnTo>
                  <a:lnTo>
                    <a:pt x="149123" y="454761"/>
                  </a:lnTo>
                  <a:lnTo>
                    <a:pt x="200317" y="452386"/>
                  </a:lnTo>
                  <a:lnTo>
                    <a:pt x="252437" y="448564"/>
                  </a:lnTo>
                  <a:lnTo>
                    <a:pt x="304711" y="442950"/>
                  </a:lnTo>
                  <a:lnTo>
                    <a:pt x="356362" y="435203"/>
                  </a:lnTo>
                  <a:close/>
                </a:path>
                <a:path w="3610609" h="575945">
                  <a:moveTo>
                    <a:pt x="532968" y="235267"/>
                  </a:moveTo>
                  <a:lnTo>
                    <a:pt x="449084" y="235267"/>
                  </a:lnTo>
                  <a:lnTo>
                    <a:pt x="449084" y="5676"/>
                  </a:lnTo>
                  <a:lnTo>
                    <a:pt x="384111" y="5676"/>
                  </a:lnTo>
                  <a:lnTo>
                    <a:pt x="384111" y="574598"/>
                  </a:lnTo>
                  <a:lnTo>
                    <a:pt x="449084" y="574598"/>
                  </a:lnTo>
                  <a:lnTo>
                    <a:pt x="449084" y="289509"/>
                  </a:lnTo>
                  <a:lnTo>
                    <a:pt x="532968" y="289509"/>
                  </a:lnTo>
                  <a:lnTo>
                    <a:pt x="532968" y="235267"/>
                  </a:lnTo>
                  <a:close/>
                </a:path>
                <a:path w="3610609" h="575945">
                  <a:moveTo>
                    <a:pt x="1119847" y="401142"/>
                  </a:moveTo>
                  <a:lnTo>
                    <a:pt x="1078026" y="377482"/>
                  </a:lnTo>
                  <a:lnTo>
                    <a:pt x="1042047" y="345503"/>
                  </a:lnTo>
                  <a:lnTo>
                    <a:pt x="1012698" y="307009"/>
                  </a:lnTo>
                  <a:lnTo>
                    <a:pt x="1002855" y="287616"/>
                  </a:lnTo>
                  <a:lnTo>
                    <a:pt x="990752" y="263791"/>
                  </a:lnTo>
                  <a:lnTo>
                    <a:pt x="977011" y="217614"/>
                  </a:lnTo>
                  <a:lnTo>
                    <a:pt x="972248" y="170294"/>
                  </a:lnTo>
                  <a:lnTo>
                    <a:pt x="972248" y="116052"/>
                  </a:lnTo>
                  <a:lnTo>
                    <a:pt x="1099032" y="116052"/>
                  </a:lnTo>
                  <a:lnTo>
                    <a:pt x="1099032" y="62445"/>
                  </a:lnTo>
                  <a:lnTo>
                    <a:pt x="779881" y="62445"/>
                  </a:lnTo>
                  <a:lnTo>
                    <a:pt x="779881" y="116052"/>
                  </a:lnTo>
                  <a:lnTo>
                    <a:pt x="906653" y="116052"/>
                  </a:lnTo>
                  <a:lnTo>
                    <a:pt x="906653" y="170294"/>
                  </a:lnTo>
                  <a:lnTo>
                    <a:pt x="901903" y="219519"/>
                  </a:lnTo>
                  <a:lnTo>
                    <a:pt x="888174" y="268084"/>
                  </a:lnTo>
                  <a:lnTo>
                    <a:pt x="866292" y="313944"/>
                  </a:lnTo>
                  <a:lnTo>
                    <a:pt x="837044" y="355079"/>
                  </a:lnTo>
                  <a:lnTo>
                    <a:pt x="801243" y="389445"/>
                  </a:lnTo>
                  <a:lnTo>
                    <a:pt x="759688" y="415023"/>
                  </a:lnTo>
                  <a:lnTo>
                    <a:pt x="796912" y="466737"/>
                  </a:lnTo>
                  <a:lnTo>
                    <a:pt x="835050" y="443395"/>
                  </a:lnTo>
                  <a:lnTo>
                    <a:pt x="868921" y="412686"/>
                  </a:lnTo>
                  <a:lnTo>
                    <a:pt x="898042" y="375742"/>
                  </a:lnTo>
                  <a:lnTo>
                    <a:pt x="921918" y="333667"/>
                  </a:lnTo>
                  <a:lnTo>
                    <a:pt x="940079" y="287616"/>
                  </a:lnTo>
                  <a:lnTo>
                    <a:pt x="958850" y="330288"/>
                  </a:lnTo>
                  <a:lnTo>
                    <a:pt x="983068" y="369087"/>
                  </a:lnTo>
                  <a:lnTo>
                    <a:pt x="1012291" y="403009"/>
                  </a:lnTo>
                  <a:lnTo>
                    <a:pt x="1046048" y="431063"/>
                  </a:lnTo>
                  <a:lnTo>
                    <a:pt x="1083894" y="452234"/>
                  </a:lnTo>
                  <a:lnTo>
                    <a:pt x="1119847" y="401142"/>
                  </a:lnTo>
                  <a:close/>
                </a:path>
                <a:path w="3610609" h="575945">
                  <a:moveTo>
                    <a:pt x="1230858" y="5676"/>
                  </a:moveTo>
                  <a:lnTo>
                    <a:pt x="1165250" y="5676"/>
                  </a:lnTo>
                  <a:lnTo>
                    <a:pt x="1165250" y="575233"/>
                  </a:lnTo>
                  <a:lnTo>
                    <a:pt x="1230858" y="575233"/>
                  </a:lnTo>
                  <a:lnTo>
                    <a:pt x="1230858" y="5676"/>
                  </a:lnTo>
                  <a:close/>
                </a:path>
                <a:path w="3610609" h="575945">
                  <a:moveTo>
                    <a:pt x="1814283" y="370865"/>
                  </a:moveTo>
                  <a:lnTo>
                    <a:pt x="1430159" y="370865"/>
                  </a:lnTo>
                  <a:lnTo>
                    <a:pt x="1430159" y="423227"/>
                  </a:lnTo>
                  <a:lnTo>
                    <a:pt x="1749323" y="423227"/>
                  </a:lnTo>
                  <a:lnTo>
                    <a:pt x="1749323" y="575856"/>
                  </a:lnTo>
                  <a:lnTo>
                    <a:pt x="1814283" y="575856"/>
                  </a:lnTo>
                  <a:lnTo>
                    <a:pt x="1814283" y="370865"/>
                  </a:lnTo>
                  <a:close/>
                </a:path>
                <a:path w="3610609" h="575945">
                  <a:moveTo>
                    <a:pt x="1814283" y="5041"/>
                  </a:moveTo>
                  <a:lnTo>
                    <a:pt x="1749323" y="5676"/>
                  </a:lnTo>
                  <a:lnTo>
                    <a:pt x="1749323" y="85775"/>
                  </a:lnTo>
                  <a:lnTo>
                    <a:pt x="1749323" y="138760"/>
                  </a:lnTo>
                  <a:lnTo>
                    <a:pt x="1749323" y="211924"/>
                  </a:lnTo>
                  <a:lnTo>
                    <a:pt x="1641462" y="211924"/>
                  </a:lnTo>
                  <a:lnTo>
                    <a:pt x="1643583" y="203200"/>
                  </a:lnTo>
                  <a:lnTo>
                    <a:pt x="1645170" y="194106"/>
                  </a:lnTo>
                  <a:lnTo>
                    <a:pt x="1646161" y="184785"/>
                  </a:lnTo>
                  <a:lnTo>
                    <a:pt x="1646504" y="175348"/>
                  </a:lnTo>
                  <a:lnTo>
                    <a:pt x="1646174" y="165633"/>
                  </a:lnTo>
                  <a:lnTo>
                    <a:pt x="1645246" y="156337"/>
                  </a:lnTo>
                  <a:lnTo>
                    <a:pt x="1643849" y="147408"/>
                  </a:lnTo>
                  <a:lnTo>
                    <a:pt x="1642097" y="138760"/>
                  </a:lnTo>
                  <a:lnTo>
                    <a:pt x="1749323" y="138760"/>
                  </a:lnTo>
                  <a:lnTo>
                    <a:pt x="1749323" y="85775"/>
                  </a:lnTo>
                  <a:lnTo>
                    <a:pt x="1614335" y="85775"/>
                  </a:lnTo>
                  <a:lnTo>
                    <a:pt x="1591767" y="65316"/>
                  </a:lnTo>
                  <a:lnTo>
                    <a:pt x="1584693" y="61328"/>
                  </a:lnTo>
                  <a:lnTo>
                    <a:pt x="1584693" y="175348"/>
                  </a:lnTo>
                  <a:lnTo>
                    <a:pt x="1578114" y="209372"/>
                  </a:lnTo>
                  <a:lnTo>
                    <a:pt x="1559941" y="235661"/>
                  </a:lnTo>
                  <a:lnTo>
                    <a:pt x="1532547" y="252603"/>
                  </a:lnTo>
                  <a:lnTo>
                    <a:pt x="1498282" y="258597"/>
                  </a:lnTo>
                  <a:lnTo>
                    <a:pt x="1464030" y="252603"/>
                  </a:lnTo>
                  <a:lnTo>
                    <a:pt x="1436636" y="235661"/>
                  </a:lnTo>
                  <a:lnTo>
                    <a:pt x="1418463" y="209372"/>
                  </a:lnTo>
                  <a:lnTo>
                    <a:pt x="1411871" y="175348"/>
                  </a:lnTo>
                  <a:lnTo>
                    <a:pt x="1418463" y="141211"/>
                  </a:lnTo>
                  <a:lnTo>
                    <a:pt x="1436636" y="114719"/>
                  </a:lnTo>
                  <a:lnTo>
                    <a:pt x="1464030" y="97561"/>
                  </a:lnTo>
                  <a:lnTo>
                    <a:pt x="1498282" y="91452"/>
                  </a:lnTo>
                  <a:lnTo>
                    <a:pt x="1532547" y="97561"/>
                  </a:lnTo>
                  <a:lnTo>
                    <a:pt x="1559941" y="114719"/>
                  </a:lnTo>
                  <a:lnTo>
                    <a:pt x="1578114" y="141211"/>
                  </a:lnTo>
                  <a:lnTo>
                    <a:pt x="1584693" y="175348"/>
                  </a:lnTo>
                  <a:lnTo>
                    <a:pt x="1584693" y="61328"/>
                  </a:lnTo>
                  <a:lnTo>
                    <a:pt x="1564360" y="49822"/>
                  </a:lnTo>
                  <a:lnTo>
                    <a:pt x="1532915" y="40005"/>
                  </a:lnTo>
                  <a:lnTo>
                    <a:pt x="1498282" y="36576"/>
                  </a:lnTo>
                  <a:lnTo>
                    <a:pt x="1450416" y="43205"/>
                  </a:lnTo>
                  <a:lnTo>
                    <a:pt x="1409598" y="61988"/>
                  </a:lnTo>
                  <a:lnTo>
                    <a:pt x="1377899" y="91351"/>
                  </a:lnTo>
                  <a:lnTo>
                    <a:pt x="1357363" y="129667"/>
                  </a:lnTo>
                  <a:lnTo>
                    <a:pt x="1350060" y="175348"/>
                  </a:lnTo>
                  <a:lnTo>
                    <a:pt x="1357363" y="220776"/>
                  </a:lnTo>
                  <a:lnTo>
                    <a:pt x="1377899" y="259067"/>
                  </a:lnTo>
                  <a:lnTo>
                    <a:pt x="1409598" y="288518"/>
                  </a:lnTo>
                  <a:lnTo>
                    <a:pt x="1450416" y="307428"/>
                  </a:lnTo>
                  <a:lnTo>
                    <a:pt x="1498282" y="314109"/>
                  </a:lnTo>
                  <a:lnTo>
                    <a:pt x="1532915" y="311035"/>
                  </a:lnTo>
                  <a:lnTo>
                    <a:pt x="1564360" y="301332"/>
                  </a:lnTo>
                  <a:lnTo>
                    <a:pt x="1591767" y="285724"/>
                  </a:lnTo>
                  <a:lnTo>
                    <a:pt x="1614335" y="264909"/>
                  </a:lnTo>
                  <a:lnTo>
                    <a:pt x="1749323" y="264909"/>
                  </a:lnTo>
                  <a:lnTo>
                    <a:pt x="1749323" y="342493"/>
                  </a:lnTo>
                  <a:lnTo>
                    <a:pt x="1814283" y="342493"/>
                  </a:lnTo>
                  <a:lnTo>
                    <a:pt x="1814283" y="264909"/>
                  </a:lnTo>
                  <a:lnTo>
                    <a:pt x="1814283" y="258597"/>
                  </a:lnTo>
                  <a:lnTo>
                    <a:pt x="1814283" y="211924"/>
                  </a:lnTo>
                  <a:lnTo>
                    <a:pt x="1814283" y="138760"/>
                  </a:lnTo>
                  <a:lnTo>
                    <a:pt x="1814283" y="91452"/>
                  </a:lnTo>
                  <a:lnTo>
                    <a:pt x="1814283" y="85775"/>
                  </a:lnTo>
                  <a:lnTo>
                    <a:pt x="1814283" y="5041"/>
                  </a:lnTo>
                  <a:close/>
                </a:path>
                <a:path w="3610609" h="575945">
                  <a:moveTo>
                    <a:pt x="2257691" y="45415"/>
                  </a:moveTo>
                  <a:lnTo>
                    <a:pt x="2128393" y="45415"/>
                  </a:lnTo>
                  <a:lnTo>
                    <a:pt x="2128393" y="0"/>
                  </a:lnTo>
                  <a:lnTo>
                    <a:pt x="2062797" y="0"/>
                  </a:lnTo>
                  <a:lnTo>
                    <a:pt x="2062797" y="45415"/>
                  </a:lnTo>
                  <a:lnTo>
                    <a:pt x="1932863" y="45415"/>
                  </a:lnTo>
                  <a:lnTo>
                    <a:pt x="1932863" y="90195"/>
                  </a:lnTo>
                  <a:lnTo>
                    <a:pt x="2257691" y="90195"/>
                  </a:lnTo>
                  <a:lnTo>
                    <a:pt x="2257691" y="45415"/>
                  </a:lnTo>
                  <a:close/>
                </a:path>
                <a:path w="3610609" h="575945">
                  <a:moveTo>
                    <a:pt x="2278507" y="309054"/>
                  </a:moveTo>
                  <a:lnTo>
                    <a:pt x="2275065" y="281940"/>
                  </a:lnTo>
                  <a:lnTo>
                    <a:pt x="2273465" y="269328"/>
                  </a:lnTo>
                  <a:lnTo>
                    <a:pt x="2238286" y="273596"/>
                  </a:lnTo>
                  <a:lnTo>
                    <a:pt x="2202103" y="277050"/>
                  </a:lnTo>
                  <a:lnTo>
                    <a:pt x="2165337" y="279793"/>
                  </a:lnTo>
                  <a:lnTo>
                    <a:pt x="2128393" y="281940"/>
                  </a:lnTo>
                  <a:lnTo>
                    <a:pt x="2128393" y="252298"/>
                  </a:lnTo>
                  <a:lnTo>
                    <a:pt x="2171230" y="243967"/>
                  </a:lnTo>
                  <a:lnTo>
                    <a:pt x="2203373" y="228714"/>
                  </a:lnTo>
                  <a:lnTo>
                    <a:pt x="2217788" y="213182"/>
                  </a:lnTo>
                  <a:lnTo>
                    <a:pt x="2223566" y="206971"/>
                  </a:lnTo>
                  <a:lnTo>
                    <a:pt x="2230564" y="179133"/>
                  </a:lnTo>
                  <a:lnTo>
                    <a:pt x="2221001" y="147802"/>
                  </a:lnTo>
                  <a:lnTo>
                    <a:pt x="2218537" y="145694"/>
                  </a:lnTo>
                  <a:lnTo>
                    <a:pt x="2193747" y="124409"/>
                  </a:lnTo>
                  <a:lnTo>
                    <a:pt x="2169388" y="116065"/>
                  </a:lnTo>
                  <a:lnTo>
                    <a:pt x="2169388" y="179133"/>
                  </a:lnTo>
                  <a:lnTo>
                    <a:pt x="2164232" y="193763"/>
                  </a:lnTo>
                  <a:lnTo>
                    <a:pt x="2149437" y="204431"/>
                  </a:lnTo>
                  <a:lnTo>
                    <a:pt x="2126018" y="210972"/>
                  </a:lnTo>
                  <a:lnTo>
                    <a:pt x="2094966" y="213182"/>
                  </a:lnTo>
                  <a:lnTo>
                    <a:pt x="2064169" y="210972"/>
                  </a:lnTo>
                  <a:lnTo>
                    <a:pt x="2040712" y="204431"/>
                  </a:lnTo>
                  <a:lnTo>
                    <a:pt x="2025777" y="193763"/>
                  </a:lnTo>
                  <a:lnTo>
                    <a:pt x="2020531" y="179133"/>
                  </a:lnTo>
                  <a:lnTo>
                    <a:pt x="2025777" y="164858"/>
                  </a:lnTo>
                  <a:lnTo>
                    <a:pt x="2040712" y="154368"/>
                  </a:lnTo>
                  <a:lnTo>
                    <a:pt x="2064169" y="147904"/>
                  </a:lnTo>
                  <a:lnTo>
                    <a:pt x="2094966" y="145694"/>
                  </a:lnTo>
                  <a:lnTo>
                    <a:pt x="2126018" y="147904"/>
                  </a:lnTo>
                  <a:lnTo>
                    <a:pt x="2149437" y="154368"/>
                  </a:lnTo>
                  <a:lnTo>
                    <a:pt x="2164232" y="164858"/>
                  </a:lnTo>
                  <a:lnTo>
                    <a:pt x="2169388" y="179133"/>
                  </a:lnTo>
                  <a:lnTo>
                    <a:pt x="2169388" y="116065"/>
                  </a:lnTo>
                  <a:lnTo>
                    <a:pt x="2151011" y="109766"/>
                  </a:lnTo>
                  <a:lnTo>
                    <a:pt x="2094966" y="104698"/>
                  </a:lnTo>
                  <a:lnTo>
                    <a:pt x="2038908" y="109766"/>
                  </a:lnTo>
                  <a:lnTo>
                    <a:pt x="1996173" y="124409"/>
                  </a:lnTo>
                  <a:lnTo>
                    <a:pt x="1968919" y="147802"/>
                  </a:lnTo>
                  <a:lnTo>
                    <a:pt x="1959356" y="179133"/>
                  </a:lnTo>
                  <a:lnTo>
                    <a:pt x="1966468" y="206971"/>
                  </a:lnTo>
                  <a:lnTo>
                    <a:pt x="1986953" y="228714"/>
                  </a:lnTo>
                  <a:lnTo>
                    <a:pt x="2019490" y="243967"/>
                  </a:lnTo>
                  <a:lnTo>
                    <a:pt x="2062797" y="252298"/>
                  </a:lnTo>
                  <a:lnTo>
                    <a:pt x="2062797" y="284454"/>
                  </a:lnTo>
                  <a:lnTo>
                    <a:pt x="1986711" y="285559"/>
                  </a:lnTo>
                  <a:lnTo>
                    <a:pt x="1917725" y="285724"/>
                  </a:lnTo>
                  <a:lnTo>
                    <a:pt x="1924659" y="331762"/>
                  </a:lnTo>
                  <a:lnTo>
                    <a:pt x="2017039" y="331012"/>
                  </a:lnTo>
                  <a:lnTo>
                    <a:pt x="2067572" y="329577"/>
                  </a:lnTo>
                  <a:lnTo>
                    <a:pt x="2119846" y="326999"/>
                  </a:lnTo>
                  <a:lnTo>
                    <a:pt x="2172995" y="322935"/>
                  </a:lnTo>
                  <a:lnTo>
                    <a:pt x="2226170" y="317068"/>
                  </a:lnTo>
                  <a:lnTo>
                    <a:pt x="2278507" y="309054"/>
                  </a:lnTo>
                  <a:close/>
                </a:path>
                <a:path w="3610609" h="575945">
                  <a:moveTo>
                    <a:pt x="2389517" y="525399"/>
                  </a:moveTo>
                  <a:lnTo>
                    <a:pt x="2059012" y="525399"/>
                  </a:lnTo>
                  <a:lnTo>
                    <a:pt x="2059012" y="485660"/>
                  </a:lnTo>
                  <a:lnTo>
                    <a:pt x="2368702" y="485660"/>
                  </a:lnTo>
                  <a:lnTo>
                    <a:pt x="2368702" y="364566"/>
                  </a:lnTo>
                  <a:lnTo>
                    <a:pt x="1993417" y="364566"/>
                  </a:lnTo>
                  <a:lnTo>
                    <a:pt x="1993417" y="408711"/>
                  </a:lnTo>
                  <a:lnTo>
                    <a:pt x="2304364" y="408711"/>
                  </a:lnTo>
                  <a:lnTo>
                    <a:pt x="2304364" y="444665"/>
                  </a:lnTo>
                  <a:lnTo>
                    <a:pt x="1994674" y="444665"/>
                  </a:lnTo>
                  <a:lnTo>
                    <a:pt x="1994674" y="570179"/>
                  </a:lnTo>
                  <a:lnTo>
                    <a:pt x="2389517" y="570179"/>
                  </a:lnTo>
                  <a:lnTo>
                    <a:pt x="2389517" y="525399"/>
                  </a:lnTo>
                  <a:close/>
                </a:path>
                <a:path w="3610609" h="575945">
                  <a:moveTo>
                    <a:pt x="2446909" y="146329"/>
                  </a:moveTo>
                  <a:lnTo>
                    <a:pt x="2368702" y="146329"/>
                  </a:lnTo>
                  <a:lnTo>
                    <a:pt x="2368702" y="5676"/>
                  </a:lnTo>
                  <a:lnTo>
                    <a:pt x="2303729" y="5676"/>
                  </a:lnTo>
                  <a:lnTo>
                    <a:pt x="2303729" y="340601"/>
                  </a:lnTo>
                  <a:lnTo>
                    <a:pt x="2368702" y="340601"/>
                  </a:lnTo>
                  <a:lnTo>
                    <a:pt x="2368702" y="199936"/>
                  </a:lnTo>
                  <a:lnTo>
                    <a:pt x="2446909" y="199936"/>
                  </a:lnTo>
                  <a:lnTo>
                    <a:pt x="2446909" y="146329"/>
                  </a:lnTo>
                  <a:close/>
                </a:path>
                <a:path w="3610609" h="575945">
                  <a:moveTo>
                    <a:pt x="2841117" y="267436"/>
                  </a:moveTo>
                  <a:lnTo>
                    <a:pt x="2794038" y="245541"/>
                  </a:lnTo>
                  <a:lnTo>
                    <a:pt x="2756725" y="215049"/>
                  </a:lnTo>
                  <a:lnTo>
                    <a:pt x="2744393" y="198043"/>
                  </a:lnTo>
                  <a:lnTo>
                    <a:pt x="2729585" y="177647"/>
                  </a:lnTo>
                  <a:lnTo>
                    <a:pt x="2713012" y="135051"/>
                  </a:lnTo>
                  <a:lnTo>
                    <a:pt x="2707411" y="88938"/>
                  </a:lnTo>
                  <a:lnTo>
                    <a:pt x="2707411" y="35953"/>
                  </a:lnTo>
                  <a:lnTo>
                    <a:pt x="2641803" y="35953"/>
                  </a:lnTo>
                  <a:lnTo>
                    <a:pt x="2641803" y="92087"/>
                  </a:lnTo>
                  <a:lnTo>
                    <a:pt x="2635897" y="140970"/>
                  </a:lnTo>
                  <a:lnTo>
                    <a:pt x="2618422" y="186423"/>
                  </a:lnTo>
                  <a:lnTo>
                    <a:pt x="2589771" y="226555"/>
                  </a:lnTo>
                  <a:lnTo>
                    <a:pt x="2550337" y="259448"/>
                  </a:lnTo>
                  <a:lnTo>
                    <a:pt x="2500528" y="283197"/>
                  </a:lnTo>
                  <a:lnTo>
                    <a:pt x="2534589" y="335546"/>
                  </a:lnTo>
                  <a:lnTo>
                    <a:pt x="2582214" y="312559"/>
                  </a:lnTo>
                  <a:lnTo>
                    <a:pt x="2621864" y="281228"/>
                  </a:lnTo>
                  <a:lnTo>
                    <a:pt x="2653347" y="242684"/>
                  </a:lnTo>
                  <a:lnTo>
                    <a:pt x="2676499" y="198043"/>
                  </a:lnTo>
                  <a:lnTo>
                    <a:pt x="2698572" y="237185"/>
                  </a:lnTo>
                  <a:lnTo>
                    <a:pt x="2727744" y="270827"/>
                  </a:lnTo>
                  <a:lnTo>
                    <a:pt x="2763774" y="298183"/>
                  </a:lnTo>
                  <a:lnTo>
                    <a:pt x="2806433" y="318516"/>
                  </a:lnTo>
                  <a:lnTo>
                    <a:pt x="2841117" y="267436"/>
                  </a:lnTo>
                  <a:close/>
                </a:path>
                <a:path w="3610609" h="575945">
                  <a:moveTo>
                    <a:pt x="2974835" y="5041"/>
                  </a:moveTo>
                  <a:lnTo>
                    <a:pt x="2909874" y="5041"/>
                  </a:lnTo>
                  <a:lnTo>
                    <a:pt x="2909874" y="119202"/>
                  </a:lnTo>
                  <a:lnTo>
                    <a:pt x="2794444" y="119202"/>
                  </a:lnTo>
                  <a:lnTo>
                    <a:pt x="2794444" y="172186"/>
                  </a:lnTo>
                  <a:lnTo>
                    <a:pt x="2909874" y="172186"/>
                  </a:lnTo>
                  <a:lnTo>
                    <a:pt x="2909874" y="341223"/>
                  </a:lnTo>
                  <a:lnTo>
                    <a:pt x="2974835" y="341223"/>
                  </a:lnTo>
                  <a:lnTo>
                    <a:pt x="2974835" y="5041"/>
                  </a:lnTo>
                  <a:close/>
                </a:path>
                <a:path w="3610609" h="575945">
                  <a:moveTo>
                    <a:pt x="2977362" y="466115"/>
                  </a:moveTo>
                  <a:lnTo>
                    <a:pt x="2968802" y="428358"/>
                  </a:lnTo>
                  <a:lnTo>
                    <a:pt x="2952216" y="408089"/>
                  </a:lnTo>
                  <a:lnTo>
                    <a:pt x="2943974" y="398005"/>
                  </a:lnTo>
                  <a:lnTo>
                    <a:pt x="2912389" y="380225"/>
                  </a:lnTo>
                  <a:lnTo>
                    <a:pt x="2912389" y="466115"/>
                  </a:lnTo>
                  <a:lnTo>
                    <a:pt x="2903842" y="490880"/>
                  </a:lnTo>
                  <a:lnTo>
                    <a:pt x="2878963" y="509079"/>
                  </a:lnTo>
                  <a:lnTo>
                    <a:pt x="2838958" y="520306"/>
                  </a:lnTo>
                  <a:lnTo>
                    <a:pt x="2784983" y="524141"/>
                  </a:lnTo>
                  <a:lnTo>
                    <a:pt x="2731122" y="520306"/>
                  </a:lnTo>
                  <a:lnTo>
                    <a:pt x="2691320" y="509079"/>
                  </a:lnTo>
                  <a:lnTo>
                    <a:pt x="2666669" y="490880"/>
                  </a:lnTo>
                  <a:lnTo>
                    <a:pt x="2658211" y="466115"/>
                  </a:lnTo>
                  <a:lnTo>
                    <a:pt x="2666669" y="441350"/>
                  </a:lnTo>
                  <a:lnTo>
                    <a:pt x="2691320" y="423138"/>
                  </a:lnTo>
                  <a:lnTo>
                    <a:pt x="2731122" y="411924"/>
                  </a:lnTo>
                  <a:lnTo>
                    <a:pt x="2784983" y="408089"/>
                  </a:lnTo>
                  <a:lnTo>
                    <a:pt x="2838958" y="411924"/>
                  </a:lnTo>
                  <a:lnTo>
                    <a:pt x="2878963" y="423138"/>
                  </a:lnTo>
                  <a:lnTo>
                    <a:pt x="2903842" y="441350"/>
                  </a:lnTo>
                  <a:lnTo>
                    <a:pt x="2912389" y="466115"/>
                  </a:lnTo>
                  <a:lnTo>
                    <a:pt x="2912389" y="380225"/>
                  </a:lnTo>
                  <a:lnTo>
                    <a:pt x="2904198" y="375602"/>
                  </a:lnTo>
                  <a:lnTo>
                    <a:pt x="2850769" y="361746"/>
                  </a:lnTo>
                  <a:lnTo>
                    <a:pt x="2784983" y="356997"/>
                  </a:lnTo>
                  <a:lnTo>
                    <a:pt x="2719514" y="361746"/>
                  </a:lnTo>
                  <a:lnTo>
                    <a:pt x="2666263" y="375602"/>
                  </a:lnTo>
                  <a:lnTo>
                    <a:pt x="2626588" y="398005"/>
                  </a:lnTo>
                  <a:lnTo>
                    <a:pt x="2601798" y="428358"/>
                  </a:lnTo>
                  <a:lnTo>
                    <a:pt x="2593238" y="466115"/>
                  </a:lnTo>
                  <a:lnTo>
                    <a:pt x="2601798" y="503859"/>
                  </a:lnTo>
                  <a:lnTo>
                    <a:pt x="2626588" y="534225"/>
                  </a:lnTo>
                  <a:lnTo>
                    <a:pt x="2666263" y="556615"/>
                  </a:lnTo>
                  <a:lnTo>
                    <a:pt x="2719514" y="570484"/>
                  </a:lnTo>
                  <a:lnTo>
                    <a:pt x="2784983" y="575233"/>
                  </a:lnTo>
                  <a:lnTo>
                    <a:pt x="2850769" y="570484"/>
                  </a:lnTo>
                  <a:lnTo>
                    <a:pt x="2904198" y="556615"/>
                  </a:lnTo>
                  <a:lnTo>
                    <a:pt x="2943974" y="534225"/>
                  </a:lnTo>
                  <a:lnTo>
                    <a:pt x="2952216" y="524141"/>
                  </a:lnTo>
                  <a:lnTo>
                    <a:pt x="2968802" y="503859"/>
                  </a:lnTo>
                  <a:lnTo>
                    <a:pt x="2977362" y="466115"/>
                  </a:lnTo>
                  <a:close/>
                </a:path>
                <a:path w="3610609" h="575945">
                  <a:moveTo>
                    <a:pt x="3425177" y="71272"/>
                  </a:moveTo>
                  <a:lnTo>
                    <a:pt x="3288944" y="71272"/>
                  </a:lnTo>
                  <a:lnTo>
                    <a:pt x="3288944" y="6934"/>
                  </a:lnTo>
                  <a:lnTo>
                    <a:pt x="3223984" y="6934"/>
                  </a:lnTo>
                  <a:lnTo>
                    <a:pt x="3223984" y="71272"/>
                  </a:lnTo>
                  <a:lnTo>
                    <a:pt x="3086481" y="71272"/>
                  </a:lnTo>
                  <a:lnTo>
                    <a:pt x="3086481" y="123621"/>
                  </a:lnTo>
                  <a:lnTo>
                    <a:pt x="3425177" y="123621"/>
                  </a:lnTo>
                  <a:lnTo>
                    <a:pt x="3425177" y="71272"/>
                  </a:lnTo>
                  <a:close/>
                </a:path>
                <a:path w="3610609" h="575945">
                  <a:moveTo>
                    <a:pt x="3436531" y="450342"/>
                  </a:moveTo>
                  <a:lnTo>
                    <a:pt x="3432822" y="415023"/>
                  </a:lnTo>
                  <a:lnTo>
                    <a:pt x="3431489" y="402412"/>
                  </a:lnTo>
                  <a:lnTo>
                    <a:pt x="3396894" y="406946"/>
                  </a:lnTo>
                  <a:lnTo>
                    <a:pt x="3361398" y="410375"/>
                  </a:lnTo>
                  <a:lnTo>
                    <a:pt x="3325317" y="412965"/>
                  </a:lnTo>
                  <a:lnTo>
                    <a:pt x="3288944" y="415023"/>
                  </a:lnTo>
                  <a:lnTo>
                    <a:pt x="3288944" y="362038"/>
                  </a:lnTo>
                  <a:lnTo>
                    <a:pt x="3331819" y="349250"/>
                  </a:lnTo>
                  <a:lnTo>
                    <a:pt x="3364636" y="326872"/>
                  </a:lnTo>
                  <a:lnTo>
                    <a:pt x="3372942" y="314731"/>
                  </a:lnTo>
                  <a:lnTo>
                    <a:pt x="3385629" y="296227"/>
                  </a:lnTo>
                  <a:lnTo>
                    <a:pt x="3393021" y="258597"/>
                  </a:lnTo>
                  <a:lnTo>
                    <a:pt x="3383076" y="214807"/>
                  </a:lnTo>
                  <a:lnTo>
                    <a:pt x="3372320" y="201828"/>
                  </a:lnTo>
                  <a:lnTo>
                    <a:pt x="3355175" y="181178"/>
                  </a:lnTo>
                  <a:lnTo>
                    <a:pt x="3331832" y="169494"/>
                  </a:lnTo>
                  <a:lnTo>
                    <a:pt x="3331832" y="258597"/>
                  </a:lnTo>
                  <a:lnTo>
                    <a:pt x="3326409" y="282003"/>
                  </a:lnTo>
                  <a:lnTo>
                    <a:pt x="3311093" y="299681"/>
                  </a:lnTo>
                  <a:lnTo>
                    <a:pt x="3287395" y="310845"/>
                  </a:lnTo>
                  <a:lnTo>
                    <a:pt x="3256775" y="314731"/>
                  </a:lnTo>
                  <a:lnTo>
                    <a:pt x="3226054" y="310845"/>
                  </a:lnTo>
                  <a:lnTo>
                    <a:pt x="3202140" y="299681"/>
                  </a:lnTo>
                  <a:lnTo>
                    <a:pt x="3186620" y="282003"/>
                  </a:lnTo>
                  <a:lnTo>
                    <a:pt x="3181083" y="258597"/>
                  </a:lnTo>
                  <a:lnTo>
                    <a:pt x="3186620" y="234835"/>
                  </a:lnTo>
                  <a:lnTo>
                    <a:pt x="3202140" y="216966"/>
                  </a:lnTo>
                  <a:lnTo>
                    <a:pt x="3226054" y="205740"/>
                  </a:lnTo>
                  <a:lnTo>
                    <a:pt x="3256775" y="201828"/>
                  </a:lnTo>
                  <a:lnTo>
                    <a:pt x="3287395" y="205740"/>
                  </a:lnTo>
                  <a:lnTo>
                    <a:pt x="3311093" y="216966"/>
                  </a:lnTo>
                  <a:lnTo>
                    <a:pt x="3326409" y="234835"/>
                  </a:lnTo>
                  <a:lnTo>
                    <a:pt x="3331832" y="258597"/>
                  </a:lnTo>
                  <a:lnTo>
                    <a:pt x="3331832" y="169494"/>
                  </a:lnTo>
                  <a:lnTo>
                    <a:pt x="3312122" y="159613"/>
                  </a:lnTo>
                  <a:lnTo>
                    <a:pt x="3256775" y="152006"/>
                  </a:lnTo>
                  <a:lnTo>
                    <a:pt x="3201060" y="159613"/>
                  </a:lnTo>
                  <a:lnTo>
                    <a:pt x="3157829" y="181178"/>
                  </a:lnTo>
                  <a:lnTo>
                    <a:pt x="3129851" y="214807"/>
                  </a:lnTo>
                  <a:lnTo>
                    <a:pt x="3119907" y="258597"/>
                  </a:lnTo>
                  <a:lnTo>
                    <a:pt x="3127298" y="296138"/>
                  </a:lnTo>
                  <a:lnTo>
                    <a:pt x="3148292" y="326644"/>
                  </a:lnTo>
                  <a:lnTo>
                    <a:pt x="3181108" y="348983"/>
                  </a:lnTo>
                  <a:lnTo>
                    <a:pt x="3223984" y="362038"/>
                  </a:lnTo>
                  <a:lnTo>
                    <a:pt x="3223984" y="417550"/>
                  </a:lnTo>
                  <a:lnTo>
                    <a:pt x="3184690" y="418642"/>
                  </a:lnTo>
                  <a:lnTo>
                    <a:pt x="3076384" y="419442"/>
                  </a:lnTo>
                  <a:lnTo>
                    <a:pt x="3085211" y="473049"/>
                  </a:lnTo>
                  <a:lnTo>
                    <a:pt x="3129076" y="472922"/>
                  </a:lnTo>
                  <a:lnTo>
                    <a:pt x="3176320" y="472300"/>
                  </a:lnTo>
                  <a:lnTo>
                    <a:pt x="3226206" y="470865"/>
                  </a:lnTo>
                  <a:lnTo>
                    <a:pt x="3277933" y="468287"/>
                  </a:lnTo>
                  <a:lnTo>
                    <a:pt x="3330752" y="464223"/>
                  </a:lnTo>
                  <a:lnTo>
                    <a:pt x="3383877" y="458355"/>
                  </a:lnTo>
                  <a:lnTo>
                    <a:pt x="3436531" y="450342"/>
                  </a:lnTo>
                  <a:close/>
                </a:path>
                <a:path w="3610609" h="575945">
                  <a:moveTo>
                    <a:pt x="3609987" y="243459"/>
                  </a:moveTo>
                  <a:lnTo>
                    <a:pt x="3528618" y="243459"/>
                  </a:lnTo>
                  <a:lnTo>
                    <a:pt x="3528618" y="5041"/>
                  </a:lnTo>
                  <a:lnTo>
                    <a:pt x="3463658" y="5041"/>
                  </a:lnTo>
                  <a:lnTo>
                    <a:pt x="3463658" y="575233"/>
                  </a:lnTo>
                  <a:lnTo>
                    <a:pt x="3528618" y="575233"/>
                  </a:lnTo>
                  <a:lnTo>
                    <a:pt x="3528618" y="297078"/>
                  </a:lnTo>
                  <a:lnTo>
                    <a:pt x="3609987" y="297078"/>
                  </a:lnTo>
                  <a:lnTo>
                    <a:pt x="3609987" y="243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694"/>
              <a:ext cx="18288000" cy="2818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7509" y="1387511"/>
              <a:ext cx="12494417" cy="14092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7562" y="3419944"/>
              <a:ext cx="4852035" cy="647700"/>
            </a:xfrm>
            <a:custGeom>
              <a:avLst/>
              <a:gdLst/>
              <a:ahLst/>
              <a:cxnLst/>
              <a:rect l="l" t="t" r="r" b="b"/>
              <a:pathLst>
                <a:path w="4852034" h="647700">
                  <a:moveTo>
                    <a:pt x="338086" y="232740"/>
                  </a:moveTo>
                  <a:lnTo>
                    <a:pt x="291414" y="211670"/>
                  </a:lnTo>
                  <a:lnTo>
                    <a:pt x="254000" y="182841"/>
                  </a:lnTo>
                  <a:lnTo>
                    <a:pt x="226504" y="147904"/>
                  </a:lnTo>
                  <a:lnTo>
                    <a:pt x="209537" y="108483"/>
                  </a:lnTo>
                  <a:lnTo>
                    <a:pt x="203733" y="66230"/>
                  </a:lnTo>
                  <a:lnTo>
                    <a:pt x="203733" y="18288"/>
                  </a:lnTo>
                  <a:lnTo>
                    <a:pt x="138772" y="18288"/>
                  </a:lnTo>
                  <a:lnTo>
                    <a:pt x="138772" y="66230"/>
                  </a:lnTo>
                  <a:lnTo>
                    <a:pt x="132880" y="112039"/>
                  </a:lnTo>
                  <a:lnTo>
                    <a:pt x="115531" y="154482"/>
                  </a:lnTo>
                  <a:lnTo>
                    <a:pt x="87274" y="191884"/>
                  </a:lnTo>
                  <a:lnTo>
                    <a:pt x="48590" y="222529"/>
                  </a:lnTo>
                  <a:lnTo>
                    <a:pt x="0" y="244729"/>
                  </a:lnTo>
                  <a:lnTo>
                    <a:pt x="33439" y="295808"/>
                  </a:lnTo>
                  <a:lnTo>
                    <a:pt x="79870" y="274205"/>
                  </a:lnTo>
                  <a:lnTo>
                    <a:pt x="118745" y="244957"/>
                  </a:lnTo>
                  <a:lnTo>
                    <a:pt x="149809" y="208978"/>
                  </a:lnTo>
                  <a:lnTo>
                    <a:pt x="172821" y="167144"/>
                  </a:lnTo>
                  <a:lnTo>
                    <a:pt x="194741" y="204698"/>
                  </a:lnTo>
                  <a:lnTo>
                    <a:pt x="224231" y="237236"/>
                  </a:lnTo>
                  <a:lnTo>
                    <a:pt x="260819" y="263728"/>
                  </a:lnTo>
                  <a:lnTo>
                    <a:pt x="304025" y="283197"/>
                  </a:lnTo>
                  <a:lnTo>
                    <a:pt x="338086" y="232740"/>
                  </a:lnTo>
                  <a:close/>
                </a:path>
                <a:path w="4852034" h="647700">
                  <a:moveTo>
                    <a:pt x="473684" y="0"/>
                  </a:moveTo>
                  <a:lnTo>
                    <a:pt x="408724" y="0"/>
                  </a:lnTo>
                  <a:lnTo>
                    <a:pt x="408724" y="95237"/>
                  </a:lnTo>
                  <a:lnTo>
                    <a:pt x="293293" y="95237"/>
                  </a:lnTo>
                  <a:lnTo>
                    <a:pt x="293293" y="147586"/>
                  </a:lnTo>
                  <a:lnTo>
                    <a:pt x="408724" y="147586"/>
                  </a:lnTo>
                  <a:lnTo>
                    <a:pt x="408724" y="292658"/>
                  </a:lnTo>
                  <a:lnTo>
                    <a:pt x="473684" y="292658"/>
                  </a:lnTo>
                  <a:lnTo>
                    <a:pt x="473684" y="0"/>
                  </a:lnTo>
                  <a:close/>
                </a:path>
                <a:path w="4852034" h="647700">
                  <a:moveTo>
                    <a:pt x="493242" y="512152"/>
                  </a:moveTo>
                  <a:lnTo>
                    <a:pt x="168414" y="512152"/>
                  </a:lnTo>
                  <a:lnTo>
                    <a:pt x="168414" y="463588"/>
                  </a:lnTo>
                  <a:lnTo>
                    <a:pt x="473684" y="463588"/>
                  </a:lnTo>
                  <a:lnTo>
                    <a:pt x="473684" y="319786"/>
                  </a:lnTo>
                  <a:lnTo>
                    <a:pt x="102819" y="319786"/>
                  </a:lnTo>
                  <a:lnTo>
                    <a:pt x="102819" y="370243"/>
                  </a:lnTo>
                  <a:lnTo>
                    <a:pt x="409359" y="370243"/>
                  </a:lnTo>
                  <a:lnTo>
                    <a:pt x="409359" y="415658"/>
                  </a:lnTo>
                  <a:lnTo>
                    <a:pt x="104076" y="415658"/>
                  </a:lnTo>
                  <a:lnTo>
                    <a:pt x="104076" y="563245"/>
                  </a:lnTo>
                  <a:lnTo>
                    <a:pt x="493242" y="563245"/>
                  </a:lnTo>
                  <a:lnTo>
                    <a:pt x="493242" y="512152"/>
                  </a:lnTo>
                  <a:close/>
                </a:path>
                <a:path w="4852034" h="647700">
                  <a:moveTo>
                    <a:pt x="908265" y="423214"/>
                  </a:moveTo>
                  <a:lnTo>
                    <a:pt x="903859" y="389166"/>
                  </a:lnTo>
                  <a:lnTo>
                    <a:pt x="901331" y="369608"/>
                  </a:lnTo>
                  <a:lnTo>
                    <a:pt x="847445" y="378701"/>
                  </a:lnTo>
                  <a:lnTo>
                    <a:pt x="793788" y="384594"/>
                  </a:lnTo>
                  <a:lnTo>
                    <a:pt x="737768" y="387883"/>
                  </a:lnTo>
                  <a:lnTo>
                    <a:pt x="676783" y="389166"/>
                  </a:lnTo>
                  <a:lnTo>
                    <a:pt x="676783" y="61175"/>
                  </a:lnTo>
                  <a:lnTo>
                    <a:pt x="612444" y="61175"/>
                  </a:lnTo>
                  <a:lnTo>
                    <a:pt x="612444" y="443407"/>
                  </a:lnTo>
                  <a:lnTo>
                    <a:pt x="656602" y="443407"/>
                  </a:lnTo>
                  <a:lnTo>
                    <a:pt x="713054" y="442823"/>
                  </a:lnTo>
                  <a:lnTo>
                    <a:pt x="764717" y="440842"/>
                  </a:lnTo>
                  <a:lnTo>
                    <a:pt x="813320" y="437134"/>
                  </a:lnTo>
                  <a:lnTo>
                    <a:pt x="860602" y="431380"/>
                  </a:lnTo>
                  <a:lnTo>
                    <a:pt x="908265" y="423214"/>
                  </a:lnTo>
                  <a:close/>
                </a:path>
                <a:path w="4852034" h="647700">
                  <a:moveTo>
                    <a:pt x="1055230" y="0"/>
                  </a:moveTo>
                  <a:lnTo>
                    <a:pt x="990257" y="0"/>
                  </a:lnTo>
                  <a:lnTo>
                    <a:pt x="990257" y="126771"/>
                  </a:lnTo>
                  <a:lnTo>
                    <a:pt x="828789" y="126771"/>
                  </a:lnTo>
                  <a:lnTo>
                    <a:pt x="828789" y="179755"/>
                  </a:lnTo>
                  <a:lnTo>
                    <a:pt x="990257" y="179755"/>
                  </a:lnTo>
                  <a:lnTo>
                    <a:pt x="990257" y="255447"/>
                  </a:lnTo>
                  <a:lnTo>
                    <a:pt x="828789" y="255447"/>
                  </a:lnTo>
                  <a:lnTo>
                    <a:pt x="828789" y="309054"/>
                  </a:lnTo>
                  <a:lnTo>
                    <a:pt x="990257" y="309054"/>
                  </a:lnTo>
                  <a:lnTo>
                    <a:pt x="990257" y="572071"/>
                  </a:lnTo>
                  <a:lnTo>
                    <a:pt x="1055230" y="572071"/>
                  </a:lnTo>
                  <a:lnTo>
                    <a:pt x="1055230" y="0"/>
                  </a:lnTo>
                  <a:close/>
                </a:path>
                <a:path w="4852034" h="647700">
                  <a:moveTo>
                    <a:pt x="1500797" y="21437"/>
                  </a:moveTo>
                  <a:lnTo>
                    <a:pt x="1455381" y="1892"/>
                  </a:lnTo>
                  <a:lnTo>
                    <a:pt x="1431747" y="43205"/>
                  </a:lnTo>
                  <a:lnTo>
                    <a:pt x="1411224" y="85699"/>
                  </a:lnTo>
                  <a:lnTo>
                    <a:pt x="1394015" y="129603"/>
                  </a:lnTo>
                  <a:lnTo>
                    <a:pt x="1380299" y="175158"/>
                  </a:lnTo>
                  <a:lnTo>
                    <a:pt x="1370279" y="222618"/>
                  </a:lnTo>
                  <a:lnTo>
                    <a:pt x="1364119" y="272211"/>
                  </a:lnTo>
                  <a:lnTo>
                    <a:pt x="1362036" y="324192"/>
                  </a:lnTo>
                  <a:lnTo>
                    <a:pt x="1364119" y="376580"/>
                  </a:lnTo>
                  <a:lnTo>
                    <a:pt x="1370279" y="426339"/>
                  </a:lnTo>
                  <a:lnTo>
                    <a:pt x="1380299" y="473811"/>
                  </a:lnTo>
                  <a:lnTo>
                    <a:pt x="1394015" y="519303"/>
                  </a:lnTo>
                  <a:lnTo>
                    <a:pt x="1411224" y="563143"/>
                  </a:lnTo>
                  <a:lnTo>
                    <a:pt x="1431747" y="605637"/>
                  </a:lnTo>
                  <a:lnTo>
                    <a:pt x="1455381" y="647128"/>
                  </a:lnTo>
                  <a:lnTo>
                    <a:pt x="1500797" y="626948"/>
                  </a:lnTo>
                  <a:lnTo>
                    <a:pt x="1476070" y="580567"/>
                  </a:lnTo>
                  <a:lnTo>
                    <a:pt x="1456080" y="531914"/>
                  </a:lnTo>
                  <a:lnTo>
                    <a:pt x="1440713" y="481482"/>
                  </a:lnTo>
                  <a:lnTo>
                    <a:pt x="1429867" y="429742"/>
                  </a:lnTo>
                  <a:lnTo>
                    <a:pt x="1423441" y="377151"/>
                  </a:lnTo>
                  <a:lnTo>
                    <a:pt x="1421320" y="324192"/>
                  </a:lnTo>
                  <a:lnTo>
                    <a:pt x="1423441" y="271500"/>
                  </a:lnTo>
                  <a:lnTo>
                    <a:pt x="1429867" y="219075"/>
                  </a:lnTo>
                  <a:lnTo>
                    <a:pt x="1440713" y="167373"/>
                  </a:lnTo>
                  <a:lnTo>
                    <a:pt x="1456080" y="116890"/>
                  </a:lnTo>
                  <a:lnTo>
                    <a:pt x="1476070" y="68084"/>
                  </a:lnTo>
                  <a:lnTo>
                    <a:pt x="1500797" y="21437"/>
                  </a:lnTo>
                  <a:close/>
                </a:path>
                <a:path w="4852034" h="647700">
                  <a:moveTo>
                    <a:pt x="2103780" y="273735"/>
                  </a:moveTo>
                  <a:lnTo>
                    <a:pt x="2098065" y="228041"/>
                  </a:lnTo>
                  <a:lnTo>
                    <a:pt x="2081377" y="187185"/>
                  </a:lnTo>
                  <a:lnTo>
                    <a:pt x="2057374" y="156425"/>
                  </a:lnTo>
                  <a:lnTo>
                    <a:pt x="2054428" y="152641"/>
                  </a:lnTo>
                  <a:lnTo>
                    <a:pt x="2042591" y="143967"/>
                  </a:lnTo>
                  <a:lnTo>
                    <a:pt x="2042591" y="275628"/>
                  </a:lnTo>
                  <a:lnTo>
                    <a:pt x="2033549" y="325615"/>
                  </a:lnTo>
                  <a:lnTo>
                    <a:pt x="2007590" y="363778"/>
                  </a:lnTo>
                  <a:lnTo>
                    <a:pt x="1966493" y="388454"/>
                  </a:lnTo>
                  <a:lnTo>
                    <a:pt x="1912035" y="397992"/>
                  </a:lnTo>
                  <a:lnTo>
                    <a:pt x="1914194" y="387896"/>
                  </a:lnTo>
                  <a:lnTo>
                    <a:pt x="1919554" y="362889"/>
                  </a:lnTo>
                  <a:lnTo>
                    <a:pt x="1924418" y="326720"/>
                  </a:lnTo>
                  <a:lnTo>
                    <a:pt x="1927021" y="289598"/>
                  </a:lnTo>
                  <a:lnTo>
                    <a:pt x="1927809" y="251663"/>
                  </a:lnTo>
                  <a:lnTo>
                    <a:pt x="1927606" y="231279"/>
                  </a:lnTo>
                  <a:lnTo>
                    <a:pt x="1927491" y="224790"/>
                  </a:lnTo>
                  <a:lnTo>
                    <a:pt x="1926856" y="203327"/>
                  </a:lnTo>
                  <a:lnTo>
                    <a:pt x="1925675" y="179603"/>
                  </a:lnTo>
                  <a:lnTo>
                    <a:pt x="1924329" y="160832"/>
                  </a:lnTo>
                  <a:lnTo>
                    <a:pt x="1924024" y="156425"/>
                  </a:lnTo>
                  <a:lnTo>
                    <a:pt x="1977136" y="168122"/>
                  </a:lnTo>
                  <a:lnTo>
                    <a:pt x="2014054" y="194259"/>
                  </a:lnTo>
                  <a:lnTo>
                    <a:pt x="2035594" y="231279"/>
                  </a:lnTo>
                  <a:lnTo>
                    <a:pt x="2042591" y="275628"/>
                  </a:lnTo>
                  <a:lnTo>
                    <a:pt x="2042591" y="143967"/>
                  </a:lnTo>
                  <a:lnTo>
                    <a:pt x="2017903" y="125869"/>
                  </a:lnTo>
                  <a:lnTo>
                    <a:pt x="1972525" y="108343"/>
                  </a:lnTo>
                  <a:lnTo>
                    <a:pt x="1918970" y="101549"/>
                  </a:lnTo>
                  <a:lnTo>
                    <a:pt x="1916036" y="77114"/>
                  </a:lnTo>
                  <a:lnTo>
                    <a:pt x="1912975" y="55105"/>
                  </a:lnTo>
                  <a:lnTo>
                    <a:pt x="1909927" y="35826"/>
                  </a:lnTo>
                  <a:lnTo>
                    <a:pt x="1906993" y="19545"/>
                  </a:lnTo>
                  <a:lnTo>
                    <a:pt x="1841398" y="20815"/>
                  </a:lnTo>
                  <a:lnTo>
                    <a:pt x="1844217" y="29527"/>
                  </a:lnTo>
                  <a:lnTo>
                    <a:pt x="1846986" y="39890"/>
                  </a:lnTo>
                  <a:lnTo>
                    <a:pt x="1855825" y="82156"/>
                  </a:lnTo>
                  <a:lnTo>
                    <a:pt x="1859051" y="107226"/>
                  </a:lnTo>
                  <a:lnTo>
                    <a:pt x="1811197" y="122339"/>
                  </a:lnTo>
                  <a:lnTo>
                    <a:pt x="1766811" y="146113"/>
                  </a:lnTo>
                  <a:lnTo>
                    <a:pt x="1727123" y="177977"/>
                  </a:lnTo>
                  <a:lnTo>
                    <a:pt x="1693341" y="217347"/>
                  </a:lnTo>
                  <a:lnTo>
                    <a:pt x="1666684" y="263639"/>
                  </a:lnTo>
                  <a:lnTo>
                    <a:pt x="1667116" y="224790"/>
                  </a:lnTo>
                  <a:lnTo>
                    <a:pt x="1671091" y="180784"/>
                  </a:lnTo>
                  <a:lnTo>
                    <a:pt x="1676971" y="138315"/>
                  </a:lnTo>
                  <a:lnTo>
                    <a:pt x="1683080" y="104063"/>
                  </a:lnTo>
                  <a:lnTo>
                    <a:pt x="1685455" y="96189"/>
                  </a:lnTo>
                  <a:lnTo>
                    <a:pt x="1687893" y="87909"/>
                  </a:lnTo>
                  <a:lnTo>
                    <a:pt x="1690433" y="79502"/>
                  </a:lnTo>
                  <a:lnTo>
                    <a:pt x="1693164" y="71272"/>
                  </a:lnTo>
                  <a:lnTo>
                    <a:pt x="1625053" y="65595"/>
                  </a:lnTo>
                  <a:lnTo>
                    <a:pt x="1625320" y="71272"/>
                  </a:lnTo>
                  <a:lnTo>
                    <a:pt x="1625396" y="82156"/>
                  </a:lnTo>
                  <a:lnTo>
                    <a:pt x="1625142" y="89458"/>
                  </a:lnTo>
                  <a:lnTo>
                    <a:pt x="1624418" y="98386"/>
                  </a:lnTo>
                  <a:lnTo>
                    <a:pt x="1620266" y="132905"/>
                  </a:lnTo>
                  <a:lnTo>
                    <a:pt x="1614805" y="179552"/>
                  </a:lnTo>
                  <a:lnTo>
                    <a:pt x="1610055" y="232676"/>
                  </a:lnTo>
                  <a:lnTo>
                    <a:pt x="1608023" y="286346"/>
                  </a:lnTo>
                  <a:lnTo>
                    <a:pt x="1609598" y="331838"/>
                  </a:lnTo>
                  <a:lnTo>
                    <a:pt x="1614017" y="376707"/>
                  </a:lnTo>
                  <a:lnTo>
                    <a:pt x="1620786" y="417982"/>
                  </a:lnTo>
                  <a:lnTo>
                    <a:pt x="1629460" y="452869"/>
                  </a:lnTo>
                  <a:lnTo>
                    <a:pt x="1684972" y="445300"/>
                  </a:lnTo>
                  <a:lnTo>
                    <a:pt x="1682280" y="430441"/>
                  </a:lnTo>
                  <a:lnTo>
                    <a:pt x="1680006" y="413448"/>
                  </a:lnTo>
                  <a:lnTo>
                    <a:pt x="1678317" y="397395"/>
                  </a:lnTo>
                  <a:lnTo>
                    <a:pt x="1677403" y="385381"/>
                  </a:lnTo>
                  <a:lnTo>
                    <a:pt x="1677377" y="376135"/>
                  </a:lnTo>
                  <a:lnTo>
                    <a:pt x="1678114" y="367245"/>
                  </a:lnTo>
                  <a:lnTo>
                    <a:pt x="1693024" y="312166"/>
                  </a:lnTo>
                  <a:lnTo>
                    <a:pt x="1712633" y="273380"/>
                  </a:lnTo>
                  <a:lnTo>
                    <a:pt x="1719757" y="263639"/>
                  </a:lnTo>
                  <a:lnTo>
                    <a:pt x="1739760" y="236283"/>
                  </a:lnTo>
                  <a:lnTo>
                    <a:pt x="1774202" y="203441"/>
                  </a:lnTo>
                  <a:lnTo>
                    <a:pt x="1815731" y="177431"/>
                  </a:lnTo>
                  <a:lnTo>
                    <a:pt x="1864093" y="160832"/>
                  </a:lnTo>
                  <a:lnTo>
                    <a:pt x="1865757" y="182562"/>
                  </a:lnTo>
                  <a:lnTo>
                    <a:pt x="1866938" y="205066"/>
                  </a:lnTo>
                  <a:lnTo>
                    <a:pt x="1867649" y="228155"/>
                  </a:lnTo>
                  <a:lnTo>
                    <a:pt x="1867877" y="251663"/>
                  </a:lnTo>
                  <a:lnTo>
                    <a:pt x="1867001" y="286956"/>
                  </a:lnTo>
                  <a:lnTo>
                    <a:pt x="1864093" y="321678"/>
                  </a:lnTo>
                  <a:lnTo>
                    <a:pt x="1858835" y="355422"/>
                  </a:lnTo>
                  <a:lnTo>
                    <a:pt x="1850859" y="387896"/>
                  </a:lnTo>
                  <a:lnTo>
                    <a:pt x="1825345" y="374256"/>
                  </a:lnTo>
                  <a:lnTo>
                    <a:pt x="1803412" y="355434"/>
                  </a:lnTo>
                  <a:lnTo>
                    <a:pt x="1784540" y="331876"/>
                  </a:lnTo>
                  <a:lnTo>
                    <a:pt x="1768221" y="304012"/>
                  </a:lnTo>
                  <a:lnTo>
                    <a:pt x="1731645" y="348792"/>
                  </a:lnTo>
                  <a:lnTo>
                    <a:pt x="1750098" y="379260"/>
                  </a:lnTo>
                  <a:lnTo>
                    <a:pt x="1772881" y="405168"/>
                  </a:lnTo>
                  <a:lnTo>
                    <a:pt x="1799323" y="426224"/>
                  </a:lnTo>
                  <a:lnTo>
                    <a:pt x="1828774" y="442137"/>
                  </a:lnTo>
                  <a:lnTo>
                    <a:pt x="1813001" y="466699"/>
                  </a:lnTo>
                  <a:lnTo>
                    <a:pt x="1793849" y="489127"/>
                  </a:lnTo>
                  <a:lnTo>
                    <a:pt x="1771040" y="509193"/>
                  </a:lnTo>
                  <a:lnTo>
                    <a:pt x="1744256" y="526656"/>
                  </a:lnTo>
                  <a:lnTo>
                    <a:pt x="1802917" y="561987"/>
                  </a:lnTo>
                  <a:lnTo>
                    <a:pt x="1830984" y="539419"/>
                  </a:lnTo>
                  <a:lnTo>
                    <a:pt x="1854796" y="514438"/>
                  </a:lnTo>
                  <a:lnTo>
                    <a:pt x="1874583" y="487210"/>
                  </a:lnTo>
                  <a:lnTo>
                    <a:pt x="1890585" y="457911"/>
                  </a:lnTo>
                  <a:lnTo>
                    <a:pt x="1896262" y="458546"/>
                  </a:lnTo>
                  <a:lnTo>
                    <a:pt x="1907616" y="458546"/>
                  </a:lnTo>
                  <a:lnTo>
                    <a:pt x="1914512" y="457911"/>
                  </a:lnTo>
                  <a:lnTo>
                    <a:pt x="1959800" y="453771"/>
                  </a:lnTo>
                  <a:lnTo>
                    <a:pt x="2003882" y="440105"/>
                  </a:lnTo>
                  <a:lnTo>
                    <a:pt x="2039899" y="418579"/>
                  </a:lnTo>
                  <a:lnTo>
                    <a:pt x="2060168" y="397992"/>
                  </a:lnTo>
                  <a:lnTo>
                    <a:pt x="2067877" y="390169"/>
                  </a:lnTo>
                  <a:lnTo>
                    <a:pt x="2087841" y="355892"/>
                  </a:lnTo>
                  <a:lnTo>
                    <a:pt x="2099792" y="316738"/>
                  </a:lnTo>
                  <a:lnTo>
                    <a:pt x="2103780" y="273735"/>
                  </a:lnTo>
                  <a:close/>
                </a:path>
                <a:path w="4852034" h="647700">
                  <a:moveTo>
                    <a:pt x="2612148" y="475576"/>
                  </a:moveTo>
                  <a:lnTo>
                    <a:pt x="2576411" y="481736"/>
                  </a:lnTo>
                  <a:lnTo>
                    <a:pt x="2536774" y="486054"/>
                  </a:lnTo>
                  <a:lnTo>
                    <a:pt x="2495245" y="488607"/>
                  </a:lnTo>
                  <a:lnTo>
                    <a:pt x="2453843" y="489445"/>
                  </a:lnTo>
                  <a:lnTo>
                    <a:pt x="2399017" y="484327"/>
                  </a:lnTo>
                  <a:lnTo>
                    <a:pt x="2362060" y="469734"/>
                  </a:lnTo>
                  <a:lnTo>
                    <a:pt x="2341194" y="446874"/>
                  </a:lnTo>
                  <a:lnTo>
                    <a:pt x="2334628" y="416915"/>
                  </a:lnTo>
                  <a:lnTo>
                    <a:pt x="2335834" y="403250"/>
                  </a:lnTo>
                  <a:lnTo>
                    <a:pt x="2339048" y="387108"/>
                  </a:lnTo>
                  <a:lnTo>
                    <a:pt x="2343670" y="370255"/>
                  </a:lnTo>
                  <a:lnTo>
                    <a:pt x="2349131" y="354469"/>
                  </a:lnTo>
                  <a:lnTo>
                    <a:pt x="2287955" y="349427"/>
                  </a:lnTo>
                  <a:lnTo>
                    <a:pt x="2282761" y="367804"/>
                  </a:lnTo>
                  <a:lnTo>
                    <a:pt x="2278100" y="388137"/>
                  </a:lnTo>
                  <a:lnTo>
                    <a:pt x="2274735" y="409295"/>
                  </a:lnTo>
                  <a:lnTo>
                    <a:pt x="2273452" y="430161"/>
                  </a:lnTo>
                  <a:lnTo>
                    <a:pt x="2281440" y="474243"/>
                  </a:lnTo>
                  <a:lnTo>
                    <a:pt x="2304732" y="508203"/>
                  </a:lnTo>
                  <a:lnTo>
                    <a:pt x="2342248" y="532244"/>
                  </a:lnTo>
                  <a:lnTo>
                    <a:pt x="2392934" y="546531"/>
                  </a:lnTo>
                  <a:lnTo>
                    <a:pt x="2455735" y="551256"/>
                  </a:lnTo>
                  <a:lnTo>
                    <a:pt x="2498140" y="550265"/>
                  </a:lnTo>
                  <a:lnTo>
                    <a:pt x="2540089" y="547560"/>
                  </a:lnTo>
                  <a:lnTo>
                    <a:pt x="2578481" y="543547"/>
                  </a:lnTo>
                  <a:lnTo>
                    <a:pt x="2610256" y="538645"/>
                  </a:lnTo>
                  <a:lnTo>
                    <a:pt x="2611729" y="489445"/>
                  </a:lnTo>
                  <a:lnTo>
                    <a:pt x="2612148" y="475576"/>
                  </a:lnTo>
                  <a:close/>
                </a:path>
                <a:path w="4852034" h="647700">
                  <a:moveTo>
                    <a:pt x="2704236" y="230212"/>
                  </a:moveTo>
                  <a:lnTo>
                    <a:pt x="2702052" y="219989"/>
                  </a:lnTo>
                  <a:lnTo>
                    <a:pt x="2698724" y="204355"/>
                  </a:lnTo>
                  <a:lnTo>
                    <a:pt x="2692260" y="174078"/>
                  </a:lnTo>
                  <a:lnTo>
                    <a:pt x="2669641" y="181825"/>
                  </a:lnTo>
                  <a:lnTo>
                    <a:pt x="2643289" y="189687"/>
                  </a:lnTo>
                  <a:lnTo>
                    <a:pt x="2613050" y="197319"/>
                  </a:lnTo>
                  <a:lnTo>
                    <a:pt x="2578722" y="204355"/>
                  </a:lnTo>
                  <a:lnTo>
                    <a:pt x="2572816" y="191135"/>
                  </a:lnTo>
                  <a:lnTo>
                    <a:pt x="2558542" y="158940"/>
                  </a:lnTo>
                  <a:lnTo>
                    <a:pt x="2550706" y="140652"/>
                  </a:lnTo>
                  <a:lnTo>
                    <a:pt x="2547188" y="132448"/>
                  </a:lnTo>
                  <a:lnTo>
                    <a:pt x="2577668" y="126987"/>
                  </a:lnTo>
                  <a:lnTo>
                    <a:pt x="2606548" y="120942"/>
                  </a:lnTo>
                  <a:lnTo>
                    <a:pt x="2633662" y="114185"/>
                  </a:lnTo>
                  <a:lnTo>
                    <a:pt x="2658821" y="106591"/>
                  </a:lnTo>
                  <a:lnTo>
                    <a:pt x="2655506" y="89433"/>
                  </a:lnTo>
                  <a:lnTo>
                    <a:pt x="2653830" y="80733"/>
                  </a:lnTo>
                  <a:lnTo>
                    <a:pt x="2648102" y="51092"/>
                  </a:lnTo>
                  <a:lnTo>
                    <a:pt x="2619413" y="60071"/>
                  </a:lnTo>
                  <a:lnTo>
                    <a:pt x="2589365" y="68033"/>
                  </a:lnTo>
                  <a:lnTo>
                    <a:pt x="2558250" y="74942"/>
                  </a:lnTo>
                  <a:lnTo>
                    <a:pt x="2526373" y="80733"/>
                  </a:lnTo>
                  <a:lnTo>
                    <a:pt x="2519908" y="63017"/>
                  </a:lnTo>
                  <a:lnTo>
                    <a:pt x="2513914" y="45885"/>
                  </a:lnTo>
                  <a:lnTo>
                    <a:pt x="2508631" y="29464"/>
                  </a:lnTo>
                  <a:lnTo>
                    <a:pt x="2504300" y="13868"/>
                  </a:lnTo>
                  <a:lnTo>
                    <a:pt x="2433650" y="28384"/>
                  </a:lnTo>
                  <a:lnTo>
                    <a:pt x="2452547" y="62445"/>
                  </a:lnTo>
                  <a:lnTo>
                    <a:pt x="2464562" y="87668"/>
                  </a:lnTo>
                  <a:lnTo>
                    <a:pt x="2427782" y="89103"/>
                  </a:lnTo>
                  <a:lnTo>
                    <a:pt x="2370975" y="89014"/>
                  </a:lnTo>
                  <a:lnTo>
                    <a:pt x="2320074" y="86334"/>
                  </a:lnTo>
                  <a:lnTo>
                    <a:pt x="2266505" y="81356"/>
                  </a:lnTo>
                  <a:lnTo>
                    <a:pt x="2270290" y="138760"/>
                  </a:lnTo>
                  <a:lnTo>
                    <a:pt x="2327973" y="143040"/>
                  </a:lnTo>
                  <a:lnTo>
                    <a:pt x="2384539" y="144678"/>
                  </a:lnTo>
                  <a:lnTo>
                    <a:pt x="2438374" y="143814"/>
                  </a:lnTo>
                  <a:lnTo>
                    <a:pt x="2487892" y="140652"/>
                  </a:lnTo>
                  <a:lnTo>
                    <a:pt x="2491321" y="148805"/>
                  </a:lnTo>
                  <a:lnTo>
                    <a:pt x="2494915" y="157124"/>
                  </a:lnTo>
                  <a:lnTo>
                    <a:pt x="2498623" y="165569"/>
                  </a:lnTo>
                  <a:lnTo>
                    <a:pt x="2502408" y="174078"/>
                  </a:lnTo>
                  <a:lnTo>
                    <a:pt x="2519438" y="213817"/>
                  </a:lnTo>
                  <a:lnTo>
                    <a:pt x="2473718" y="217817"/>
                  </a:lnTo>
                  <a:lnTo>
                    <a:pt x="2424709" y="219900"/>
                  </a:lnTo>
                  <a:lnTo>
                    <a:pt x="2372880" y="219989"/>
                  </a:lnTo>
                  <a:lnTo>
                    <a:pt x="2318728" y="217995"/>
                  </a:lnTo>
                  <a:lnTo>
                    <a:pt x="2262721" y="213817"/>
                  </a:lnTo>
                  <a:lnTo>
                    <a:pt x="2265248" y="271208"/>
                  </a:lnTo>
                  <a:lnTo>
                    <a:pt x="2323528" y="274078"/>
                  </a:lnTo>
                  <a:lnTo>
                    <a:pt x="2381694" y="275069"/>
                  </a:lnTo>
                  <a:lnTo>
                    <a:pt x="2438412" y="274116"/>
                  </a:lnTo>
                  <a:lnTo>
                    <a:pt x="2492337" y="271170"/>
                  </a:lnTo>
                  <a:lnTo>
                    <a:pt x="2542146" y="266166"/>
                  </a:lnTo>
                  <a:lnTo>
                    <a:pt x="2551468" y="286562"/>
                  </a:lnTo>
                  <a:lnTo>
                    <a:pt x="2560510" y="306768"/>
                  </a:lnTo>
                  <a:lnTo>
                    <a:pt x="2577465" y="345008"/>
                  </a:lnTo>
                  <a:lnTo>
                    <a:pt x="2503665" y="337439"/>
                  </a:lnTo>
                  <a:lnTo>
                    <a:pt x="2498623" y="385381"/>
                  </a:lnTo>
                  <a:lnTo>
                    <a:pt x="2565476" y="394360"/>
                  </a:lnTo>
                  <a:lnTo>
                    <a:pt x="2598496" y="399389"/>
                  </a:lnTo>
                  <a:lnTo>
                    <a:pt x="2626664" y="404304"/>
                  </a:lnTo>
                  <a:lnTo>
                    <a:pt x="2656306" y="366458"/>
                  </a:lnTo>
                  <a:lnTo>
                    <a:pt x="2645308" y="345008"/>
                  </a:lnTo>
                  <a:lnTo>
                    <a:pt x="2642857" y="340245"/>
                  </a:lnTo>
                  <a:lnTo>
                    <a:pt x="2629179" y="312445"/>
                  </a:lnTo>
                  <a:lnTo>
                    <a:pt x="2606903" y="266166"/>
                  </a:lnTo>
                  <a:lnTo>
                    <a:pt x="2602065" y="256070"/>
                  </a:lnTo>
                  <a:lnTo>
                    <a:pt x="2631325" y="250177"/>
                  </a:lnTo>
                  <a:lnTo>
                    <a:pt x="2658351" y="243852"/>
                  </a:lnTo>
                  <a:lnTo>
                    <a:pt x="2682773" y="237185"/>
                  </a:lnTo>
                  <a:lnTo>
                    <a:pt x="2704236" y="230212"/>
                  </a:lnTo>
                  <a:close/>
                </a:path>
                <a:path w="4852034" h="647700">
                  <a:moveTo>
                    <a:pt x="3340646" y="383489"/>
                  </a:moveTo>
                  <a:lnTo>
                    <a:pt x="3332632" y="339217"/>
                  </a:lnTo>
                  <a:lnTo>
                    <a:pt x="3313379" y="308432"/>
                  </a:lnTo>
                  <a:lnTo>
                    <a:pt x="3310077" y="303149"/>
                  </a:lnTo>
                  <a:lnTo>
                    <a:pt x="3275253" y="276225"/>
                  </a:lnTo>
                  <a:lnTo>
                    <a:pt x="3266973" y="273100"/>
                  </a:lnTo>
                  <a:lnTo>
                    <a:pt x="3230448" y="259372"/>
                  </a:lnTo>
                  <a:lnTo>
                    <a:pt x="3177921" y="253555"/>
                  </a:lnTo>
                  <a:lnTo>
                    <a:pt x="3148038" y="254749"/>
                  </a:lnTo>
                  <a:lnTo>
                    <a:pt x="3115792" y="258356"/>
                  </a:lnTo>
                  <a:lnTo>
                    <a:pt x="3082125" y="264464"/>
                  </a:lnTo>
                  <a:lnTo>
                    <a:pt x="3047987" y="273100"/>
                  </a:lnTo>
                  <a:lnTo>
                    <a:pt x="3048101" y="234657"/>
                  </a:lnTo>
                  <a:lnTo>
                    <a:pt x="3049117" y="185432"/>
                  </a:lnTo>
                  <a:lnTo>
                    <a:pt x="3082163" y="175526"/>
                  </a:lnTo>
                  <a:lnTo>
                    <a:pt x="3114852" y="170535"/>
                  </a:lnTo>
                  <a:lnTo>
                    <a:pt x="3146107" y="164947"/>
                  </a:lnTo>
                  <a:lnTo>
                    <a:pt x="3174771" y="158940"/>
                  </a:lnTo>
                  <a:lnTo>
                    <a:pt x="3174149" y="128663"/>
                  </a:lnTo>
                  <a:lnTo>
                    <a:pt x="3173996" y="121094"/>
                  </a:lnTo>
                  <a:lnTo>
                    <a:pt x="3173501" y="97129"/>
                  </a:lnTo>
                  <a:lnTo>
                    <a:pt x="3146133" y="104419"/>
                  </a:lnTo>
                  <a:lnTo>
                    <a:pt x="3115792" y="111010"/>
                  </a:lnTo>
                  <a:lnTo>
                    <a:pt x="3083572" y="116649"/>
                  </a:lnTo>
                  <a:lnTo>
                    <a:pt x="3050514" y="121094"/>
                  </a:lnTo>
                  <a:lnTo>
                    <a:pt x="3051352" y="104940"/>
                  </a:lnTo>
                  <a:lnTo>
                    <a:pt x="3052013" y="89801"/>
                  </a:lnTo>
                  <a:lnTo>
                    <a:pt x="3053715" y="51511"/>
                  </a:lnTo>
                  <a:lnTo>
                    <a:pt x="3056826" y="15760"/>
                  </a:lnTo>
                  <a:lnTo>
                    <a:pt x="2993707" y="15760"/>
                  </a:lnTo>
                  <a:lnTo>
                    <a:pt x="2993707" y="444271"/>
                  </a:lnTo>
                  <a:lnTo>
                    <a:pt x="2993694" y="448360"/>
                  </a:lnTo>
                  <a:lnTo>
                    <a:pt x="2992361" y="461137"/>
                  </a:lnTo>
                  <a:lnTo>
                    <a:pt x="2988310" y="470128"/>
                  </a:lnTo>
                  <a:lnTo>
                    <a:pt x="2981769" y="475221"/>
                  </a:lnTo>
                  <a:lnTo>
                    <a:pt x="2972930" y="476834"/>
                  </a:lnTo>
                  <a:lnTo>
                    <a:pt x="2954820" y="473100"/>
                  </a:lnTo>
                  <a:lnTo>
                    <a:pt x="2935871" y="463042"/>
                  </a:lnTo>
                  <a:lnTo>
                    <a:pt x="2920962" y="448360"/>
                  </a:lnTo>
                  <a:lnTo>
                    <a:pt x="2914904" y="430784"/>
                  </a:lnTo>
                  <a:lnTo>
                    <a:pt x="2920542" y="410933"/>
                  </a:lnTo>
                  <a:lnTo>
                    <a:pt x="2936354" y="390182"/>
                  </a:lnTo>
                  <a:lnTo>
                    <a:pt x="2960674" y="370027"/>
                  </a:lnTo>
                  <a:lnTo>
                    <a:pt x="2991853" y="351942"/>
                  </a:lnTo>
                  <a:lnTo>
                    <a:pt x="2992412" y="381203"/>
                  </a:lnTo>
                  <a:lnTo>
                    <a:pt x="2993542" y="430784"/>
                  </a:lnTo>
                  <a:lnTo>
                    <a:pt x="2993707" y="444271"/>
                  </a:lnTo>
                  <a:lnTo>
                    <a:pt x="2993707" y="15760"/>
                  </a:lnTo>
                  <a:lnTo>
                    <a:pt x="2988703" y="15760"/>
                  </a:lnTo>
                  <a:lnTo>
                    <a:pt x="2990062" y="26187"/>
                  </a:lnTo>
                  <a:lnTo>
                    <a:pt x="2991307" y="39649"/>
                  </a:lnTo>
                  <a:lnTo>
                    <a:pt x="2992158" y="53289"/>
                  </a:lnTo>
                  <a:lnTo>
                    <a:pt x="2992450" y="63703"/>
                  </a:lnTo>
                  <a:lnTo>
                    <a:pt x="2992386" y="75514"/>
                  </a:lnTo>
                  <a:lnTo>
                    <a:pt x="2992247" y="84518"/>
                  </a:lnTo>
                  <a:lnTo>
                    <a:pt x="2991955" y="107276"/>
                  </a:lnTo>
                  <a:lnTo>
                    <a:pt x="2991853" y="127406"/>
                  </a:lnTo>
                  <a:lnTo>
                    <a:pt x="2969704" y="128270"/>
                  </a:lnTo>
                  <a:lnTo>
                    <a:pt x="2960700" y="128524"/>
                  </a:lnTo>
                  <a:lnTo>
                    <a:pt x="2931439" y="128498"/>
                  </a:lnTo>
                  <a:lnTo>
                    <a:pt x="2912376" y="127800"/>
                  </a:lnTo>
                  <a:lnTo>
                    <a:pt x="2890951" y="126276"/>
                  </a:lnTo>
                  <a:lnTo>
                    <a:pt x="2866339" y="123621"/>
                  </a:lnTo>
                  <a:lnTo>
                    <a:pt x="2868231" y="184175"/>
                  </a:lnTo>
                  <a:lnTo>
                    <a:pt x="2887522" y="185724"/>
                  </a:lnTo>
                  <a:lnTo>
                    <a:pt x="2908046" y="186690"/>
                  </a:lnTo>
                  <a:lnTo>
                    <a:pt x="2929166" y="187185"/>
                  </a:lnTo>
                  <a:lnTo>
                    <a:pt x="2950222" y="187325"/>
                  </a:lnTo>
                  <a:lnTo>
                    <a:pt x="2959557" y="187210"/>
                  </a:lnTo>
                  <a:lnTo>
                    <a:pt x="2969539" y="186855"/>
                  </a:lnTo>
                  <a:lnTo>
                    <a:pt x="2980118" y="186258"/>
                  </a:lnTo>
                  <a:lnTo>
                    <a:pt x="2991218" y="185432"/>
                  </a:lnTo>
                  <a:lnTo>
                    <a:pt x="2990862" y="202920"/>
                  </a:lnTo>
                  <a:lnTo>
                    <a:pt x="2990710" y="216890"/>
                  </a:lnTo>
                  <a:lnTo>
                    <a:pt x="2990596" y="293293"/>
                  </a:lnTo>
                  <a:lnTo>
                    <a:pt x="2937980" y="321284"/>
                  </a:lnTo>
                  <a:lnTo>
                    <a:pt x="2894165" y="355498"/>
                  </a:lnTo>
                  <a:lnTo>
                    <a:pt x="2864205" y="393611"/>
                  </a:lnTo>
                  <a:lnTo>
                    <a:pt x="2853093" y="433311"/>
                  </a:lnTo>
                  <a:lnTo>
                    <a:pt x="2866948" y="476008"/>
                  </a:lnTo>
                  <a:lnTo>
                    <a:pt x="2901505" y="510895"/>
                  </a:lnTo>
                  <a:lnTo>
                    <a:pt x="2946222" y="534428"/>
                  </a:lnTo>
                  <a:lnTo>
                    <a:pt x="2990596" y="543064"/>
                  </a:lnTo>
                  <a:lnTo>
                    <a:pt x="3015589" y="539064"/>
                  </a:lnTo>
                  <a:lnTo>
                    <a:pt x="3034906" y="525322"/>
                  </a:lnTo>
                  <a:lnTo>
                    <a:pt x="3047365" y="499160"/>
                  </a:lnTo>
                  <a:lnTo>
                    <a:pt x="3049752" y="476834"/>
                  </a:lnTo>
                  <a:lnTo>
                    <a:pt x="3051772" y="457911"/>
                  </a:lnTo>
                  <a:lnTo>
                    <a:pt x="3051467" y="434708"/>
                  </a:lnTo>
                  <a:lnTo>
                    <a:pt x="3049968" y="370027"/>
                  </a:lnTo>
                  <a:lnTo>
                    <a:pt x="3049638" y="351942"/>
                  </a:lnTo>
                  <a:lnTo>
                    <a:pt x="3080613" y="320395"/>
                  </a:lnTo>
                  <a:lnTo>
                    <a:pt x="3144507" y="309816"/>
                  </a:lnTo>
                  <a:lnTo>
                    <a:pt x="3177286" y="308432"/>
                  </a:lnTo>
                  <a:lnTo>
                    <a:pt x="3216910" y="313309"/>
                  </a:lnTo>
                  <a:lnTo>
                    <a:pt x="3248723" y="327660"/>
                  </a:lnTo>
                  <a:lnTo>
                    <a:pt x="3269894" y="351002"/>
                  </a:lnTo>
                  <a:lnTo>
                    <a:pt x="3277578" y="382854"/>
                  </a:lnTo>
                  <a:lnTo>
                    <a:pt x="3269564" y="417969"/>
                  </a:lnTo>
                  <a:lnTo>
                    <a:pt x="3216643" y="462419"/>
                  </a:lnTo>
                  <a:lnTo>
                    <a:pt x="3179178" y="473049"/>
                  </a:lnTo>
                  <a:lnTo>
                    <a:pt x="3123209" y="477393"/>
                  </a:lnTo>
                  <a:lnTo>
                    <a:pt x="3104121" y="477469"/>
                  </a:lnTo>
                  <a:lnTo>
                    <a:pt x="3126829" y="540537"/>
                  </a:lnTo>
                  <a:lnTo>
                    <a:pt x="3184575" y="535660"/>
                  </a:lnTo>
                  <a:lnTo>
                    <a:pt x="3255073" y="514959"/>
                  </a:lnTo>
                  <a:lnTo>
                    <a:pt x="3292970" y="491426"/>
                  </a:lnTo>
                  <a:lnTo>
                    <a:pt x="3319665" y="461454"/>
                  </a:lnTo>
                  <a:lnTo>
                    <a:pt x="3335451" y="425361"/>
                  </a:lnTo>
                  <a:lnTo>
                    <a:pt x="3340646" y="383489"/>
                  </a:lnTo>
                  <a:close/>
                </a:path>
                <a:path w="4852034" h="647700">
                  <a:moveTo>
                    <a:pt x="3392373" y="174078"/>
                  </a:moveTo>
                  <a:lnTo>
                    <a:pt x="3362477" y="152984"/>
                  </a:lnTo>
                  <a:lnTo>
                    <a:pt x="3324021" y="128828"/>
                  </a:lnTo>
                  <a:lnTo>
                    <a:pt x="3282912" y="104940"/>
                  </a:lnTo>
                  <a:lnTo>
                    <a:pt x="3244786" y="84518"/>
                  </a:lnTo>
                  <a:lnTo>
                    <a:pt x="3217024" y="132448"/>
                  </a:lnTo>
                  <a:lnTo>
                    <a:pt x="3251835" y="151714"/>
                  </a:lnTo>
                  <a:lnTo>
                    <a:pt x="3292564" y="175895"/>
                  </a:lnTo>
                  <a:lnTo>
                    <a:pt x="3331629" y="201371"/>
                  </a:lnTo>
                  <a:lnTo>
                    <a:pt x="3361461" y="224536"/>
                  </a:lnTo>
                  <a:lnTo>
                    <a:pt x="3392373" y="174078"/>
                  </a:lnTo>
                  <a:close/>
                </a:path>
                <a:path w="4852034" h="647700">
                  <a:moveTo>
                    <a:pt x="4020591" y="370865"/>
                  </a:moveTo>
                  <a:lnTo>
                    <a:pt x="3967607" y="327977"/>
                  </a:lnTo>
                  <a:lnTo>
                    <a:pt x="3950855" y="381774"/>
                  </a:lnTo>
                  <a:lnTo>
                    <a:pt x="3925900" y="429996"/>
                  </a:lnTo>
                  <a:lnTo>
                    <a:pt x="3892296" y="464756"/>
                  </a:lnTo>
                  <a:lnTo>
                    <a:pt x="3849662" y="478091"/>
                  </a:lnTo>
                  <a:lnTo>
                    <a:pt x="3832720" y="475881"/>
                  </a:lnTo>
                  <a:lnTo>
                    <a:pt x="3804247" y="438988"/>
                  </a:lnTo>
                  <a:lnTo>
                    <a:pt x="3802507" y="385216"/>
                  </a:lnTo>
                  <a:lnTo>
                    <a:pt x="3802291" y="355612"/>
                  </a:lnTo>
                  <a:lnTo>
                    <a:pt x="3801719" y="328612"/>
                  </a:lnTo>
                  <a:lnTo>
                    <a:pt x="3795039" y="295008"/>
                  </a:lnTo>
                  <a:lnTo>
                    <a:pt x="3779482" y="270268"/>
                  </a:lnTo>
                  <a:lnTo>
                    <a:pt x="3756126" y="254990"/>
                  </a:lnTo>
                  <a:lnTo>
                    <a:pt x="3726027" y="249770"/>
                  </a:lnTo>
                  <a:lnTo>
                    <a:pt x="3705580" y="251371"/>
                  </a:lnTo>
                  <a:lnTo>
                    <a:pt x="3684955" y="256476"/>
                  </a:lnTo>
                  <a:lnTo>
                    <a:pt x="3664204" y="265468"/>
                  </a:lnTo>
                  <a:lnTo>
                    <a:pt x="3643401" y="278777"/>
                  </a:lnTo>
                  <a:lnTo>
                    <a:pt x="3664801" y="239750"/>
                  </a:lnTo>
                  <a:lnTo>
                    <a:pt x="3689527" y="195389"/>
                  </a:lnTo>
                  <a:lnTo>
                    <a:pt x="3715156" y="150355"/>
                  </a:lnTo>
                  <a:lnTo>
                    <a:pt x="3739273" y="109321"/>
                  </a:lnTo>
                  <a:lnTo>
                    <a:pt x="3769715" y="60947"/>
                  </a:lnTo>
                  <a:lnTo>
                    <a:pt x="3779012" y="47307"/>
                  </a:lnTo>
                  <a:lnTo>
                    <a:pt x="3708997" y="18923"/>
                  </a:lnTo>
                  <a:lnTo>
                    <a:pt x="3702202" y="34594"/>
                  </a:lnTo>
                  <a:lnTo>
                    <a:pt x="3695281" y="48717"/>
                  </a:lnTo>
                  <a:lnTo>
                    <a:pt x="3682504" y="73787"/>
                  </a:lnTo>
                  <a:lnTo>
                    <a:pt x="3669576" y="97523"/>
                  </a:lnTo>
                  <a:lnTo>
                    <a:pt x="3651593" y="131394"/>
                  </a:lnTo>
                  <a:lnTo>
                    <a:pt x="3629736" y="173380"/>
                  </a:lnTo>
                  <a:lnTo>
                    <a:pt x="3605174" y="221424"/>
                  </a:lnTo>
                  <a:lnTo>
                    <a:pt x="3579076" y="273494"/>
                  </a:lnTo>
                  <a:lnTo>
                    <a:pt x="3552583" y="327558"/>
                  </a:lnTo>
                  <a:lnTo>
                    <a:pt x="3526891" y="381571"/>
                  </a:lnTo>
                  <a:lnTo>
                    <a:pt x="3503142" y="433489"/>
                  </a:lnTo>
                  <a:lnTo>
                    <a:pt x="3482517" y="481266"/>
                  </a:lnTo>
                  <a:lnTo>
                    <a:pt x="3466173" y="522871"/>
                  </a:lnTo>
                  <a:lnTo>
                    <a:pt x="3535553" y="546214"/>
                  </a:lnTo>
                  <a:lnTo>
                    <a:pt x="3544773" y="515810"/>
                  </a:lnTo>
                  <a:lnTo>
                    <a:pt x="3557778" y="477545"/>
                  </a:lnTo>
                  <a:lnTo>
                    <a:pt x="3572446" y="438442"/>
                  </a:lnTo>
                  <a:lnTo>
                    <a:pt x="3607358" y="369265"/>
                  </a:lnTo>
                  <a:lnTo>
                    <a:pt x="3633711" y="337997"/>
                  </a:lnTo>
                  <a:lnTo>
                    <a:pt x="3698278" y="307797"/>
                  </a:lnTo>
                  <a:lnTo>
                    <a:pt x="3715512" y="310540"/>
                  </a:lnTo>
                  <a:lnTo>
                    <a:pt x="3739908" y="347535"/>
                  </a:lnTo>
                  <a:lnTo>
                    <a:pt x="3742042" y="434276"/>
                  </a:lnTo>
                  <a:lnTo>
                    <a:pt x="3743058" y="462953"/>
                  </a:lnTo>
                  <a:lnTo>
                    <a:pt x="3749713" y="492798"/>
                  </a:lnTo>
                  <a:lnTo>
                    <a:pt x="3766947" y="519087"/>
                  </a:lnTo>
                  <a:lnTo>
                    <a:pt x="3796373" y="537819"/>
                  </a:lnTo>
                  <a:lnTo>
                    <a:pt x="3839565" y="544957"/>
                  </a:lnTo>
                  <a:lnTo>
                    <a:pt x="3883114" y="539280"/>
                  </a:lnTo>
                  <a:lnTo>
                    <a:pt x="3920693" y="522947"/>
                  </a:lnTo>
                  <a:lnTo>
                    <a:pt x="3952786" y="496938"/>
                  </a:lnTo>
                  <a:lnTo>
                    <a:pt x="3979824" y="462254"/>
                  </a:lnTo>
                  <a:lnTo>
                    <a:pt x="4002265" y="419900"/>
                  </a:lnTo>
                  <a:lnTo>
                    <a:pt x="4020591" y="370865"/>
                  </a:lnTo>
                  <a:close/>
                </a:path>
                <a:path w="4852034" h="647700">
                  <a:moveTo>
                    <a:pt x="4413529" y="148221"/>
                  </a:moveTo>
                  <a:lnTo>
                    <a:pt x="4412678" y="121729"/>
                  </a:lnTo>
                  <a:lnTo>
                    <a:pt x="4412335" y="111010"/>
                  </a:lnTo>
                  <a:lnTo>
                    <a:pt x="4411637" y="89560"/>
                  </a:lnTo>
                  <a:lnTo>
                    <a:pt x="4389907" y="95923"/>
                  </a:lnTo>
                  <a:lnTo>
                    <a:pt x="4367415" y="101701"/>
                  </a:lnTo>
                  <a:lnTo>
                    <a:pt x="4344314" y="106768"/>
                  </a:lnTo>
                  <a:lnTo>
                    <a:pt x="4320819" y="111010"/>
                  </a:lnTo>
                  <a:lnTo>
                    <a:pt x="4327639" y="84836"/>
                  </a:lnTo>
                  <a:lnTo>
                    <a:pt x="4333824" y="60071"/>
                  </a:lnTo>
                  <a:lnTo>
                    <a:pt x="4339171" y="37922"/>
                  </a:lnTo>
                  <a:lnTo>
                    <a:pt x="4343527" y="19545"/>
                  </a:lnTo>
                  <a:lnTo>
                    <a:pt x="4274769" y="13246"/>
                  </a:lnTo>
                  <a:lnTo>
                    <a:pt x="4272712" y="38760"/>
                  </a:lnTo>
                  <a:lnTo>
                    <a:pt x="4268698" y="65519"/>
                  </a:lnTo>
                  <a:lnTo>
                    <a:pt x="4256481" y="119202"/>
                  </a:lnTo>
                  <a:lnTo>
                    <a:pt x="4207878" y="121602"/>
                  </a:lnTo>
                  <a:lnTo>
                    <a:pt x="4192143" y="121729"/>
                  </a:lnTo>
                  <a:lnTo>
                    <a:pt x="4172547" y="121488"/>
                  </a:lnTo>
                  <a:lnTo>
                    <a:pt x="4152176" y="120777"/>
                  </a:lnTo>
                  <a:lnTo>
                    <a:pt x="4131919" y="119595"/>
                  </a:lnTo>
                  <a:lnTo>
                    <a:pt x="4112679" y="117944"/>
                  </a:lnTo>
                  <a:lnTo>
                    <a:pt x="4117086" y="175971"/>
                  </a:lnTo>
                  <a:lnTo>
                    <a:pt x="4136085" y="177165"/>
                  </a:lnTo>
                  <a:lnTo>
                    <a:pt x="4155084" y="177939"/>
                  </a:lnTo>
                  <a:lnTo>
                    <a:pt x="4173855" y="178371"/>
                  </a:lnTo>
                  <a:lnTo>
                    <a:pt x="4192143" y="178498"/>
                  </a:lnTo>
                  <a:lnTo>
                    <a:pt x="4203395" y="178384"/>
                  </a:lnTo>
                  <a:lnTo>
                    <a:pt x="4214533" y="178104"/>
                  </a:lnTo>
                  <a:lnTo>
                    <a:pt x="4236923" y="177228"/>
                  </a:lnTo>
                  <a:lnTo>
                    <a:pt x="4217835" y="222173"/>
                  </a:lnTo>
                  <a:lnTo>
                    <a:pt x="4193971" y="270281"/>
                  </a:lnTo>
                  <a:lnTo>
                    <a:pt x="4166578" y="318693"/>
                  </a:lnTo>
                  <a:lnTo>
                    <a:pt x="4136961" y="364540"/>
                  </a:lnTo>
                  <a:lnTo>
                    <a:pt x="4106367" y="404926"/>
                  </a:lnTo>
                  <a:lnTo>
                    <a:pt x="4166920" y="435838"/>
                  </a:lnTo>
                  <a:lnTo>
                    <a:pt x="4192600" y="398386"/>
                  </a:lnTo>
                  <a:lnTo>
                    <a:pt x="4218051" y="355917"/>
                  </a:lnTo>
                  <a:lnTo>
                    <a:pt x="4242524" y="310159"/>
                  </a:lnTo>
                  <a:lnTo>
                    <a:pt x="4265269" y="262826"/>
                  </a:lnTo>
                  <a:lnTo>
                    <a:pt x="4285513" y="215633"/>
                  </a:lnTo>
                  <a:lnTo>
                    <a:pt x="4299915" y="177228"/>
                  </a:lnTo>
                  <a:lnTo>
                    <a:pt x="4302518" y="170294"/>
                  </a:lnTo>
                  <a:lnTo>
                    <a:pt x="4333087" y="165608"/>
                  </a:lnTo>
                  <a:lnTo>
                    <a:pt x="4362056" y="160210"/>
                  </a:lnTo>
                  <a:lnTo>
                    <a:pt x="4389005" y="154330"/>
                  </a:lnTo>
                  <a:lnTo>
                    <a:pt x="4413529" y="148221"/>
                  </a:lnTo>
                  <a:close/>
                </a:path>
                <a:path w="4852034" h="647700">
                  <a:moveTo>
                    <a:pt x="4623574" y="456653"/>
                  </a:moveTo>
                  <a:lnTo>
                    <a:pt x="4604321" y="440880"/>
                  </a:lnTo>
                  <a:lnTo>
                    <a:pt x="4597603" y="435368"/>
                  </a:lnTo>
                  <a:lnTo>
                    <a:pt x="4567199" y="414159"/>
                  </a:lnTo>
                  <a:lnTo>
                    <a:pt x="4557649" y="408711"/>
                  </a:lnTo>
                  <a:lnTo>
                    <a:pt x="4532655" y="394474"/>
                  </a:lnTo>
                  <a:lnTo>
                    <a:pt x="4494263" y="377812"/>
                  </a:lnTo>
                  <a:lnTo>
                    <a:pt x="4493425" y="362038"/>
                  </a:lnTo>
                  <a:lnTo>
                    <a:pt x="4490542" y="304190"/>
                  </a:lnTo>
                  <a:lnTo>
                    <a:pt x="4489361" y="262826"/>
                  </a:lnTo>
                  <a:lnTo>
                    <a:pt x="4489221" y="250240"/>
                  </a:lnTo>
                  <a:lnTo>
                    <a:pt x="4489501" y="232244"/>
                  </a:lnTo>
                  <a:lnTo>
                    <a:pt x="4490478" y="213182"/>
                  </a:lnTo>
                  <a:lnTo>
                    <a:pt x="4436872" y="213182"/>
                  </a:lnTo>
                  <a:lnTo>
                    <a:pt x="4436872" y="425107"/>
                  </a:lnTo>
                  <a:lnTo>
                    <a:pt x="4436872" y="438353"/>
                  </a:lnTo>
                  <a:lnTo>
                    <a:pt x="4433684" y="461098"/>
                  </a:lnTo>
                  <a:lnTo>
                    <a:pt x="4423156" y="479755"/>
                  </a:lnTo>
                  <a:lnTo>
                    <a:pt x="4403877" y="492379"/>
                  </a:lnTo>
                  <a:lnTo>
                    <a:pt x="4374426" y="497014"/>
                  </a:lnTo>
                  <a:lnTo>
                    <a:pt x="4346283" y="493750"/>
                  </a:lnTo>
                  <a:lnTo>
                    <a:pt x="4326179" y="484555"/>
                  </a:lnTo>
                  <a:lnTo>
                    <a:pt x="4314114" y="470408"/>
                  </a:lnTo>
                  <a:lnTo>
                    <a:pt x="4310088" y="452234"/>
                  </a:lnTo>
                  <a:lnTo>
                    <a:pt x="4314977" y="434797"/>
                  </a:lnTo>
                  <a:lnTo>
                    <a:pt x="4328858" y="421017"/>
                  </a:lnTo>
                  <a:lnTo>
                    <a:pt x="4350537" y="411962"/>
                  </a:lnTo>
                  <a:lnTo>
                    <a:pt x="4378845" y="408711"/>
                  </a:lnTo>
                  <a:lnTo>
                    <a:pt x="4393844" y="409181"/>
                  </a:lnTo>
                  <a:lnTo>
                    <a:pt x="4408487" y="410603"/>
                  </a:lnTo>
                  <a:lnTo>
                    <a:pt x="4422660" y="412965"/>
                  </a:lnTo>
                  <a:lnTo>
                    <a:pt x="4436237" y="416280"/>
                  </a:lnTo>
                  <a:lnTo>
                    <a:pt x="4436872" y="425107"/>
                  </a:lnTo>
                  <a:lnTo>
                    <a:pt x="4436872" y="213182"/>
                  </a:lnTo>
                  <a:lnTo>
                    <a:pt x="4427410" y="213182"/>
                  </a:lnTo>
                  <a:lnTo>
                    <a:pt x="4428668" y="246824"/>
                  </a:lnTo>
                  <a:lnTo>
                    <a:pt x="4430407" y="284543"/>
                  </a:lnTo>
                  <a:lnTo>
                    <a:pt x="4432376" y="323786"/>
                  </a:lnTo>
                  <a:lnTo>
                    <a:pt x="4434344" y="362038"/>
                  </a:lnTo>
                  <a:lnTo>
                    <a:pt x="4421556" y="360019"/>
                  </a:lnTo>
                  <a:lnTo>
                    <a:pt x="4408640" y="358648"/>
                  </a:lnTo>
                  <a:lnTo>
                    <a:pt x="4395495" y="357873"/>
                  </a:lnTo>
                  <a:lnTo>
                    <a:pt x="4381995" y="357619"/>
                  </a:lnTo>
                  <a:lnTo>
                    <a:pt x="4328871" y="365048"/>
                  </a:lnTo>
                  <a:lnTo>
                    <a:pt x="4287621" y="385775"/>
                  </a:lnTo>
                  <a:lnTo>
                    <a:pt x="4260926" y="417499"/>
                  </a:lnTo>
                  <a:lnTo>
                    <a:pt x="4251439" y="457911"/>
                  </a:lnTo>
                  <a:lnTo>
                    <a:pt x="4261739" y="500303"/>
                  </a:lnTo>
                  <a:lnTo>
                    <a:pt x="4289831" y="530212"/>
                  </a:lnTo>
                  <a:lnTo>
                    <a:pt x="4331525" y="547941"/>
                  </a:lnTo>
                  <a:lnTo>
                    <a:pt x="4382630" y="553783"/>
                  </a:lnTo>
                  <a:lnTo>
                    <a:pt x="4435056" y="546252"/>
                  </a:lnTo>
                  <a:lnTo>
                    <a:pt x="4470463" y="525716"/>
                  </a:lnTo>
                  <a:lnTo>
                    <a:pt x="4489323" y="497014"/>
                  </a:lnTo>
                  <a:lnTo>
                    <a:pt x="4490478" y="495249"/>
                  </a:lnTo>
                  <a:lnTo>
                    <a:pt x="4496790" y="457911"/>
                  </a:lnTo>
                  <a:lnTo>
                    <a:pt x="4496790" y="440880"/>
                  </a:lnTo>
                  <a:lnTo>
                    <a:pt x="4523613" y="457136"/>
                  </a:lnTo>
                  <a:lnTo>
                    <a:pt x="4548200" y="474865"/>
                  </a:lnTo>
                  <a:lnTo>
                    <a:pt x="4570412" y="492950"/>
                  </a:lnTo>
                  <a:lnTo>
                    <a:pt x="4590135" y="510260"/>
                  </a:lnTo>
                  <a:lnTo>
                    <a:pt x="4623574" y="456653"/>
                  </a:lnTo>
                  <a:close/>
                </a:path>
                <a:path w="4852034" h="647700">
                  <a:moveTo>
                    <a:pt x="4642485" y="185432"/>
                  </a:moveTo>
                  <a:lnTo>
                    <a:pt x="4612398" y="165493"/>
                  </a:lnTo>
                  <a:lnTo>
                    <a:pt x="4572952" y="142303"/>
                  </a:lnTo>
                  <a:lnTo>
                    <a:pt x="4530915" y="119710"/>
                  </a:lnTo>
                  <a:lnTo>
                    <a:pt x="4493006" y="101549"/>
                  </a:lnTo>
                  <a:lnTo>
                    <a:pt x="4461472" y="150114"/>
                  </a:lnTo>
                  <a:lnTo>
                    <a:pt x="4497184" y="167703"/>
                  </a:lnTo>
                  <a:lnTo>
                    <a:pt x="4537164" y="190080"/>
                  </a:lnTo>
                  <a:lnTo>
                    <a:pt x="4575708" y="214236"/>
                  </a:lnTo>
                  <a:lnTo>
                    <a:pt x="4607166" y="237159"/>
                  </a:lnTo>
                  <a:lnTo>
                    <a:pt x="4642485" y="185432"/>
                  </a:lnTo>
                  <a:close/>
                </a:path>
                <a:path w="4852034" h="647700">
                  <a:moveTo>
                    <a:pt x="4851895" y="324192"/>
                  </a:moveTo>
                  <a:lnTo>
                    <a:pt x="4849800" y="272211"/>
                  </a:lnTo>
                  <a:lnTo>
                    <a:pt x="4843640" y="222618"/>
                  </a:lnTo>
                  <a:lnTo>
                    <a:pt x="4833569" y="175158"/>
                  </a:lnTo>
                  <a:lnTo>
                    <a:pt x="4819789" y="129603"/>
                  </a:lnTo>
                  <a:lnTo>
                    <a:pt x="4802479" y="85699"/>
                  </a:lnTo>
                  <a:lnTo>
                    <a:pt x="4781791" y="43205"/>
                  </a:lnTo>
                  <a:lnTo>
                    <a:pt x="4757915" y="1892"/>
                  </a:lnTo>
                  <a:lnTo>
                    <a:pt x="4712500" y="21437"/>
                  </a:lnTo>
                  <a:lnTo>
                    <a:pt x="4737227" y="68084"/>
                  </a:lnTo>
                  <a:lnTo>
                    <a:pt x="4757217" y="116890"/>
                  </a:lnTo>
                  <a:lnTo>
                    <a:pt x="4772584" y="167373"/>
                  </a:lnTo>
                  <a:lnTo>
                    <a:pt x="4783429" y="219075"/>
                  </a:lnTo>
                  <a:lnTo>
                    <a:pt x="4789856" y="271500"/>
                  </a:lnTo>
                  <a:lnTo>
                    <a:pt x="4791976" y="324192"/>
                  </a:lnTo>
                  <a:lnTo>
                    <a:pt x="4789856" y="377151"/>
                  </a:lnTo>
                  <a:lnTo>
                    <a:pt x="4783429" y="429742"/>
                  </a:lnTo>
                  <a:lnTo>
                    <a:pt x="4772584" y="481482"/>
                  </a:lnTo>
                  <a:lnTo>
                    <a:pt x="4757217" y="531914"/>
                  </a:lnTo>
                  <a:lnTo>
                    <a:pt x="4737227" y="580567"/>
                  </a:lnTo>
                  <a:lnTo>
                    <a:pt x="4712500" y="626948"/>
                  </a:lnTo>
                  <a:lnTo>
                    <a:pt x="4757915" y="647128"/>
                  </a:lnTo>
                  <a:lnTo>
                    <a:pt x="4781791" y="605637"/>
                  </a:lnTo>
                  <a:lnTo>
                    <a:pt x="4802479" y="563143"/>
                  </a:lnTo>
                  <a:lnTo>
                    <a:pt x="4819789" y="519303"/>
                  </a:lnTo>
                  <a:lnTo>
                    <a:pt x="4833569" y="473811"/>
                  </a:lnTo>
                  <a:lnTo>
                    <a:pt x="4843640" y="426339"/>
                  </a:lnTo>
                  <a:lnTo>
                    <a:pt x="4849800" y="376580"/>
                  </a:lnTo>
                  <a:lnTo>
                    <a:pt x="4851895" y="324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5086" y="3176908"/>
              <a:ext cx="5420313" cy="6172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5438" y="4601958"/>
              <a:ext cx="159094" cy="1590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34971" y="4507407"/>
              <a:ext cx="6804025" cy="337820"/>
            </a:xfrm>
            <a:custGeom>
              <a:avLst/>
              <a:gdLst/>
              <a:ahLst/>
              <a:cxnLst/>
              <a:rect l="l" t="t" r="r" b="b"/>
              <a:pathLst>
                <a:path w="6804025" h="337820">
                  <a:moveTo>
                    <a:pt x="276923" y="0"/>
                  </a:moveTo>
                  <a:lnTo>
                    <a:pt x="246151" y="0"/>
                  </a:lnTo>
                  <a:lnTo>
                    <a:pt x="246151" y="92684"/>
                  </a:lnTo>
                  <a:lnTo>
                    <a:pt x="163982" y="92684"/>
                  </a:lnTo>
                  <a:lnTo>
                    <a:pt x="166230" y="79044"/>
                  </a:lnTo>
                  <a:lnTo>
                    <a:pt x="167868" y="65151"/>
                  </a:lnTo>
                  <a:lnTo>
                    <a:pt x="168884" y="51054"/>
                  </a:lnTo>
                  <a:lnTo>
                    <a:pt x="169227" y="36766"/>
                  </a:lnTo>
                  <a:lnTo>
                    <a:pt x="14643" y="36766"/>
                  </a:lnTo>
                  <a:lnTo>
                    <a:pt x="14643" y="61531"/>
                  </a:lnTo>
                  <a:lnTo>
                    <a:pt x="138468" y="61531"/>
                  </a:lnTo>
                  <a:lnTo>
                    <a:pt x="130263" y="107238"/>
                  </a:lnTo>
                  <a:lnTo>
                    <a:pt x="112636" y="149110"/>
                  </a:lnTo>
                  <a:lnTo>
                    <a:pt x="85267" y="186867"/>
                  </a:lnTo>
                  <a:lnTo>
                    <a:pt x="47828" y="220192"/>
                  </a:lnTo>
                  <a:lnTo>
                    <a:pt x="0" y="248780"/>
                  </a:lnTo>
                  <a:lnTo>
                    <a:pt x="16141" y="273545"/>
                  </a:lnTo>
                  <a:lnTo>
                    <a:pt x="68846" y="241503"/>
                  </a:lnTo>
                  <a:lnTo>
                    <a:pt x="109435" y="204355"/>
                  </a:lnTo>
                  <a:lnTo>
                    <a:pt x="138823" y="162788"/>
                  </a:lnTo>
                  <a:lnTo>
                    <a:pt x="157975" y="117449"/>
                  </a:lnTo>
                  <a:lnTo>
                    <a:pt x="246151" y="117449"/>
                  </a:lnTo>
                  <a:lnTo>
                    <a:pt x="246151" y="182740"/>
                  </a:lnTo>
                  <a:lnTo>
                    <a:pt x="153098" y="182740"/>
                  </a:lnTo>
                  <a:lnTo>
                    <a:pt x="153098" y="207873"/>
                  </a:lnTo>
                  <a:lnTo>
                    <a:pt x="246151" y="207873"/>
                  </a:lnTo>
                  <a:lnTo>
                    <a:pt x="246151" y="336575"/>
                  </a:lnTo>
                  <a:lnTo>
                    <a:pt x="276923" y="336575"/>
                  </a:lnTo>
                  <a:lnTo>
                    <a:pt x="276923" y="0"/>
                  </a:lnTo>
                  <a:close/>
                </a:path>
                <a:path w="6804025" h="337820">
                  <a:moveTo>
                    <a:pt x="615378" y="62661"/>
                  </a:moveTo>
                  <a:lnTo>
                    <a:pt x="607352" y="37528"/>
                  </a:lnTo>
                  <a:lnTo>
                    <a:pt x="594525" y="27393"/>
                  </a:lnTo>
                  <a:lnTo>
                    <a:pt x="584136" y="19189"/>
                  </a:lnTo>
                  <a:lnTo>
                    <a:pt x="583857" y="19113"/>
                  </a:lnTo>
                  <a:lnTo>
                    <a:pt x="583857" y="62661"/>
                  </a:lnTo>
                  <a:lnTo>
                    <a:pt x="578065" y="77673"/>
                  </a:lnTo>
                  <a:lnTo>
                    <a:pt x="561200" y="88747"/>
                  </a:lnTo>
                  <a:lnTo>
                    <a:pt x="533996" y="95592"/>
                  </a:lnTo>
                  <a:lnTo>
                    <a:pt x="497179" y="97929"/>
                  </a:lnTo>
                  <a:lnTo>
                    <a:pt x="460362" y="95592"/>
                  </a:lnTo>
                  <a:lnTo>
                    <a:pt x="433158" y="88747"/>
                  </a:lnTo>
                  <a:lnTo>
                    <a:pt x="416293" y="77673"/>
                  </a:lnTo>
                  <a:lnTo>
                    <a:pt x="410502" y="62661"/>
                  </a:lnTo>
                  <a:lnTo>
                    <a:pt x="416293" y="47650"/>
                  </a:lnTo>
                  <a:lnTo>
                    <a:pt x="433158" y="36588"/>
                  </a:lnTo>
                  <a:lnTo>
                    <a:pt x="460362" y="29743"/>
                  </a:lnTo>
                  <a:lnTo>
                    <a:pt x="497179" y="27393"/>
                  </a:lnTo>
                  <a:lnTo>
                    <a:pt x="533996" y="29743"/>
                  </a:lnTo>
                  <a:lnTo>
                    <a:pt x="561200" y="36588"/>
                  </a:lnTo>
                  <a:lnTo>
                    <a:pt x="578065" y="47650"/>
                  </a:lnTo>
                  <a:lnTo>
                    <a:pt x="583857" y="62661"/>
                  </a:lnTo>
                  <a:lnTo>
                    <a:pt x="583857" y="19113"/>
                  </a:lnTo>
                  <a:lnTo>
                    <a:pt x="546989" y="7950"/>
                  </a:lnTo>
                  <a:lnTo>
                    <a:pt x="497179" y="4127"/>
                  </a:lnTo>
                  <a:lnTo>
                    <a:pt x="447522" y="7950"/>
                  </a:lnTo>
                  <a:lnTo>
                    <a:pt x="410362" y="19189"/>
                  </a:lnTo>
                  <a:lnTo>
                    <a:pt x="387057" y="37528"/>
                  </a:lnTo>
                  <a:lnTo>
                    <a:pt x="378980" y="62661"/>
                  </a:lnTo>
                  <a:lnTo>
                    <a:pt x="387057" y="87744"/>
                  </a:lnTo>
                  <a:lnTo>
                    <a:pt x="410362" y="105956"/>
                  </a:lnTo>
                  <a:lnTo>
                    <a:pt x="447522" y="117068"/>
                  </a:lnTo>
                  <a:lnTo>
                    <a:pt x="497179" y="120827"/>
                  </a:lnTo>
                  <a:lnTo>
                    <a:pt x="546989" y="117068"/>
                  </a:lnTo>
                  <a:lnTo>
                    <a:pt x="584136" y="105956"/>
                  </a:lnTo>
                  <a:lnTo>
                    <a:pt x="594360" y="97929"/>
                  </a:lnTo>
                  <a:lnTo>
                    <a:pt x="607352" y="87744"/>
                  </a:lnTo>
                  <a:lnTo>
                    <a:pt x="615378" y="62661"/>
                  </a:lnTo>
                  <a:close/>
                </a:path>
                <a:path w="6804025" h="337820">
                  <a:moveTo>
                    <a:pt x="649147" y="142963"/>
                  </a:moveTo>
                  <a:lnTo>
                    <a:pt x="345211" y="142963"/>
                  </a:lnTo>
                  <a:lnTo>
                    <a:pt x="345211" y="167728"/>
                  </a:lnTo>
                  <a:lnTo>
                    <a:pt x="481799" y="167728"/>
                  </a:lnTo>
                  <a:lnTo>
                    <a:pt x="481799" y="199250"/>
                  </a:lnTo>
                  <a:lnTo>
                    <a:pt x="381990" y="199250"/>
                  </a:lnTo>
                  <a:lnTo>
                    <a:pt x="381990" y="222516"/>
                  </a:lnTo>
                  <a:lnTo>
                    <a:pt x="580110" y="222516"/>
                  </a:lnTo>
                  <a:lnTo>
                    <a:pt x="580110" y="252526"/>
                  </a:lnTo>
                  <a:lnTo>
                    <a:pt x="382739" y="252526"/>
                  </a:lnTo>
                  <a:lnTo>
                    <a:pt x="382739" y="333197"/>
                  </a:lnTo>
                  <a:lnTo>
                    <a:pt x="620636" y="333197"/>
                  </a:lnTo>
                  <a:lnTo>
                    <a:pt x="620636" y="309194"/>
                  </a:lnTo>
                  <a:lnTo>
                    <a:pt x="412750" y="309194"/>
                  </a:lnTo>
                  <a:lnTo>
                    <a:pt x="412750" y="275043"/>
                  </a:lnTo>
                  <a:lnTo>
                    <a:pt x="610501" y="275043"/>
                  </a:lnTo>
                  <a:lnTo>
                    <a:pt x="610501" y="199250"/>
                  </a:lnTo>
                  <a:lnTo>
                    <a:pt x="512559" y="199250"/>
                  </a:lnTo>
                  <a:lnTo>
                    <a:pt x="512559" y="167728"/>
                  </a:lnTo>
                  <a:lnTo>
                    <a:pt x="649147" y="167728"/>
                  </a:lnTo>
                  <a:lnTo>
                    <a:pt x="649147" y="142963"/>
                  </a:lnTo>
                  <a:close/>
                </a:path>
                <a:path w="6804025" h="337820">
                  <a:moveTo>
                    <a:pt x="1064945" y="102336"/>
                  </a:moveTo>
                  <a:lnTo>
                    <a:pt x="867206" y="102336"/>
                  </a:lnTo>
                  <a:lnTo>
                    <a:pt x="867206" y="13436"/>
                  </a:lnTo>
                  <a:lnTo>
                    <a:pt x="836815" y="13436"/>
                  </a:lnTo>
                  <a:lnTo>
                    <a:pt x="836815" y="102336"/>
                  </a:lnTo>
                  <a:lnTo>
                    <a:pt x="836815" y="127736"/>
                  </a:lnTo>
                  <a:lnTo>
                    <a:pt x="1064945" y="127736"/>
                  </a:lnTo>
                  <a:lnTo>
                    <a:pt x="1064945" y="102336"/>
                  </a:lnTo>
                  <a:close/>
                </a:path>
                <a:path w="6804025" h="337820">
                  <a:moveTo>
                    <a:pt x="1067206" y="304266"/>
                  </a:moveTo>
                  <a:lnTo>
                    <a:pt x="864577" y="304266"/>
                  </a:lnTo>
                  <a:lnTo>
                    <a:pt x="864577" y="230606"/>
                  </a:lnTo>
                  <a:lnTo>
                    <a:pt x="833805" y="230606"/>
                  </a:lnTo>
                  <a:lnTo>
                    <a:pt x="833805" y="304266"/>
                  </a:lnTo>
                  <a:lnTo>
                    <a:pt x="833805" y="329666"/>
                  </a:lnTo>
                  <a:lnTo>
                    <a:pt x="1067206" y="329666"/>
                  </a:lnTo>
                  <a:lnTo>
                    <a:pt x="1067206" y="304266"/>
                  </a:lnTo>
                  <a:close/>
                </a:path>
                <a:path w="6804025" h="337820">
                  <a:moveTo>
                    <a:pt x="1099464" y="166979"/>
                  </a:moveTo>
                  <a:lnTo>
                    <a:pt x="795159" y="166979"/>
                  </a:lnTo>
                  <a:lnTo>
                    <a:pt x="795159" y="191744"/>
                  </a:lnTo>
                  <a:lnTo>
                    <a:pt x="934364" y="191744"/>
                  </a:lnTo>
                  <a:lnTo>
                    <a:pt x="934364" y="260781"/>
                  </a:lnTo>
                  <a:lnTo>
                    <a:pt x="965136" y="260781"/>
                  </a:lnTo>
                  <a:lnTo>
                    <a:pt x="965136" y="191744"/>
                  </a:lnTo>
                  <a:lnTo>
                    <a:pt x="1099464" y="191744"/>
                  </a:lnTo>
                  <a:lnTo>
                    <a:pt x="1099464" y="166979"/>
                  </a:lnTo>
                  <a:close/>
                </a:path>
                <a:path w="6804025" h="337820">
                  <a:moveTo>
                    <a:pt x="1403845" y="239026"/>
                  </a:moveTo>
                  <a:lnTo>
                    <a:pt x="1402029" y="222885"/>
                  </a:lnTo>
                  <a:lnTo>
                    <a:pt x="1400848" y="212382"/>
                  </a:lnTo>
                  <a:lnTo>
                    <a:pt x="1371561" y="217297"/>
                  </a:lnTo>
                  <a:lnTo>
                    <a:pt x="1343863" y="220446"/>
                  </a:lnTo>
                  <a:lnTo>
                    <a:pt x="1317637" y="222199"/>
                  </a:lnTo>
                  <a:lnTo>
                    <a:pt x="1292783" y="222885"/>
                  </a:lnTo>
                  <a:lnTo>
                    <a:pt x="1292783" y="41275"/>
                  </a:lnTo>
                  <a:lnTo>
                    <a:pt x="1262011" y="41275"/>
                  </a:lnTo>
                  <a:lnTo>
                    <a:pt x="1262011" y="249529"/>
                  </a:lnTo>
                  <a:lnTo>
                    <a:pt x="1283398" y="249529"/>
                  </a:lnTo>
                  <a:lnTo>
                    <a:pt x="1311186" y="249097"/>
                  </a:lnTo>
                  <a:lnTo>
                    <a:pt x="1340243" y="247510"/>
                  </a:lnTo>
                  <a:lnTo>
                    <a:pt x="1370990" y="244297"/>
                  </a:lnTo>
                  <a:lnTo>
                    <a:pt x="1403845" y="239026"/>
                  </a:lnTo>
                  <a:close/>
                </a:path>
                <a:path w="6804025" h="337820">
                  <a:moveTo>
                    <a:pt x="1531048" y="381"/>
                  </a:moveTo>
                  <a:lnTo>
                    <a:pt x="1501406" y="381"/>
                  </a:lnTo>
                  <a:lnTo>
                    <a:pt x="1501406" y="137337"/>
                  </a:lnTo>
                  <a:lnTo>
                    <a:pt x="1453756" y="137337"/>
                  </a:lnTo>
                  <a:lnTo>
                    <a:pt x="1453756" y="7874"/>
                  </a:lnTo>
                  <a:lnTo>
                    <a:pt x="1424863" y="7874"/>
                  </a:lnTo>
                  <a:lnTo>
                    <a:pt x="1424863" y="319697"/>
                  </a:lnTo>
                  <a:lnTo>
                    <a:pt x="1453756" y="319697"/>
                  </a:lnTo>
                  <a:lnTo>
                    <a:pt x="1453756" y="162852"/>
                  </a:lnTo>
                  <a:lnTo>
                    <a:pt x="1501406" y="162852"/>
                  </a:lnTo>
                  <a:lnTo>
                    <a:pt x="1501406" y="336575"/>
                  </a:lnTo>
                  <a:lnTo>
                    <a:pt x="1531048" y="336575"/>
                  </a:lnTo>
                  <a:lnTo>
                    <a:pt x="1531048" y="162852"/>
                  </a:lnTo>
                  <a:lnTo>
                    <a:pt x="1531048" y="137337"/>
                  </a:lnTo>
                  <a:lnTo>
                    <a:pt x="1531048" y="381"/>
                  </a:lnTo>
                  <a:close/>
                </a:path>
                <a:path w="6804025" h="337820">
                  <a:moveTo>
                    <a:pt x="1807591" y="243522"/>
                  </a:moveTo>
                  <a:lnTo>
                    <a:pt x="1806028" y="230390"/>
                  </a:lnTo>
                  <a:lnTo>
                    <a:pt x="1804593" y="218389"/>
                  </a:lnTo>
                  <a:lnTo>
                    <a:pt x="1761934" y="224218"/>
                  </a:lnTo>
                  <a:lnTo>
                    <a:pt x="1721383" y="227901"/>
                  </a:lnTo>
                  <a:lnTo>
                    <a:pt x="1681543" y="229831"/>
                  </a:lnTo>
                  <a:lnTo>
                    <a:pt x="1640992" y="230390"/>
                  </a:lnTo>
                  <a:lnTo>
                    <a:pt x="1640992" y="151968"/>
                  </a:lnTo>
                  <a:lnTo>
                    <a:pt x="1765198" y="151968"/>
                  </a:lnTo>
                  <a:lnTo>
                    <a:pt x="1765198" y="31521"/>
                  </a:lnTo>
                  <a:lnTo>
                    <a:pt x="1609102" y="31521"/>
                  </a:lnTo>
                  <a:lnTo>
                    <a:pt x="1609102" y="56654"/>
                  </a:lnTo>
                  <a:lnTo>
                    <a:pt x="1734045" y="56654"/>
                  </a:lnTo>
                  <a:lnTo>
                    <a:pt x="1734045" y="126822"/>
                  </a:lnTo>
                  <a:lnTo>
                    <a:pt x="1610220" y="126822"/>
                  </a:lnTo>
                  <a:lnTo>
                    <a:pt x="1610220" y="255905"/>
                  </a:lnTo>
                  <a:lnTo>
                    <a:pt x="1637995" y="255905"/>
                  </a:lnTo>
                  <a:lnTo>
                    <a:pt x="1680324" y="255397"/>
                  </a:lnTo>
                  <a:lnTo>
                    <a:pt x="1721662" y="253517"/>
                  </a:lnTo>
                  <a:lnTo>
                    <a:pt x="1763572" y="249732"/>
                  </a:lnTo>
                  <a:lnTo>
                    <a:pt x="1807591" y="243522"/>
                  </a:lnTo>
                  <a:close/>
                </a:path>
                <a:path w="6804025" h="337820">
                  <a:moveTo>
                    <a:pt x="1866874" y="0"/>
                  </a:moveTo>
                  <a:lnTo>
                    <a:pt x="1836115" y="0"/>
                  </a:lnTo>
                  <a:lnTo>
                    <a:pt x="1836115" y="337324"/>
                  </a:lnTo>
                  <a:lnTo>
                    <a:pt x="1866874" y="337324"/>
                  </a:lnTo>
                  <a:lnTo>
                    <a:pt x="1866874" y="0"/>
                  </a:lnTo>
                  <a:close/>
                </a:path>
                <a:path w="6804025" h="337820">
                  <a:moveTo>
                    <a:pt x="2205710" y="101066"/>
                  </a:moveTo>
                  <a:lnTo>
                    <a:pt x="2007590" y="101066"/>
                  </a:lnTo>
                  <a:lnTo>
                    <a:pt x="2007590" y="12166"/>
                  </a:lnTo>
                  <a:lnTo>
                    <a:pt x="1976818" y="12166"/>
                  </a:lnTo>
                  <a:lnTo>
                    <a:pt x="1976818" y="101066"/>
                  </a:lnTo>
                  <a:lnTo>
                    <a:pt x="1976818" y="126466"/>
                  </a:lnTo>
                  <a:lnTo>
                    <a:pt x="2205710" y="126466"/>
                  </a:lnTo>
                  <a:lnTo>
                    <a:pt x="2205710" y="101066"/>
                  </a:lnTo>
                  <a:close/>
                </a:path>
                <a:path w="6804025" h="337820">
                  <a:moveTo>
                    <a:pt x="2207590" y="302996"/>
                  </a:moveTo>
                  <a:lnTo>
                    <a:pt x="2005342" y="302996"/>
                  </a:lnTo>
                  <a:lnTo>
                    <a:pt x="2005342" y="230606"/>
                  </a:lnTo>
                  <a:lnTo>
                    <a:pt x="1974570" y="230606"/>
                  </a:lnTo>
                  <a:lnTo>
                    <a:pt x="1974570" y="302996"/>
                  </a:lnTo>
                  <a:lnTo>
                    <a:pt x="1974570" y="328396"/>
                  </a:lnTo>
                  <a:lnTo>
                    <a:pt x="2207590" y="328396"/>
                  </a:lnTo>
                  <a:lnTo>
                    <a:pt x="2207590" y="302996"/>
                  </a:lnTo>
                  <a:close/>
                </a:path>
                <a:path w="6804025" h="337820">
                  <a:moveTo>
                    <a:pt x="2240610" y="171856"/>
                  </a:moveTo>
                  <a:lnTo>
                    <a:pt x="1935543" y="171856"/>
                  </a:lnTo>
                  <a:lnTo>
                    <a:pt x="1935543" y="196621"/>
                  </a:lnTo>
                  <a:lnTo>
                    <a:pt x="2240610" y="196621"/>
                  </a:lnTo>
                  <a:lnTo>
                    <a:pt x="2240610" y="171856"/>
                  </a:lnTo>
                  <a:close/>
                </a:path>
                <a:path w="6804025" h="337820">
                  <a:moveTo>
                    <a:pt x="2555798" y="18008"/>
                  </a:moveTo>
                  <a:lnTo>
                    <a:pt x="2525788" y="18008"/>
                  </a:lnTo>
                  <a:lnTo>
                    <a:pt x="2525788" y="68046"/>
                  </a:lnTo>
                  <a:lnTo>
                    <a:pt x="2430475" y="68046"/>
                  </a:lnTo>
                  <a:lnTo>
                    <a:pt x="2430475" y="18516"/>
                  </a:lnTo>
                  <a:lnTo>
                    <a:pt x="2400084" y="18516"/>
                  </a:lnTo>
                  <a:lnTo>
                    <a:pt x="2400084" y="68046"/>
                  </a:lnTo>
                  <a:lnTo>
                    <a:pt x="2400084" y="92176"/>
                  </a:lnTo>
                  <a:lnTo>
                    <a:pt x="2400084" y="148056"/>
                  </a:lnTo>
                  <a:lnTo>
                    <a:pt x="2400084" y="173456"/>
                  </a:lnTo>
                  <a:lnTo>
                    <a:pt x="2555798" y="173456"/>
                  </a:lnTo>
                  <a:lnTo>
                    <a:pt x="2555798" y="148590"/>
                  </a:lnTo>
                  <a:lnTo>
                    <a:pt x="2555798" y="148056"/>
                  </a:lnTo>
                  <a:lnTo>
                    <a:pt x="2555798" y="92684"/>
                  </a:lnTo>
                  <a:lnTo>
                    <a:pt x="2525788" y="92684"/>
                  </a:lnTo>
                  <a:lnTo>
                    <a:pt x="2525788" y="148056"/>
                  </a:lnTo>
                  <a:lnTo>
                    <a:pt x="2430475" y="148056"/>
                  </a:lnTo>
                  <a:lnTo>
                    <a:pt x="2430475" y="92176"/>
                  </a:lnTo>
                  <a:lnTo>
                    <a:pt x="2555798" y="92176"/>
                  </a:lnTo>
                  <a:lnTo>
                    <a:pt x="2555798" y="68668"/>
                  </a:lnTo>
                  <a:lnTo>
                    <a:pt x="2555798" y="68046"/>
                  </a:lnTo>
                  <a:lnTo>
                    <a:pt x="2555798" y="18008"/>
                  </a:lnTo>
                  <a:close/>
                </a:path>
                <a:path w="6804025" h="337820">
                  <a:moveTo>
                    <a:pt x="2647353" y="237147"/>
                  </a:moveTo>
                  <a:lnTo>
                    <a:pt x="2616962" y="237147"/>
                  </a:lnTo>
                  <a:lnTo>
                    <a:pt x="2616962" y="307682"/>
                  </a:lnTo>
                  <a:lnTo>
                    <a:pt x="2647353" y="307682"/>
                  </a:lnTo>
                  <a:lnTo>
                    <a:pt x="2647353" y="237147"/>
                  </a:lnTo>
                  <a:close/>
                </a:path>
                <a:path w="6804025" h="337820">
                  <a:moveTo>
                    <a:pt x="2647353" y="212826"/>
                  </a:moveTo>
                  <a:lnTo>
                    <a:pt x="2436101" y="212826"/>
                  </a:lnTo>
                  <a:lnTo>
                    <a:pt x="2436101" y="236956"/>
                  </a:lnTo>
                  <a:lnTo>
                    <a:pt x="2436101" y="308076"/>
                  </a:lnTo>
                  <a:lnTo>
                    <a:pt x="2436101" y="332206"/>
                  </a:lnTo>
                  <a:lnTo>
                    <a:pt x="2647353" y="332206"/>
                  </a:lnTo>
                  <a:lnTo>
                    <a:pt x="2647353" y="308076"/>
                  </a:lnTo>
                  <a:lnTo>
                    <a:pt x="2466124" y="308076"/>
                  </a:lnTo>
                  <a:lnTo>
                    <a:pt x="2466124" y="236956"/>
                  </a:lnTo>
                  <a:lnTo>
                    <a:pt x="2647353" y="236956"/>
                  </a:lnTo>
                  <a:lnTo>
                    <a:pt x="2647353" y="212826"/>
                  </a:lnTo>
                  <a:close/>
                </a:path>
                <a:path w="6804025" h="337820">
                  <a:moveTo>
                    <a:pt x="2697264" y="80746"/>
                  </a:moveTo>
                  <a:lnTo>
                    <a:pt x="2647353" y="80746"/>
                  </a:lnTo>
                  <a:lnTo>
                    <a:pt x="2647353" y="736"/>
                  </a:lnTo>
                  <a:lnTo>
                    <a:pt x="2616593" y="736"/>
                  </a:lnTo>
                  <a:lnTo>
                    <a:pt x="2616593" y="80746"/>
                  </a:lnTo>
                  <a:lnTo>
                    <a:pt x="2616593" y="106146"/>
                  </a:lnTo>
                  <a:lnTo>
                    <a:pt x="2616593" y="193776"/>
                  </a:lnTo>
                  <a:lnTo>
                    <a:pt x="2647353" y="193776"/>
                  </a:lnTo>
                  <a:lnTo>
                    <a:pt x="2647353" y="106146"/>
                  </a:lnTo>
                  <a:lnTo>
                    <a:pt x="2697264" y="106146"/>
                  </a:lnTo>
                  <a:lnTo>
                    <a:pt x="2697264" y="80746"/>
                  </a:lnTo>
                  <a:close/>
                </a:path>
                <a:path w="6804025" h="337820">
                  <a:moveTo>
                    <a:pt x="2914891" y="143713"/>
                  </a:moveTo>
                  <a:lnTo>
                    <a:pt x="2908541" y="95123"/>
                  </a:lnTo>
                  <a:lnTo>
                    <a:pt x="2890837" y="58115"/>
                  </a:lnTo>
                  <a:lnTo>
                    <a:pt x="2886151" y="54038"/>
                  </a:lnTo>
                  <a:lnTo>
                    <a:pt x="2885249" y="53263"/>
                  </a:lnTo>
                  <a:lnTo>
                    <a:pt x="2885249" y="143713"/>
                  </a:lnTo>
                  <a:lnTo>
                    <a:pt x="2881109" y="180898"/>
                  </a:lnTo>
                  <a:lnTo>
                    <a:pt x="2869539" y="209283"/>
                  </a:lnTo>
                  <a:lnTo>
                    <a:pt x="2851848" y="227406"/>
                  </a:lnTo>
                  <a:lnTo>
                    <a:pt x="2829344" y="233768"/>
                  </a:lnTo>
                  <a:lnTo>
                    <a:pt x="2806611" y="227406"/>
                  </a:lnTo>
                  <a:lnTo>
                    <a:pt x="2788818" y="209283"/>
                  </a:lnTo>
                  <a:lnTo>
                    <a:pt x="2777210" y="180898"/>
                  </a:lnTo>
                  <a:lnTo>
                    <a:pt x="2773057" y="143713"/>
                  </a:lnTo>
                  <a:lnTo>
                    <a:pt x="2777210" y="106743"/>
                  </a:lnTo>
                  <a:lnTo>
                    <a:pt x="2788818" y="78473"/>
                  </a:lnTo>
                  <a:lnTo>
                    <a:pt x="2806611" y="60388"/>
                  </a:lnTo>
                  <a:lnTo>
                    <a:pt x="2829344" y="54038"/>
                  </a:lnTo>
                  <a:lnTo>
                    <a:pt x="2851848" y="60388"/>
                  </a:lnTo>
                  <a:lnTo>
                    <a:pt x="2869539" y="78473"/>
                  </a:lnTo>
                  <a:lnTo>
                    <a:pt x="2881109" y="106743"/>
                  </a:lnTo>
                  <a:lnTo>
                    <a:pt x="2885249" y="143713"/>
                  </a:lnTo>
                  <a:lnTo>
                    <a:pt x="2885249" y="53263"/>
                  </a:lnTo>
                  <a:lnTo>
                    <a:pt x="2863761" y="34544"/>
                  </a:lnTo>
                  <a:lnTo>
                    <a:pt x="2829344" y="26263"/>
                  </a:lnTo>
                  <a:lnTo>
                    <a:pt x="2794914" y="34544"/>
                  </a:lnTo>
                  <a:lnTo>
                    <a:pt x="2767850" y="58115"/>
                  </a:lnTo>
                  <a:lnTo>
                    <a:pt x="2750134" y="95123"/>
                  </a:lnTo>
                  <a:lnTo>
                    <a:pt x="2743784" y="143713"/>
                  </a:lnTo>
                  <a:lnTo>
                    <a:pt x="2750134" y="192303"/>
                  </a:lnTo>
                  <a:lnTo>
                    <a:pt x="2767850" y="229311"/>
                  </a:lnTo>
                  <a:lnTo>
                    <a:pt x="2794914" y="252882"/>
                  </a:lnTo>
                  <a:lnTo>
                    <a:pt x="2829344" y="261162"/>
                  </a:lnTo>
                  <a:lnTo>
                    <a:pt x="2863761" y="252882"/>
                  </a:lnTo>
                  <a:lnTo>
                    <a:pt x="2885719" y="233768"/>
                  </a:lnTo>
                  <a:lnTo>
                    <a:pt x="2890837" y="229311"/>
                  </a:lnTo>
                  <a:lnTo>
                    <a:pt x="2908541" y="192303"/>
                  </a:lnTo>
                  <a:lnTo>
                    <a:pt x="2914891" y="143713"/>
                  </a:lnTo>
                  <a:close/>
                </a:path>
                <a:path w="6804025" h="337820">
                  <a:moveTo>
                    <a:pt x="3006826" y="381"/>
                  </a:moveTo>
                  <a:lnTo>
                    <a:pt x="2976054" y="381"/>
                  </a:lnTo>
                  <a:lnTo>
                    <a:pt x="2976054" y="337705"/>
                  </a:lnTo>
                  <a:lnTo>
                    <a:pt x="3006826" y="337705"/>
                  </a:lnTo>
                  <a:lnTo>
                    <a:pt x="3006826" y="381"/>
                  </a:lnTo>
                  <a:close/>
                </a:path>
                <a:path w="6804025" h="337820">
                  <a:moveTo>
                    <a:pt x="3276993" y="236397"/>
                  </a:moveTo>
                  <a:lnTo>
                    <a:pt x="3275444" y="225882"/>
                  </a:lnTo>
                  <a:lnTo>
                    <a:pt x="3273234" y="210883"/>
                  </a:lnTo>
                  <a:lnTo>
                    <a:pt x="3233229" y="217817"/>
                  </a:lnTo>
                  <a:lnTo>
                    <a:pt x="3194621" y="222465"/>
                  </a:lnTo>
                  <a:lnTo>
                    <a:pt x="3157156" y="225069"/>
                  </a:lnTo>
                  <a:lnTo>
                    <a:pt x="3120517" y="225882"/>
                  </a:lnTo>
                  <a:lnTo>
                    <a:pt x="3120517" y="33020"/>
                  </a:lnTo>
                  <a:lnTo>
                    <a:pt x="3090126" y="33020"/>
                  </a:lnTo>
                  <a:lnTo>
                    <a:pt x="3090126" y="251777"/>
                  </a:lnTo>
                  <a:lnTo>
                    <a:pt x="3116770" y="251777"/>
                  </a:lnTo>
                  <a:lnTo>
                    <a:pt x="3155416" y="251015"/>
                  </a:lnTo>
                  <a:lnTo>
                    <a:pt x="3194621" y="248450"/>
                  </a:lnTo>
                  <a:lnTo>
                    <a:pt x="3234956" y="243700"/>
                  </a:lnTo>
                  <a:lnTo>
                    <a:pt x="3276993" y="236397"/>
                  </a:lnTo>
                  <a:close/>
                </a:path>
                <a:path w="6804025" h="337820">
                  <a:moveTo>
                    <a:pt x="3389553" y="134708"/>
                  </a:moveTo>
                  <a:lnTo>
                    <a:pt x="3335528" y="134708"/>
                  </a:lnTo>
                  <a:lnTo>
                    <a:pt x="3335528" y="381"/>
                  </a:lnTo>
                  <a:lnTo>
                    <a:pt x="3304756" y="381"/>
                  </a:lnTo>
                  <a:lnTo>
                    <a:pt x="3304756" y="336956"/>
                  </a:lnTo>
                  <a:lnTo>
                    <a:pt x="3335528" y="336956"/>
                  </a:lnTo>
                  <a:lnTo>
                    <a:pt x="3335528" y="160223"/>
                  </a:lnTo>
                  <a:lnTo>
                    <a:pt x="3389553" y="160223"/>
                  </a:lnTo>
                  <a:lnTo>
                    <a:pt x="3389553" y="134708"/>
                  </a:lnTo>
                  <a:close/>
                </a:path>
                <a:path w="6804025" h="337820">
                  <a:moveTo>
                    <a:pt x="3795179" y="24384"/>
                  </a:moveTo>
                  <a:lnTo>
                    <a:pt x="3765156" y="24384"/>
                  </a:lnTo>
                  <a:lnTo>
                    <a:pt x="3765156" y="84429"/>
                  </a:lnTo>
                  <a:lnTo>
                    <a:pt x="3795179" y="84429"/>
                  </a:lnTo>
                  <a:lnTo>
                    <a:pt x="3795179" y="24384"/>
                  </a:lnTo>
                  <a:close/>
                </a:path>
                <a:path w="6804025" h="337820">
                  <a:moveTo>
                    <a:pt x="3831958" y="268668"/>
                  </a:moveTo>
                  <a:lnTo>
                    <a:pt x="3694620" y="268668"/>
                  </a:lnTo>
                  <a:lnTo>
                    <a:pt x="3694620" y="196316"/>
                  </a:lnTo>
                  <a:lnTo>
                    <a:pt x="3795179" y="196316"/>
                  </a:lnTo>
                  <a:lnTo>
                    <a:pt x="3795179" y="171475"/>
                  </a:lnTo>
                  <a:lnTo>
                    <a:pt x="3795179" y="170916"/>
                  </a:lnTo>
                  <a:lnTo>
                    <a:pt x="3795179" y="109956"/>
                  </a:lnTo>
                  <a:lnTo>
                    <a:pt x="3795179" y="109562"/>
                  </a:lnTo>
                  <a:lnTo>
                    <a:pt x="3795179" y="84556"/>
                  </a:lnTo>
                  <a:lnTo>
                    <a:pt x="3765156" y="84556"/>
                  </a:lnTo>
                  <a:lnTo>
                    <a:pt x="3765156" y="109956"/>
                  </a:lnTo>
                  <a:lnTo>
                    <a:pt x="3765156" y="170916"/>
                  </a:lnTo>
                  <a:lnTo>
                    <a:pt x="3593312" y="170916"/>
                  </a:lnTo>
                  <a:lnTo>
                    <a:pt x="3593312" y="109956"/>
                  </a:lnTo>
                  <a:lnTo>
                    <a:pt x="3765156" y="109956"/>
                  </a:lnTo>
                  <a:lnTo>
                    <a:pt x="3765156" y="84556"/>
                  </a:lnTo>
                  <a:lnTo>
                    <a:pt x="3593312" y="84556"/>
                  </a:lnTo>
                  <a:lnTo>
                    <a:pt x="3593312" y="24866"/>
                  </a:lnTo>
                  <a:lnTo>
                    <a:pt x="3562908" y="24866"/>
                  </a:lnTo>
                  <a:lnTo>
                    <a:pt x="3562908" y="84556"/>
                  </a:lnTo>
                  <a:lnTo>
                    <a:pt x="3562908" y="109956"/>
                  </a:lnTo>
                  <a:lnTo>
                    <a:pt x="3562908" y="170916"/>
                  </a:lnTo>
                  <a:lnTo>
                    <a:pt x="3562908" y="196316"/>
                  </a:lnTo>
                  <a:lnTo>
                    <a:pt x="3663480" y="196316"/>
                  </a:lnTo>
                  <a:lnTo>
                    <a:pt x="3663480" y="268668"/>
                  </a:lnTo>
                  <a:lnTo>
                    <a:pt x="3526891" y="268668"/>
                  </a:lnTo>
                  <a:lnTo>
                    <a:pt x="3526891" y="293801"/>
                  </a:lnTo>
                  <a:lnTo>
                    <a:pt x="3831958" y="293801"/>
                  </a:lnTo>
                  <a:lnTo>
                    <a:pt x="3831958" y="268668"/>
                  </a:lnTo>
                  <a:close/>
                </a:path>
                <a:path w="6804025" h="337820">
                  <a:moveTo>
                    <a:pt x="4138511" y="230606"/>
                  </a:moveTo>
                  <a:lnTo>
                    <a:pt x="3912997" y="230606"/>
                  </a:lnTo>
                  <a:lnTo>
                    <a:pt x="3912997" y="254736"/>
                  </a:lnTo>
                  <a:lnTo>
                    <a:pt x="3912997" y="308076"/>
                  </a:lnTo>
                  <a:lnTo>
                    <a:pt x="3912997" y="332206"/>
                  </a:lnTo>
                  <a:lnTo>
                    <a:pt x="4138511" y="332206"/>
                  </a:lnTo>
                  <a:lnTo>
                    <a:pt x="4138511" y="308076"/>
                  </a:lnTo>
                  <a:lnTo>
                    <a:pt x="3943019" y="308076"/>
                  </a:lnTo>
                  <a:lnTo>
                    <a:pt x="3943019" y="254736"/>
                  </a:lnTo>
                  <a:lnTo>
                    <a:pt x="4108119" y="254736"/>
                  </a:lnTo>
                  <a:lnTo>
                    <a:pt x="4108119" y="307682"/>
                  </a:lnTo>
                  <a:lnTo>
                    <a:pt x="4138511" y="307682"/>
                  </a:lnTo>
                  <a:lnTo>
                    <a:pt x="4138511" y="254736"/>
                  </a:lnTo>
                  <a:lnTo>
                    <a:pt x="4138511" y="254406"/>
                  </a:lnTo>
                  <a:lnTo>
                    <a:pt x="4138511" y="230606"/>
                  </a:lnTo>
                  <a:close/>
                </a:path>
                <a:path w="6804025" h="337820">
                  <a:moveTo>
                    <a:pt x="4145267" y="121386"/>
                  </a:moveTo>
                  <a:lnTo>
                    <a:pt x="3941521" y="121386"/>
                  </a:lnTo>
                  <a:lnTo>
                    <a:pt x="3941521" y="88366"/>
                  </a:lnTo>
                  <a:lnTo>
                    <a:pt x="4138142" y="88366"/>
                  </a:lnTo>
                  <a:lnTo>
                    <a:pt x="4138142" y="65506"/>
                  </a:lnTo>
                  <a:lnTo>
                    <a:pt x="4138142" y="32486"/>
                  </a:lnTo>
                  <a:lnTo>
                    <a:pt x="4138142" y="9626"/>
                  </a:lnTo>
                  <a:lnTo>
                    <a:pt x="3910380" y="9626"/>
                  </a:lnTo>
                  <a:lnTo>
                    <a:pt x="3910380" y="32486"/>
                  </a:lnTo>
                  <a:lnTo>
                    <a:pt x="4107751" y="32486"/>
                  </a:lnTo>
                  <a:lnTo>
                    <a:pt x="4107751" y="65506"/>
                  </a:lnTo>
                  <a:lnTo>
                    <a:pt x="3911130" y="65506"/>
                  </a:lnTo>
                  <a:lnTo>
                    <a:pt x="3911130" y="88366"/>
                  </a:lnTo>
                  <a:lnTo>
                    <a:pt x="3911130" y="121386"/>
                  </a:lnTo>
                  <a:lnTo>
                    <a:pt x="3911130" y="145516"/>
                  </a:lnTo>
                  <a:lnTo>
                    <a:pt x="4145267" y="145516"/>
                  </a:lnTo>
                  <a:lnTo>
                    <a:pt x="4145267" y="121386"/>
                  </a:lnTo>
                  <a:close/>
                </a:path>
                <a:path w="6804025" h="337820">
                  <a:moveTo>
                    <a:pt x="4177157" y="174104"/>
                  </a:moveTo>
                  <a:lnTo>
                    <a:pt x="3872103" y="174104"/>
                  </a:lnTo>
                  <a:lnTo>
                    <a:pt x="3872103" y="198869"/>
                  </a:lnTo>
                  <a:lnTo>
                    <a:pt x="4177157" y="198869"/>
                  </a:lnTo>
                  <a:lnTo>
                    <a:pt x="4177157" y="174104"/>
                  </a:lnTo>
                  <a:close/>
                </a:path>
                <a:path w="6804025" h="337820">
                  <a:moveTo>
                    <a:pt x="4415802" y="145211"/>
                  </a:moveTo>
                  <a:lnTo>
                    <a:pt x="4413847" y="132461"/>
                  </a:lnTo>
                  <a:lnTo>
                    <a:pt x="4412056" y="120827"/>
                  </a:lnTo>
                  <a:lnTo>
                    <a:pt x="4378909" y="126441"/>
                  </a:lnTo>
                  <a:lnTo>
                    <a:pt x="4344987" y="130022"/>
                  </a:lnTo>
                  <a:lnTo>
                    <a:pt x="4307256" y="131902"/>
                  </a:lnTo>
                  <a:lnTo>
                    <a:pt x="4262717" y="132461"/>
                  </a:lnTo>
                  <a:lnTo>
                    <a:pt x="4262717" y="44653"/>
                  </a:lnTo>
                  <a:lnTo>
                    <a:pt x="4380916" y="44653"/>
                  </a:lnTo>
                  <a:lnTo>
                    <a:pt x="4380916" y="19888"/>
                  </a:lnTo>
                  <a:lnTo>
                    <a:pt x="4232326" y="19888"/>
                  </a:lnTo>
                  <a:lnTo>
                    <a:pt x="4232326" y="157226"/>
                  </a:lnTo>
                  <a:lnTo>
                    <a:pt x="4258208" y="157226"/>
                  </a:lnTo>
                  <a:lnTo>
                    <a:pt x="4305478" y="156718"/>
                  </a:lnTo>
                  <a:lnTo>
                    <a:pt x="4345317" y="154876"/>
                  </a:lnTo>
                  <a:lnTo>
                    <a:pt x="4381004" y="151206"/>
                  </a:lnTo>
                  <a:lnTo>
                    <a:pt x="4415802" y="145211"/>
                  </a:lnTo>
                  <a:close/>
                </a:path>
                <a:path w="6804025" h="337820">
                  <a:moveTo>
                    <a:pt x="4490847" y="307682"/>
                  </a:moveTo>
                  <a:lnTo>
                    <a:pt x="4295737" y="307682"/>
                  </a:lnTo>
                  <a:lnTo>
                    <a:pt x="4295737" y="269786"/>
                  </a:lnTo>
                  <a:lnTo>
                    <a:pt x="4478464" y="269786"/>
                  </a:lnTo>
                  <a:lnTo>
                    <a:pt x="4478464" y="186867"/>
                  </a:lnTo>
                  <a:lnTo>
                    <a:pt x="4264596" y="186867"/>
                  </a:lnTo>
                  <a:lnTo>
                    <a:pt x="4264596" y="211251"/>
                  </a:lnTo>
                  <a:lnTo>
                    <a:pt x="4448073" y="211251"/>
                  </a:lnTo>
                  <a:lnTo>
                    <a:pt x="4448073" y="246519"/>
                  </a:lnTo>
                  <a:lnTo>
                    <a:pt x="4265714" y="246519"/>
                  </a:lnTo>
                  <a:lnTo>
                    <a:pt x="4265714" y="332447"/>
                  </a:lnTo>
                  <a:lnTo>
                    <a:pt x="4490847" y="332447"/>
                  </a:lnTo>
                  <a:lnTo>
                    <a:pt x="4490847" y="307682"/>
                  </a:lnTo>
                  <a:close/>
                </a:path>
                <a:path w="6804025" h="337820">
                  <a:moveTo>
                    <a:pt x="4528375" y="71297"/>
                  </a:moveTo>
                  <a:lnTo>
                    <a:pt x="4478464" y="71297"/>
                  </a:lnTo>
                  <a:lnTo>
                    <a:pt x="4478464" y="381"/>
                  </a:lnTo>
                  <a:lnTo>
                    <a:pt x="4447705" y="381"/>
                  </a:lnTo>
                  <a:lnTo>
                    <a:pt x="4447705" y="169608"/>
                  </a:lnTo>
                  <a:lnTo>
                    <a:pt x="4478464" y="169608"/>
                  </a:lnTo>
                  <a:lnTo>
                    <a:pt x="4478464" y="96431"/>
                  </a:lnTo>
                  <a:lnTo>
                    <a:pt x="4528375" y="96431"/>
                  </a:lnTo>
                  <a:lnTo>
                    <a:pt x="4528375" y="71297"/>
                  </a:lnTo>
                  <a:close/>
                </a:path>
                <a:path w="6804025" h="337820">
                  <a:moveTo>
                    <a:pt x="4837188" y="18008"/>
                  </a:moveTo>
                  <a:lnTo>
                    <a:pt x="4807178" y="18008"/>
                  </a:lnTo>
                  <a:lnTo>
                    <a:pt x="4807178" y="68046"/>
                  </a:lnTo>
                  <a:lnTo>
                    <a:pt x="4711865" y="68046"/>
                  </a:lnTo>
                  <a:lnTo>
                    <a:pt x="4711865" y="18516"/>
                  </a:lnTo>
                  <a:lnTo>
                    <a:pt x="4681474" y="18516"/>
                  </a:lnTo>
                  <a:lnTo>
                    <a:pt x="4681474" y="68046"/>
                  </a:lnTo>
                  <a:lnTo>
                    <a:pt x="4681474" y="92176"/>
                  </a:lnTo>
                  <a:lnTo>
                    <a:pt x="4681474" y="148056"/>
                  </a:lnTo>
                  <a:lnTo>
                    <a:pt x="4681474" y="173456"/>
                  </a:lnTo>
                  <a:lnTo>
                    <a:pt x="4837188" y="173456"/>
                  </a:lnTo>
                  <a:lnTo>
                    <a:pt x="4837188" y="148590"/>
                  </a:lnTo>
                  <a:lnTo>
                    <a:pt x="4837188" y="148056"/>
                  </a:lnTo>
                  <a:lnTo>
                    <a:pt x="4837188" y="92684"/>
                  </a:lnTo>
                  <a:lnTo>
                    <a:pt x="4807178" y="92684"/>
                  </a:lnTo>
                  <a:lnTo>
                    <a:pt x="4807178" y="148056"/>
                  </a:lnTo>
                  <a:lnTo>
                    <a:pt x="4711865" y="148056"/>
                  </a:lnTo>
                  <a:lnTo>
                    <a:pt x="4711865" y="92176"/>
                  </a:lnTo>
                  <a:lnTo>
                    <a:pt x="4837188" y="92176"/>
                  </a:lnTo>
                  <a:lnTo>
                    <a:pt x="4837188" y="68668"/>
                  </a:lnTo>
                  <a:lnTo>
                    <a:pt x="4837188" y="68046"/>
                  </a:lnTo>
                  <a:lnTo>
                    <a:pt x="4837188" y="18008"/>
                  </a:lnTo>
                  <a:close/>
                </a:path>
                <a:path w="6804025" h="337820">
                  <a:moveTo>
                    <a:pt x="4928743" y="237147"/>
                  </a:moveTo>
                  <a:lnTo>
                    <a:pt x="4898352" y="237147"/>
                  </a:lnTo>
                  <a:lnTo>
                    <a:pt x="4898352" y="307682"/>
                  </a:lnTo>
                  <a:lnTo>
                    <a:pt x="4928743" y="307682"/>
                  </a:lnTo>
                  <a:lnTo>
                    <a:pt x="4928743" y="237147"/>
                  </a:lnTo>
                  <a:close/>
                </a:path>
                <a:path w="6804025" h="337820">
                  <a:moveTo>
                    <a:pt x="4928743" y="212826"/>
                  </a:moveTo>
                  <a:lnTo>
                    <a:pt x="4717491" y="212826"/>
                  </a:lnTo>
                  <a:lnTo>
                    <a:pt x="4717491" y="236956"/>
                  </a:lnTo>
                  <a:lnTo>
                    <a:pt x="4717491" y="308076"/>
                  </a:lnTo>
                  <a:lnTo>
                    <a:pt x="4717491" y="332206"/>
                  </a:lnTo>
                  <a:lnTo>
                    <a:pt x="4928743" y="332206"/>
                  </a:lnTo>
                  <a:lnTo>
                    <a:pt x="4928743" y="308076"/>
                  </a:lnTo>
                  <a:lnTo>
                    <a:pt x="4747514" y="308076"/>
                  </a:lnTo>
                  <a:lnTo>
                    <a:pt x="4747514" y="236956"/>
                  </a:lnTo>
                  <a:lnTo>
                    <a:pt x="4928743" y="236956"/>
                  </a:lnTo>
                  <a:lnTo>
                    <a:pt x="4928743" y="212826"/>
                  </a:lnTo>
                  <a:close/>
                </a:path>
                <a:path w="6804025" h="337820">
                  <a:moveTo>
                    <a:pt x="4978654" y="80746"/>
                  </a:moveTo>
                  <a:lnTo>
                    <a:pt x="4928743" y="80746"/>
                  </a:lnTo>
                  <a:lnTo>
                    <a:pt x="4928743" y="736"/>
                  </a:lnTo>
                  <a:lnTo>
                    <a:pt x="4897983" y="736"/>
                  </a:lnTo>
                  <a:lnTo>
                    <a:pt x="4897983" y="80746"/>
                  </a:lnTo>
                  <a:lnTo>
                    <a:pt x="4897983" y="106146"/>
                  </a:lnTo>
                  <a:lnTo>
                    <a:pt x="4897983" y="193776"/>
                  </a:lnTo>
                  <a:lnTo>
                    <a:pt x="4928743" y="193776"/>
                  </a:lnTo>
                  <a:lnTo>
                    <a:pt x="4928743" y="106146"/>
                  </a:lnTo>
                  <a:lnTo>
                    <a:pt x="4978654" y="106146"/>
                  </a:lnTo>
                  <a:lnTo>
                    <a:pt x="4978654" y="80746"/>
                  </a:lnTo>
                  <a:close/>
                </a:path>
                <a:path w="6804025" h="337820">
                  <a:moveTo>
                    <a:pt x="5231930" y="7874"/>
                  </a:moveTo>
                  <a:lnTo>
                    <a:pt x="5202656" y="7874"/>
                  </a:lnTo>
                  <a:lnTo>
                    <a:pt x="5202656" y="131330"/>
                  </a:lnTo>
                  <a:lnTo>
                    <a:pt x="5160264" y="131330"/>
                  </a:lnTo>
                  <a:lnTo>
                    <a:pt x="5153241" y="88519"/>
                  </a:lnTo>
                  <a:lnTo>
                    <a:pt x="5138813" y="57035"/>
                  </a:lnTo>
                  <a:lnTo>
                    <a:pt x="5138407" y="56146"/>
                  </a:lnTo>
                  <a:lnTo>
                    <a:pt x="5132489" y="50571"/>
                  </a:lnTo>
                  <a:lnTo>
                    <a:pt x="5132489" y="145211"/>
                  </a:lnTo>
                  <a:lnTo>
                    <a:pt x="5129390" y="182435"/>
                  </a:lnTo>
                  <a:lnTo>
                    <a:pt x="5120576" y="210553"/>
                  </a:lnTo>
                  <a:lnTo>
                    <a:pt x="5106848" y="228320"/>
                  </a:lnTo>
                  <a:lnTo>
                    <a:pt x="5088966" y="234518"/>
                  </a:lnTo>
                  <a:lnTo>
                    <a:pt x="5070716" y="228320"/>
                  </a:lnTo>
                  <a:lnTo>
                    <a:pt x="5056886" y="210553"/>
                  </a:lnTo>
                  <a:lnTo>
                    <a:pt x="5048123" y="182435"/>
                  </a:lnTo>
                  <a:lnTo>
                    <a:pt x="5045062" y="145211"/>
                  </a:lnTo>
                  <a:lnTo>
                    <a:pt x="5048123" y="108635"/>
                  </a:lnTo>
                  <a:lnTo>
                    <a:pt x="5056886" y="80860"/>
                  </a:lnTo>
                  <a:lnTo>
                    <a:pt x="5070716" y="63220"/>
                  </a:lnTo>
                  <a:lnTo>
                    <a:pt x="5088966" y="57035"/>
                  </a:lnTo>
                  <a:lnTo>
                    <a:pt x="5106848" y="63220"/>
                  </a:lnTo>
                  <a:lnTo>
                    <a:pt x="5120576" y="80860"/>
                  </a:lnTo>
                  <a:lnTo>
                    <a:pt x="5129390" y="108635"/>
                  </a:lnTo>
                  <a:lnTo>
                    <a:pt x="5132489" y="145211"/>
                  </a:lnTo>
                  <a:lnTo>
                    <a:pt x="5132489" y="50571"/>
                  </a:lnTo>
                  <a:lnTo>
                    <a:pt x="5116677" y="35661"/>
                  </a:lnTo>
                  <a:lnTo>
                    <a:pt x="5088966" y="28511"/>
                  </a:lnTo>
                  <a:lnTo>
                    <a:pt x="5059184" y="36677"/>
                  </a:lnTo>
                  <a:lnTo>
                    <a:pt x="5036490" y="59994"/>
                  </a:lnTo>
                  <a:lnTo>
                    <a:pt x="5022012" y="96748"/>
                  </a:lnTo>
                  <a:lnTo>
                    <a:pt x="5016919" y="145211"/>
                  </a:lnTo>
                  <a:lnTo>
                    <a:pt x="5022012" y="194335"/>
                  </a:lnTo>
                  <a:lnTo>
                    <a:pt x="5036490" y="231419"/>
                  </a:lnTo>
                  <a:lnTo>
                    <a:pt x="5059184" y="254863"/>
                  </a:lnTo>
                  <a:lnTo>
                    <a:pt x="5088966" y="263029"/>
                  </a:lnTo>
                  <a:lnTo>
                    <a:pt x="5117147" y="255676"/>
                  </a:lnTo>
                  <a:lnTo>
                    <a:pt x="5139106" y="234518"/>
                  </a:lnTo>
                  <a:lnTo>
                    <a:pt x="5153812" y="200977"/>
                  </a:lnTo>
                  <a:lnTo>
                    <a:pt x="5160264" y="156464"/>
                  </a:lnTo>
                  <a:lnTo>
                    <a:pt x="5202656" y="156464"/>
                  </a:lnTo>
                  <a:lnTo>
                    <a:pt x="5202656" y="320446"/>
                  </a:lnTo>
                  <a:lnTo>
                    <a:pt x="5231930" y="320446"/>
                  </a:lnTo>
                  <a:lnTo>
                    <a:pt x="5231930" y="156464"/>
                  </a:lnTo>
                  <a:lnTo>
                    <a:pt x="5231930" y="131330"/>
                  </a:lnTo>
                  <a:lnTo>
                    <a:pt x="5231930" y="7874"/>
                  </a:lnTo>
                  <a:close/>
                </a:path>
                <a:path w="6804025" h="337820">
                  <a:moveTo>
                    <a:pt x="5298719" y="381"/>
                  </a:moveTo>
                  <a:lnTo>
                    <a:pt x="5269458" y="381"/>
                  </a:lnTo>
                  <a:lnTo>
                    <a:pt x="5269458" y="336956"/>
                  </a:lnTo>
                  <a:lnTo>
                    <a:pt x="5298719" y="336956"/>
                  </a:lnTo>
                  <a:lnTo>
                    <a:pt x="5298719" y="381"/>
                  </a:lnTo>
                  <a:close/>
                </a:path>
                <a:path w="6804025" h="337820">
                  <a:moveTo>
                    <a:pt x="5663476" y="236397"/>
                  </a:moveTo>
                  <a:lnTo>
                    <a:pt x="5661926" y="225882"/>
                  </a:lnTo>
                  <a:lnTo>
                    <a:pt x="5659729" y="210883"/>
                  </a:lnTo>
                  <a:lnTo>
                    <a:pt x="5619712" y="217817"/>
                  </a:lnTo>
                  <a:lnTo>
                    <a:pt x="5581116" y="222465"/>
                  </a:lnTo>
                  <a:lnTo>
                    <a:pt x="5543639" y="225069"/>
                  </a:lnTo>
                  <a:lnTo>
                    <a:pt x="5507012" y="225882"/>
                  </a:lnTo>
                  <a:lnTo>
                    <a:pt x="5507012" y="33020"/>
                  </a:lnTo>
                  <a:lnTo>
                    <a:pt x="5476608" y="33020"/>
                  </a:lnTo>
                  <a:lnTo>
                    <a:pt x="5476608" y="251777"/>
                  </a:lnTo>
                  <a:lnTo>
                    <a:pt x="5503253" y="251777"/>
                  </a:lnTo>
                  <a:lnTo>
                    <a:pt x="5541899" y="251015"/>
                  </a:lnTo>
                  <a:lnTo>
                    <a:pt x="5581116" y="248450"/>
                  </a:lnTo>
                  <a:lnTo>
                    <a:pt x="5621452" y="243700"/>
                  </a:lnTo>
                  <a:lnTo>
                    <a:pt x="5663476" y="236397"/>
                  </a:lnTo>
                  <a:close/>
                </a:path>
                <a:path w="6804025" h="337820">
                  <a:moveTo>
                    <a:pt x="5776049" y="134708"/>
                  </a:moveTo>
                  <a:lnTo>
                    <a:pt x="5722010" y="134708"/>
                  </a:lnTo>
                  <a:lnTo>
                    <a:pt x="5722010" y="381"/>
                  </a:lnTo>
                  <a:lnTo>
                    <a:pt x="5691238" y="381"/>
                  </a:lnTo>
                  <a:lnTo>
                    <a:pt x="5691238" y="336956"/>
                  </a:lnTo>
                  <a:lnTo>
                    <a:pt x="5722010" y="336956"/>
                  </a:lnTo>
                  <a:lnTo>
                    <a:pt x="5722010" y="160223"/>
                  </a:lnTo>
                  <a:lnTo>
                    <a:pt x="5776049" y="160223"/>
                  </a:lnTo>
                  <a:lnTo>
                    <a:pt x="5776049" y="134708"/>
                  </a:lnTo>
                  <a:close/>
                </a:path>
                <a:path w="6804025" h="337820">
                  <a:moveTo>
                    <a:pt x="6007938" y="244652"/>
                  </a:moveTo>
                  <a:lnTo>
                    <a:pt x="6006249" y="230771"/>
                  </a:lnTo>
                  <a:lnTo>
                    <a:pt x="6004941" y="219887"/>
                  </a:lnTo>
                  <a:lnTo>
                    <a:pt x="5968797" y="225069"/>
                  </a:lnTo>
                  <a:lnTo>
                    <a:pt x="5933122" y="228422"/>
                  </a:lnTo>
                  <a:lnTo>
                    <a:pt x="5895556" y="230225"/>
                  </a:lnTo>
                  <a:lnTo>
                    <a:pt x="5853722" y="230771"/>
                  </a:lnTo>
                  <a:lnTo>
                    <a:pt x="5853722" y="150088"/>
                  </a:lnTo>
                  <a:lnTo>
                    <a:pt x="5972289" y="150088"/>
                  </a:lnTo>
                  <a:lnTo>
                    <a:pt x="5972289" y="125323"/>
                  </a:lnTo>
                  <a:lnTo>
                    <a:pt x="5853722" y="125323"/>
                  </a:lnTo>
                  <a:lnTo>
                    <a:pt x="5853722" y="55905"/>
                  </a:lnTo>
                  <a:lnTo>
                    <a:pt x="5979795" y="55905"/>
                  </a:lnTo>
                  <a:lnTo>
                    <a:pt x="5979795" y="30772"/>
                  </a:lnTo>
                  <a:lnTo>
                    <a:pt x="5822950" y="30772"/>
                  </a:lnTo>
                  <a:lnTo>
                    <a:pt x="5822950" y="255905"/>
                  </a:lnTo>
                  <a:lnTo>
                    <a:pt x="5849213" y="255905"/>
                  </a:lnTo>
                  <a:lnTo>
                    <a:pt x="5893486" y="255409"/>
                  </a:lnTo>
                  <a:lnTo>
                    <a:pt x="5932932" y="253657"/>
                  </a:lnTo>
                  <a:lnTo>
                    <a:pt x="5970206" y="250202"/>
                  </a:lnTo>
                  <a:lnTo>
                    <a:pt x="6007938" y="244652"/>
                  </a:lnTo>
                  <a:close/>
                </a:path>
                <a:path w="6804025" h="337820">
                  <a:moveTo>
                    <a:pt x="6122759" y="135458"/>
                  </a:moveTo>
                  <a:lnTo>
                    <a:pt x="6067222" y="135458"/>
                  </a:lnTo>
                  <a:lnTo>
                    <a:pt x="6067222" y="381"/>
                  </a:lnTo>
                  <a:lnTo>
                    <a:pt x="6036449" y="381"/>
                  </a:lnTo>
                  <a:lnTo>
                    <a:pt x="6036449" y="336575"/>
                  </a:lnTo>
                  <a:lnTo>
                    <a:pt x="6067222" y="336575"/>
                  </a:lnTo>
                  <a:lnTo>
                    <a:pt x="6067222" y="161353"/>
                  </a:lnTo>
                  <a:lnTo>
                    <a:pt x="6122759" y="161353"/>
                  </a:lnTo>
                  <a:lnTo>
                    <a:pt x="6122759" y="135458"/>
                  </a:lnTo>
                  <a:close/>
                </a:path>
                <a:path w="6804025" h="337820">
                  <a:moveTo>
                    <a:pt x="6353899" y="236397"/>
                  </a:moveTo>
                  <a:lnTo>
                    <a:pt x="6352349" y="225882"/>
                  </a:lnTo>
                  <a:lnTo>
                    <a:pt x="6350140" y="210883"/>
                  </a:lnTo>
                  <a:lnTo>
                    <a:pt x="6310134" y="217817"/>
                  </a:lnTo>
                  <a:lnTo>
                    <a:pt x="6271539" y="222465"/>
                  </a:lnTo>
                  <a:lnTo>
                    <a:pt x="6234061" y="225069"/>
                  </a:lnTo>
                  <a:lnTo>
                    <a:pt x="6197422" y="225882"/>
                  </a:lnTo>
                  <a:lnTo>
                    <a:pt x="6197422" y="33020"/>
                  </a:lnTo>
                  <a:lnTo>
                    <a:pt x="6167031" y="33020"/>
                  </a:lnTo>
                  <a:lnTo>
                    <a:pt x="6167031" y="251777"/>
                  </a:lnTo>
                  <a:lnTo>
                    <a:pt x="6193675" y="251777"/>
                  </a:lnTo>
                  <a:lnTo>
                    <a:pt x="6232322" y="251015"/>
                  </a:lnTo>
                  <a:lnTo>
                    <a:pt x="6271539" y="248450"/>
                  </a:lnTo>
                  <a:lnTo>
                    <a:pt x="6311874" y="243700"/>
                  </a:lnTo>
                  <a:lnTo>
                    <a:pt x="6353899" y="236397"/>
                  </a:lnTo>
                  <a:close/>
                </a:path>
                <a:path w="6804025" h="337820">
                  <a:moveTo>
                    <a:pt x="6466472" y="134708"/>
                  </a:moveTo>
                  <a:lnTo>
                    <a:pt x="6412433" y="134708"/>
                  </a:lnTo>
                  <a:lnTo>
                    <a:pt x="6412433" y="381"/>
                  </a:lnTo>
                  <a:lnTo>
                    <a:pt x="6381661" y="381"/>
                  </a:lnTo>
                  <a:lnTo>
                    <a:pt x="6381661" y="336956"/>
                  </a:lnTo>
                  <a:lnTo>
                    <a:pt x="6412433" y="336956"/>
                  </a:lnTo>
                  <a:lnTo>
                    <a:pt x="6412433" y="160223"/>
                  </a:lnTo>
                  <a:lnTo>
                    <a:pt x="6466472" y="160223"/>
                  </a:lnTo>
                  <a:lnTo>
                    <a:pt x="6466472" y="134708"/>
                  </a:lnTo>
                  <a:close/>
                </a:path>
                <a:path w="6804025" h="337820">
                  <a:moveTo>
                    <a:pt x="6768528" y="101066"/>
                  </a:moveTo>
                  <a:lnTo>
                    <a:pt x="6570408" y="101066"/>
                  </a:lnTo>
                  <a:lnTo>
                    <a:pt x="6570408" y="12166"/>
                  </a:lnTo>
                  <a:lnTo>
                    <a:pt x="6539636" y="12166"/>
                  </a:lnTo>
                  <a:lnTo>
                    <a:pt x="6539636" y="101066"/>
                  </a:lnTo>
                  <a:lnTo>
                    <a:pt x="6539636" y="126466"/>
                  </a:lnTo>
                  <a:lnTo>
                    <a:pt x="6768528" y="126466"/>
                  </a:lnTo>
                  <a:lnTo>
                    <a:pt x="6768528" y="101066"/>
                  </a:lnTo>
                  <a:close/>
                </a:path>
                <a:path w="6804025" h="337820">
                  <a:moveTo>
                    <a:pt x="6770395" y="302996"/>
                  </a:moveTo>
                  <a:lnTo>
                    <a:pt x="6568148" y="302996"/>
                  </a:lnTo>
                  <a:lnTo>
                    <a:pt x="6568148" y="230606"/>
                  </a:lnTo>
                  <a:lnTo>
                    <a:pt x="6537388" y="230606"/>
                  </a:lnTo>
                  <a:lnTo>
                    <a:pt x="6537388" y="302996"/>
                  </a:lnTo>
                  <a:lnTo>
                    <a:pt x="6537388" y="328396"/>
                  </a:lnTo>
                  <a:lnTo>
                    <a:pt x="6770395" y="328396"/>
                  </a:lnTo>
                  <a:lnTo>
                    <a:pt x="6770395" y="302996"/>
                  </a:lnTo>
                  <a:close/>
                </a:path>
                <a:path w="6804025" h="337820">
                  <a:moveTo>
                    <a:pt x="6803415" y="171856"/>
                  </a:moveTo>
                  <a:lnTo>
                    <a:pt x="6498361" y="171856"/>
                  </a:lnTo>
                  <a:lnTo>
                    <a:pt x="6498361" y="196621"/>
                  </a:lnTo>
                  <a:lnTo>
                    <a:pt x="6803415" y="196621"/>
                  </a:lnTo>
                  <a:lnTo>
                    <a:pt x="6803415" y="1718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633333" y="4507788"/>
              <a:ext cx="1867535" cy="337820"/>
            </a:xfrm>
            <a:custGeom>
              <a:avLst/>
              <a:gdLst/>
              <a:ahLst/>
              <a:cxnLst/>
              <a:rect l="l" t="t" r="r" b="b"/>
              <a:pathLst>
                <a:path w="1867534" h="337820">
                  <a:moveTo>
                    <a:pt x="305054" y="171475"/>
                  </a:moveTo>
                  <a:lnTo>
                    <a:pt x="0" y="171475"/>
                  </a:lnTo>
                  <a:lnTo>
                    <a:pt x="0" y="196240"/>
                  </a:lnTo>
                  <a:lnTo>
                    <a:pt x="305054" y="196240"/>
                  </a:lnTo>
                  <a:lnTo>
                    <a:pt x="305054" y="171475"/>
                  </a:lnTo>
                  <a:close/>
                </a:path>
                <a:path w="1867534" h="337820">
                  <a:moveTo>
                    <a:pt x="727913" y="0"/>
                  </a:moveTo>
                  <a:lnTo>
                    <a:pt x="697153" y="0"/>
                  </a:lnTo>
                  <a:lnTo>
                    <a:pt x="697153" y="75412"/>
                  </a:lnTo>
                  <a:lnTo>
                    <a:pt x="697153" y="100558"/>
                  </a:lnTo>
                  <a:lnTo>
                    <a:pt x="697153" y="181610"/>
                  </a:lnTo>
                  <a:lnTo>
                    <a:pt x="620598" y="181610"/>
                  </a:lnTo>
                  <a:lnTo>
                    <a:pt x="622134" y="172669"/>
                  </a:lnTo>
                  <a:lnTo>
                    <a:pt x="623328" y="163309"/>
                  </a:lnTo>
                  <a:lnTo>
                    <a:pt x="624090" y="153530"/>
                  </a:lnTo>
                  <a:lnTo>
                    <a:pt x="624357" y="143332"/>
                  </a:lnTo>
                  <a:lnTo>
                    <a:pt x="624014" y="132003"/>
                  </a:lnTo>
                  <a:lnTo>
                    <a:pt x="623036" y="121094"/>
                  </a:lnTo>
                  <a:lnTo>
                    <a:pt x="621512" y="110617"/>
                  </a:lnTo>
                  <a:lnTo>
                    <a:pt x="619480" y="100558"/>
                  </a:lnTo>
                  <a:lnTo>
                    <a:pt x="697153" y="100558"/>
                  </a:lnTo>
                  <a:lnTo>
                    <a:pt x="697153" y="75412"/>
                  </a:lnTo>
                  <a:lnTo>
                    <a:pt x="610844" y="75412"/>
                  </a:lnTo>
                  <a:lnTo>
                    <a:pt x="598246" y="54381"/>
                  </a:lnTo>
                  <a:lnTo>
                    <a:pt x="597496" y="53657"/>
                  </a:lnTo>
                  <a:lnTo>
                    <a:pt x="595464" y="51714"/>
                  </a:lnTo>
                  <a:lnTo>
                    <a:pt x="595464" y="143332"/>
                  </a:lnTo>
                  <a:lnTo>
                    <a:pt x="591388" y="180517"/>
                  </a:lnTo>
                  <a:lnTo>
                    <a:pt x="580034" y="208902"/>
                  </a:lnTo>
                  <a:lnTo>
                    <a:pt x="562698" y="227025"/>
                  </a:lnTo>
                  <a:lnTo>
                    <a:pt x="540677" y="233387"/>
                  </a:lnTo>
                  <a:lnTo>
                    <a:pt x="518502" y="227025"/>
                  </a:lnTo>
                  <a:lnTo>
                    <a:pt x="501192" y="208902"/>
                  </a:lnTo>
                  <a:lnTo>
                    <a:pt x="489915" y="180517"/>
                  </a:lnTo>
                  <a:lnTo>
                    <a:pt x="485902" y="143332"/>
                  </a:lnTo>
                  <a:lnTo>
                    <a:pt x="489915" y="106362"/>
                  </a:lnTo>
                  <a:lnTo>
                    <a:pt x="501192" y="78092"/>
                  </a:lnTo>
                  <a:lnTo>
                    <a:pt x="518502" y="60007"/>
                  </a:lnTo>
                  <a:lnTo>
                    <a:pt x="540677" y="53657"/>
                  </a:lnTo>
                  <a:lnTo>
                    <a:pt x="562698" y="60007"/>
                  </a:lnTo>
                  <a:lnTo>
                    <a:pt x="580034" y="78092"/>
                  </a:lnTo>
                  <a:lnTo>
                    <a:pt x="591388" y="106362"/>
                  </a:lnTo>
                  <a:lnTo>
                    <a:pt x="595464" y="143332"/>
                  </a:lnTo>
                  <a:lnTo>
                    <a:pt x="595464" y="51714"/>
                  </a:lnTo>
                  <a:lnTo>
                    <a:pt x="582091" y="38836"/>
                  </a:lnTo>
                  <a:lnTo>
                    <a:pt x="562775" y="29197"/>
                  </a:lnTo>
                  <a:lnTo>
                    <a:pt x="540677" y="25882"/>
                  </a:lnTo>
                  <a:lnTo>
                    <a:pt x="506806" y="34163"/>
                  </a:lnTo>
                  <a:lnTo>
                    <a:pt x="480225" y="57734"/>
                  </a:lnTo>
                  <a:lnTo>
                    <a:pt x="462851" y="94742"/>
                  </a:lnTo>
                  <a:lnTo>
                    <a:pt x="456628" y="143332"/>
                  </a:lnTo>
                  <a:lnTo>
                    <a:pt x="462851" y="191922"/>
                  </a:lnTo>
                  <a:lnTo>
                    <a:pt x="480225" y="228930"/>
                  </a:lnTo>
                  <a:lnTo>
                    <a:pt x="506806" y="252501"/>
                  </a:lnTo>
                  <a:lnTo>
                    <a:pt x="540677" y="260781"/>
                  </a:lnTo>
                  <a:lnTo>
                    <a:pt x="563651" y="257136"/>
                  </a:lnTo>
                  <a:lnTo>
                    <a:pt x="583780" y="246570"/>
                  </a:lnTo>
                  <a:lnTo>
                    <a:pt x="596734" y="233387"/>
                  </a:lnTo>
                  <a:lnTo>
                    <a:pt x="600468" y="229590"/>
                  </a:lnTo>
                  <a:lnTo>
                    <a:pt x="613105" y="206743"/>
                  </a:lnTo>
                  <a:lnTo>
                    <a:pt x="697153" y="206743"/>
                  </a:lnTo>
                  <a:lnTo>
                    <a:pt x="697153" y="337324"/>
                  </a:lnTo>
                  <a:lnTo>
                    <a:pt x="727913" y="337324"/>
                  </a:lnTo>
                  <a:lnTo>
                    <a:pt x="727913" y="206743"/>
                  </a:lnTo>
                  <a:lnTo>
                    <a:pt x="727913" y="181610"/>
                  </a:lnTo>
                  <a:lnTo>
                    <a:pt x="727913" y="100558"/>
                  </a:lnTo>
                  <a:lnTo>
                    <a:pt x="727913" y="75412"/>
                  </a:lnTo>
                  <a:lnTo>
                    <a:pt x="727913" y="0"/>
                  </a:lnTo>
                  <a:close/>
                </a:path>
                <a:path w="1867534" h="337820">
                  <a:moveTo>
                    <a:pt x="996200" y="239014"/>
                  </a:moveTo>
                  <a:lnTo>
                    <a:pt x="962025" y="215620"/>
                  </a:lnTo>
                  <a:lnTo>
                    <a:pt x="934389" y="182448"/>
                  </a:lnTo>
                  <a:lnTo>
                    <a:pt x="924013" y="160591"/>
                  </a:lnTo>
                  <a:lnTo>
                    <a:pt x="915898" y="143510"/>
                  </a:lnTo>
                  <a:lnTo>
                    <a:pt x="909154" y="102806"/>
                  </a:lnTo>
                  <a:lnTo>
                    <a:pt x="909154" y="60032"/>
                  </a:lnTo>
                  <a:lnTo>
                    <a:pt x="983818" y="60032"/>
                  </a:lnTo>
                  <a:lnTo>
                    <a:pt x="983818" y="34518"/>
                  </a:lnTo>
                  <a:lnTo>
                    <a:pt x="801839" y="34518"/>
                  </a:lnTo>
                  <a:lnTo>
                    <a:pt x="801839" y="60032"/>
                  </a:lnTo>
                  <a:lnTo>
                    <a:pt x="878763" y="60032"/>
                  </a:lnTo>
                  <a:lnTo>
                    <a:pt x="878763" y="102806"/>
                  </a:lnTo>
                  <a:lnTo>
                    <a:pt x="871677" y="146126"/>
                  </a:lnTo>
                  <a:lnTo>
                    <a:pt x="852500" y="187604"/>
                  </a:lnTo>
                  <a:lnTo>
                    <a:pt x="824306" y="222897"/>
                  </a:lnTo>
                  <a:lnTo>
                    <a:pt x="790206" y="247650"/>
                  </a:lnTo>
                  <a:lnTo>
                    <a:pt x="808215" y="272034"/>
                  </a:lnTo>
                  <a:lnTo>
                    <a:pt x="835469" y="253301"/>
                  </a:lnTo>
                  <a:lnTo>
                    <a:pt x="859624" y="227431"/>
                  </a:lnTo>
                  <a:lnTo>
                    <a:pt x="879563" y="195999"/>
                  </a:lnTo>
                  <a:lnTo>
                    <a:pt x="894143" y="160591"/>
                  </a:lnTo>
                  <a:lnTo>
                    <a:pt x="908545" y="193078"/>
                  </a:lnTo>
                  <a:lnTo>
                    <a:pt x="928052" y="222034"/>
                  </a:lnTo>
                  <a:lnTo>
                    <a:pt x="951712" y="246075"/>
                  </a:lnTo>
                  <a:lnTo>
                    <a:pt x="978573" y="263779"/>
                  </a:lnTo>
                  <a:lnTo>
                    <a:pt x="996200" y="239014"/>
                  </a:lnTo>
                  <a:close/>
                </a:path>
                <a:path w="1867534" h="337820">
                  <a:moveTo>
                    <a:pt x="1110272" y="135826"/>
                  </a:moveTo>
                  <a:lnTo>
                    <a:pt x="1054747" y="135826"/>
                  </a:lnTo>
                  <a:lnTo>
                    <a:pt x="1054747" y="368"/>
                  </a:lnTo>
                  <a:lnTo>
                    <a:pt x="1023975" y="368"/>
                  </a:lnTo>
                  <a:lnTo>
                    <a:pt x="1023975" y="336575"/>
                  </a:lnTo>
                  <a:lnTo>
                    <a:pt x="1054747" y="336575"/>
                  </a:lnTo>
                  <a:lnTo>
                    <a:pt x="1054747" y="161721"/>
                  </a:lnTo>
                  <a:lnTo>
                    <a:pt x="1110272" y="161721"/>
                  </a:lnTo>
                  <a:lnTo>
                    <a:pt x="1110272" y="135826"/>
                  </a:lnTo>
                  <a:close/>
                </a:path>
                <a:path w="1867534" h="337820">
                  <a:moveTo>
                    <a:pt x="1551571" y="267906"/>
                  </a:moveTo>
                  <a:lnTo>
                    <a:pt x="1476146" y="267906"/>
                  </a:lnTo>
                  <a:lnTo>
                    <a:pt x="1476146" y="188734"/>
                  </a:lnTo>
                  <a:lnTo>
                    <a:pt x="1476146" y="176733"/>
                  </a:lnTo>
                  <a:lnTo>
                    <a:pt x="1508696" y="148120"/>
                  </a:lnTo>
                  <a:lnTo>
                    <a:pt x="1520431" y="107683"/>
                  </a:lnTo>
                  <a:lnTo>
                    <a:pt x="1511388" y="72034"/>
                  </a:lnTo>
                  <a:lnTo>
                    <a:pt x="1491157" y="50253"/>
                  </a:lnTo>
                  <a:lnTo>
                    <a:pt x="1491157" y="107683"/>
                  </a:lnTo>
                  <a:lnTo>
                    <a:pt x="1484210" y="133248"/>
                  </a:lnTo>
                  <a:lnTo>
                    <a:pt x="1464894" y="152895"/>
                  </a:lnTo>
                  <a:lnTo>
                    <a:pt x="1445374" y="161264"/>
                  </a:lnTo>
                  <a:lnTo>
                    <a:pt x="1445374" y="188734"/>
                  </a:lnTo>
                  <a:lnTo>
                    <a:pt x="1445374" y="267906"/>
                  </a:lnTo>
                  <a:lnTo>
                    <a:pt x="1351572" y="267906"/>
                  </a:lnTo>
                  <a:lnTo>
                    <a:pt x="1351572" y="188734"/>
                  </a:lnTo>
                  <a:lnTo>
                    <a:pt x="1362379" y="190982"/>
                  </a:lnTo>
                  <a:lnTo>
                    <a:pt x="1373847" y="192620"/>
                  </a:lnTo>
                  <a:lnTo>
                    <a:pt x="1385824" y="193636"/>
                  </a:lnTo>
                  <a:lnTo>
                    <a:pt x="1398104" y="193992"/>
                  </a:lnTo>
                  <a:lnTo>
                    <a:pt x="1410601" y="193636"/>
                  </a:lnTo>
                  <a:lnTo>
                    <a:pt x="1422730" y="192620"/>
                  </a:lnTo>
                  <a:lnTo>
                    <a:pt x="1434350" y="190982"/>
                  </a:lnTo>
                  <a:lnTo>
                    <a:pt x="1445374" y="188734"/>
                  </a:lnTo>
                  <a:lnTo>
                    <a:pt x="1445374" y="161264"/>
                  </a:lnTo>
                  <a:lnTo>
                    <a:pt x="1435442" y="165519"/>
                  </a:lnTo>
                  <a:lnTo>
                    <a:pt x="1398104" y="169976"/>
                  </a:lnTo>
                  <a:lnTo>
                    <a:pt x="1360830" y="165519"/>
                  </a:lnTo>
                  <a:lnTo>
                    <a:pt x="1331493" y="152895"/>
                  </a:lnTo>
                  <a:lnTo>
                    <a:pt x="1312303" y="133248"/>
                  </a:lnTo>
                  <a:lnTo>
                    <a:pt x="1305420" y="107683"/>
                  </a:lnTo>
                  <a:lnTo>
                    <a:pt x="1312303" y="82118"/>
                  </a:lnTo>
                  <a:lnTo>
                    <a:pt x="1331493" y="62471"/>
                  </a:lnTo>
                  <a:lnTo>
                    <a:pt x="1360830" y="49847"/>
                  </a:lnTo>
                  <a:lnTo>
                    <a:pt x="1398104" y="45402"/>
                  </a:lnTo>
                  <a:lnTo>
                    <a:pt x="1435442" y="49847"/>
                  </a:lnTo>
                  <a:lnTo>
                    <a:pt x="1464894" y="62471"/>
                  </a:lnTo>
                  <a:lnTo>
                    <a:pt x="1484210" y="82118"/>
                  </a:lnTo>
                  <a:lnTo>
                    <a:pt x="1491157" y="107683"/>
                  </a:lnTo>
                  <a:lnTo>
                    <a:pt x="1491157" y="50253"/>
                  </a:lnTo>
                  <a:lnTo>
                    <a:pt x="1486662" y="45402"/>
                  </a:lnTo>
                  <a:lnTo>
                    <a:pt x="1486141" y="44831"/>
                  </a:lnTo>
                  <a:lnTo>
                    <a:pt x="1447444" y="27482"/>
                  </a:lnTo>
                  <a:lnTo>
                    <a:pt x="1398104" y="21386"/>
                  </a:lnTo>
                  <a:lnTo>
                    <a:pt x="1348917" y="27482"/>
                  </a:lnTo>
                  <a:lnTo>
                    <a:pt x="1310208" y="44831"/>
                  </a:lnTo>
                  <a:lnTo>
                    <a:pt x="1284859" y="72034"/>
                  </a:lnTo>
                  <a:lnTo>
                    <a:pt x="1275778" y="107683"/>
                  </a:lnTo>
                  <a:lnTo>
                    <a:pt x="1278851" y="129298"/>
                  </a:lnTo>
                  <a:lnTo>
                    <a:pt x="1287741" y="148297"/>
                  </a:lnTo>
                  <a:lnTo>
                    <a:pt x="1301902" y="164350"/>
                  </a:lnTo>
                  <a:lnTo>
                    <a:pt x="1320800" y="177101"/>
                  </a:lnTo>
                  <a:lnTo>
                    <a:pt x="1320800" y="267906"/>
                  </a:lnTo>
                  <a:lnTo>
                    <a:pt x="1245755" y="267906"/>
                  </a:lnTo>
                  <a:lnTo>
                    <a:pt x="1245755" y="293420"/>
                  </a:lnTo>
                  <a:lnTo>
                    <a:pt x="1551571" y="293420"/>
                  </a:lnTo>
                  <a:lnTo>
                    <a:pt x="1551571" y="267906"/>
                  </a:lnTo>
                  <a:close/>
                </a:path>
                <a:path w="1867534" h="337820">
                  <a:moveTo>
                    <a:pt x="1784959" y="39014"/>
                  </a:moveTo>
                  <a:lnTo>
                    <a:pt x="1614233" y="39014"/>
                  </a:lnTo>
                  <a:lnTo>
                    <a:pt x="1614233" y="64160"/>
                  </a:lnTo>
                  <a:lnTo>
                    <a:pt x="1754568" y="64160"/>
                  </a:lnTo>
                  <a:lnTo>
                    <a:pt x="1754263" y="86131"/>
                  </a:lnTo>
                  <a:lnTo>
                    <a:pt x="1752930" y="113271"/>
                  </a:lnTo>
                  <a:lnTo>
                    <a:pt x="1749983" y="145681"/>
                  </a:lnTo>
                  <a:lnTo>
                    <a:pt x="1744814" y="183476"/>
                  </a:lnTo>
                  <a:lnTo>
                    <a:pt x="1775206" y="187236"/>
                  </a:lnTo>
                  <a:lnTo>
                    <a:pt x="1780844" y="144018"/>
                  </a:lnTo>
                  <a:lnTo>
                    <a:pt x="1783740" y="107784"/>
                  </a:lnTo>
                  <a:lnTo>
                    <a:pt x="1784807" y="78435"/>
                  </a:lnTo>
                  <a:lnTo>
                    <a:pt x="1784908" y="64160"/>
                  </a:lnTo>
                  <a:lnTo>
                    <a:pt x="1784959" y="39014"/>
                  </a:lnTo>
                  <a:close/>
                </a:path>
                <a:path w="1867534" h="337820">
                  <a:moveTo>
                    <a:pt x="1817230" y="251396"/>
                  </a:moveTo>
                  <a:lnTo>
                    <a:pt x="1815833" y="237134"/>
                  </a:lnTo>
                  <a:lnTo>
                    <a:pt x="1814982" y="228511"/>
                  </a:lnTo>
                  <a:lnTo>
                    <a:pt x="1786343" y="231698"/>
                  </a:lnTo>
                  <a:lnTo>
                    <a:pt x="1757006" y="234086"/>
                  </a:lnTo>
                  <a:lnTo>
                    <a:pt x="1727390" y="235839"/>
                  </a:lnTo>
                  <a:lnTo>
                    <a:pt x="1697913" y="237134"/>
                  </a:lnTo>
                  <a:lnTo>
                    <a:pt x="1697913" y="139204"/>
                  </a:lnTo>
                  <a:lnTo>
                    <a:pt x="1667510" y="139204"/>
                  </a:lnTo>
                  <a:lnTo>
                    <a:pt x="1667510" y="237883"/>
                  </a:lnTo>
                  <a:lnTo>
                    <a:pt x="1647977" y="238328"/>
                  </a:lnTo>
                  <a:lnTo>
                    <a:pt x="1592465" y="238645"/>
                  </a:lnTo>
                  <a:lnTo>
                    <a:pt x="1596974" y="264160"/>
                  </a:lnTo>
                  <a:lnTo>
                    <a:pt x="1647583" y="263791"/>
                  </a:lnTo>
                  <a:lnTo>
                    <a:pt x="1702739" y="262140"/>
                  </a:lnTo>
                  <a:lnTo>
                    <a:pt x="1760067" y="258292"/>
                  </a:lnTo>
                  <a:lnTo>
                    <a:pt x="1817230" y="251396"/>
                  </a:lnTo>
                  <a:close/>
                </a:path>
                <a:path w="1867534" h="337820">
                  <a:moveTo>
                    <a:pt x="1867509" y="0"/>
                  </a:moveTo>
                  <a:lnTo>
                    <a:pt x="1836737" y="0"/>
                  </a:lnTo>
                  <a:lnTo>
                    <a:pt x="1836737" y="337324"/>
                  </a:lnTo>
                  <a:lnTo>
                    <a:pt x="1867509" y="337324"/>
                  </a:lnTo>
                  <a:lnTo>
                    <a:pt x="1867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5438" y="5051938"/>
              <a:ext cx="159094" cy="1590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33104" y="4957749"/>
              <a:ext cx="4733290" cy="380365"/>
            </a:xfrm>
            <a:custGeom>
              <a:avLst/>
              <a:gdLst/>
              <a:ahLst/>
              <a:cxnLst/>
              <a:rect l="l" t="t" r="r" b="b"/>
              <a:pathLst>
                <a:path w="4733290" h="380364">
                  <a:moveTo>
                    <a:pt x="182727" y="184238"/>
                  </a:moveTo>
                  <a:lnTo>
                    <a:pt x="176644" y="152946"/>
                  </a:lnTo>
                  <a:lnTo>
                    <a:pt x="162217" y="132080"/>
                  </a:lnTo>
                  <a:lnTo>
                    <a:pt x="159651" y="128384"/>
                  </a:lnTo>
                  <a:lnTo>
                    <a:pt x="153466" y="124574"/>
                  </a:lnTo>
                  <a:lnTo>
                    <a:pt x="153466" y="184238"/>
                  </a:lnTo>
                  <a:lnTo>
                    <a:pt x="149517" y="204990"/>
                  </a:lnTo>
                  <a:lnTo>
                    <a:pt x="138544" y="221386"/>
                  </a:lnTo>
                  <a:lnTo>
                    <a:pt x="121805" y="232156"/>
                  </a:lnTo>
                  <a:lnTo>
                    <a:pt x="100558" y="236016"/>
                  </a:lnTo>
                  <a:lnTo>
                    <a:pt x="79527" y="232156"/>
                  </a:lnTo>
                  <a:lnTo>
                    <a:pt x="62890" y="221386"/>
                  </a:lnTo>
                  <a:lnTo>
                    <a:pt x="51955" y="204990"/>
                  </a:lnTo>
                  <a:lnTo>
                    <a:pt x="48018" y="184238"/>
                  </a:lnTo>
                  <a:lnTo>
                    <a:pt x="51955" y="163271"/>
                  </a:lnTo>
                  <a:lnTo>
                    <a:pt x="62890" y="146761"/>
                  </a:lnTo>
                  <a:lnTo>
                    <a:pt x="79527" y="135953"/>
                  </a:lnTo>
                  <a:lnTo>
                    <a:pt x="100558" y="132080"/>
                  </a:lnTo>
                  <a:lnTo>
                    <a:pt x="121805" y="135953"/>
                  </a:lnTo>
                  <a:lnTo>
                    <a:pt x="138544" y="146761"/>
                  </a:lnTo>
                  <a:lnTo>
                    <a:pt x="149517" y="163271"/>
                  </a:lnTo>
                  <a:lnTo>
                    <a:pt x="153466" y="184238"/>
                  </a:lnTo>
                  <a:lnTo>
                    <a:pt x="153466" y="124574"/>
                  </a:lnTo>
                  <a:lnTo>
                    <a:pt x="133654" y="112318"/>
                  </a:lnTo>
                  <a:lnTo>
                    <a:pt x="100558" y="106565"/>
                  </a:lnTo>
                  <a:lnTo>
                    <a:pt x="67881" y="112318"/>
                  </a:lnTo>
                  <a:lnTo>
                    <a:pt x="42113" y="128384"/>
                  </a:lnTo>
                  <a:lnTo>
                    <a:pt x="25209" y="152946"/>
                  </a:lnTo>
                  <a:lnTo>
                    <a:pt x="19126" y="184238"/>
                  </a:lnTo>
                  <a:lnTo>
                    <a:pt x="25209" y="215633"/>
                  </a:lnTo>
                  <a:lnTo>
                    <a:pt x="42113" y="240055"/>
                  </a:lnTo>
                  <a:lnTo>
                    <a:pt x="67881" y="255892"/>
                  </a:lnTo>
                  <a:lnTo>
                    <a:pt x="100558" y="261543"/>
                  </a:lnTo>
                  <a:lnTo>
                    <a:pt x="133654" y="255892"/>
                  </a:lnTo>
                  <a:lnTo>
                    <a:pt x="159651" y="240055"/>
                  </a:lnTo>
                  <a:lnTo>
                    <a:pt x="162458" y="236016"/>
                  </a:lnTo>
                  <a:lnTo>
                    <a:pt x="176644" y="215633"/>
                  </a:lnTo>
                  <a:lnTo>
                    <a:pt x="182727" y="184238"/>
                  </a:lnTo>
                  <a:close/>
                </a:path>
                <a:path w="4733290" h="380364">
                  <a:moveTo>
                    <a:pt x="198488" y="54038"/>
                  </a:moveTo>
                  <a:lnTo>
                    <a:pt x="115570" y="54038"/>
                  </a:lnTo>
                  <a:lnTo>
                    <a:pt x="115570" y="4127"/>
                  </a:lnTo>
                  <a:lnTo>
                    <a:pt x="84797" y="4127"/>
                  </a:lnTo>
                  <a:lnTo>
                    <a:pt x="84797" y="54038"/>
                  </a:lnTo>
                  <a:lnTo>
                    <a:pt x="0" y="54038"/>
                  </a:lnTo>
                  <a:lnTo>
                    <a:pt x="0" y="78803"/>
                  </a:lnTo>
                  <a:lnTo>
                    <a:pt x="198488" y="78803"/>
                  </a:lnTo>
                  <a:lnTo>
                    <a:pt x="198488" y="54038"/>
                  </a:lnTo>
                  <a:close/>
                </a:path>
                <a:path w="4733290" h="380364">
                  <a:moveTo>
                    <a:pt x="316306" y="138468"/>
                  </a:moveTo>
                  <a:lnTo>
                    <a:pt x="261150" y="138468"/>
                  </a:lnTo>
                  <a:lnTo>
                    <a:pt x="261150" y="381"/>
                  </a:lnTo>
                  <a:lnTo>
                    <a:pt x="230390" y="381"/>
                  </a:lnTo>
                  <a:lnTo>
                    <a:pt x="230390" y="336588"/>
                  </a:lnTo>
                  <a:lnTo>
                    <a:pt x="261150" y="336588"/>
                  </a:lnTo>
                  <a:lnTo>
                    <a:pt x="261150" y="164350"/>
                  </a:lnTo>
                  <a:lnTo>
                    <a:pt x="316306" y="164350"/>
                  </a:lnTo>
                  <a:lnTo>
                    <a:pt x="316306" y="138468"/>
                  </a:lnTo>
                  <a:close/>
                </a:path>
                <a:path w="4733290" h="380364">
                  <a:moveTo>
                    <a:pt x="529069" y="106565"/>
                  </a:moveTo>
                  <a:lnTo>
                    <a:pt x="522414" y="73037"/>
                  </a:lnTo>
                  <a:lnTo>
                    <a:pt x="506450" y="50279"/>
                  </a:lnTo>
                  <a:lnTo>
                    <a:pt x="504024" y="46812"/>
                  </a:lnTo>
                  <a:lnTo>
                    <a:pt x="499046" y="43764"/>
                  </a:lnTo>
                  <a:lnTo>
                    <a:pt x="499046" y="106565"/>
                  </a:lnTo>
                  <a:lnTo>
                    <a:pt x="494665" y="129133"/>
                  </a:lnTo>
                  <a:lnTo>
                    <a:pt x="482536" y="146951"/>
                  </a:lnTo>
                  <a:lnTo>
                    <a:pt x="464223" y="158648"/>
                  </a:lnTo>
                  <a:lnTo>
                    <a:pt x="441261" y="162852"/>
                  </a:lnTo>
                  <a:lnTo>
                    <a:pt x="418299" y="158648"/>
                  </a:lnTo>
                  <a:lnTo>
                    <a:pt x="399986" y="146951"/>
                  </a:lnTo>
                  <a:lnTo>
                    <a:pt x="387858" y="129133"/>
                  </a:lnTo>
                  <a:lnTo>
                    <a:pt x="383476" y="106565"/>
                  </a:lnTo>
                  <a:lnTo>
                    <a:pt x="387858" y="83845"/>
                  </a:lnTo>
                  <a:lnTo>
                    <a:pt x="399986" y="66040"/>
                  </a:lnTo>
                  <a:lnTo>
                    <a:pt x="418299" y="54432"/>
                  </a:lnTo>
                  <a:lnTo>
                    <a:pt x="441261" y="50279"/>
                  </a:lnTo>
                  <a:lnTo>
                    <a:pt x="464223" y="54432"/>
                  </a:lnTo>
                  <a:lnTo>
                    <a:pt x="482536" y="66040"/>
                  </a:lnTo>
                  <a:lnTo>
                    <a:pt x="494665" y="83845"/>
                  </a:lnTo>
                  <a:lnTo>
                    <a:pt x="499046" y="106565"/>
                  </a:lnTo>
                  <a:lnTo>
                    <a:pt x="499046" y="43764"/>
                  </a:lnTo>
                  <a:lnTo>
                    <a:pt x="476199" y="29743"/>
                  </a:lnTo>
                  <a:lnTo>
                    <a:pt x="441261" y="23647"/>
                  </a:lnTo>
                  <a:lnTo>
                    <a:pt x="406336" y="29743"/>
                  </a:lnTo>
                  <a:lnTo>
                    <a:pt x="378510" y="46812"/>
                  </a:lnTo>
                  <a:lnTo>
                    <a:pt x="360108" y="73037"/>
                  </a:lnTo>
                  <a:lnTo>
                    <a:pt x="353453" y="106565"/>
                  </a:lnTo>
                  <a:lnTo>
                    <a:pt x="360108" y="140106"/>
                  </a:lnTo>
                  <a:lnTo>
                    <a:pt x="378510" y="166319"/>
                  </a:lnTo>
                  <a:lnTo>
                    <a:pt x="406336" y="183400"/>
                  </a:lnTo>
                  <a:lnTo>
                    <a:pt x="441261" y="189496"/>
                  </a:lnTo>
                  <a:lnTo>
                    <a:pt x="476199" y="183400"/>
                  </a:lnTo>
                  <a:lnTo>
                    <a:pt x="504024" y="166319"/>
                  </a:lnTo>
                  <a:lnTo>
                    <a:pt x="506450" y="162852"/>
                  </a:lnTo>
                  <a:lnTo>
                    <a:pt x="522414" y="140106"/>
                  </a:lnTo>
                  <a:lnTo>
                    <a:pt x="529069" y="106565"/>
                  </a:lnTo>
                  <a:close/>
                </a:path>
                <a:path w="4733290" h="380364">
                  <a:moveTo>
                    <a:pt x="623252" y="303936"/>
                  </a:moveTo>
                  <a:lnTo>
                    <a:pt x="429628" y="303936"/>
                  </a:lnTo>
                  <a:lnTo>
                    <a:pt x="429628" y="222516"/>
                  </a:lnTo>
                  <a:lnTo>
                    <a:pt x="398856" y="222516"/>
                  </a:lnTo>
                  <a:lnTo>
                    <a:pt x="398856" y="329082"/>
                  </a:lnTo>
                  <a:lnTo>
                    <a:pt x="623252" y="329082"/>
                  </a:lnTo>
                  <a:lnTo>
                    <a:pt x="623252" y="303936"/>
                  </a:lnTo>
                  <a:close/>
                </a:path>
                <a:path w="4733290" h="380364">
                  <a:moveTo>
                    <a:pt x="657771" y="61163"/>
                  </a:moveTo>
                  <a:lnTo>
                    <a:pt x="608241" y="61163"/>
                  </a:lnTo>
                  <a:lnTo>
                    <a:pt x="608241" y="0"/>
                  </a:lnTo>
                  <a:lnTo>
                    <a:pt x="577469" y="0"/>
                  </a:lnTo>
                  <a:lnTo>
                    <a:pt x="577469" y="247650"/>
                  </a:lnTo>
                  <a:lnTo>
                    <a:pt x="608241" y="247650"/>
                  </a:lnTo>
                  <a:lnTo>
                    <a:pt x="608241" y="168859"/>
                  </a:lnTo>
                  <a:lnTo>
                    <a:pt x="657771" y="168859"/>
                  </a:lnTo>
                  <a:lnTo>
                    <a:pt x="657771" y="143344"/>
                  </a:lnTo>
                  <a:lnTo>
                    <a:pt x="608241" y="143344"/>
                  </a:lnTo>
                  <a:lnTo>
                    <a:pt x="608241" y="86309"/>
                  </a:lnTo>
                  <a:lnTo>
                    <a:pt x="657771" y="86309"/>
                  </a:lnTo>
                  <a:lnTo>
                    <a:pt x="657771" y="61163"/>
                  </a:lnTo>
                  <a:close/>
                </a:path>
                <a:path w="4733290" h="380364">
                  <a:moveTo>
                    <a:pt x="1073950" y="381"/>
                  </a:moveTo>
                  <a:lnTo>
                    <a:pt x="1043178" y="381"/>
                  </a:lnTo>
                  <a:lnTo>
                    <a:pt x="1043178" y="75044"/>
                  </a:lnTo>
                  <a:lnTo>
                    <a:pt x="974509" y="75044"/>
                  </a:lnTo>
                  <a:lnTo>
                    <a:pt x="964780" y="49149"/>
                  </a:lnTo>
                  <a:lnTo>
                    <a:pt x="953312" y="36779"/>
                  </a:lnTo>
                  <a:lnTo>
                    <a:pt x="946365" y="29286"/>
                  </a:lnTo>
                  <a:lnTo>
                    <a:pt x="946365" y="87807"/>
                  </a:lnTo>
                  <a:lnTo>
                    <a:pt x="942035" y="108508"/>
                  </a:lnTo>
                  <a:lnTo>
                    <a:pt x="930046" y="124764"/>
                  </a:lnTo>
                  <a:lnTo>
                    <a:pt x="911860" y="135407"/>
                  </a:lnTo>
                  <a:lnTo>
                    <a:pt x="888961" y="139217"/>
                  </a:lnTo>
                  <a:lnTo>
                    <a:pt x="866063" y="135407"/>
                  </a:lnTo>
                  <a:lnTo>
                    <a:pt x="847864" y="124764"/>
                  </a:lnTo>
                  <a:lnTo>
                    <a:pt x="835875" y="108508"/>
                  </a:lnTo>
                  <a:lnTo>
                    <a:pt x="831545" y="87807"/>
                  </a:lnTo>
                  <a:lnTo>
                    <a:pt x="835875" y="67322"/>
                  </a:lnTo>
                  <a:lnTo>
                    <a:pt x="847864" y="51181"/>
                  </a:lnTo>
                  <a:lnTo>
                    <a:pt x="866063" y="40576"/>
                  </a:lnTo>
                  <a:lnTo>
                    <a:pt x="888961" y="36779"/>
                  </a:lnTo>
                  <a:lnTo>
                    <a:pt x="911860" y="40576"/>
                  </a:lnTo>
                  <a:lnTo>
                    <a:pt x="930046" y="51181"/>
                  </a:lnTo>
                  <a:lnTo>
                    <a:pt x="942035" y="67322"/>
                  </a:lnTo>
                  <a:lnTo>
                    <a:pt x="946365" y="87807"/>
                  </a:lnTo>
                  <a:lnTo>
                    <a:pt x="946365" y="29286"/>
                  </a:lnTo>
                  <a:lnTo>
                    <a:pt x="946226" y="29133"/>
                  </a:lnTo>
                  <a:lnTo>
                    <a:pt x="920419" y="16217"/>
                  </a:lnTo>
                  <a:lnTo>
                    <a:pt x="888961" y="11633"/>
                  </a:lnTo>
                  <a:lnTo>
                    <a:pt x="854202" y="17208"/>
                  </a:lnTo>
                  <a:lnTo>
                    <a:pt x="826770" y="32842"/>
                  </a:lnTo>
                  <a:lnTo>
                    <a:pt x="808748" y="56908"/>
                  </a:lnTo>
                  <a:lnTo>
                    <a:pt x="802284" y="87807"/>
                  </a:lnTo>
                  <a:lnTo>
                    <a:pt x="808748" y="118922"/>
                  </a:lnTo>
                  <a:lnTo>
                    <a:pt x="826770" y="143103"/>
                  </a:lnTo>
                  <a:lnTo>
                    <a:pt x="854202" y="158775"/>
                  </a:lnTo>
                  <a:lnTo>
                    <a:pt x="888961" y="164350"/>
                  </a:lnTo>
                  <a:lnTo>
                    <a:pt x="920635" y="159702"/>
                  </a:lnTo>
                  <a:lnTo>
                    <a:pt x="946556" y="146583"/>
                  </a:lnTo>
                  <a:lnTo>
                    <a:pt x="953274" y="139217"/>
                  </a:lnTo>
                  <a:lnTo>
                    <a:pt x="965149" y="126199"/>
                  </a:lnTo>
                  <a:lnTo>
                    <a:pt x="974890" y="99809"/>
                  </a:lnTo>
                  <a:lnTo>
                    <a:pt x="1043178" y="99809"/>
                  </a:lnTo>
                  <a:lnTo>
                    <a:pt x="1043178" y="171488"/>
                  </a:lnTo>
                  <a:lnTo>
                    <a:pt x="1073950" y="171488"/>
                  </a:lnTo>
                  <a:lnTo>
                    <a:pt x="1073950" y="99809"/>
                  </a:lnTo>
                  <a:lnTo>
                    <a:pt x="1073950" y="75044"/>
                  </a:lnTo>
                  <a:lnTo>
                    <a:pt x="1073950" y="381"/>
                  </a:lnTo>
                  <a:close/>
                </a:path>
                <a:path w="4733290" h="380364">
                  <a:moveTo>
                    <a:pt x="1086700" y="307695"/>
                  </a:moveTo>
                  <a:lnTo>
                    <a:pt x="888212" y="307695"/>
                  </a:lnTo>
                  <a:lnTo>
                    <a:pt x="888212" y="270916"/>
                  </a:lnTo>
                  <a:lnTo>
                    <a:pt x="1073950" y="270916"/>
                  </a:lnTo>
                  <a:lnTo>
                    <a:pt x="1073950" y="189865"/>
                  </a:lnTo>
                  <a:lnTo>
                    <a:pt x="857059" y="189865"/>
                  </a:lnTo>
                  <a:lnTo>
                    <a:pt x="857059" y="214261"/>
                  </a:lnTo>
                  <a:lnTo>
                    <a:pt x="1043546" y="214261"/>
                  </a:lnTo>
                  <a:lnTo>
                    <a:pt x="1043546" y="248031"/>
                  </a:lnTo>
                  <a:lnTo>
                    <a:pt x="857808" y="248031"/>
                  </a:lnTo>
                  <a:lnTo>
                    <a:pt x="857808" y="332079"/>
                  </a:lnTo>
                  <a:lnTo>
                    <a:pt x="1086700" y="332079"/>
                  </a:lnTo>
                  <a:lnTo>
                    <a:pt x="1086700" y="307695"/>
                  </a:lnTo>
                  <a:close/>
                </a:path>
                <a:path w="4733290" h="380364">
                  <a:moveTo>
                    <a:pt x="1447673" y="121208"/>
                  </a:moveTo>
                  <a:lnTo>
                    <a:pt x="1401521" y="121208"/>
                  </a:lnTo>
                  <a:lnTo>
                    <a:pt x="1405420" y="95580"/>
                  </a:lnTo>
                  <a:lnTo>
                    <a:pt x="1407426" y="72656"/>
                  </a:lnTo>
                  <a:lnTo>
                    <a:pt x="1408163" y="52336"/>
                  </a:lnTo>
                  <a:lnTo>
                    <a:pt x="1408277" y="13512"/>
                  </a:lnTo>
                  <a:lnTo>
                    <a:pt x="1181265" y="13512"/>
                  </a:lnTo>
                  <a:lnTo>
                    <a:pt x="1181265" y="37896"/>
                  </a:lnTo>
                  <a:lnTo>
                    <a:pt x="1377886" y="37896"/>
                  </a:lnTo>
                  <a:lnTo>
                    <a:pt x="1377708" y="55092"/>
                  </a:lnTo>
                  <a:lnTo>
                    <a:pt x="1376807" y="74345"/>
                  </a:lnTo>
                  <a:lnTo>
                    <a:pt x="1374559" y="96215"/>
                  </a:lnTo>
                  <a:lnTo>
                    <a:pt x="1370380" y="121208"/>
                  </a:lnTo>
                  <a:lnTo>
                    <a:pt x="1142238" y="121208"/>
                  </a:lnTo>
                  <a:lnTo>
                    <a:pt x="1142238" y="145973"/>
                  </a:lnTo>
                  <a:lnTo>
                    <a:pt x="1278813" y="145973"/>
                  </a:lnTo>
                  <a:lnTo>
                    <a:pt x="1278813" y="189496"/>
                  </a:lnTo>
                  <a:lnTo>
                    <a:pt x="1178255" y="189496"/>
                  </a:lnTo>
                  <a:lnTo>
                    <a:pt x="1178255" y="213880"/>
                  </a:lnTo>
                  <a:lnTo>
                    <a:pt x="1378635" y="213880"/>
                  </a:lnTo>
                  <a:lnTo>
                    <a:pt x="1378635" y="248780"/>
                  </a:lnTo>
                  <a:lnTo>
                    <a:pt x="1179385" y="248780"/>
                  </a:lnTo>
                  <a:lnTo>
                    <a:pt x="1179385" y="332460"/>
                  </a:lnTo>
                  <a:lnTo>
                    <a:pt x="1417650" y="332460"/>
                  </a:lnTo>
                  <a:lnTo>
                    <a:pt x="1417650" y="308063"/>
                  </a:lnTo>
                  <a:lnTo>
                    <a:pt x="1209776" y="308063"/>
                  </a:lnTo>
                  <a:lnTo>
                    <a:pt x="1209776" y="270916"/>
                  </a:lnTo>
                  <a:lnTo>
                    <a:pt x="1409395" y="270916"/>
                  </a:lnTo>
                  <a:lnTo>
                    <a:pt x="1409395" y="189496"/>
                  </a:lnTo>
                  <a:lnTo>
                    <a:pt x="1309966" y="189496"/>
                  </a:lnTo>
                  <a:lnTo>
                    <a:pt x="1309966" y="145973"/>
                  </a:lnTo>
                  <a:lnTo>
                    <a:pt x="1447673" y="145973"/>
                  </a:lnTo>
                  <a:lnTo>
                    <a:pt x="1447673" y="121208"/>
                  </a:lnTo>
                  <a:close/>
                </a:path>
                <a:path w="4733290" h="380364">
                  <a:moveTo>
                    <a:pt x="1706575" y="7505"/>
                  </a:moveTo>
                  <a:lnTo>
                    <a:pt x="1677314" y="7505"/>
                  </a:lnTo>
                  <a:lnTo>
                    <a:pt x="1677314" y="130962"/>
                  </a:lnTo>
                  <a:lnTo>
                    <a:pt x="1634909" y="130962"/>
                  </a:lnTo>
                  <a:lnTo>
                    <a:pt x="1627886" y="88138"/>
                  </a:lnTo>
                  <a:lnTo>
                    <a:pt x="1613458" y="56667"/>
                  </a:lnTo>
                  <a:lnTo>
                    <a:pt x="1613052" y="55778"/>
                  </a:lnTo>
                  <a:lnTo>
                    <a:pt x="1607146" y="50215"/>
                  </a:lnTo>
                  <a:lnTo>
                    <a:pt x="1607146" y="144843"/>
                  </a:lnTo>
                  <a:lnTo>
                    <a:pt x="1604035" y="182067"/>
                  </a:lnTo>
                  <a:lnTo>
                    <a:pt x="1595234" y="210172"/>
                  </a:lnTo>
                  <a:lnTo>
                    <a:pt x="1581505" y="227952"/>
                  </a:lnTo>
                  <a:lnTo>
                    <a:pt x="1563624" y="234149"/>
                  </a:lnTo>
                  <a:lnTo>
                    <a:pt x="1545361" y="227952"/>
                  </a:lnTo>
                  <a:lnTo>
                    <a:pt x="1531531" y="210172"/>
                  </a:lnTo>
                  <a:lnTo>
                    <a:pt x="1522780" y="182067"/>
                  </a:lnTo>
                  <a:lnTo>
                    <a:pt x="1519720" y="144843"/>
                  </a:lnTo>
                  <a:lnTo>
                    <a:pt x="1522780" y="108267"/>
                  </a:lnTo>
                  <a:lnTo>
                    <a:pt x="1531531" y="80492"/>
                  </a:lnTo>
                  <a:lnTo>
                    <a:pt x="1545361" y="62839"/>
                  </a:lnTo>
                  <a:lnTo>
                    <a:pt x="1563624" y="56667"/>
                  </a:lnTo>
                  <a:lnTo>
                    <a:pt x="1581505" y="62839"/>
                  </a:lnTo>
                  <a:lnTo>
                    <a:pt x="1595234" y="80492"/>
                  </a:lnTo>
                  <a:lnTo>
                    <a:pt x="1604035" y="108267"/>
                  </a:lnTo>
                  <a:lnTo>
                    <a:pt x="1607146" y="144843"/>
                  </a:lnTo>
                  <a:lnTo>
                    <a:pt x="1607146" y="50215"/>
                  </a:lnTo>
                  <a:lnTo>
                    <a:pt x="1591322" y="35293"/>
                  </a:lnTo>
                  <a:lnTo>
                    <a:pt x="1563624" y="28143"/>
                  </a:lnTo>
                  <a:lnTo>
                    <a:pt x="1533842" y="36296"/>
                  </a:lnTo>
                  <a:lnTo>
                    <a:pt x="1511134" y="59613"/>
                  </a:lnTo>
                  <a:lnTo>
                    <a:pt x="1496656" y="96367"/>
                  </a:lnTo>
                  <a:lnTo>
                    <a:pt x="1491576" y="144843"/>
                  </a:lnTo>
                  <a:lnTo>
                    <a:pt x="1496656" y="193967"/>
                  </a:lnTo>
                  <a:lnTo>
                    <a:pt x="1511134" y="231051"/>
                  </a:lnTo>
                  <a:lnTo>
                    <a:pt x="1533842" y="254495"/>
                  </a:lnTo>
                  <a:lnTo>
                    <a:pt x="1563624" y="262661"/>
                  </a:lnTo>
                  <a:lnTo>
                    <a:pt x="1591805" y="255295"/>
                  </a:lnTo>
                  <a:lnTo>
                    <a:pt x="1613763" y="234149"/>
                  </a:lnTo>
                  <a:lnTo>
                    <a:pt x="1628470" y="200609"/>
                  </a:lnTo>
                  <a:lnTo>
                    <a:pt x="1634909" y="156095"/>
                  </a:lnTo>
                  <a:lnTo>
                    <a:pt x="1677314" y="156095"/>
                  </a:lnTo>
                  <a:lnTo>
                    <a:pt x="1677314" y="320078"/>
                  </a:lnTo>
                  <a:lnTo>
                    <a:pt x="1706575" y="320078"/>
                  </a:lnTo>
                  <a:lnTo>
                    <a:pt x="1706575" y="156095"/>
                  </a:lnTo>
                  <a:lnTo>
                    <a:pt x="1706575" y="130962"/>
                  </a:lnTo>
                  <a:lnTo>
                    <a:pt x="1706575" y="7505"/>
                  </a:lnTo>
                  <a:close/>
                </a:path>
                <a:path w="4733290" h="380364">
                  <a:moveTo>
                    <a:pt x="1773364" y="0"/>
                  </a:moveTo>
                  <a:lnTo>
                    <a:pt x="1744103" y="0"/>
                  </a:lnTo>
                  <a:lnTo>
                    <a:pt x="1744103" y="336588"/>
                  </a:lnTo>
                  <a:lnTo>
                    <a:pt x="1773364" y="336588"/>
                  </a:lnTo>
                  <a:lnTo>
                    <a:pt x="1773364" y="0"/>
                  </a:lnTo>
                  <a:close/>
                </a:path>
                <a:path w="4733290" h="380364">
                  <a:moveTo>
                    <a:pt x="2118588" y="184238"/>
                  </a:moveTo>
                  <a:lnTo>
                    <a:pt x="2112492" y="152946"/>
                  </a:lnTo>
                  <a:lnTo>
                    <a:pt x="2098065" y="132080"/>
                  </a:lnTo>
                  <a:lnTo>
                    <a:pt x="2095500" y="128384"/>
                  </a:lnTo>
                  <a:lnTo>
                    <a:pt x="2089315" y="124561"/>
                  </a:lnTo>
                  <a:lnTo>
                    <a:pt x="2089315" y="184238"/>
                  </a:lnTo>
                  <a:lnTo>
                    <a:pt x="2085378" y="204990"/>
                  </a:lnTo>
                  <a:lnTo>
                    <a:pt x="2074405" y="221386"/>
                  </a:lnTo>
                  <a:lnTo>
                    <a:pt x="2057654" y="232156"/>
                  </a:lnTo>
                  <a:lnTo>
                    <a:pt x="2036406" y="236016"/>
                  </a:lnTo>
                  <a:lnTo>
                    <a:pt x="2015375" y="232156"/>
                  </a:lnTo>
                  <a:lnTo>
                    <a:pt x="1998738" y="221386"/>
                  </a:lnTo>
                  <a:lnTo>
                    <a:pt x="1987804" y="204990"/>
                  </a:lnTo>
                  <a:lnTo>
                    <a:pt x="1983879" y="184238"/>
                  </a:lnTo>
                  <a:lnTo>
                    <a:pt x="1987804" y="163271"/>
                  </a:lnTo>
                  <a:lnTo>
                    <a:pt x="1998738" y="146761"/>
                  </a:lnTo>
                  <a:lnTo>
                    <a:pt x="2015375" y="135953"/>
                  </a:lnTo>
                  <a:lnTo>
                    <a:pt x="2036406" y="132080"/>
                  </a:lnTo>
                  <a:lnTo>
                    <a:pt x="2057654" y="135953"/>
                  </a:lnTo>
                  <a:lnTo>
                    <a:pt x="2074405" y="146761"/>
                  </a:lnTo>
                  <a:lnTo>
                    <a:pt x="2085378" y="163271"/>
                  </a:lnTo>
                  <a:lnTo>
                    <a:pt x="2089315" y="184238"/>
                  </a:lnTo>
                  <a:lnTo>
                    <a:pt x="2089315" y="124561"/>
                  </a:lnTo>
                  <a:lnTo>
                    <a:pt x="2069515" y="112318"/>
                  </a:lnTo>
                  <a:lnTo>
                    <a:pt x="2036406" y="106565"/>
                  </a:lnTo>
                  <a:lnTo>
                    <a:pt x="2003742" y="112318"/>
                  </a:lnTo>
                  <a:lnTo>
                    <a:pt x="1977961" y="128384"/>
                  </a:lnTo>
                  <a:lnTo>
                    <a:pt x="1961057" y="152946"/>
                  </a:lnTo>
                  <a:lnTo>
                    <a:pt x="1954987" y="184238"/>
                  </a:lnTo>
                  <a:lnTo>
                    <a:pt x="1961057" y="215633"/>
                  </a:lnTo>
                  <a:lnTo>
                    <a:pt x="1977961" y="240055"/>
                  </a:lnTo>
                  <a:lnTo>
                    <a:pt x="2003742" y="255892"/>
                  </a:lnTo>
                  <a:lnTo>
                    <a:pt x="2036406" y="261543"/>
                  </a:lnTo>
                  <a:lnTo>
                    <a:pt x="2069515" y="255892"/>
                  </a:lnTo>
                  <a:lnTo>
                    <a:pt x="2095500" y="240055"/>
                  </a:lnTo>
                  <a:lnTo>
                    <a:pt x="2098306" y="236016"/>
                  </a:lnTo>
                  <a:lnTo>
                    <a:pt x="2112492" y="215633"/>
                  </a:lnTo>
                  <a:lnTo>
                    <a:pt x="2118588" y="184238"/>
                  </a:lnTo>
                  <a:close/>
                </a:path>
                <a:path w="4733290" h="380364">
                  <a:moveTo>
                    <a:pt x="2134336" y="54038"/>
                  </a:moveTo>
                  <a:lnTo>
                    <a:pt x="2051418" y="54038"/>
                  </a:lnTo>
                  <a:lnTo>
                    <a:pt x="2051418" y="4127"/>
                  </a:lnTo>
                  <a:lnTo>
                    <a:pt x="2020646" y="4127"/>
                  </a:lnTo>
                  <a:lnTo>
                    <a:pt x="2020646" y="54038"/>
                  </a:lnTo>
                  <a:lnTo>
                    <a:pt x="1935848" y="54038"/>
                  </a:lnTo>
                  <a:lnTo>
                    <a:pt x="1935848" y="78803"/>
                  </a:lnTo>
                  <a:lnTo>
                    <a:pt x="2134336" y="78803"/>
                  </a:lnTo>
                  <a:lnTo>
                    <a:pt x="2134336" y="54038"/>
                  </a:lnTo>
                  <a:close/>
                </a:path>
                <a:path w="4733290" h="380364">
                  <a:moveTo>
                    <a:pt x="2252167" y="138468"/>
                  </a:moveTo>
                  <a:lnTo>
                    <a:pt x="2197011" y="138468"/>
                  </a:lnTo>
                  <a:lnTo>
                    <a:pt x="2197011" y="381"/>
                  </a:lnTo>
                  <a:lnTo>
                    <a:pt x="2166239" y="381"/>
                  </a:lnTo>
                  <a:lnTo>
                    <a:pt x="2166239" y="336588"/>
                  </a:lnTo>
                  <a:lnTo>
                    <a:pt x="2197011" y="336588"/>
                  </a:lnTo>
                  <a:lnTo>
                    <a:pt x="2197011" y="164350"/>
                  </a:lnTo>
                  <a:lnTo>
                    <a:pt x="2252167" y="164350"/>
                  </a:lnTo>
                  <a:lnTo>
                    <a:pt x="2252167" y="138468"/>
                  </a:lnTo>
                  <a:close/>
                </a:path>
                <a:path w="4733290" h="380364">
                  <a:moveTo>
                    <a:pt x="2464917" y="106565"/>
                  </a:moveTo>
                  <a:lnTo>
                    <a:pt x="2458262" y="73037"/>
                  </a:lnTo>
                  <a:lnTo>
                    <a:pt x="2442311" y="50279"/>
                  </a:lnTo>
                  <a:lnTo>
                    <a:pt x="2439873" y="46812"/>
                  </a:lnTo>
                  <a:lnTo>
                    <a:pt x="2434894" y="43764"/>
                  </a:lnTo>
                  <a:lnTo>
                    <a:pt x="2434894" y="106565"/>
                  </a:lnTo>
                  <a:lnTo>
                    <a:pt x="2430513" y="129133"/>
                  </a:lnTo>
                  <a:lnTo>
                    <a:pt x="2418384" y="146951"/>
                  </a:lnTo>
                  <a:lnTo>
                    <a:pt x="2400071" y="158648"/>
                  </a:lnTo>
                  <a:lnTo>
                    <a:pt x="2377109" y="162852"/>
                  </a:lnTo>
                  <a:lnTo>
                    <a:pt x="2354161" y="158648"/>
                  </a:lnTo>
                  <a:lnTo>
                    <a:pt x="2335834" y="146951"/>
                  </a:lnTo>
                  <a:lnTo>
                    <a:pt x="2323719" y="129133"/>
                  </a:lnTo>
                  <a:lnTo>
                    <a:pt x="2319324" y="106565"/>
                  </a:lnTo>
                  <a:lnTo>
                    <a:pt x="2323719" y="83845"/>
                  </a:lnTo>
                  <a:lnTo>
                    <a:pt x="2335834" y="66040"/>
                  </a:lnTo>
                  <a:lnTo>
                    <a:pt x="2354161" y="54432"/>
                  </a:lnTo>
                  <a:lnTo>
                    <a:pt x="2377109" y="50279"/>
                  </a:lnTo>
                  <a:lnTo>
                    <a:pt x="2400071" y="54432"/>
                  </a:lnTo>
                  <a:lnTo>
                    <a:pt x="2418384" y="66040"/>
                  </a:lnTo>
                  <a:lnTo>
                    <a:pt x="2430513" y="83845"/>
                  </a:lnTo>
                  <a:lnTo>
                    <a:pt x="2434894" y="106565"/>
                  </a:lnTo>
                  <a:lnTo>
                    <a:pt x="2434894" y="43764"/>
                  </a:lnTo>
                  <a:lnTo>
                    <a:pt x="2412047" y="29743"/>
                  </a:lnTo>
                  <a:lnTo>
                    <a:pt x="2377109" y="23647"/>
                  </a:lnTo>
                  <a:lnTo>
                    <a:pt x="2342184" y="29743"/>
                  </a:lnTo>
                  <a:lnTo>
                    <a:pt x="2314359" y="46812"/>
                  </a:lnTo>
                  <a:lnTo>
                    <a:pt x="2295956" y="73037"/>
                  </a:lnTo>
                  <a:lnTo>
                    <a:pt x="2289314" y="106565"/>
                  </a:lnTo>
                  <a:lnTo>
                    <a:pt x="2295956" y="140106"/>
                  </a:lnTo>
                  <a:lnTo>
                    <a:pt x="2314359" y="166319"/>
                  </a:lnTo>
                  <a:lnTo>
                    <a:pt x="2342184" y="183400"/>
                  </a:lnTo>
                  <a:lnTo>
                    <a:pt x="2377109" y="189496"/>
                  </a:lnTo>
                  <a:lnTo>
                    <a:pt x="2412047" y="183400"/>
                  </a:lnTo>
                  <a:lnTo>
                    <a:pt x="2439873" y="166319"/>
                  </a:lnTo>
                  <a:lnTo>
                    <a:pt x="2442311" y="162852"/>
                  </a:lnTo>
                  <a:lnTo>
                    <a:pt x="2458262" y="140106"/>
                  </a:lnTo>
                  <a:lnTo>
                    <a:pt x="2464917" y="106565"/>
                  </a:lnTo>
                  <a:close/>
                </a:path>
                <a:path w="4733290" h="380364">
                  <a:moveTo>
                    <a:pt x="2559100" y="303936"/>
                  </a:moveTo>
                  <a:lnTo>
                    <a:pt x="2365476" y="303936"/>
                  </a:lnTo>
                  <a:lnTo>
                    <a:pt x="2365476" y="222516"/>
                  </a:lnTo>
                  <a:lnTo>
                    <a:pt x="2334717" y="222516"/>
                  </a:lnTo>
                  <a:lnTo>
                    <a:pt x="2334717" y="329082"/>
                  </a:lnTo>
                  <a:lnTo>
                    <a:pt x="2559100" y="329082"/>
                  </a:lnTo>
                  <a:lnTo>
                    <a:pt x="2559100" y="303936"/>
                  </a:lnTo>
                  <a:close/>
                </a:path>
                <a:path w="4733290" h="380364">
                  <a:moveTo>
                    <a:pt x="2593619" y="61163"/>
                  </a:moveTo>
                  <a:lnTo>
                    <a:pt x="2544089" y="61163"/>
                  </a:lnTo>
                  <a:lnTo>
                    <a:pt x="2544089" y="0"/>
                  </a:lnTo>
                  <a:lnTo>
                    <a:pt x="2513317" y="0"/>
                  </a:lnTo>
                  <a:lnTo>
                    <a:pt x="2513317" y="247650"/>
                  </a:lnTo>
                  <a:lnTo>
                    <a:pt x="2544089" y="247650"/>
                  </a:lnTo>
                  <a:lnTo>
                    <a:pt x="2544089" y="168859"/>
                  </a:lnTo>
                  <a:lnTo>
                    <a:pt x="2593619" y="168859"/>
                  </a:lnTo>
                  <a:lnTo>
                    <a:pt x="2593619" y="143344"/>
                  </a:lnTo>
                  <a:lnTo>
                    <a:pt x="2544089" y="143344"/>
                  </a:lnTo>
                  <a:lnTo>
                    <a:pt x="2544089" y="86309"/>
                  </a:lnTo>
                  <a:lnTo>
                    <a:pt x="2593619" y="86309"/>
                  </a:lnTo>
                  <a:lnTo>
                    <a:pt x="2593619" y="61163"/>
                  </a:lnTo>
                  <a:close/>
                </a:path>
                <a:path w="4733290" h="380364">
                  <a:moveTo>
                    <a:pt x="2928353" y="138087"/>
                  </a:moveTo>
                  <a:lnTo>
                    <a:pt x="2868841" y="98920"/>
                  </a:lnTo>
                  <a:lnTo>
                    <a:pt x="2846247" y="37896"/>
                  </a:lnTo>
                  <a:lnTo>
                    <a:pt x="2846184" y="11633"/>
                  </a:lnTo>
                  <a:lnTo>
                    <a:pt x="2815412" y="11633"/>
                  </a:lnTo>
                  <a:lnTo>
                    <a:pt x="2815412" y="37896"/>
                  </a:lnTo>
                  <a:lnTo>
                    <a:pt x="2809405" y="73710"/>
                  </a:lnTo>
                  <a:lnTo>
                    <a:pt x="2792387" y="105117"/>
                  </a:lnTo>
                  <a:lnTo>
                    <a:pt x="2765869" y="130403"/>
                  </a:lnTo>
                  <a:lnTo>
                    <a:pt x="2731363" y="147840"/>
                  </a:lnTo>
                  <a:lnTo>
                    <a:pt x="2746375" y="172237"/>
                  </a:lnTo>
                  <a:lnTo>
                    <a:pt x="2774823" y="158750"/>
                  </a:lnTo>
                  <a:lnTo>
                    <a:pt x="2798953" y="140106"/>
                  </a:lnTo>
                  <a:lnTo>
                    <a:pt x="2818079" y="116878"/>
                  </a:lnTo>
                  <a:lnTo>
                    <a:pt x="2831554" y="89687"/>
                  </a:lnTo>
                  <a:lnTo>
                    <a:pt x="2845320" y="113296"/>
                  </a:lnTo>
                  <a:lnTo>
                    <a:pt x="2863773" y="133629"/>
                  </a:lnTo>
                  <a:lnTo>
                    <a:pt x="2886379" y="150101"/>
                  </a:lnTo>
                  <a:lnTo>
                    <a:pt x="2912605" y="162102"/>
                  </a:lnTo>
                  <a:lnTo>
                    <a:pt x="2928353" y="138087"/>
                  </a:lnTo>
                  <a:close/>
                </a:path>
                <a:path w="4733290" h="380364">
                  <a:moveTo>
                    <a:pt x="3006775" y="308444"/>
                  </a:moveTo>
                  <a:lnTo>
                    <a:pt x="2811665" y="308444"/>
                  </a:lnTo>
                  <a:lnTo>
                    <a:pt x="2811665" y="271665"/>
                  </a:lnTo>
                  <a:lnTo>
                    <a:pt x="2994393" y="271665"/>
                  </a:lnTo>
                  <a:lnTo>
                    <a:pt x="2994393" y="190995"/>
                  </a:lnTo>
                  <a:lnTo>
                    <a:pt x="2780525" y="190995"/>
                  </a:lnTo>
                  <a:lnTo>
                    <a:pt x="2780525" y="215379"/>
                  </a:lnTo>
                  <a:lnTo>
                    <a:pt x="2964002" y="215379"/>
                  </a:lnTo>
                  <a:lnTo>
                    <a:pt x="2964002" y="248780"/>
                  </a:lnTo>
                  <a:lnTo>
                    <a:pt x="2781643" y="248780"/>
                  </a:lnTo>
                  <a:lnTo>
                    <a:pt x="2781643" y="332828"/>
                  </a:lnTo>
                  <a:lnTo>
                    <a:pt x="3006775" y="332828"/>
                  </a:lnTo>
                  <a:lnTo>
                    <a:pt x="3006775" y="308444"/>
                  </a:lnTo>
                  <a:close/>
                </a:path>
                <a:path w="4733290" h="380364">
                  <a:moveTo>
                    <a:pt x="3044304" y="73545"/>
                  </a:moveTo>
                  <a:lnTo>
                    <a:pt x="2994393" y="73545"/>
                  </a:lnTo>
                  <a:lnTo>
                    <a:pt x="2994393" y="381"/>
                  </a:lnTo>
                  <a:lnTo>
                    <a:pt x="2963634" y="381"/>
                  </a:lnTo>
                  <a:lnTo>
                    <a:pt x="2963634" y="175983"/>
                  </a:lnTo>
                  <a:lnTo>
                    <a:pt x="2994393" y="175983"/>
                  </a:lnTo>
                  <a:lnTo>
                    <a:pt x="2994393" y="99060"/>
                  </a:lnTo>
                  <a:lnTo>
                    <a:pt x="3044304" y="99060"/>
                  </a:lnTo>
                  <a:lnTo>
                    <a:pt x="3044304" y="73545"/>
                  </a:lnTo>
                  <a:close/>
                </a:path>
                <a:path w="4733290" h="380364">
                  <a:moveTo>
                    <a:pt x="3355746" y="0"/>
                  </a:moveTo>
                  <a:lnTo>
                    <a:pt x="3324606" y="0"/>
                  </a:lnTo>
                  <a:lnTo>
                    <a:pt x="3324606" y="48780"/>
                  </a:lnTo>
                  <a:lnTo>
                    <a:pt x="3248431" y="48780"/>
                  </a:lnTo>
                  <a:lnTo>
                    <a:pt x="3249904" y="40894"/>
                  </a:lnTo>
                  <a:lnTo>
                    <a:pt x="3250958" y="32931"/>
                  </a:lnTo>
                  <a:lnTo>
                    <a:pt x="3251593" y="24828"/>
                  </a:lnTo>
                  <a:lnTo>
                    <a:pt x="3251809" y="16510"/>
                  </a:lnTo>
                  <a:lnTo>
                    <a:pt x="3101340" y="16510"/>
                  </a:lnTo>
                  <a:lnTo>
                    <a:pt x="3101340" y="41656"/>
                  </a:lnTo>
                  <a:lnTo>
                    <a:pt x="3218408" y="41656"/>
                  </a:lnTo>
                  <a:lnTo>
                    <a:pt x="3206546" y="79032"/>
                  </a:lnTo>
                  <a:lnTo>
                    <a:pt x="3179762" y="110744"/>
                  </a:lnTo>
                  <a:lnTo>
                    <a:pt x="3138627" y="136055"/>
                  </a:lnTo>
                  <a:lnTo>
                    <a:pt x="3083699" y="154228"/>
                  </a:lnTo>
                  <a:lnTo>
                    <a:pt x="3094964" y="179362"/>
                  </a:lnTo>
                  <a:lnTo>
                    <a:pt x="3146272" y="162712"/>
                  </a:lnTo>
                  <a:lnTo>
                    <a:pt x="3188297" y="139306"/>
                  </a:lnTo>
                  <a:lnTo>
                    <a:pt x="3220339" y="109283"/>
                  </a:lnTo>
                  <a:lnTo>
                    <a:pt x="3241675" y="72796"/>
                  </a:lnTo>
                  <a:lnTo>
                    <a:pt x="3324606" y="72796"/>
                  </a:lnTo>
                  <a:lnTo>
                    <a:pt x="3324606" y="112953"/>
                  </a:lnTo>
                  <a:lnTo>
                    <a:pt x="3236798" y="112953"/>
                  </a:lnTo>
                  <a:lnTo>
                    <a:pt x="3236798" y="136956"/>
                  </a:lnTo>
                  <a:lnTo>
                    <a:pt x="3324606" y="136956"/>
                  </a:lnTo>
                  <a:lnTo>
                    <a:pt x="3324606" y="171856"/>
                  </a:lnTo>
                  <a:lnTo>
                    <a:pt x="3355746" y="171856"/>
                  </a:lnTo>
                  <a:lnTo>
                    <a:pt x="3355746" y="72796"/>
                  </a:lnTo>
                  <a:lnTo>
                    <a:pt x="3355746" y="48780"/>
                  </a:lnTo>
                  <a:lnTo>
                    <a:pt x="3355746" y="0"/>
                  </a:lnTo>
                  <a:close/>
                </a:path>
                <a:path w="4733290" h="380364">
                  <a:moveTo>
                    <a:pt x="3366998" y="308813"/>
                  </a:moveTo>
                  <a:lnTo>
                    <a:pt x="3170009" y="308813"/>
                  </a:lnTo>
                  <a:lnTo>
                    <a:pt x="3170009" y="269798"/>
                  </a:lnTo>
                  <a:lnTo>
                    <a:pt x="3355746" y="269798"/>
                  </a:lnTo>
                  <a:lnTo>
                    <a:pt x="3355746" y="187248"/>
                  </a:lnTo>
                  <a:lnTo>
                    <a:pt x="3138868" y="187248"/>
                  </a:lnTo>
                  <a:lnTo>
                    <a:pt x="3138868" y="212013"/>
                  </a:lnTo>
                  <a:lnTo>
                    <a:pt x="3324974" y="212013"/>
                  </a:lnTo>
                  <a:lnTo>
                    <a:pt x="3324974" y="246532"/>
                  </a:lnTo>
                  <a:lnTo>
                    <a:pt x="3139617" y="246532"/>
                  </a:lnTo>
                  <a:lnTo>
                    <a:pt x="3139617" y="333209"/>
                  </a:lnTo>
                  <a:lnTo>
                    <a:pt x="3366998" y="333209"/>
                  </a:lnTo>
                  <a:lnTo>
                    <a:pt x="3366998" y="308813"/>
                  </a:lnTo>
                  <a:close/>
                </a:path>
                <a:path w="4733290" h="380364">
                  <a:moveTo>
                    <a:pt x="3486696" y="301688"/>
                  </a:moveTo>
                  <a:lnTo>
                    <a:pt x="3484715" y="284746"/>
                  </a:lnTo>
                  <a:lnTo>
                    <a:pt x="3479012" y="271995"/>
                  </a:lnTo>
                  <a:lnTo>
                    <a:pt x="3469919" y="263956"/>
                  </a:lnTo>
                  <a:lnTo>
                    <a:pt x="3457803" y="261162"/>
                  </a:lnTo>
                  <a:lnTo>
                    <a:pt x="3447897" y="262851"/>
                  </a:lnTo>
                  <a:lnTo>
                    <a:pt x="3439655" y="267677"/>
                  </a:lnTo>
                  <a:lnTo>
                    <a:pt x="3434003" y="275247"/>
                  </a:lnTo>
                  <a:lnTo>
                    <a:pt x="3431921" y="285178"/>
                  </a:lnTo>
                  <a:lnTo>
                    <a:pt x="3433991" y="295579"/>
                  </a:lnTo>
                  <a:lnTo>
                    <a:pt x="3439566" y="303098"/>
                  </a:lnTo>
                  <a:lnTo>
                    <a:pt x="3447592" y="307657"/>
                  </a:lnTo>
                  <a:lnTo>
                    <a:pt x="3457054" y="309194"/>
                  </a:lnTo>
                  <a:lnTo>
                    <a:pt x="3459683" y="309194"/>
                  </a:lnTo>
                  <a:lnTo>
                    <a:pt x="3461181" y="308813"/>
                  </a:lnTo>
                  <a:lnTo>
                    <a:pt x="3458438" y="325018"/>
                  </a:lnTo>
                  <a:lnTo>
                    <a:pt x="3451009" y="339115"/>
                  </a:lnTo>
                  <a:lnTo>
                    <a:pt x="3439287" y="350824"/>
                  </a:lnTo>
                  <a:lnTo>
                    <a:pt x="3423666" y="359841"/>
                  </a:lnTo>
                  <a:lnTo>
                    <a:pt x="3431921" y="380111"/>
                  </a:lnTo>
                  <a:lnTo>
                    <a:pt x="3454717" y="366903"/>
                  </a:lnTo>
                  <a:lnTo>
                    <a:pt x="3471976" y="349059"/>
                  </a:lnTo>
                  <a:lnTo>
                    <a:pt x="3482886" y="327126"/>
                  </a:lnTo>
                  <a:lnTo>
                    <a:pt x="3486696" y="301688"/>
                  </a:lnTo>
                  <a:close/>
                </a:path>
                <a:path w="4733290" h="380364">
                  <a:moveTo>
                    <a:pt x="3814419" y="184238"/>
                  </a:moveTo>
                  <a:lnTo>
                    <a:pt x="3808336" y="152946"/>
                  </a:lnTo>
                  <a:lnTo>
                    <a:pt x="3793909" y="132080"/>
                  </a:lnTo>
                  <a:lnTo>
                    <a:pt x="3791343" y="128384"/>
                  </a:lnTo>
                  <a:lnTo>
                    <a:pt x="3785158" y="124574"/>
                  </a:lnTo>
                  <a:lnTo>
                    <a:pt x="3785158" y="184238"/>
                  </a:lnTo>
                  <a:lnTo>
                    <a:pt x="3781209" y="204990"/>
                  </a:lnTo>
                  <a:lnTo>
                    <a:pt x="3770236" y="221386"/>
                  </a:lnTo>
                  <a:lnTo>
                    <a:pt x="3753497" y="232156"/>
                  </a:lnTo>
                  <a:lnTo>
                    <a:pt x="3732250" y="236016"/>
                  </a:lnTo>
                  <a:lnTo>
                    <a:pt x="3711219" y="232156"/>
                  </a:lnTo>
                  <a:lnTo>
                    <a:pt x="3694582" y="221386"/>
                  </a:lnTo>
                  <a:lnTo>
                    <a:pt x="3683647" y="204990"/>
                  </a:lnTo>
                  <a:lnTo>
                    <a:pt x="3679710" y="184238"/>
                  </a:lnTo>
                  <a:lnTo>
                    <a:pt x="3683647" y="163271"/>
                  </a:lnTo>
                  <a:lnTo>
                    <a:pt x="3694582" y="146761"/>
                  </a:lnTo>
                  <a:lnTo>
                    <a:pt x="3711219" y="135953"/>
                  </a:lnTo>
                  <a:lnTo>
                    <a:pt x="3732250" y="132080"/>
                  </a:lnTo>
                  <a:lnTo>
                    <a:pt x="3753497" y="135953"/>
                  </a:lnTo>
                  <a:lnTo>
                    <a:pt x="3770236" y="146761"/>
                  </a:lnTo>
                  <a:lnTo>
                    <a:pt x="3781209" y="163271"/>
                  </a:lnTo>
                  <a:lnTo>
                    <a:pt x="3785158" y="184238"/>
                  </a:lnTo>
                  <a:lnTo>
                    <a:pt x="3785158" y="124574"/>
                  </a:lnTo>
                  <a:lnTo>
                    <a:pt x="3765346" y="112318"/>
                  </a:lnTo>
                  <a:lnTo>
                    <a:pt x="3732250" y="106565"/>
                  </a:lnTo>
                  <a:lnTo>
                    <a:pt x="3699573" y="112318"/>
                  </a:lnTo>
                  <a:lnTo>
                    <a:pt x="3673805" y="128384"/>
                  </a:lnTo>
                  <a:lnTo>
                    <a:pt x="3656901" y="152946"/>
                  </a:lnTo>
                  <a:lnTo>
                    <a:pt x="3650818" y="184238"/>
                  </a:lnTo>
                  <a:lnTo>
                    <a:pt x="3656901" y="215633"/>
                  </a:lnTo>
                  <a:lnTo>
                    <a:pt x="3673805" y="240055"/>
                  </a:lnTo>
                  <a:lnTo>
                    <a:pt x="3699573" y="255892"/>
                  </a:lnTo>
                  <a:lnTo>
                    <a:pt x="3732250" y="261543"/>
                  </a:lnTo>
                  <a:lnTo>
                    <a:pt x="3765346" y="255892"/>
                  </a:lnTo>
                  <a:lnTo>
                    <a:pt x="3791343" y="240055"/>
                  </a:lnTo>
                  <a:lnTo>
                    <a:pt x="3794150" y="236016"/>
                  </a:lnTo>
                  <a:lnTo>
                    <a:pt x="3808336" y="215633"/>
                  </a:lnTo>
                  <a:lnTo>
                    <a:pt x="3814419" y="184238"/>
                  </a:lnTo>
                  <a:close/>
                </a:path>
                <a:path w="4733290" h="380364">
                  <a:moveTo>
                    <a:pt x="3830180" y="54038"/>
                  </a:moveTo>
                  <a:lnTo>
                    <a:pt x="3747262" y="54038"/>
                  </a:lnTo>
                  <a:lnTo>
                    <a:pt x="3747262" y="4127"/>
                  </a:lnTo>
                  <a:lnTo>
                    <a:pt x="3716490" y="4127"/>
                  </a:lnTo>
                  <a:lnTo>
                    <a:pt x="3716490" y="54038"/>
                  </a:lnTo>
                  <a:lnTo>
                    <a:pt x="3631692" y="54038"/>
                  </a:lnTo>
                  <a:lnTo>
                    <a:pt x="3631692" y="78803"/>
                  </a:lnTo>
                  <a:lnTo>
                    <a:pt x="3830180" y="78803"/>
                  </a:lnTo>
                  <a:lnTo>
                    <a:pt x="3830180" y="54038"/>
                  </a:lnTo>
                  <a:close/>
                </a:path>
                <a:path w="4733290" h="380364">
                  <a:moveTo>
                    <a:pt x="3947998" y="138468"/>
                  </a:moveTo>
                  <a:lnTo>
                    <a:pt x="3892842" y="138468"/>
                  </a:lnTo>
                  <a:lnTo>
                    <a:pt x="3892842" y="381"/>
                  </a:lnTo>
                  <a:lnTo>
                    <a:pt x="3862082" y="381"/>
                  </a:lnTo>
                  <a:lnTo>
                    <a:pt x="3862082" y="336588"/>
                  </a:lnTo>
                  <a:lnTo>
                    <a:pt x="3892842" y="336588"/>
                  </a:lnTo>
                  <a:lnTo>
                    <a:pt x="3892842" y="164350"/>
                  </a:lnTo>
                  <a:lnTo>
                    <a:pt x="3947998" y="164350"/>
                  </a:lnTo>
                  <a:lnTo>
                    <a:pt x="3947998" y="138468"/>
                  </a:lnTo>
                  <a:close/>
                </a:path>
                <a:path w="4733290" h="380364">
                  <a:moveTo>
                    <a:pt x="4160761" y="106565"/>
                  </a:moveTo>
                  <a:lnTo>
                    <a:pt x="4154106" y="73037"/>
                  </a:lnTo>
                  <a:lnTo>
                    <a:pt x="4138142" y="50279"/>
                  </a:lnTo>
                  <a:lnTo>
                    <a:pt x="4135717" y="46812"/>
                  </a:lnTo>
                  <a:lnTo>
                    <a:pt x="4130738" y="43764"/>
                  </a:lnTo>
                  <a:lnTo>
                    <a:pt x="4130738" y="106565"/>
                  </a:lnTo>
                  <a:lnTo>
                    <a:pt x="4126357" y="129133"/>
                  </a:lnTo>
                  <a:lnTo>
                    <a:pt x="4114228" y="146951"/>
                  </a:lnTo>
                  <a:lnTo>
                    <a:pt x="4095915" y="158648"/>
                  </a:lnTo>
                  <a:lnTo>
                    <a:pt x="4072953" y="162852"/>
                  </a:lnTo>
                  <a:lnTo>
                    <a:pt x="4049992" y="158648"/>
                  </a:lnTo>
                  <a:lnTo>
                    <a:pt x="4031678" y="146951"/>
                  </a:lnTo>
                  <a:lnTo>
                    <a:pt x="4019550" y="129133"/>
                  </a:lnTo>
                  <a:lnTo>
                    <a:pt x="4015168" y="106565"/>
                  </a:lnTo>
                  <a:lnTo>
                    <a:pt x="4019550" y="83845"/>
                  </a:lnTo>
                  <a:lnTo>
                    <a:pt x="4031678" y="66040"/>
                  </a:lnTo>
                  <a:lnTo>
                    <a:pt x="4049992" y="54432"/>
                  </a:lnTo>
                  <a:lnTo>
                    <a:pt x="4072953" y="50279"/>
                  </a:lnTo>
                  <a:lnTo>
                    <a:pt x="4095915" y="54432"/>
                  </a:lnTo>
                  <a:lnTo>
                    <a:pt x="4114228" y="66040"/>
                  </a:lnTo>
                  <a:lnTo>
                    <a:pt x="4126357" y="83845"/>
                  </a:lnTo>
                  <a:lnTo>
                    <a:pt x="4130738" y="106565"/>
                  </a:lnTo>
                  <a:lnTo>
                    <a:pt x="4130738" y="43764"/>
                  </a:lnTo>
                  <a:lnTo>
                    <a:pt x="4107891" y="29743"/>
                  </a:lnTo>
                  <a:lnTo>
                    <a:pt x="4072953" y="23647"/>
                  </a:lnTo>
                  <a:lnTo>
                    <a:pt x="4038028" y="29743"/>
                  </a:lnTo>
                  <a:lnTo>
                    <a:pt x="4010202" y="46812"/>
                  </a:lnTo>
                  <a:lnTo>
                    <a:pt x="3991800" y="73037"/>
                  </a:lnTo>
                  <a:lnTo>
                    <a:pt x="3985145" y="106565"/>
                  </a:lnTo>
                  <a:lnTo>
                    <a:pt x="3991800" y="140106"/>
                  </a:lnTo>
                  <a:lnTo>
                    <a:pt x="4010202" y="166319"/>
                  </a:lnTo>
                  <a:lnTo>
                    <a:pt x="4038028" y="183400"/>
                  </a:lnTo>
                  <a:lnTo>
                    <a:pt x="4072953" y="189496"/>
                  </a:lnTo>
                  <a:lnTo>
                    <a:pt x="4107891" y="183400"/>
                  </a:lnTo>
                  <a:lnTo>
                    <a:pt x="4135717" y="166319"/>
                  </a:lnTo>
                  <a:lnTo>
                    <a:pt x="4138142" y="162852"/>
                  </a:lnTo>
                  <a:lnTo>
                    <a:pt x="4154106" y="140106"/>
                  </a:lnTo>
                  <a:lnTo>
                    <a:pt x="4160761" y="106565"/>
                  </a:lnTo>
                  <a:close/>
                </a:path>
                <a:path w="4733290" h="380364">
                  <a:moveTo>
                    <a:pt x="4254944" y="303936"/>
                  </a:moveTo>
                  <a:lnTo>
                    <a:pt x="4061320" y="303936"/>
                  </a:lnTo>
                  <a:lnTo>
                    <a:pt x="4061320" y="222516"/>
                  </a:lnTo>
                  <a:lnTo>
                    <a:pt x="4030548" y="222516"/>
                  </a:lnTo>
                  <a:lnTo>
                    <a:pt x="4030548" y="329082"/>
                  </a:lnTo>
                  <a:lnTo>
                    <a:pt x="4254944" y="329082"/>
                  </a:lnTo>
                  <a:lnTo>
                    <a:pt x="4254944" y="303936"/>
                  </a:lnTo>
                  <a:close/>
                </a:path>
                <a:path w="4733290" h="380364">
                  <a:moveTo>
                    <a:pt x="4289463" y="61163"/>
                  </a:moveTo>
                  <a:lnTo>
                    <a:pt x="4239933" y="61163"/>
                  </a:lnTo>
                  <a:lnTo>
                    <a:pt x="4239933" y="0"/>
                  </a:lnTo>
                  <a:lnTo>
                    <a:pt x="4209161" y="0"/>
                  </a:lnTo>
                  <a:lnTo>
                    <a:pt x="4209161" y="247650"/>
                  </a:lnTo>
                  <a:lnTo>
                    <a:pt x="4239933" y="247650"/>
                  </a:lnTo>
                  <a:lnTo>
                    <a:pt x="4239933" y="168859"/>
                  </a:lnTo>
                  <a:lnTo>
                    <a:pt x="4289463" y="168859"/>
                  </a:lnTo>
                  <a:lnTo>
                    <a:pt x="4289463" y="143344"/>
                  </a:lnTo>
                  <a:lnTo>
                    <a:pt x="4239933" y="143344"/>
                  </a:lnTo>
                  <a:lnTo>
                    <a:pt x="4239933" y="86309"/>
                  </a:lnTo>
                  <a:lnTo>
                    <a:pt x="4289463" y="86309"/>
                  </a:lnTo>
                  <a:lnTo>
                    <a:pt x="4289463" y="61163"/>
                  </a:lnTo>
                  <a:close/>
                </a:path>
                <a:path w="4733290" h="380364">
                  <a:moveTo>
                    <a:pt x="4709757" y="311442"/>
                  </a:moveTo>
                  <a:lnTo>
                    <a:pt x="4666196" y="300482"/>
                  </a:lnTo>
                  <a:lnTo>
                    <a:pt x="4630394" y="281419"/>
                  </a:lnTo>
                  <a:lnTo>
                    <a:pt x="4597184" y="224396"/>
                  </a:lnTo>
                  <a:lnTo>
                    <a:pt x="4597184" y="214261"/>
                  </a:lnTo>
                  <a:lnTo>
                    <a:pt x="4565662" y="214261"/>
                  </a:lnTo>
                  <a:lnTo>
                    <a:pt x="4565662" y="224396"/>
                  </a:lnTo>
                  <a:lnTo>
                    <a:pt x="4556607" y="255612"/>
                  </a:lnTo>
                  <a:lnTo>
                    <a:pt x="4532084" y="281419"/>
                  </a:lnTo>
                  <a:lnTo>
                    <a:pt x="4496016" y="300482"/>
                  </a:lnTo>
                  <a:lnTo>
                    <a:pt x="4452340" y="311442"/>
                  </a:lnTo>
                  <a:lnTo>
                    <a:pt x="4464723" y="335457"/>
                  </a:lnTo>
                  <a:lnTo>
                    <a:pt x="4501629" y="326212"/>
                  </a:lnTo>
                  <a:lnTo>
                    <a:pt x="4534573" y="311531"/>
                  </a:lnTo>
                  <a:lnTo>
                    <a:pt x="4561662" y="291655"/>
                  </a:lnTo>
                  <a:lnTo>
                    <a:pt x="4581055" y="266788"/>
                  </a:lnTo>
                  <a:lnTo>
                    <a:pt x="4600651" y="291655"/>
                  </a:lnTo>
                  <a:lnTo>
                    <a:pt x="4627816" y="311531"/>
                  </a:lnTo>
                  <a:lnTo>
                    <a:pt x="4660671" y="326212"/>
                  </a:lnTo>
                  <a:lnTo>
                    <a:pt x="4697374" y="335457"/>
                  </a:lnTo>
                  <a:lnTo>
                    <a:pt x="4709757" y="311442"/>
                  </a:lnTo>
                  <a:close/>
                </a:path>
                <a:path w="4733290" h="380364">
                  <a:moveTo>
                    <a:pt x="4733010" y="166611"/>
                  </a:moveTo>
                  <a:lnTo>
                    <a:pt x="4596435" y="166611"/>
                  </a:lnTo>
                  <a:lnTo>
                    <a:pt x="4596435" y="133591"/>
                  </a:lnTo>
                  <a:lnTo>
                    <a:pt x="4639246" y="127698"/>
                  </a:lnTo>
                  <a:lnTo>
                    <a:pt x="4671619" y="114871"/>
                  </a:lnTo>
                  <a:lnTo>
                    <a:pt x="4676864" y="109943"/>
                  </a:lnTo>
                  <a:lnTo>
                    <a:pt x="4692104" y="95643"/>
                  </a:lnTo>
                  <a:lnTo>
                    <a:pt x="4699241" y="70548"/>
                  </a:lnTo>
                  <a:lnTo>
                    <a:pt x="4691011" y="43700"/>
                  </a:lnTo>
                  <a:lnTo>
                    <a:pt x="4676165" y="31153"/>
                  </a:lnTo>
                  <a:lnTo>
                    <a:pt x="4667732" y="24041"/>
                  </a:lnTo>
                  <a:lnTo>
                    <a:pt x="4667732" y="70548"/>
                  </a:lnTo>
                  <a:lnTo>
                    <a:pt x="4661674" y="87147"/>
                  </a:lnTo>
                  <a:lnTo>
                    <a:pt x="4644364" y="99529"/>
                  </a:lnTo>
                  <a:lnTo>
                    <a:pt x="4617072" y="107276"/>
                  </a:lnTo>
                  <a:lnTo>
                    <a:pt x="4581055" y="109943"/>
                  </a:lnTo>
                  <a:lnTo>
                    <a:pt x="4545025" y="107276"/>
                  </a:lnTo>
                  <a:lnTo>
                    <a:pt x="4517733" y="99529"/>
                  </a:lnTo>
                  <a:lnTo>
                    <a:pt x="4500423" y="87147"/>
                  </a:lnTo>
                  <a:lnTo>
                    <a:pt x="4494365" y="70548"/>
                  </a:lnTo>
                  <a:lnTo>
                    <a:pt x="4500423" y="53936"/>
                  </a:lnTo>
                  <a:lnTo>
                    <a:pt x="4517733" y="41554"/>
                  </a:lnTo>
                  <a:lnTo>
                    <a:pt x="4545025" y="33820"/>
                  </a:lnTo>
                  <a:lnTo>
                    <a:pt x="4581055" y="31153"/>
                  </a:lnTo>
                  <a:lnTo>
                    <a:pt x="4617072" y="33820"/>
                  </a:lnTo>
                  <a:lnTo>
                    <a:pt x="4644364" y="41554"/>
                  </a:lnTo>
                  <a:lnTo>
                    <a:pt x="4661674" y="53936"/>
                  </a:lnTo>
                  <a:lnTo>
                    <a:pt x="4667732" y="70548"/>
                  </a:lnTo>
                  <a:lnTo>
                    <a:pt x="4667732" y="24041"/>
                  </a:lnTo>
                  <a:lnTo>
                    <a:pt x="4667440" y="23787"/>
                  </a:lnTo>
                  <a:lnTo>
                    <a:pt x="4630229" y="11391"/>
                  </a:lnTo>
                  <a:lnTo>
                    <a:pt x="4581055" y="7137"/>
                  </a:lnTo>
                  <a:lnTo>
                    <a:pt x="4531868" y="11391"/>
                  </a:lnTo>
                  <a:lnTo>
                    <a:pt x="4494657" y="23787"/>
                  </a:lnTo>
                  <a:lnTo>
                    <a:pt x="4471086" y="43700"/>
                  </a:lnTo>
                  <a:lnTo>
                    <a:pt x="4462856" y="70548"/>
                  </a:lnTo>
                  <a:lnTo>
                    <a:pt x="4469943" y="95592"/>
                  </a:lnTo>
                  <a:lnTo>
                    <a:pt x="4490339" y="114731"/>
                  </a:lnTo>
                  <a:lnTo>
                    <a:pt x="4522686" y="127533"/>
                  </a:lnTo>
                  <a:lnTo>
                    <a:pt x="4565662" y="133591"/>
                  </a:lnTo>
                  <a:lnTo>
                    <a:pt x="4565662" y="166611"/>
                  </a:lnTo>
                  <a:lnTo>
                    <a:pt x="4429087" y="166611"/>
                  </a:lnTo>
                  <a:lnTo>
                    <a:pt x="4429087" y="191376"/>
                  </a:lnTo>
                  <a:lnTo>
                    <a:pt x="4733010" y="191376"/>
                  </a:lnTo>
                  <a:lnTo>
                    <a:pt x="4733010" y="1666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5438" y="5501908"/>
              <a:ext cx="159094" cy="1590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40229" y="5406237"/>
              <a:ext cx="8184515" cy="339090"/>
            </a:xfrm>
            <a:custGeom>
              <a:avLst/>
              <a:gdLst/>
              <a:ahLst/>
              <a:cxnLst/>
              <a:rect l="l" t="t" r="r" b="b"/>
              <a:pathLst>
                <a:path w="8184515" h="339089">
                  <a:moveTo>
                    <a:pt x="271665" y="1866"/>
                  </a:moveTo>
                  <a:lnTo>
                    <a:pt x="240893" y="1866"/>
                  </a:lnTo>
                  <a:lnTo>
                    <a:pt x="240893" y="76542"/>
                  </a:lnTo>
                  <a:lnTo>
                    <a:pt x="172224" y="76542"/>
                  </a:lnTo>
                  <a:lnTo>
                    <a:pt x="162496" y="50647"/>
                  </a:lnTo>
                  <a:lnTo>
                    <a:pt x="151028" y="38265"/>
                  </a:lnTo>
                  <a:lnTo>
                    <a:pt x="144081" y="30772"/>
                  </a:lnTo>
                  <a:lnTo>
                    <a:pt x="144081" y="89293"/>
                  </a:lnTo>
                  <a:lnTo>
                    <a:pt x="139763" y="109994"/>
                  </a:lnTo>
                  <a:lnTo>
                    <a:pt x="127762" y="126263"/>
                  </a:lnTo>
                  <a:lnTo>
                    <a:pt x="109575" y="136893"/>
                  </a:lnTo>
                  <a:lnTo>
                    <a:pt x="86677" y="140703"/>
                  </a:lnTo>
                  <a:lnTo>
                    <a:pt x="63779" y="136893"/>
                  </a:lnTo>
                  <a:lnTo>
                    <a:pt x="45593" y="126263"/>
                  </a:lnTo>
                  <a:lnTo>
                    <a:pt x="33591" y="109994"/>
                  </a:lnTo>
                  <a:lnTo>
                    <a:pt x="29273" y="89293"/>
                  </a:lnTo>
                  <a:lnTo>
                    <a:pt x="33591" y="68821"/>
                  </a:lnTo>
                  <a:lnTo>
                    <a:pt x="45593" y="52666"/>
                  </a:lnTo>
                  <a:lnTo>
                    <a:pt x="63779" y="42075"/>
                  </a:lnTo>
                  <a:lnTo>
                    <a:pt x="86677" y="38265"/>
                  </a:lnTo>
                  <a:lnTo>
                    <a:pt x="109575" y="42075"/>
                  </a:lnTo>
                  <a:lnTo>
                    <a:pt x="127762" y="52666"/>
                  </a:lnTo>
                  <a:lnTo>
                    <a:pt x="139763" y="68821"/>
                  </a:lnTo>
                  <a:lnTo>
                    <a:pt x="144081" y="89293"/>
                  </a:lnTo>
                  <a:lnTo>
                    <a:pt x="144081" y="30772"/>
                  </a:lnTo>
                  <a:lnTo>
                    <a:pt x="143941" y="30619"/>
                  </a:lnTo>
                  <a:lnTo>
                    <a:pt x="118148" y="17703"/>
                  </a:lnTo>
                  <a:lnTo>
                    <a:pt x="86677" y="13131"/>
                  </a:lnTo>
                  <a:lnTo>
                    <a:pt x="51917" y="18694"/>
                  </a:lnTo>
                  <a:lnTo>
                    <a:pt x="24485" y="34328"/>
                  </a:lnTo>
                  <a:lnTo>
                    <a:pt x="6477" y="58407"/>
                  </a:lnTo>
                  <a:lnTo>
                    <a:pt x="0" y="89293"/>
                  </a:lnTo>
                  <a:lnTo>
                    <a:pt x="6477" y="120408"/>
                  </a:lnTo>
                  <a:lnTo>
                    <a:pt x="24485" y="144602"/>
                  </a:lnTo>
                  <a:lnTo>
                    <a:pt x="51917" y="160274"/>
                  </a:lnTo>
                  <a:lnTo>
                    <a:pt x="86677" y="165849"/>
                  </a:lnTo>
                  <a:lnTo>
                    <a:pt x="118364" y="161201"/>
                  </a:lnTo>
                  <a:lnTo>
                    <a:pt x="144272" y="148069"/>
                  </a:lnTo>
                  <a:lnTo>
                    <a:pt x="150990" y="140703"/>
                  </a:lnTo>
                  <a:lnTo>
                    <a:pt x="162877" y="127698"/>
                  </a:lnTo>
                  <a:lnTo>
                    <a:pt x="172605" y="101307"/>
                  </a:lnTo>
                  <a:lnTo>
                    <a:pt x="240893" y="101307"/>
                  </a:lnTo>
                  <a:lnTo>
                    <a:pt x="240893" y="172974"/>
                  </a:lnTo>
                  <a:lnTo>
                    <a:pt x="271665" y="172974"/>
                  </a:lnTo>
                  <a:lnTo>
                    <a:pt x="271665" y="101307"/>
                  </a:lnTo>
                  <a:lnTo>
                    <a:pt x="271665" y="76542"/>
                  </a:lnTo>
                  <a:lnTo>
                    <a:pt x="271665" y="1866"/>
                  </a:lnTo>
                  <a:close/>
                </a:path>
                <a:path w="8184515" h="339089">
                  <a:moveTo>
                    <a:pt x="284416" y="309181"/>
                  </a:moveTo>
                  <a:lnTo>
                    <a:pt x="85928" y="309181"/>
                  </a:lnTo>
                  <a:lnTo>
                    <a:pt x="85928" y="272415"/>
                  </a:lnTo>
                  <a:lnTo>
                    <a:pt x="271665" y="272415"/>
                  </a:lnTo>
                  <a:lnTo>
                    <a:pt x="271665" y="191363"/>
                  </a:lnTo>
                  <a:lnTo>
                    <a:pt x="54787" y="191363"/>
                  </a:lnTo>
                  <a:lnTo>
                    <a:pt x="54787" y="215747"/>
                  </a:lnTo>
                  <a:lnTo>
                    <a:pt x="241274" y="215747"/>
                  </a:lnTo>
                  <a:lnTo>
                    <a:pt x="241274" y="249516"/>
                  </a:lnTo>
                  <a:lnTo>
                    <a:pt x="55537" y="249516"/>
                  </a:lnTo>
                  <a:lnTo>
                    <a:pt x="55537" y="333578"/>
                  </a:lnTo>
                  <a:lnTo>
                    <a:pt x="284416" y="333578"/>
                  </a:lnTo>
                  <a:lnTo>
                    <a:pt x="284416" y="309181"/>
                  </a:lnTo>
                  <a:close/>
                </a:path>
                <a:path w="8184515" h="339089">
                  <a:moveTo>
                    <a:pt x="607123" y="222885"/>
                  </a:moveTo>
                  <a:lnTo>
                    <a:pt x="577100" y="222885"/>
                  </a:lnTo>
                  <a:lnTo>
                    <a:pt x="577100" y="247269"/>
                  </a:lnTo>
                  <a:lnTo>
                    <a:pt x="577100" y="308813"/>
                  </a:lnTo>
                  <a:lnTo>
                    <a:pt x="407492" y="308813"/>
                  </a:lnTo>
                  <a:lnTo>
                    <a:pt x="407492" y="247269"/>
                  </a:lnTo>
                  <a:lnTo>
                    <a:pt x="577100" y="247269"/>
                  </a:lnTo>
                  <a:lnTo>
                    <a:pt x="577100" y="222885"/>
                  </a:lnTo>
                  <a:lnTo>
                    <a:pt x="377482" y="222885"/>
                  </a:lnTo>
                  <a:lnTo>
                    <a:pt x="377482" y="333578"/>
                  </a:lnTo>
                  <a:lnTo>
                    <a:pt x="607123" y="333578"/>
                  </a:lnTo>
                  <a:lnTo>
                    <a:pt x="607123" y="308813"/>
                  </a:lnTo>
                  <a:lnTo>
                    <a:pt x="607123" y="247269"/>
                  </a:lnTo>
                  <a:lnTo>
                    <a:pt x="607123" y="222885"/>
                  </a:lnTo>
                  <a:close/>
                </a:path>
                <a:path w="8184515" h="339089">
                  <a:moveTo>
                    <a:pt x="610120" y="72783"/>
                  </a:moveTo>
                  <a:lnTo>
                    <a:pt x="601891" y="45885"/>
                  </a:lnTo>
                  <a:lnTo>
                    <a:pt x="587197" y="33388"/>
                  </a:lnTo>
                  <a:lnTo>
                    <a:pt x="578599" y="26085"/>
                  </a:lnTo>
                  <a:lnTo>
                    <a:pt x="578599" y="72783"/>
                  </a:lnTo>
                  <a:lnTo>
                    <a:pt x="572554" y="89395"/>
                  </a:lnTo>
                  <a:lnTo>
                    <a:pt x="555244" y="101777"/>
                  </a:lnTo>
                  <a:lnTo>
                    <a:pt x="527939" y="109512"/>
                  </a:lnTo>
                  <a:lnTo>
                    <a:pt x="491921" y="112191"/>
                  </a:lnTo>
                  <a:lnTo>
                    <a:pt x="455904" y="109512"/>
                  </a:lnTo>
                  <a:lnTo>
                    <a:pt x="428599" y="101777"/>
                  </a:lnTo>
                  <a:lnTo>
                    <a:pt x="411302" y="89395"/>
                  </a:lnTo>
                  <a:lnTo>
                    <a:pt x="405244" y="72783"/>
                  </a:lnTo>
                  <a:lnTo>
                    <a:pt x="411302" y="56184"/>
                  </a:lnTo>
                  <a:lnTo>
                    <a:pt x="428599" y="43802"/>
                  </a:lnTo>
                  <a:lnTo>
                    <a:pt x="455904" y="36068"/>
                  </a:lnTo>
                  <a:lnTo>
                    <a:pt x="491921" y="33388"/>
                  </a:lnTo>
                  <a:lnTo>
                    <a:pt x="527939" y="36068"/>
                  </a:lnTo>
                  <a:lnTo>
                    <a:pt x="555244" y="43802"/>
                  </a:lnTo>
                  <a:lnTo>
                    <a:pt x="572554" y="56184"/>
                  </a:lnTo>
                  <a:lnTo>
                    <a:pt x="578599" y="72783"/>
                  </a:lnTo>
                  <a:lnTo>
                    <a:pt x="578599" y="26085"/>
                  </a:lnTo>
                  <a:lnTo>
                    <a:pt x="578319" y="25844"/>
                  </a:lnTo>
                  <a:lnTo>
                    <a:pt x="541096" y="13322"/>
                  </a:lnTo>
                  <a:lnTo>
                    <a:pt x="491921" y="9004"/>
                  </a:lnTo>
                  <a:lnTo>
                    <a:pt x="442747" y="13322"/>
                  </a:lnTo>
                  <a:lnTo>
                    <a:pt x="405523" y="25844"/>
                  </a:lnTo>
                  <a:lnTo>
                    <a:pt x="381952" y="45885"/>
                  </a:lnTo>
                  <a:lnTo>
                    <a:pt x="373722" y="72783"/>
                  </a:lnTo>
                  <a:lnTo>
                    <a:pt x="381952" y="99479"/>
                  </a:lnTo>
                  <a:lnTo>
                    <a:pt x="405523" y="119405"/>
                  </a:lnTo>
                  <a:lnTo>
                    <a:pt x="442747" y="131889"/>
                  </a:lnTo>
                  <a:lnTo>
                    <a:pt x="491921" y="136207"/>
                  </a:lnTo>
                  <a:lnTo>
                    <a:pt x="541096" y="131889"/>
                  </a:lnTo>
                  <a:lnTo>
                    <a:pt x="578319" y="119405"/>
                  </a:lnTo>
                  <a:lnTo>
                    <a:pt x="586854" y="112191"/>
                  </a:lnTo>
                  <a:lnTo>
                    <a:pt x="601891" y="99479"/>
                  </a:lnTo>
                  <a:lnTo>
                    <a:pt x="610120" y="72783"/>
                  </a:lnTo>
                  <a:close/>
                </a:path>
                <a:path w="8184515" h="339089">
                  <a:moveTo>
                    <a:pt x="644271" y="165100"/>
                  </a:moveTo>
                  <a:lnTo>
                    <a:pt x="339953" y="165100"/>
                  </a:lnTo>
                  <a:lnTo>
                    <a:pt x="339953" y="189865"/>
                  </a:lnTo>
                  <a:lnTo>
                    <a:pt x="644271" y="189865"/>
                  </a:lnTo>
                  <a:lnTo>
                    <a:pt x="644271" y="165100"/>
                  </a:lnTo>
                  <a:close/>
                </a:path>
                <a:path w="8184515" h="339089">
                  <a:moveTo>
                    <a:pt x="870153" y="38265"/>
                  </a:moveTo>
                  <a:lnTo>
                    <a:pt x="700176" y="38265"/>
                  </a:lnTo>
                  <a:lnTo>
                    <a:pt x="700176" y="63411"/>
                  </a:lnTo>
                  <a:lnTo>
                    <a:pt x="840130" y="63411"/>
                  </a:lnTo>
                  <a:lnTo>
                    <a:pt x="839876" y="86296"/>
                  </a:lnTo>
                  <a:lnTo>
                    <a:pt x="838581" y="114490"/>
                  </a:lnTo>
                  <a:lnTo>
                    <a:pt x="835545" y="148094"/>
                  </a:lnTo>
                  <a:lnTo>
                    <a:pt x="830008" y="187236"/>
                  </a:lnTo>
                  <a:lnTo>
                    <a:pt x="860767" y="190233"/>
                  </a:lnTo>
                  <a:lnTo>
                    <a:pt x="866190" y="146723"/>
                  </a:lnTo>
                  <a:lnTo>
                    <a:pt x="868984" y="110083"/>
                  </a:lnTo>
                  <a:lnTo>
                    <a:pt x="870000" y="80111"/>
                  </a:lnTo>
                  <a:lnTo>
                    <a:pt x="870115" y="63411"/>
                  </a:lnTo>
                  <a:lnTo>
                    <a:pt x="870153" y="38265"/>
                  </a:lnTo>
                  <a:close/>
                </a:path>
                <a:path w="8184515" h="339089">
                  <a:moveTo>
                    <a:pt x="893787" y="251777"/>
                  </a:moveTo>
                  <a:lnTo>
                    <a:pt x="892568" y="237134"/>
                  </a:lnTo>
                  <a:lnTo>
                    <a:pt x="891921" y="229260"/>
                  </a:lnTo>
                  <a:lnTo>
                    <a:pt x="865733" y="232181"/>
                  </a:lnTo>
                  <a:lnTo>
                    <a:pt x="838682" y="234327"/>
                  </a:lnTo>
                  <a:lnTo>
                    <a:pt x="811136" y="235902"/>
                  </a:lnTo>
                  <a:lnTo>
                    <a:pt x="783475" y="237134"/>
                  </a:lnTo>
                  <a:lnTo>
                    <a:pt x="783475" y="134327"/>
                  </a:lnTo>
                  <a:lnTo>
                    <a:pt x="753084" y="134327"/>
                  </a:lnTo>
                  <a:lnTo>
                    <a:pt x="753084" y="237883"/>
                  </a:lnTo>
                  <a:lnTo>
                    <a:pt x="716026" y="238734"/>
                  </a:lnTo>
                  <a:lnTo>
                    <a:pt x="681786" y="239014"/>
                  </a:lnTo>
                  <a:lnTo>
                    <a:pt x="685165" y="264528"/>
                  </a:lnTo>
                  <a:lnTo>
                    <a:pt x="733120" y="264121"/>
                  </a:lnTo>
                  <a:lnTo>
                    <a:pt x="785685" y="262369"/>
                  </a:lnTo>
                  <a:lnTo>
                    <a:pt x="840143" y="258521"/>
                  </a:lnTo>
                  <a:lnTo>
                    <a:pt x="893787" y="251777"/>
                  </a:lnTo>
                  <a:close/>
                </a:path>
                <a:path w="8184515" h="339089">
                  <a:moveTo>
                    <a:pt x="996975" y="142201"/>
                  </a:moveTo>
                  <a:lnTo>
                    <a:pt x="943317" y="142201"/>
                  </a:lnTo>
                  <a:lnTo>
                    <a:pt x="943317" y="1498"/>
                  </a:lnTo>
                  <a:lnTo>
                    <a:pt x="912558" y="1498"/>
                  </a:lnTo>
                  <a:lnTo>
                    <a:pt x="912558" y="338074"/>
                  </a:lnTo>
                  <a:lnTo>
                    <a:pt x="943317" y="338074"/>
                  </a:lnTo>
                  <a:lnTo>
                    <a:pt x="943317" y="168097"/>
                  </a:lnTo>
                  <a:lnTo>
                    <a:pt x="996975" y="168097"/>
                  </a:lnTo>
                  <a:lnTo>
                    <a:pt x="996975" y="142201"/>
                  </a:lnTo>
                  <a:close/>
                </a:path>
                <a:path w="8184515" h="339089">
                  <a:moveTo>
                    <a:pt x="1306563" y="25133"/>
                  </a:moveTo>
                  <a:lnTo>
                    <a:pt x="1150086" y="25133"/>
                  </a:lnTo>
                  <a:lnTo>
                    <a:pt x="1150086" y="49898"/>
                  </a:lnTo>
                  <a:lnTo>
                    <a:pt x="1272413" y="49898"/>
                  </a:lnTo>
                  <a:lnTo>
                    <a:pt x="1261160" y="86969"/>
                  </a:lnTo>
                  <a:lnTo>
                    <a:pt x="1234414" y="119037"/>
                  </a:lnTo>
                  <a:lnTo>
                    <a:pt x="1192631" y="144780"/>
                  </a:lnTo>
                  <a:lnTo>
                    <a:pt x="1136205" y="162839"/>
                  </a:lnTo>
                  <a:lnTo>
                    <a:pt x="1148588" y="187604"/>
                  </a:lnTo>
                  <a:lnTo>
                    <a:pt x="1203058" y="170027"/>
                  </a:lnTo>
                  <a:lnTo>
                    <a:pt x="1246987" y="144843"/>
                  </a:lnTo>
                  <a:lnTo>
                    <a:pt x="1279486" y="112204"/>
                  </a:lnTo>
                  <a:lnTo>
                    <a:pt x="1299641" y="72250"/>
                  </a:lnTo>
                  <a:lnTo>
                    <a:pt x="1306563" y="25133"/>
                  </a:lnTo>
                  <a:close/>
                </a:path>
                <a:path w="8184515" h="339089">
                  <a:moveTo>
                    <a:pt x="1405623" y="310311"/>
                  </a:moveTo>
                  <a:lnTo>
                    <a:pt x="1215009" y="310311"/>
                  </a:lnTo>
                  <a:lnTo>
                    <a:pt x="1215009" y="275793"/>
                  </a:lnTo>
                  <a:lnTo>
                    <a:pt x="1393990" y="275793"/>
                  </a:lnTo>
                  <a:lnTo>
                    <a:pt x="1393990" y="252895"/>
                  </a:lnTo>
                  <a:lnTo>
                    <a:pt x="1215009" y="252895"/>
                  </a:lnTo>
                  <a:lnTo>
                    <a:pt x="1215009" y="219506"/>
                  </a:lnTo>
                  <a:lnTo>
                    <a:pt x="1398117" y="219506"/>
                  </a:lnTo>
                  <a:lnTo>
                    <a:pt x="1398117" y="196608"/>
                  </a:lnTo>
                  <a:lnTo>
                    <a:pt x="1184236" y="196608"/>
                  </a:lnTo>
                  <a:lnTo>
                    <a:pt x="1184236" y="333578"/>
                  </a:lnTo>
                  <a:lnTo>
                    <a:pt x="1405623" y="333578"/>
                  </a:lnTo>
                  <a:lnTo>
                    <a:pt x="1405623" y="310311"/>
                  </a:lnTo>
                  <a:close/>
                </a:path>
                <a:path w="8184515" h="339089">
                  <a:moveTo>
                    <a:pt x="1446149" y="79540"/>
                  </a:moveTo>
                  <a:lnTo>
                    <a:pt x="1396238" y="79540"/>
                  </a:lnTo>
                  <a:lnTo>
                    <a:pt x="1396238" y="1498"/>
                  </a:lnTo>
                  <a:lnTo>
                    <a:pt x="1365465" y="1498"/>
                  </a:lnTo>
                  <a:lnTo>
                    <a:pt x="1365465" y="181229"/>
                  </a:lnTo>
                  <a:lnTo>
                    <a:pt x="1396238" y="181229"/>
                  </a:lnTo>
                  <a:lnTo>
                    <a:pt x="1396238" y="105054"/>
                  </a:lnTo>
                  <a:lnTo>
                    <a:pt x="1446149" y="105054"/>
                  </a:lnTo>
                  <a:lnTo>
                    <a:pt x="1446149" y="79540"/>
                  </a:lnTo>
                  <a:close/>
                </a:path>
                <a:path w="8184515" h="339089">
                  <a:moveTo>
                    <a:pt x="1663776" y="144830"/>
                  </a:moveTo>
                  <a:lnTo>
                    <a:pt x="1657426" y="96253"/>
                  </a:lnTo>
                  <a:lnTo>
                    <a:pt x="1639709" y="59232"/>
                  </a:lnTo>
                  <a:lnTo>
                    <a:pt x="1635023" y="55156"/>
                  </a:lnTo>
                  <a:lnTo>
                    <a:pt x="1634134" y="54394"/>
                  </a:lnTo>
                  <a:lnTo>
                    <a:pt x="1634134" y="144830"/>
                  </a:lnTo>
                  <a:lnTo>
                    <a:pt x="1629981" y="182016"/>
                  </a:lnTo>
                  <a:lnTo>
                    <a:pt x="1618424" y="210400"/>
                  </a:lnTo>
                  <a:lnTo>
                    <a:pt x="1600733" y="228523"/>
                  </a:lnTo>
                  <a:lnTo>
                    <a:pt x="1578229" y="234886"/>
                  </a:lnTo>
                  <a:lnTo>
                    <a:pt x="1555496" y="228523"/>
                  </a:lnTo>
                  <a:lnTo>
                    <a:pt x="1537703" y="210400"/>
                  </a:lnTo>
                  <a:lnTo>
                    <a:pt x="1526095" y="182016"/>
                  </a:lnTo>
                  <a:lnTo>
                    <a:pt x="1521942" y="144830"/>
                  </a:lnTo>
                  <a:lnTo>
                    <a:pt x="1526095" y="107873"/>
                  </a:lnTo>
                  <a:lnTo>
                    <a:pt x="1537703" y="79590"/>
                  </a:lnTo>
                  <a:lnTo>
                    <a:pt x="1555496" y="61518"/>
                  </a:lnTo>
                  <a:lnTo>
                    <a:pt x="1578229" y="55156"/>
                  </a:lnTo>
                  <a:lnTo>
                    <a:pt x="1600733" y="61518"/>
                  </a:lnTo>
                  <a:lnTo>
                    <a:pt x="1618424" y="79590"/>
                  </a:lnTo>
                  <a:lnTo>
                    <a:pt x="1629981" y="107873"/>
                  </a:lnTo>
                  <a:lnTo>
                    <a:pt x="1634134" y="144830"/>
                  </a:lnTo>
                  <a:lnTo>
                    <a:pt x="1634134" y="54394"/>
                  </a:lnTo>
                  <a:lnTo>
                    <a:pt x="1612646" y="35661"/>
                  </a:lnTo>
                  <a:lnTo>
                    <a:pt x="1578229" y="27381"/>
                  </a:lnTo>
                  <a:lnTo>
                    <a:pt x="1543799" y="35661"/>
                  </a:lnTo>
                  <a:lnTo>
                    <a:pt x="1516735" y="59232"/>
                  </a:lnTo>
                  <a:lnTo>
                    <a:pt x="1499019" y="96253"/>
                  </a:lnTo>
                  <a:lnTo>
                    <a:pt x="1492669" y="144830"/>
                  </a:lnTo>
                  <a:lnTo>
                    <a:pt x="1499019" y="193421"/>
                  </a:lnTo>
                  <a:lnTo>
                    <a:pt x="1516735" y="230428"/>
                  </a:lnTo>
                  <a:lnTo>
                    <a:pt x="1543799" y="254012"/>
                  </a:lnTo>
                  <a:lnTo>
                    <a:pt x="1578229" y="262280"/>
                  </a:lnTo>
                  <a:lnTo>
                    <a:pt x="1612646" y="254012"/>
                  </a:lnTo>
                  <a:lnTo>
                    <a:pt x="1634591" y="234886"/>
                  </a:lnTo>
                  <a:lnTo>
                    <a:pt x="1639709" y="230428"/>
                  </a:lnTo>
                  <a:lnTo>
                    <a:pt x="1657426" y="193421"/>
                  </a:lnTo>
                  <a:lnTo>
                    <a:pt x="1663776" y="144830"/>
                  </a:lnTo>
                  <a:close/>
                </a:path>
                <a:path w="8184515" h="339089">
                  <a:moveTo>
                    <a:pt x="1755711" y="1498"/>
                  </a:moveTo>
                  <a:lnTo>
                    <a:pt x="1724939" y="1498"/>
                  </a:lnTo>
                  <a:lnTo>
                    <a:pt x="1724939" y="338823"/>
                  </a:lnTo>
                  <a:lnTo>
                    <a:pt x="1755711" y="338823"/>
                  </a:lnTo>
                  <a:lnTo>
                    <a:pt x="1755711" y="1498"/>
                  </a:lnTo>
                  <a:close/>
                </a:path>
                <a:path w="8184515" h="339089">
                  <a:moveTo>
                    <a:pt x="2124964" y="243141"/>
                  </a:moveTo>
                  <a:lnTo>
                    <a:pt x="2091766" y="220230"/>
                  </a:lnTo>
                  <a:lnTo>
                    <a:pt x="2065909" y="188455"/>
                  </a:lnTo>
                  <a:lnTo>
                    <a:pt x="2049145" y="150901"/>
                  </a:lnTo>
                  <a:lnTo>
                    <a:pt x="2043163" y="110693"/>
                  </a:lnTo>
                  <a:lnTo>
                    <a:pt x="2043163" y="84416"/>
                  </a:lnTo>
                  <a:lnTo>
                    <a:pt x="2117839" y="84416"/>
                  </a:lnTo>
                  <a:lnTo>
                    <a:pt x="2117839" y="59651"/>
                  </a:lnTo>
                  <a:lnTo>
                    <a:pt x="2043163" y="59651"/>
                  </a:lnTo>
                  <a:lnTo>
                    <a:pt x="2043163" y="7505"/>
                  </a:lnTo>
                  <a:lnTo>
                    <a:pt x="2012391" y="7505"/>
                  </a:lnTo>
                  <a:lnTo>
                    <a:pt x="2012391" y="59651"/>
                  </a:lnTo>
                  <a:lnTo>
                    <a:pt x="1936597" y="59651"/>
                  </a:lnTo>
                  <a:lnTo>
                    <a:pt x="1936597" y="84416"/>
                  </a:lnTo>
                  <a:lnTo>
                    <a:pt x="2012772" y="84416"/>
                  </a:lnTo>
                  <a:lnTo>
                    <a:pt x="2012772" y="110693"/>
                  </a:lnTo>
                  <a:lnTo>
                    <a:pt x="2006371" y="153593"/>
                  </a:lnTo>
                  <a:lnTo>
                    <a:pt x="1988616" y="193090"/>
                  </a:lnTo>
                  <a:lnTo>
                    <a:pt x="1961642" y="226187"/>
                  </a:lnTo>
                  <a:lnTo>
                    <a:pt x="1927593" y="249897"/>
                  </a:lnTo>
                  <a:lnTo>
                    <a:pt x="1944852" y="273164"/>
                  </a:lnTo>
                  <a:lnTo>
                    <a:pt x="1972017" y="255498"/>
                  </a:lnTo>
                  <a:lnTo>
                    <a:pt x="1995512" y="231470"/>
                  </a:lnTo>
                  <a:lnTo>
                    <a:pt x="2014512" y="202298"/>
                  </a:lnTo>
                  <a:lnTo>
                    <a:pt x="2028151" y="169227"/>
                  </a:lnTo>
                  <a:lnTo>
                    <a:pt x="2041436" y="200202"/>
                  </a:lnTo>
                  <a:lnTo>
                    <a:pt x="2059482" y="227622"/>
                  </a:lnTo>
                  <a:lnTo>
                    <a:pt x="2081771" y="250329"/>
                  </a:lnTo>
                  <a:lnTo>
                    <a:pt x="2107704" y="267157"/>
                  </a:lnTo>
                  <a:lnTo>
                    <a:pt x="2124964" y="243141"/>
                  </a:lnTo>
                  <a:close/>
                </a:path>
                <a:path w="8184515" h="339089">
                  <a:moveTo>
                    <a:pt x="2245042" y="139954"/>
                  </a:moveTo>
                  <a:lnTo>
                    <a:pt x="2189505" y="139954"/>
                  </a:lnTo>
                  <a:lnTo>
                    <a:pt x="2189505" y="1498"/>
                  </a:lnTo>
                  <a:lnTo>
                    <a:pt x="2158733" y="1498"/>
                  </a:lnTo>
                  <a:lnTo>
                    <a:pt x="2158733" y="338074"/>
                  </a:lnTo>
                  <a:lnTo>
                    <a:pt x="2189505" y="338074"/>
                  </a:lnTo>
                  <a:lnTo>
                    <a:pt x="2189505" y="165468"/>
                  </a:lnTo>
                  <a:lnTo>
                    <a:pt x="2245042" y="165468"/>
                  </a:lnTo>
                  <a:lnTo>
                    <a:pt x="2245042" y="139954"/>
                  </a:lnTo>
                  <a:close/>
                </a:path>
                <a:path w="8184515" h="339089">
                  <a:moveTo>
                    <a:pt x="2447658" y="37515"/>
                  </a:moveTo>
                  <a:lnTo>
                    <a:pt x="2293823" y="37515"/>
                  </a:lnTo>
                  <a:lnTo>
                    <a:pt x="2293823" y="63030"/>
                  </a:lnTo>
                  <a:lnTo>
                    <a:pt x="2417267" y="63030"/>
                  </a:lnTo>
                  <a:lnTo>
                    <a:pt x="2408301" y="108915"/>
                  </a:lnTo>
                  <a:lnTo>
                    <a:pt x="2389936" y="150876"/>
                  </a:lnTo>
                  <a:lnTo>
                    <a:pt x="2362123" y="188633"/>
                  </a:lnTo>
                  <a:lnTo>
                    <a:pt x="2324849" y="221869"/>
                  </a:lnTo>
                  <a:lnTo>
                    <a:pt x="2278062" y="250266"/>
                  </a:lnTo>
                  <a:lnTo>
                    <a:pt x="2294940" y="274281"/>
                  </a:lnTo>
                  <a:lnTo>
                    <a:pt x="2344039" y="244500"/>
                  </a:lnTo>
                  <a:lnTo>
                    <a:pt x="2382901" y="209981"/>
                  </a:lnTo>
                  <a:lnTo>
                    <a:pt x="2412111" y="171386"/>
                  </a:lnTo>
                  <a:lnTo>
                    <a:pt x="2432253" y="129336"/>
                  </a:lnTo>
                  <a:lnTo>
                    <a:pt x="2443911" y="84505"/>
                  </a:lnTo>
                  <a:lnTo>
                    <a:pt x="2447658" y="37515"/>
                  </a:lnTo>
                  <a:close/>
                </a:path>
                <a:path w="8184515" h="339089">
                  <a:moveTo>
                    <a:pt x="2588742" y="138074"/>
                  </a:moveTo>
                  <a:lnTo>
                    <a:pt x="2534716" y="138074"/>
                  </a:lnTo>
                  <a:lnTo>
                    <a:pt x="2534716" y="1498"/>
                  </a:lnTo>
                  <a:lnTo>
                    <a:pt x="2503944" y="1498"/>
                  </a:lnTo>
                  <a:lnTo>
                    <a:pt x="2503944" y="338074"/>
                  </a:lnTo>
                  <a:lnTo>
                    <a:pt x="2534716" y="338074"/>
                  </a:lnTo>
                  <a:lnTo>
                    <a:pt x="2534716" y="163588"/>
                  </a:lnTo>
                  <a:lnTo>
                    <a:pt x="2588742" y="163588"/>
                  </a:lnTo>
                  <a:lnTo>
                    <a:pt x="2588742" y="138074"/>
                  </a:lnTo>
                  <a:close/>
                </a:path>
                <a:path w="8184515" h="339089">
                  <a:moveTo>
                    <a:pt x="2890812" y="77673"/>
                  </a:moveTo>
                  <a:lnTo>
                    <a:pt x="2882417" y="49542"/>
                  </a:lnTo>
                  <a:lnTo>
                    <a:pt x="2866034" y="34886"/>
                  </a:lnTo>
                  <a:lnTo>
                    <a:pt x="2858630" y="28282"/>
                  </a:lnTo>
                  <a:lnTo>
                    <a:pt x="2858541" y="77673"/>
                  </a:lnTo>
                  <a:lnTo>
                    <a:pt x="2852445" y="95377"/>
                  </a:lnTo>
                  <a:lnTo>
                    <a:pt x="2835173" y="108712"/>
                  </a:lnTo>
                  <a:lnTo>
                    <a:pt x="2808198" y="117132"/>
                  </a:lnTo>
                  <a:lnTo>
                    <a:pt x="2772981" y="120065"/>
                  </a:lnTo>
                  <a:lnTo>
                    <a:pt x="2737929" y="117132"/>
                  </a:lnTo>
                  <a:lnTo>
                    <a:pt x="2710929" y="108712"/>
                  </a:lnTo>
                  <a:lnTo>
                    <a:pt x="2693568" y="95377"/>
                  </a:lnTo>
                  <a:lnTo>
                    <a:pt x="2687434" y="77673"/>
                  </a:lnTo>
                  <a:lnTo>
                    <a:pt x="2693568" y="59740"/>
                  </a:lnTo>
                  <a:lnTo>
                    <a:pt x="2710929" y="46291"/>
                  </a:lnTo>
                  <a:lnTo>
                    <a:pt x="2737929" y="37833"/>
                  </a:lnTo>
                  <a:lnTo>
                    <a:pt x="2772981" y="34886"/>
                  </a:lnTo>
                  <a:lnTo>
                    <a:pt x="2808198" y="37833"/>
                  </a:lnTo>
                  <a:lnTo>
                    <a:pt x="2835173" y="46291"/>
                  </a:lnTo>
                  <a:lnTo>
                    <a:pt x="2852445" y="59740"/>
                  </a:lnTo>
                  <a:lnTo>
                    <a:pt x="2858541" y="77673"/>
                  </a:lnTo>
                  <a:lnTo>
                    <a:pt x="2858541" y="28257"/>
                  </a:lnTo>
                  <a:lnTo>
                    <a:pt x="2821470" y="14820"/>
                  </a:lnTo>
                  <a:lnTo>
                    <a:pt x="2772981" y="10121"/>
                  </a:lnTo>
                  <a:lnTo>
                    <a:pt x="2724493" y="14820"/>
                  </a:lnTo>
                  <a:lnTo>
                    <a:pt x="2687332" y="28282"/>
                  </a:lnTo>
                  <a:lnTo>
                    <a:pt x="2663545" y="49542"/>
                  </a:lnTo>
                  <a:lnTo>
                    <a:pt x="2655163" y="77673"/>
                  </a:lnTo>
                  <a:lnTo>
                    <a:pt x="2663545" y="105791"/>
                  </a:lnTo>
                  <a:lnTo>
                    <a:pt x="2687332" y="127050"/>
                  </a:lnTo>
                  <a:lnTo>
                    <a:pt x="2724493" y="140512"/>
                  </a:lnTo>
                  <a:lnTo>
                    <a:pt x="2772981" y="145211"/>
                  </a:lnTo>
                  <a:lnTo>
                    <a:pt x="2821470" y="140512"/>
                  </a:lnTo>
                  <a:lnTo>
                    <a:pt x="2858630" y="127050"/>
                  </a:lnTo>
                  <a:lnTo>
                    <a:pt x="2866453" y="120065"/>
                  </a:lnTo>
                  <a:lnTo>
                    <a:pt x="2882417" y="105791"/>
                  </a:lnTo>
                  <a:lnTo>
                    <a:pt x="2890812" y="77673"/>
                  </a:lnTo>
                  <a:close/>
                </a:path>
                <a:path w="8184515" h="339089">
                  <a:moveTo>
                    <a:pt x="2892310" y="305054"/>
                  </a:moveTo>
                  <a:lnTo>
                    <a:pt x="2690431" y="305054"/>
                  </a:lnTo>
                  <a:lnTo>
                    <a:pt x="2690431" y="232257"/>
                  </a:lnTo>
                  <a:lnTo>
                    <a:pt x="2659659" y="232257"/>
                  </a:lnTo>
                  <a:lnTo>
                    <a:pt x="2659659" y="330568"/>
                  </a:lnTo>
                  <a:lnTo>
                    <a:pt x="2892310" y="330568"/>
                  </a:lnTo>
                  <a:lnTo>
                    <a:pt x="2892310" y="305054"/>
                  </a:lnTo>
                  <a:close/>
                </a:path>
                <a:path w="8184515" h="339089">
                  <a:moveTo>
                    <a:pt x="2925699" y="172224"/>
                  </a:moveTo>
                  <a:lnTo>
                    <a:pt x="2620645" y="172224"/>
                  </a:lnTo>
                  <a:lnTo>
                    <a:pt x="2620645" y="197370"/>
                  </a:lnTo>
                  <a:lnTo>
                    <a:pt x="2760230" y="197370"/>
                  </a:lnTo>
                  <a:lnTo>
                    <a:pt x="2760230" y="265277"/>
                  </a:lnTo>
                  <a:lnTo>
                    <a:pt x="2791371" y="265277"/>
                  </a:lnTo>
                  <a:lnTo>
                    <a:pt x="2791371" y="197370"/>
                  </a:lnTo>
                  <a:lnTo>
                    <a:pt x="2925699" y="197370"/>
                  </a:lnTo>
                  <a:lnTo>
                    <a:pt x="2925699" y="172224"/>
                  </a:lnTo>
                  <a:close/>
                </a:path>
                <a:path w="8184515" h="339089">
                  <a:moveTo>
                    <a:pt x="3336582" y="38265"/>
                  </a:moveTo>
                  <a:lnTo>
                    <a:pt x="3306191" y="38265"/>
                  </a:lnTo>
                  <a:lnTo>
                    <a:pt x="3306191" y="102057"/>
                  </a:lnTo>
                  <a:lnTo>
                    <a:pt x="3336582" y="102057"/>
                  </a:lnTo>
                  <a:lnTo>
                    <a:pt x="3336582" y="38265"/>
                  </a:lnTo>
                  <a:close/>
                </a:path>
                <a:path w="8184515" h="339089">
                  <a:moveTo>
                    <a:pt x="3336582" y="13766"/>
                  </a:moveTo>
                  <a:lnTo>
                    <a:pt x="3110319" y="13766"/>
                  </a:lnTo>
                  <a:lnTo>
                    <a:pt x="3110319" y="37896"/>
                  </a:lnTo>
                  <a:lnTo>
                    <a:pt x="3110319" y="102666"/>
                  </a:lnTo>
                  <a:lnTo>
                    <a:pt x="3110319" y="126796"/>
                  </a:lnTo>
                  <a:lnTo>
                    <a:pt x="3336582" y="126796"/>
                  </a:lnTo>
                  <a:lnTo>
                    <a:pt x="3336582" y="102666"/>
                  </a:lnTo>
                  <a:lnTo>
                    <a:pt x="3140329" y="102666"/>
                  </a:lnTo>
                  <a:lnTo>
                    <a:pt x="3140329" y="37896"/>
                  </a:lnTo>
                  <a:lnTo>
                    <a:pt x="3336582" y="37896"/>
                  </a:lnTo>
                  <a:lnTo>
                    <a:pt x="3336582" y="13766"/>
                  </a:lnTo>
                  <a:close/>
                </a:path>
                <a:path w="8184515" h="339089">
                  <a:moveTo>
                    <a:pt x="3338449" y="223316"/>
                  </a:moveTo>
                  <a:lnTo>
                    <a:pt x="3308439" y="223316"/>
                  </a:lnTo>
                  <a:lnTo>
                    <a:pt x="3308439" y="247446"/>
                  </a:lnTo>
                  <a:lnTo>
                    <a:pt x="3308439" y="308406"/>
                  </a:lnTo>
                  <a:lnTo>
                    <a:pt x="3138830" y="308406"/>
                  </a:lnTo>
                  <a:lnTo>
                    <a:pt x="3138830" y="247446"/>
                  </a:lnTo>
                  <a:lnTo>
                    <a:pt x="3308439" y="247446"/>
                  </a:lnTo>
                  <a:lnTo>
                    <a:pt x="3308439" y="223316"/>
                  </a:lnTo>
                  <a:lnTo>
                    <a:pt x="3108820" y="223316"/>
                  </a:lnTo>
                  <a:lnTo>
                    <a:pt x="3108820" y="247446"/>
                  </a:lnTo>
                  <a:lnTo>
                    <a:pt x="3108820" y="308406"/>
                  </a:lnTo>
                  <a:lnTo>
                    <a:pt x="3108820" y="333806"/>
                  </a:lnTo>
                  <a:lnTo>
                    <a:pt x="3338449" y="333806"/>
                  </a:lnTo>
                  <a:lnTo>
                    <a:pt x="3338449" y="308813"/>
                  </a:lnTo>
                  <a:lnTo>
                    <a:pt x="3338449" y="308406"/>
                  </a:lnTo>
                  <a:lnTo>
                    <a:pt x="3338449" y="247446"/>
                  </a:lnTo>
                  <a:lnTo>
                    <a:pt x="3338449" y="247269"/>
                  </a:lnTo>
                  <a:lnTo>
                    <a:pt x="3338449" y="223316"/>
                  </a:lnTo>
                  <a:close/>
                </a:path>
                <a:path w="8184515" h="339089">
                  <a:moveTo>
                    <a:pt x="3375596" y="165100"/>
                  </a:moveTo>
                  <a:lnTo>
                    <a:pt x="3239020" y="165100"/>
                  </a:lnTo>
                  <a:lnTo>
                    <a:pt x="3239020" y="126822"/>
                  </a:lnTo>
                  <a:lnTo>
                    <a:pt x="3208248" y="126822"/>
                  </a:lnTo>
                  <a:lnTo>
                    <a:pt x="3208248" y="165100"/>
                  </a:lnTo>
                  <a:lnTo>
                    <a:pt x="3070923" y="165100"/>
                  </a:lnTo>
                  <a:lnTo>
                    <a:pt x="3070923" y="189865"/>
                  </a:lnTo>
                  <a:lnTo>
                    <a:pt x="3375596" y="189865"/>
                  </a:lnTo>
                  <a:lnTo>
                    <a:pt x="3375596" y="165100"/>
                  </a:lnTo>
                  <a:close/>
                </a:path>
                <a:path w="8184515" h="339089">
                  <a:moveTo>
                    <a:pt x="3615067" y="192112"/>
                  </a:moveTo>
                  <a:lnTo>
                    <a:pt x="3519005" y="192112"/>
                  </a:lnTo>
                  <a:lnTo>
                    <a:pt x="3519005" y="218376"/>
                  </a:lnTo>
                  <a:lnTo>
                    <a:pt x="3615067" y="218376"/>
                  </a:lnTo>
                  <a:lnTo>
                    <a:pt x="3615067" y="192112"/>
                  </a:lnTo>
                  <a:close/>
                </a:path>
                <a:path w="8184515" h="339089">
                  <a:moveTo>
                    <a:pt x="4027043" y="103936"/>
                  </a:moveTo>
                  <a:lnTo>
                    <a:pt x="3829304" y="103936"/>
                  </a:lnTo>
                  <a:lnTo>
                    <a:pt x="3829304" y="13766"/>
                  </a:lnTo>
                  <a:lnTo>
                    <a:pt x="3798900" y="13766"/>
                  </a:lnTo>
                  <a:lnTo>
                    <a:pt x="3798900" y="103936"/>
                  </a:lnTo>
                  <a:lnTo>
                    <a:pt x="3798900" y="128066"/>
                  </a:lnTo>
                  <a:lnTo>
                    <a:pt x="4027043" y="128066"/>
                  </a:lnTo>
                  <a:lnTo>
                    <a:pt x="4027043" y="103936"/>
                  </a:lnTo>
                  <a:close/>
                </a:path>
                <a:path w="8184515" h="339089">
                  <a:moveTo>
                    <a:pt x="4029291" y="305866"/>
                  </a:moveTo>
                  <a:lnTo>
                    <a:pt x="3826675" y="305866"/>
                  </a:lnTo>
                  <a:lnTo>
                    <a:pt x="3826675" y="232206"/>
                  </a:lnTo>
                  <a:lnTo>
                    <a:pt x="3795903" y="232206"/>
                  </a:lnTo>
                  <a:lnTo>
                    <a:pt x="3795903" y="305866"/>
                  </a:lnTo>
                  <a:lnTo>
                    <a:pt x="3795903" y="329996"/>
                  </a:lnTo>
                  <a:lnTo>
                    <a:pt x="4029291" y="329996"/>
                  </a:lnTo>
                  <a:lnTo>
                    <a:pt x="4029291" y="305866"/>
                  </a:lnTo>
                  <a:close/>
                </a:path>
                <a:path w="8184515" h="339089">
                  <a:moveTo>
                    <a:pt x="4061561" y="168097"/>
                  </a:moveTo>
                  <a:lnTo>
                    <a:pt x="3757257" y="168097"/>
                  </a:lnTo>
                  <a:lnTo>
                    <a:pt x="3757257" y="192862"/>
                  </a:lnTo>
                  <a:lnTo>
                    <a:pt x="3896461" y="192862"/>
                  </a:lnTo>
                  <a:lnTo>
                    <a:pt x="3896461" y="261899"/>
                  </a:lnTo>
                  <a:lnTo>
                    <a:pt x="3927233" y="261899"/>
                  </a:lnTo>
                  <a:lnTo>
                    <a:pt x="3927233" y="192862"/>
                  </a:lnTo>
                  <a:lnTo>
                    <a:pt x="4061561" y="192862"/>
                  </a:lnTo>
                  <a:lnTo>
                    <a:pt x="4061561" y="168097"/>
                  </a:lnTo>
                  <a:close/>
                </a:path>
                <a:path w="8184515" h="339089">
                  <a:moveTo>
                    <a:pt x="4301706" y="105435"/>
                  </a:moveTo>
                  <a:lnTo>
                    <a:pt x="4295025" y="73113"/>
                  </a:lnTo>
                  <a:lnTo>
                    <a:pt x="4279671" y="52527"/>
                  </a:lnTo>
                  <a:lnTo>
                    <a:pt x="4276382" y="48120"/>
                  </a:lnTo>
                  <a:lnTo>
                    <a:pt x="4271696" y="45466"/>
                  </a:lnTo>
                  <a:lnTo>
                    <a:pt x="4271696" y="105435"/>
                  </a:lnTo>
                  <a:lnTo>
                    <a:pt x="4267212" y="126834"/>
                  </a:lnTo>
                  <a:lnTo>
                    <a:pt x="4254754" y="143560"/>
                  </a:lnTo>
                  <a:lnTo>
                    <a:pt x="4235755" y="154457"/>
                  </a:lnTo>
                  <a:lnTo>
                    <a:pt x="4211650" y="158343"/>
                  </a:lnTo>
                  <a:lnTo>
                    <a:pt x="4187558" y="154457"/>
                  </a:lnTo>
                  <a:lnTo>
                    <a:pt x="4168546" y="143560"/>
                  </a:lnTo>
                  <a:lnTo>
                    <a:pt x="4156087" y="126834"/>
                  </a:lnTo>
                  <a:lnTo>
                    <a:pt x="4151617" y="105435"/>
                  </a:lnTo>
                  <a:lnTo>
                    <a:pt x="4156087" y="83870"/>
                  </a:lnTo>
                  <a:lnTo>
                    <a:pt x="4168546" y="67157"/>
                  </a:lnTo>
                  <a:lnTo>
                    <a:pt x="4187558" y="56362"/>
                  </a:lnTo>
                  <a:lnTo>
                    <a:pt x="4211650" y="52527"/>
                  </a:lnTo>
                  <a:lnTo>
                    <a:pt x="4235755" y="56362"/>
                  </a:lnTo>
                  <a:lnTo>
                    <a:pt x="4254754" y="67157"/>
                  </a:lnTo>
                  <a:lnTo>
                    <a:pt x="4267212" y="83870"/>
                  </a:lnTo>
                  <a:lnTo>
                    <a:pt x="4271696" y="105435"/>
                  </a:lnTo>
                  <a:lnTo>
                    <a:pt x="4271696" y="45466"/>
                  </a:lnTo>
                  <a:lnTo>
                    <a:pt x="4247883" y="31978"/>
                  </a:lnTo>
                  <a:lnTo>
                    <a:pt x="4211650" y="26263"/>
                  </a:lnTo>
                  <a:lnTo>
                    <a:pt x="4175582" y="31978"/>
                  </a:lnTo>
                  <a:lnTo>
                    <a:pt x="4147070" y="48120"/>
                  </a:lnTo>
                  <a:lnTo>
                    <a:pt x="4128338" y="73113"/>
                  </a:lnTo>
                  <a:lnTo>
                    <a:pt x="4121607" y="105435"/>
                  </a:lnTo>
                  <a:lnTo>
                    <a:pt x="4128338" y="137591"/>
                  </a:lnTo>
                  <a:lnTo>
                    <a:pt x="4147070" y="162610"/>
                  </a:lnTo>
                  <a:lnTo>
                    <a:pt x="4175582" y="178828"/>
                  </a:lnTo>
                  <a:lnTo>
                    <a:pt x="4211650" y="184607"/>
                  </a:lnTo>
                  <a:lnTo>
                    <a:pt x="4247883" y="178828"/>
                  </a:lnTo>
                  <a:lnTo>
                    <a:pt x="4276382" y="162610"/>
                  </a:lnTo>
                  <a:lnTo>
                    <a:pt x="4279557" y="158343"/>
                  </a:lnTo>
                  <a:lnTo>
                    <a:pt x="4295025" y="137591"/>
                  </a:lnTo>
                  <a:lnTo>
                    <a:pt x="4301706" y="105435"/>
                  </a:lnTo>
                  <a:close/>
                </a:path>
                <a:path w="8184515" h="339089">
                  <a:moveTo>
                    <a:pt x="4326471" y="250266"/>
                  </a:moveTo>
                  <a:lnTo>
                    <a:pt x="4323854" y="227380"/>
                  </a:lnTo>
                  <a:lnTo>
                    <a:pt x="4267187" y="233946"/>
                  </a:lnTo>
                  <a:lnTo>
                    <a:pt x="4209643" y="237426"/>
                  </a:lnTo>
                  <a:lnTo>
                    <a:pt x="4154411" y="238785"/>
                  </a:lnTo>
                  <a:lnTo>
                    <a:pt x="4104716" y="239014"/>
                  </a:lnTo>
                  <a:lnTo>
                    <a:pt x="4108462" y="264909"/>
                  </a:lnTo>
                  <a:lnTo>
                    <a:pt x="4157522" y="264629"/>
                  </a:lnTo>
                  <a:lnTo>
                    <a:pt x="4211840" y="262940"/>
                  </a:lnTo>
                  <a:lnTo>
                    <a:pt x="4268978" y="258572"/>
                  </a:lnTo>
                  <a:lnTo>
                    <a:pt x="4326471" y="250266"/>
                  </a:lnTo>
                  <a:close/>
                </a:path>
                <a:path w="8184515" h="339089">
                  <a:moveTo>
                    <a:pt x="4376750" y="1498"/>
                  </a:moveTo>
                  <a:lnTo>
                    <a:pt x="4345991" y="1498"/>
                  </a:lnTo>
                  <a:lnTo>
                    <a:pt x="4345991" y="338823"/>
                  </a:lnTo>
                  <a:lnTo>
                    <a:pt x="4376750" y="338823"/>
                  </a:lnTo>
                  <a:lnTo>
                    <a:pt x="4376750" y="1498"/>
                  </a:lnTo>
                  <a:close/>
                </a:path>
                <a:path w="8184515" h="339089">
                  <a:moveTo>
                    <a:pt x="4736262" y="144830"/>
                  </a:moveTo>
                  <a:lnTo>
                    <a:pt x="4729912" y="96253"/>
                  </a:lnTo>
                  <a:lnTo>
                    <a:pt x="4712195" y="59232"/>
                  </a:lnTo>
                  <a:lnTo>
                    <a:pt x="4707509" y="55156"/>
                  </a:lnTo>
                  <a:lnTo>
                    <a:pt x="4706620" y="54394"/>
                  </a:lnTo>
                  <a:lnTo>
                    <a:pt x="4706620" y="144830"/>
                  </a:lnTo>
                  <a:lnTo>
                    <a:pt x="4702467" y="182016"/>
                  </a:lnTo>
                  <a:lnTo>
                    <a:pt x="4690910" y="210400"/>
                  </a:lnTo>
                  <a:lnTo>
                    <a:pt x="4673219" y="228523"/>
                  </a:lnTo>
                  <a:lnTo>
                    <a:pt x="4650702" y="234886"/>
                  </a:lnTo>
                  <a:lnTo>
                    <a:pt x="4627981" y="228523"/>
                  </a:lnTo>
                  <a:lnTo>
                    <a:pt x="4610189" y="210400"/>
                  </a:lnTo>
                  <a:lnTo>
                    <a:pt x="4598568" y="182016"/>
                  </a:lnTo>
                  <a:lnTo>
                    <a:pt x="4594428" y="144830"/>
                  </a:lnTo>
                  <a:lnTo>
                    <a:pt x="4598568" y="107873"/>
                  </a:lnTo>
                  <a:lnTo>
                    <a:pt x="4610189" y="79590"/>
                  </a:lnTo>
                  <a:lnTo>
                    <a:pt x="4627981" y="61518"/>
                  </a:lnTo>
                  <a:lnTo>
                    <a:pt x="4650702" y="55156"/>
                  </a:lnTo>
                  <a:lnTo>
                    <a:pt x="4673219" y="61518"/>
                  </a:lnTo>
                  <a:lnTo>
                    <a:pt x="4690910" y="79590"/>
                  </a:lnTo>
                  <a:lnTo>
                    <a:pt x="4702467" y="107873"/>
                  </a:lnTo>
                  <a:lnTo>
                    <a:pt x="4706620" y="144830"/>
                  </a:lnTo>
                  <a:lnTo>
                    <a:pt x="4706620" y="54394"/>
                  </a:lnTo>
                  <a:lnTo>
                    <a:pt x="4685131" y="35661"/>
                  </a:lnTo>
                  <a:lnTo>
                    <a:pt x="4650702" y="27381"/>
                  </a:lnTo>
                  <a:lnTo>
                    <a:pt x="4616285" y="35661"/>
                  </a:lnTo>
                  <a:lnTo>
                    <a:pt x="4589221" y="59232"/>
                  </a:lnTo>
                  <a:lnTo>
                    <a:pt x="4571504" y="96253"/>
                  </a:lnTo>
                  <a:lnTo>
                    <a:pt x="4565154" y="144830"/>
                  </a:lnTo>
                  <a:lnTo>
                    <a:pt x="4571504" y="193421"/>
                  </a:lnTo>
                  <a:lnTo>
                    <a:pt x="4589221" y="230428"/>
                  </a:lnTo>
                  <a:lnTo>
                    <a:pt x="4616285" y="254012"/>
                  </a:lnTo>
                  <a:lnTo>
                    <a:pt x="4650702" y="262280"/>
                  </a:lnTo>
                  <a:lnTo>
                    <a:pt x="4685131" y="254012"/>
                  </a:lnTo>
                  <a:lnTo>
                    <a:pt x="4707077" y="234886"/>
                  </a:lnTo>
                  <a:lnTo>
                    <a:pt x="4712195" y="230428"/>
                  </a:lnTo>
                  <a:lnTo>
                    <a:pt x="4729912" y="193421"/>
                  </a:lnTo>
                  <a:lnTo>
                    <a:pt x="4736262" y="144830"/>
                  </a:lnTo>
                  <a:close/>
                </a:path>
                <a:path w="8184515" h="339089">
                  <a:moveTo>
                    <a:pt x="4828184" y="1498"/>
                  </a:moveTo>
                  <a:lnTo>
                    <a:pt x="4797425" y="1498"/>
                  </a:lnTo>
                  <a:lnTo>
                    <a:pt x="4797425" y="338823"/>
                  </a:lnTo>
                  <a:lnTo>
                    <a:pt x="4828184" y="338823"/>
                  </a:lnTo>
                  <a:lnTo>
                    <a:pt x="4828184" y="1498"/>
                  </a:lnTo>
                  <a:close/>
                </a:path>
                <a:path w="8184515" h="339089">
                  <a:moveTo>
                    <a:pt x="5072088" y="34086"/>
                  </a:moveTo>
                  <a:lnTo>
                    <a:pt x="5042065" y="34086"/>
                  </a:lnTo>
                  <a:lnTo>
                    <a:pt x="5042065" y="59486"/>
                  </a:lnTo>
                  <a:lnTo>
                    <a:pt x="5042065" y="228396"/>
                  </a:lnTo>
                  <a:lnTo>
                    <a:pt x="4947513" y="228396"/>
                  </a:lnTo>
                  <a:lnTo>
                    <a:pt x="4947513" y="59486"/>
                  </a:lnTo>
                  <a:lnTo>
                    <a:pt x="5042065" y="59486"/>
                  </a:lnTo>
                  <a:lnTo>
                    <a:pt x="5042065" y="34086"/>
                  </a:lnTo>
                  <a:lnTo>
                    <a:pt x="4917491" y="34086"/>
                  </a:lnTo>
                  <a:lnTo>
                    <a:pt x="4917491" y="59486"/>
                  </a:lnTo>
                  <a:lnTo>
                    <a:pt x="4917491" y="228396"/>
                  </a:lnTo>
                  <a:lnTo>
                    <a:pt x="4917491" y="253796"/>
                  </a:lnTo>
                  <a:lnTo>
                    <a:pt x="5072088" y="253796"/>
                  </a:lnTo>
                  <a:lnTo>
                    <a:pt x="5072088" y="228879"/>
                  </a:lnTo>
                  <a:lnTo>
                    <a:pt x="5072088" y="228396"/>
                  </a:lnTo>
                  <a:lnTo>
                    <a:pt x="5072088" y="59486"/>
                  </a:lnTo>
                  <a:lnTo>
                    <a:pt x="5072088" y="59283"/>
                  </a:lnTo>
                  <a:lnTo>
                    <a:pt x="5072088" y="34086"/>
                  </a:lnTo>
                  <a:close/>
                </a:path>
                <a:path w="8184515" h="339089">
                  <a:moveTo>
                    <a:pt x="5173396" y="1498"/>
                  </a:moveTo>
                  <a:lnTo>
                    <a:pt x="5142636" y="1498"/>
                  </a:lnTo>
                  <a:lnTo>
                    <a:pt x="5142636" y="338823"/>
                  </a:lnTo>
                  <a:lnTo>
                    <a:pt x="5173396" y="338823"/>
                  </a:lnTo>
                  <a:lnTo>
                    <a:pt x="5173396" y="1498"/>
                  </a:lnTo>
                  <a:close/>
                </a:path>
                <a:path w="8184515" h="339089">
                  <a:moveTo>
                    <a:pt x="5453316" y="240512"/>
                  </a:moveTo>
                  <a:lnTo>
                    <a:pt x="5418353" y="218389"/>
                  </a:lnTo>
                  <a:lnTo>
                    <a:pt x="5389715" y="185915"/>
                  </a:lnTo>
                  <a:lnTo>
                    <a:pt x="5370373" y="146697"/>
                  </a:lnTo>
                  <a:lnTo>
                    <a:pt x="5363261" y="104305"/>
                  </a:lnTo>
                  <a:lnTo>
                    <a:pt x="5363261" y="61531"/>
                  </a:lnTo>
                  <a:lnTo>
                    <a:pt x="5442432" y="61531"/>
                  </a:lnTo>
                  <a:lnTo>
                    <a:pt x="5442432" y="36017"/>
                  </a:lnTo>
                  <a:lnTo>
                    <a:pt x="5254447" y="36017"/>
                  </a:lnTo>
                  <a:lnTo>
                    <a:pt x="5254447" y="61531"/>
                  </a:lnTo>
                  <a:lnTo>
                    <a:pt x="5332501" y="61531"/>
                  </a:lnTo>
                  <a:lnTo>
                    <a:pt x="5332501" y="104305"/>
                  </a:lnTo>
                  <a:lnTo>
                    <a:pt x="5325351" y="148196"/>
                  </a:lnTo>
                  <a:lnTo>
                    <a:pt x="5305996" y="189763"/>
                  </a:lnTo>
                  <a:lnTo>
                    <a:pt x="5277561" y="224726"/>
                  </a:lnTo>
                  <a:lnTo>
                    <a:pt x="5243195" y="248767"/>
                  </a:lnTo>
                  <a:lnTo>
                    <a:pt x="5261203" y="273532"/>
                  </a:lnTo>
                  <a:lnTo>
                    <a:pt x="5288724" y="254863"/>
                  </a:lnTo>
                  <a:lnTo>
                    <a:pt x="5313121" y="229120"/>
                  </a:lnTo>
                  <a:lnTo>
                    <a:pt x="5333225" y="197815"/>
                  </a:lnTo>
                  <a:lnTo>
                    <a:pt x="5347881" y="162471"/>
                  </a:lnTo>
                  <a:lnTo>
                    <a:pt x="5362981" y="195465"/>
                  </a:lnTo>
                  <a:lnTo>
                    <a:pt x="5383390" y="224434"/>
                  </a:lnTo>
                  <a:lnTo>
                    <a:pt x="5408092" y="248107"/>
                  </a:lnTo>
                  <a:lnTo>
                    <a:pt x="5436057" y="265277"/>
                  </a:lnTo>
                  <a:lnTo>
                    <a:pt x="5453316" y="240512"/>
                  </a:lnTo>
                  <a:close/>
                </a:path>
                <a:path w="8184515" h="339089">
                  <a:moveTo>
                    <a:pt x="5518607" y="1866"/>
                  </a:moveTo>
                  <a:lnTo>
                    <a:pt x="5487835" y="1866"/>
                  </a:lnTo>
                  <a:lnTo>
                    <a:pt x="5487835" y="338074"/>
                  </a:lnTo>
                  <a:lnTo>
                    <a:pt x="5518607" y="338074"/>
                  </a:lnTo>
                  <a:lnTo>
                    <a:pt x="5518607" y="1866"/>
                  </a:lnTo>
                  <a:close/>
                </a:path>
                <a:path w="8184515" h="339089">
                  <a:moveTo>
                    <a:pt x="5797778" y="252526"/>
                  </a:moveTo>
                  <a:lnTo>
                    <a:pt x="5796026" y="237515"/>
                  </a:lnTo>
                  <a:lnTo>
                    <a:pt x="5795149" y="230009"/>
                  </a:lnTo>
                  <a:lnTo>
                    <a:pt x="5773102" y="232714"/>
                  </a:lnTo>
                  <a:lnTo>
                    <a:pt x="5750458" y="234746"/>
                  </a:lnTo>
                  <a:lnTo>
                    <a:pt x="5727458" y="236283"/>
                  </a:lnTo>
                  <a:lnTo>
                    <a:pt x="5704344" y="237515"/>
                  </a:lnTo>
                  <a:lnTo>
                    <a:pt x="5704344" y="180479"/>
                  </a:lnTo>
                  <a:lnTo>
                    <a:pt x="5734037" y="171818"/>
                  </a:lnTo>
                  <a:lnTo>
                    <a:pt x="5756973" y="155333"/>
                  </a:lnTo>
                  <a:lnTo>
                    <a:pt x="5757303" y="155105"/>
                  </a:lnTo>
                  <a:lnTo>
                    <a:pt x="5772467" y="131559"/>
                  </a:lnTo>
                  <a:lnTo>
                    <a:pt x="5777890" y="102438"/>
                  </a:lnTo>
                  <a:lnTo>
                    <a:pt x="5771223" y="70116"/>
                  </a:lnTo>
                  <a:lnTo>
                    <a:pt x="5755691" y="49149"/>
                  </a:lnTo>
                  <a:lnTo>
                    <a:pt x="5752706" y="45110"/>
                  </a:lnTo>
                  <a:lnTo>
                    <a:pt x="5747880" y="42354"/>
                  </a:lnTo>
                  <a:lnTo>
                    <a:pt x="5747880" y="102438"/>
                  </a:lnTo>
                  <a:lnTo>
                    <a:pt x="5743473" y="124155"/>
                  </a:lnTo>
                  <a:lnTo>
                    <a:pt x="5731218" y="140843"/>
                  </a:lnTo>
                  <a:lnTo>
                    <a:pt x="5712574" y="151561"/>
                  </a:lnTo>
                  <a:lnTo>
                    <a:pt x="5688965" y="155333"/>
                  </a:lnTo>
                  <a:lnTo>
                    <a:pt x="5665140" y="151561"/>
                  </a:lnTo>
                  <a:lnTo>
                    <a:pt x="5646369" y="140843"/>
                  </a:lnTo>
                  <a:lnTo>
                    <a:pt x="5634088" y="124155"/>
                  </a:lnTo>
                  <a:lnTo>
                    <a:pt x="5629681" y="102438"/>
                  </a:lnTo>
                  <a:lnTo>
                    <a:pt x="5634088" y="80810"/>
                  </a:lnTo>
                  <a:lnTo>
                    <a:pt x="5646369" y="63969"/>
                  </a:lnTo>
                  <a:lnTo>
                    <a:pt x="5665140" y="53047"/>
                  </a:lnTo>
                  <a:lnTo>
                    <a:pt x="5688965" y="49149"/>
                  </a:lnTo>
                  <a:lnTo>
                    <a:pt x="5712574" y="53047"/>
                  </a:lnTo>
                  <a:lnTo>
                    <a:pt x="5731218" y="63969"/>
                  </a:lnTo>
                  <a:lnTo>
                    <a:pt x="5743473" y="80810"/>
                  </a:lnTo>
                  <a:lnTo>
                    <a:pt x="5747880" y="102438"/>
                  </a:lnTo>
                  <a:lnTo>
                    <a:pt x="5747880" y="42354"/>
                  </a:lnTo>
                  <a:lnTo>
                    <a:pt x="5724550" y="28981"/>
                  </a:lnTo>
                  <a:lnTo>
                    <a:pt x="5688965" y="23253"/>
                  </a:lnTo>
                  <a:lnTo>
                    <a:pt x="5653011" y="28981"/>
                  </a:lnTo>
                  <a:lnTo>
                    <a:pt x="5624754" y="45110"/>
                  </a:lnTo>
                  <a:lnTo>
                    <a:pt x="5606275" y="70116"/>
                  </a:lnTo>
                  <a:lnTo>
                    <a:pt x="5599658" y="102438"/>
                  </a:lnTo>
                  <a:lnTo>
                    <a:pt x="5605030" y="131622"/>
                  </a:lnTo>
                  <a:lnTo>
                    <a:pt x="5620156" y="155244"/>
                  </a:lnTo>
                  <a:lnTo>
                    <a:pt x="5643511" y="171983"/>
                  </a:lnTo>
                  <a:lnTo>
                    <a:pt x="5673572" y="180479"/>
                  </a:lnTo>
                  <a:lnTo>
                    <a:pt x="5673572" y="238645"/>
                  </a:lnTo>
                  <a:lnTo>
                    <a:pt x="5605348" y="239699"/>
                  </a:lnTo>
                  <a:lnTo>
                    <a:pt x="5584647" y="239763"/>
                  </a:lnTo>
                  <a:lnTo>
                    <a:pt x="5588774" y="265658"/>
                  </a:lnTo>
                  <a:lnTo>
                    <a:pt x="5636425" y="265290"/>
                  </a:lnTo>
                  <a:lnTo>
                    <a:pt x="5688774" y="263588"/>
                  </a:lnTo>
                  <a:lnTo>
                    <a:pt x="5743384" y="259638"/>
                  </a:lnTo>
                  <a:lnTo>
                    <a:pt x="5797778" y="252526"/>
                  </a:lnTo>
                  <a:close/>
                </a:path>
                <a:path w="8184515" h="339089">
                  <a:moveTo>
                    <a:pt x="5900598" y="140335"/>
                  </a:moveTo>
                  <a:lnTo>
                    <a:pt x="5847308" y="140335"/>
                  </a:lnTo>
                  <a:lnTo>
                    <a:pt x="5847308" y="1117"/>
                  </a:lnTo>
                  <a:lnTo>
                    <a:pt x="5816536" y="1117"/>
                  </a:lnTo>
                  <a:lnTo>
                    <a:pt x="5816536" y="338074"/>
                  </a:lnTo>
                  <a:lnTo>
                    <a:pt x="5847308" y="338074"/>
                  </a:lnTo>
                  <a:lnTo>
                    <a:pt x="5847308" y="166217"/>
                  </a:lnTo>
                  <a:lnTo>
                    <a:pt x="5900598" y="166217"/>
                  </a:lnTo>
                  <a:lnTo>
                    <a:pt x="5900598" y="140335"/>
                  </a:lnTo>
                  <a:close/>
                </a:path>
                <a:path w="8184515" h="339089">
                  <a:moveTo>
                    <a:pt x="6326073" y="114439"/>
                  </a:moveTo>
                  <a:lnTo>
                    <a:pt x="6283591" y="105435"/>
                  </a:lnTo>
                  <a:lnTo>
                    <a:pt x="6247371" y="89446"/>
                  </a:lnTo>
                  <a:lnTo>
                    <a:pt x="6224562" y="70167"/>
                  </a:lnTo>
                  <a:lnTo>
                    <a:pt x="6221692" y="67741"/>
                  </a:lnTo>
                  <a:lnTo>
                    <a:pt x="6210871" y="41643"/>
                  </a:lnTo>
                  <a:lnTo>
                    <a:pt x="6315557" y="41643"/>
                  </a:lnTo>
                  <a:lnTo>
                    <a:pt x="6315557" y="16878"/>
                  </a:lnTo>
                  <a:lnTo>
                    <a:pt x="6066790" y="16878"/>
                  </a:lnTo>
                  <a:lnTo>
                    <a:pt x="6066790" y="41643"/>
                  </a:lnTo>
                  <a:lnTo>
                    <a:pt x="6171095" y="41643"/>
                  </a:lnTo>
                  <a:lnTo>
                    <a:pt x="6160274" y="67741"/>
                  </a:lnTo>
                  <a:lnTo>
                    <a:pt x="6134608" y="89446"/>
                  </a:lnTo>
                  <a:lnTo>
                    <a:pt x="6098387" y="105435"/>
                  </a:lnTo>
                  <a:lnTo>
                    <a:pt x="6055906" y="114439"/>
                  </a:lnTo>
                  <a:lnTo>
                    <a:pt x="6066790" y="138823"/>
                  </a:lnTo>
                  <a:lnTo>
                    <a:pt x="6106871" y="130479"/>
                  </a:lnTo>
                  <a:lnTo>
                    <a:pt x="6142672" y="115900"/>
                  </a:lnTo>
                  <a:lnTo>
                    <a:pt x="6171577" y="95618"/>
                  </a:lnTo>
                  <a:lnTo>
                    <a:pt x="6190983" y="70167"/>
                  </a:lnTo>
                  <a:lnTo>
                    <a:pt x="6210554" y="95618"/>
                  </a:lnTo>
                  <a:lnTo>
                    <a:pt x="6239434" y="115900"/>
                  </a:lnTo>
                  <a:lnTo>
                    <a:pt x="6275146" y="130479"/>
                  </a:lnTo>
                  <a:lnTo>
                    <a:pt x="6315189" y="138823"/>
                  </a:lnTo>
                  <a:lnTo>
                    <a:pt x="6326073" y="114439"/>
                  </a:lnTo>
                  <a:close/>
                </a:path>
                <a:path w="8184515" h="339089">
                  <a:moveTo>
                    <a:pt x="6342951" y="159092"/>
                  </a:moveTo>
                  <a:lnTo>
                    <a:pt x="6038647" y="159092"/>
                  </a:lnTo>
                  <a:lnTo>
                    <a:pt x="6038647" y="183857"/>
                  </a:lnTo>
                  <a:lnTo>
                    <a:pt x="6175222" y="183857"/>
                  </a:lnTo>
                  <a:lnTo>
                    <a:pt x="6175222" y="219875"/>
                  </a:lnTo>
                  <a:lnTo>
                    <a:pt x="6133198" y="225386"/>
                  </a:lnTo>
                  <a:lnTo>
                    <a:pt x="6101829" y="237185"/>
                  </a:lnTo>
                  <a:lnTo>
                    <a:pt x="6082195" y="254965"/>
                  </a:lnTo>
                  <a:lnTo>
                    <a:pt x="6075413" y="278409"/>
                  </a:lnTo>
                  <a:lnTo>
                    <a:pt x="6083338" y="303822"/>
                  </a:lnTo>
                  <a:lnTo>
                    <a:pt x="6106185" y="322414"/>
                  </a:lnTo>
                  <a:lnTo>
                    <a:pt x="6142533" y="333819"/>
                  </a:lnTo>
                  <a:lnTo>
                    <a:pt x="6190983" y="337705"/>
                  </a:lnTo>
                  <a:lnTo>
                    <a:pt x="6239167" y="333819"/>
                  </a:lnTo>
                  <a:lnTo>
                    <a:pt x="6275273" y="322414"/>
                  </a:lnTo>
                  <a:lnTo>
                    <a:pt x="6285458" y="314058"/>
                  </a:lnTo>
                  <a:lnTo>
                    <a:pt x="6297942" y="303822"/>
                  </a:lnTo>
                  <a:lnTo>
                    <a:pt x="6305804" y="278409"/>
                  </a:lnTo>
                  <a:lnTo>
                    <a:pt x="6299085" y="254965"/>
                  </a:lnTo>
                  <a:lnTo>
                    <a:pt x="6286119" y="243141"/>
                  </a:lnTo>
                  <a:lnTo>
                    <a:pt x="6279591" y="237185"/>
                  </a:lnTo>
                  <a:lnTo>
                    <a:pt x="6274663" y="235331"/>
                  </a:lnTo>
                  <a:lnTo>
                    <a:pt x="6274663" y="278409"/>
                  </a:lnTo>
                  <a:lnTo>
                    <a:pt x="6268923" y="293484"/>
                  </a:lnTo>
                  <a:lnTo>
                    <a:pt x="6252337" y="304685"/>
                  </a:lnTo>
                  <a:lnTo>
                    <a:pt x="6225908" y="311658"/>
                  </a:lnTo>
                  <a:lnTo>
                    <a:pt x="6190615" y="314058"/>
                  </a:lnTo>
                  <a:lnTo>
                    <a:pt x="6155156" y="311658"/>
                  </a:lnTo>
                  <a:lnTo>
                    <a:pt x="6128740" y="304685"/>
                  </a:lnTo>
                  <a:lnTo>
                    <a:pt x="6112256" y="293484"/>
                  </a:lnTo>
                  <a:lnTo>
                    <a:pt x="6106566" y="278409"/>
                  </a:lnTo>
                  <a:lnTo>
                    <a:pt x="6112256" y="263410"/>
                  </a:lnTo>
                  <a:lnTo>
                    <a:pt x="6128740" y="252336"/>
                  </a:lnTo>
                  <a:lnTo>
                    <a:pt x="6155156" y="245491"/>
                  </a:lnTo>
                  <a:lnTo>
                    <a:pt x="6190615" y="243141"/>
                  </a:lnTo>
                  <a:lnTo>
                    <a:pt x="6225908" y="245491"/>
                  </a:lnTo>
                  <a:lnTo>
                    <a:pt x="6252337" y="252336"/>
                  </a:lnTo>
                  <a:lnTo>
                    <a:pt x="6268923" y="263410"/>
                  </a:lnTo>
                  <a:lnTo>
                    <a:pt x="6274663" y="278409"/>
                  </a:lnTo>
                  <a:lnTo>
                    <a:pt x="6274663" y="235331"/>
                  </a:lnTo>
                  <a:lnTo>
                    <a:pt x="6248349" y="225386"/>
                  </a:lnTo>
                  <a:lnTo>
                    <a:pt x="6206375" y="219875"/>
                  </a:lnTo>
                  <a:lnTo>
                    <a:pt x="6206375" y="183857"/>
                  </a:lnTo>
                  <a:lnTo>
                    <a:pt x="6342951" y="183857"/>
                  </a:lnTo>
                  <a:lnTo>
                    <a:pt x="6342951" y="159092"/>
                  </a:lnTo>
                  <a:close/>
                </a:path>
                <a:path w="8184515" h="339089">
                  <a:moveTo>
                    <a:pt x="6583477" y="159461"/>
                  </a:moveTo>
                  <a:lnTo>
                    <a:pt x="6522364" y="124853"/>
                  </a:lnTo>
                  <a:lnTo>
                    <a:pt x="6498679" y="69418"/>
                  </a:lnTo>
                  <a:lnTo>
                    <a:pt x="6498679" y="63779"/>
                  </a:lnTo>
                  <a:lnTo>
                    <a:pt x="6572974" y="63779"/>
                  </a:lnTo>
                  <a:lnTo>
                    <a:pt x="6572974" y="39014"/>
                  </a:lnTo>
                  <a:lnTo>
                    <a:pt x="6498679" y="39014"/>
                  </a:lnTo>
                  <a:lnTo>
                    <a:pt x="6498679" y="0"/>
                  </a:lnTo>
                  <a:lnTo>
                    <a:pt x="6467907" y="0"/>
                  </a:lnTo>
                  <a:lnTo>
                    <a:pt x="6467907" y="39014"/>
                  </a:lnTo>
                  <a:lnTo>
                    <a:pt x="6393231" y="39014"/>
                  </a:lnTo>
                  <a:lnTo>
                    <a:pt x="6393231" y="63779"/>
                  </a:lnTo>
                  <a:lnTo>
                    <a:pt x="6467907" y="63779"/>
                  </a:lnTo>
                  <a:lnTo>
                    <a:pt x="6467907" y="69418"/>
                  </a:lnTo>
                  <a:lnTo>
                    <a:pt x="6461785" y="100787"/>
                  </a:lnTo>
                  <a:lnTo>
                    <a:pt x="6444551" y="128511"/>
                  </a:lnTo>
                  <a:lnTo>
                    <a:pt x="6417881" y="150888"/>
                  </a:lnTo>
                  <a:lnTo>
                    <a:pt x="6383477" y="166217"/>
                  </a:lnTo>
                  <a:lnTo>
                    <a:pt x="6398488" y="190233"/>
                  </a:lnTo>
                  <a:lnTo>
                    <a:pt x="6426568" y="178155"/>
                  </a:lnTo>
                  <a:lnTo>
                    <a:pt x="6450647" y="161442"/>
                  </a:lnTo>
                  <a:lnTo>
                    <a:pt x="6469939" y="140639"/>
                  </a:lnTo>
                  <a:lnTo>
                    <a:pt x="6483667" y="116319"/>
                  </a:lnTo>
                  <a:lnTo>
                    <a:pt x="6498031" y="138747"/>
                  </a:lnTo>
                  <a:lnTo>
                    <a:pt x="6517576" y="157822"/>
                  </a:lnTo>
                  <a:lnTo>
                    <a:pt x="6541554" y="173037"/>
                  </a:lnTo>
                  <a:lnTo>
                    <a:pt x="6569215" y="183857"/>
                  </a:lnTo>
                  <a:lnTo>
                    <a:pt x="6583477" y="159461"/>
                  </a:lnTo>
                  <a:close/>
                </a:path>
                <a:path w="8184515" h="339089">
                  <a:moveTo>
                    <a:pt x="6660769" y="202996"/>
                  </a:moveTo>
                  <a:lnTo>
                    <a:pt x="6630378" y="202996"/>
                  </a:lnTo>
                  <a:lnTo>
                    <a:pt x="6630378" y="243141"/>
                  </a:lnTo>
                  <a:lnTo>
                    <a:pt x="6630378" y="267538"/>
                  </a:lnTo>
                  <a:lnTo>
                    <a:pt x="6630378" y="308432"/>
                  </a:lnTo>
                  <a:lnTo>
                    <a:pt x="6475781" y="308432"/>
                  </a:lnTo>
                  <a:lnTo>
                    <a:pt x="6475781" y="267538"/>
                  </a:lnTo>
                  <a:lnTo>
                    <a:pt x="6630378" y="267538"/>
                  </a:lnTo>
                  <a:lnTo>
                    <a:pt x="6630378" y="243141"/>
                  </a:lnTo>
                  <a:lnTo>
                    <a:pt x="6475781" y="243141"/>
                  </a:lnTo>
                  <a:lnTo>
                    <a:pt x="6475781" y="202996"/>
                  </a:lnTo>
                  <a:lnTo>
                    <a:pt x="6445390" y="202996"/>
                  </a:lnTo>
                  <a:lnTo>
                    <a:pt x="6445390" y="333578"/>
                  </a:lnTo>
                  <a:lnTo>
                    <a:pt x="6660769" y="333578"/>
                  </a:lnTo>
                  <a:lnTo>
                    <a:pt x="6660769" y="308432"/>
                  </a:lnTo>
                  <a:lnTo>
                    <a:pt x="6660769" y="267538"/>
                  </a:lnTo>
                  <a:lnTo>
                    <a:pt x="6660769" y="243141"/>
                  </a:lnTo>
                  <a:lnTo>
                    <a:pt x="6660769" y="202996"/>
                  </a:lnTo>
                  <a:close/>
                </a:path>
                <a:path w="8184515" h="339089">
                  <a:moveTo>
                    <a:pt x="6660769" y="1866"/>
                  </a:moveTo>
                  <a:lnTo>
                    <a:pt x="6630009" y="1866"/>
                  </a:lnTo>
                  <a:lnTo>
                    <a:pt x="6630009" y="91554"/>
                  </a:lnTo>
                  <a:lnTo>
                    <a:pt x="6563588" y="91554"/>
                  </a:lnTo>
                  <a:lnTo>
                    <a:pt x="6563588" y="116687"/>
                  </a:lnTo>
                  <a:lnTo>
                    <a:pt x="6630009" y="116687"/>
                  </a:lnTo>
                  <a:lnTo>
                    <a:pt x="6630009" y="187985"/>
                  </a:lnTo>
                  <a:lnTo>
                    <a:pt x="6660769" y="187985"/>
                  </a:lnTo>
                  <a:lnTo>
                    <a:pt x="6660769" y="1866"/>
                  </a:lnTo>
                  <a:close/>
                </a:path>
                <a:path w="8184515" h="339089">
                  <a:moveTo>
                    <a:pt x="6938442" y="237134"/>
                  </a:moveTo>
                  <a:lnTo>
                    <a:pt x="6903313" y="213487"/>
                  </a:lnTo>
                  <a:lnTo>
                    <a:pt x="6874700" y="178790"/>
                  </a:lnTo>
                  <a:lnTo>
                    <a:pt x="6863943" y="155333"/>
                  </a:lnTo>
                  <a:lnTo>
                    <a:pt x="6855434" y="136779"/>
                  </a:lnTo>
                  <a:lnTo>
                    <a:pt x="6848386" y="91173"/>
                  </a:lnTo>
                  <a:lnTo>
                    <a:pt x="6848386" y="30759"/>
                  </a:lnTo>
                  <a:lnTo>
                    <a:pt x="6817995" y="30759"/>
                  </a:lnTo>
                  <a:lnTo>
                    <a:pt x="6817995" y="91173"/>
                  </a:lnTo>
                  <a:lnTo>
                    <a:pt x="6810832" y="138506"/>
                  </a:lnTo>
                  <a:lnTo>
                    <a:pt x="6791350" y="182219"/>
                  </a:lnTo>
                  <a:lnTo>
                    <a:pt x="6762585" y="218401"/>
                  </a:lnTo>
                  <a:lnTo>
                    <a:pt x="6727558" y="243141"/>
                  </a:lnTo>
                  <a:lnTo>
                    <a:pt x="6746329" y="268287"/>
                  </a:lnTo>
                  <a:lnTo>
                    <a:pt x="6774383" y="249212"/>
                  </a:lnTo>
                  <a:lnTo>
                    <a:pt x="6798856" y="223215"/>
                  </a:lnTo>
                  <a:lnTo>
                    <a:pt x="6818820" y="191503"/>
                  </a:lnTo>
                  <a:lnTo>
                    <a:pt x="6833375" y="155333"/>
                  </a:lnTo>
                  <a:lnTo>
                    <a:pt x="6848348" y="189611"/>
                  </a:lnTo>
                  <a:lnTo>
                    <a:pt x="6868414" y="219595"/>
                  </a:lnTo>
                  <a:lnTo>
                    <a:pt x="6892633" y="244094"/>
                  </a:lnTo>
                  <a:lnTo>
                    <a:pt x="6920052" y="261899"/>
                  </a:lnTo>
                  <a:lnTo>
                    <a:pt x="6938442" y="237134"/>
                  </a:lnTo>
                  <a:close/>
                </a:path>
                <a:path w="8184515" h="339089">
                  <a:moveTo>
                    <a:pt x="7004482" y="1498"/>
                  </a:moveTo>
                  <a:lnTo>
                    <a:pt x="6973710" y="1498"/>
                  </a:lnTo>
                  <a:lnTo>
                    <a:pt x="6973710" y="338823"/>
                  </a:lnTo>
                  <a:lnTo>
                    <a:pt x="7004482" y="338823"/>
                  </a:lnTo>
                  <a:lnTo>
                    <a:pt x="7004482" y="1498"/>
                  </a:lnTo>
                  <a:close/>
                </a:path>
                <a:path w="8184515" h="339089">
                  <a:moveTo>
                    <a:pt x="7351192" y="1117"/>
                  </a:moveTo>
                  <a:lnTo>
                    <a:pt x="7320420" y="1117"/>
                  </a:lnTo>
                  <a:lnTo>
                    <a:pt x="7320420" y="95681"/>
                  </a:lnTo>
                  <a:lnTo>
                    <a:pt x="7239000" y="95681"/>
                  </a:lnTo>
                  <a:lnTo>
                    <a:pt x="7241184" y="81038"/>
                  </a:lnTo>
                  <a:lnTo>
                    <a:pt x="7242708" y="66319"/>
                  </a:lnTo>
                  <a:lnTo>
                    <a:pt x="7243585" y="51460"/>
                  </a:lnTo>
                  <a:lnTo>
                    <a:pt x="7243877" y="36398"/>
                  </a:lnTo>
                  <a:lnTo>
                    <a:pt x="7092658" y="36398"/>
                  </a:lnTo>
                  <a:lnTo>
                    <a:pt x="7092658" y="61531"/>
                  </a:lnTo>
                  <a:lnTo>
                    <a:pt x="7213486" y="61531"/>
                  </a:lnTo>
                  <a:lnTo>
                    <a:pt x="7212050" y="76809"/>
                  </a:lnTo>
                  <a:lnTo>
                    <a:pt x="7209866" y="91694"/>
                  </a:lnTo>
                  <a:lnTo>
                    <a:pt x="7206780" y="106222"/>
                  </a:lnTo>
                  <a:lnTo>
                    <a:pt x="7202602" y="120446"/>
                  </a:lnTo>
                  <a:lnTo>
                    <a:pt x="7075398" y="128701"/>
                  </a:lnTo>
                  <a:lnTo>
                    <a:pt x="7081025" y="155714"/>
                  </a:lnTo>
                  <a:lnTo>
                    <a:pt x="7193216" y="145211"/>
                  </a:lnTo>
                  <a:lnTo>
                    <a:pt x="7174535" y="177533"/>
                  </a:lnTo>
                  <a:lnTo>
                    <a:pt x="7148944" y="207403"/>
                  </a:lnTo>
                  <a:lnTo>
                    <a:pt x="7115759" y="234594"/>
                  </a:lnTo>
                  <a:lnTo>
                    <a:pt x="7074268" y="258902"/>
                  </a:lnTo>
                  <a:lnTo>
                    <a:pt x="7091527" y="282917"/>
                  </a:lnTo>
                  <a:lnTo>
                    <a:pt x="7136473" y="256044"/>
                  </a:lnTo>
                  <a:lnTo>
                    <a:pt x="7172312" y="226047"/>
                  </a:lnTo>
                  <a:lnTo>
                    <a:pt x="7199871" y="193255"/>
                  </a:lnTo>
                  <a:lnTo>
                    <a:pt x="7219950" y="157949"/>
                  </a:lnTo>
                  <a:lnTo>
                    <a:pt x="7233374" y="120446"/>
                  </a:lnTo>
                  <a:lnTo>
                    <a:pt x="7320420" y="120446"/>
                  </a:lnTo>
                  <a:lnTo>
                    <a:pt x="7320420" y="185737"/>
                  </a:lnTo>
                  <a:lnTo>
                    <a:pt x="7228865" y="185737"/>
                  </a:lnTo>
                  <a:lnTo>
                    <a:pt x="7228865" y="210870"/>
                  </a:lnTo>
                  <a:lnTo>
                    <a:pt x="7320420" y="210870"/>
                  </a:lnTo>
                  <a:lnTo>
                    <a:pt x="7320420" y="337705"/>
                  </a:lnTo>
                  <a:lnTo>
                    <a:pt x="7351192" y="337705"/>
                  </a:lnTo>
                  <a:lnTo>
                    <a:pt x="7351192" y="1117"/>
                  </a:lnTo>
                  <a:close/>
                </a:path>
                <a:path w="8184515" h="339089">
                  <a:moveTo>
                    <a:pt x="7792428" y="29006"/>
                  </a:moveTo>
                  <a:lnTo>
                    <a:pt x="7560538" y="29006"/>
                  </a:lnTo>
                  <a:lnTo>
                    <a:pt x="7560538" y="53136"/>
                  </a:lnTo>
                  <a:lnTo>
                    <a:pt x="7560538" y="162356"/>
                  </a:lnTo>
                  <a:lnTo>
                    <a:pt x="7560538" y="186486"/>
                  </a:lnTo>
                  <a:lnTo>
                    <a:pt x="7792428" y="186486"/>
                  </a:lnTo>
                  <a:lnTo>
                    <a:pt x="7792428" y="162471"/>
                  </a:lnTo>
                  <a:lnTo>
                    <a:pt x="7792428" y="53276"/>
                  </a:lnTo>
                  <a:lnTo>
                    <a:pt x="7762405" y="53276"/>
                  </a:lnTo>
                  <a:lnTo>
                    <a:pt x="7762405" y="162356"/>
                  </a:lnTo>
                  <a:lnTo>
                    <a:pt x="7590180" y="162356"/>
                  </a:lnTo>
                  <a:lnTo>
                    <a:pt x="7590180" y="53136"/>
                  </a:lnTo>
                  <a:lnTo>
                    <a:pt x="7792428" y="53136"/>
                  </a:lnTo>
                  <a:lnTo>
                    <a:pt x="7792428" y="29006"/>
                  </a:lnTo>
                  <a:close/>
                </a:path>
                <a:path w="8184515" h="339089">
                  <a:moveTo>
                    <a:pt x="7829575" y="269786"/>
                  </a:moveTo>
                  <a:lnTo>
                    <a:pt x="7746657" y="269786"/>
                  </a:lnTo>
                  <a:lnTo>
                    <a:pt x="7746657" y="186855"/>
                  </a:lnTo>
                  <a:lnTo>
                    <a:pt x="7715885" y="186855"/>
                  </a:lnTo>
                  <a:lnTo>
                    <a:pt x="7715885" y="269786"/>
                  </a:lnTo>
                  <a:lnTo>
                    <a:pt x="7637831" y="269786"/>
                  </a:lnTo>
                  <a:lnTo>
                    <a:pt x="7637831" y="186855"/>
                  </a:lnTo>
                  <a:lnTo>
                    <a:pt x="7607071" y="186855"/>
                  </a:lnTo>
                  <a:lnTo>
                    <a:pt x="7607071" y="269786"/>
                  </a:lnTo>
                  <a:lnTo>
                    <a:pt x="7524521" y="269786"/>
                  </a:lnTo>
                  <a:lnTo>
                    <a:pt x="7524521" y="295300"/>
                  </a:lnTo>
                  <a:lnTo>
                    <a:pt x="7829575" y="295300"/>
                  </a:lnTo>
                  <a:lnTo>
                    <a:pt x="7829575" y="269786"/>
                  </a:lnTo>
                  <a:close/>
                </a:path>
                <a:path w="8184515" h="339089">
                  <a:moveTo>
                    <a:pt x="8068221" y="235267"/>
                  </a:moveTo>
                  <a:lnTo>
                    <a:pt x="8034909" y="211112"/>
                  </a:lnTo>
                  <a:lnTo>
                    <a:pt x="8007718" y="176580"/>
                  </a:lnTo>
                  <a:lnTo>
                    <a:pt x="7998104" y="154965"/>
                  </a:lnTo>
                  <a:lnTo>
                    <a:pt x="7989392" y="135382"/>
                  </a:lnTo>
                  <a:lnTo>
                    <a:pt x="7982674" y="91173"/>
                  </a:lnTo>
                  <a:lnTo>
                    <a:pt x="7982674" y="30759"/>
                  </a:lnTo>
                  <a:lnTo>
                    <a:pt x="7952270" y="30759"/>
                  </a:lnTo>
                  <a:lnTo>
                    <a:pt x="7952270" y="91173"/>
                  </a:lnTo>
                  <a:lnTo>
                    <a:pt x="7945539" y="137007"/>
                  </a:lnTo>
                  <a:lnTo>
                    <a:pt x="7927086" y="180060"/>
                  </a:lnTo>
                  <a:lnTo>
                    <a:pt x="7899565" y="216281"/>
                  </a:lnTo>
                  <a:lnTo>
                    <a:pt x="7865592" y="241642"/>
                  </a:lnTo>
                  <a:lnTo>
                    <a:pt x="7883982" y="266407"/>
                  </a:lnTo>
                  <a:lnTo>
                    <a:pt x="7910995" y="247357"/>
                  </a:lnTo>
                  <a:lnTo>
                    <a:pt x="7934541" y="221526"/>
                  </a:lnTo>
                  <a:lnTo>
                    <a:pt x="7953743" y="190271"/>
                  </a:lnTo>
                  <a:lnTo>
                    <a:pt x="7967662" y="154965"/>
                  </a:lnTo>
                  <a:lnTo>
                    <a:pt x="7981861" y="188099"/>
                  </a:lnTo>
                  <a:lnTo>
                    <a:pt x="8000771" y="217436"/>
                  </a:lnTo>
                  <a:lnTo>
                    <a:pt x="8023492" y="241706"/>
                  </a:lnTo>
                  <a:lnTo>
                    <a:pt x="8049082" y="259651"/>
                  </a:lnTo>
                  <a:lnTo>
                    <a:pt x="8068221" y="235267"/>
                  </a:lnTo>
                  <a:close/>
                </a:path>
                <a:path w="8184515" h="339089">
                  <a:moveTo>
                    <a:pt x="8184172" y="138074"/>
                  </a:moveTo>
                  <a:lnTo>
                    <a:pt x="8128635" y="138074"/>
                  </a:lnTo>
                  <a:lnTo>
                    <a:pt x="8128635" y="1866"/>
                  </a:lnTo>
                  <a:lnTo>
                    <a:pt x="8097863" y="1866"/>
                  </a:lnTo>
                  <a:lnTo>
                    <a:pt x="8097863" y="338074"/>
                  </a:lnTo>
                  <a:lnTo>
                    <a:pt x="8128635" y="338074"/>
                  </a:lnTo>
                  <a:lnTo>
                    <a:pt x="8128635" y="163588"/>
                  </a:lnTo>
                  <a:lnTo>
                    <a:pt x="8184172" y="163588"/>
                  </a:lnTo>
                  <a:lnTo>
                    <a:pt x="8184172" y="1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1217" y="3430694"/>
              <a:ext cx="6696765" cy="52545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33967" y="3360406"/>
              <a:ext cx="2957830" cy="647065"/>
            </a:xfrm>
            <a:custGeom>
              <a:avLst/>
              <a:gdLst/>
              <a:ahLst/>
              <a:cxnLst/>
              <a:rect l="l" t="t" r="r" b="b"/>
              <a:pathLst>
                <a:path w="2957829" h="647064">
                  <a:moveTo>
                    <a:pt x="515937" y="446570"/>
                  </a:moveTo>
                  <a:lnTo>
                    <a:pt x="289509" y="446570"/>
                  </a:lnTo>
                  <a:lnTo>
                    <a:pt x="289509" y="338074"/>
                  </a:lnTo>
                  <a:lnTo>
                    <a:pt x="338772" y="329399"/>
                  </a:lnTo>
                  <a:lnTo>
                    <a:pt x="381711" y="313245"/>
                  </a:lnTo>
                  <a:lnTo>
                    <a:pt x="417144" y="290220"/>
                  </a:lnTo>
                  <a:lnTo>
                    <a:pt x="420103" y="286981"/>
                  </a:lnTo>
                  <a:lnTo>
                    <a:pt x="443915" y="260946"/>
                  </a:lnTo>
                  <a:lnTo>
                    <a:pt x="460844" y="226021"/>
                  </a:lnTo>
                  <a:lnTo>
                    <a:pt x="466737" y="186067"/>
                  </a:lnTo>
                  <a:lnTo>
                    <a:pt x="459600" y="142570"/>
                  </a:lnTo>
                  <a:lnTo>
                    <a:pt x="439216" y="105283"/>
                  </a:lnTo>
                  <a:lnTo>
                    <a:pt x="417957" y="85153"/>
                  </a:lnTo>
                  <a:lnTo>
                    <a:pt x="407212" y="74980"/>
                  </a:lnTo>
                  <a:lnTo>
                    <a:pt x="403034" y="72745"/>
                  </a:lnTo>
                  <a:lnTo>
                    <a:pt x="403034" y="186067"/>
                  </a:lnTo>
                  <a:lnTo>
                    <a:pt x="392150" y="227914"/>
                  </a:lnTo>
                  <a:lnTo>
                    <a:pt x="361886" y="259702"/>
                  </a:lnTo>
                  <a:lnTo>
                    <a:pt x="315760" y="279908"/>
                  </a:lnTo>
                  <a:lnTo>
                    <a:pt x="257340" y="286981"/>
                  </a:lnTo>
                  <a:lnTo>
                    <a:pt x="198551" y="279908"/>
                  </a:lnTo>
                  <a:lnTo>
                    <a:pt x="152234" y="259702"/>
                  </a:lnTo>
                  <a:lnTo>
                    <a:pt x="121894" y="227914"/>
                  </a:lnTo>
                  <a:lnTo>
                    <a:pt x="111010" y="186067"/>
                  </a:lnTo>
                  <a:lnTo>
                    <a:pt x="121894" y="144221"/>
                  </a:lnTo>
                  <a:lnTo>
                    <a:pt x="152234" y="112433"/>
                  </a:lnTo>
                  <a:lnTo>
                    <a:pt x="198551" y="92227"/>
                  </a:lnTo>
                  <a:lnTo>
                    <a:pt x="257340" y="85153"/>
                  </a:lnTo>
                  <a:lnTo>
                    <a:pt x="315760" y="92227"/>
                  </a:lnTo>
                  <a:lnTo>
                    <a:pt x="361886" y="112433"/>
                  </a:lnTo>
                  <a:lnTo>
                    <a:pt x="392150" y="144221"/>
                  </a:lnTo>
                  <a:lnTo>
                    <a:pt x="403034" y="186067"/>
                  </a:lnTo>
                  <a:lnTo>
                    <a:pt x="403034" y="72745"/>
                  </a:lnTo>
                  <a:lnTo>
                    <a:pt x="365163" y="52400"/>
                  </a:lnTo>
                  <a:lnTo>
                    <a:pt x="314680" y="38303"/>
                  </a:lnTo>
                  <a:lnTo>
                    <a:pt x="257340" y="33426"/>
                  </a:lnTo>
                  <a:lnTo>
                    <a:pt x="199771" y="38303"/>
                  </a:lnTo>
                  <a:lnTo>
                    <a:pt x="149225" y="52400"/>
                  </a:lnTo>
                  <a:lnTo>
                    <a:pt x="107226" y="74980"/>
                  </a:lnTo>
                  <a:lnTo>
                    <a:pt x="75311" y="105283"/>
                  </a:lnTo>
                  <a:lnTo>
                    <a:pt x="55029" y="142570"/>
                  </a:lnTo>
                  <a:lnTo>
                    <a:pt x="47929" y="186067"/>
                  </a:lnTo>
                  <a:lnTo>
                    <a:pt x="53784" y="225971"/>
                  </a:lnTo>
                  <a:lnTo>
                    <a:pt x="70586" y="260781"/>
                  </a:lnTo>
                  <a:lnTo>
                    <a:pt x="97205" y="289902"/>
                  </a:lnTo>
                  <a:lnTo>
                    <a:pt x="132499" y="312775"/>
                  </a:lnTo>
                  <a:lnTo>
                    <a:pt x="175323" y="328815"/>
                  </a:lnTo>
                  <a:lnTo>
                    <a:pt x="224536" y="337451"/>
                  </a:lnTo>
                  <a:lnTo>
                    <a:pt x="224536" y="446570"/>
                  </a:lnTo>
                  <a:lnTo>
                    <a:pt x="0" y="446570"/>
                  </a:lnTo>
                  <a:lnTo>
                    <a:pt x="0" y="499541"/>
                  </a:lnTo>
                  <a:lnTo>
                    <a:pt x="515937" y="499541"/>
                  </a:lnTo>
                  <a:lnTo>
                    <a:pt x="515937" y="446570"/>
                  </a:lnTo>
                  <a:close/>
                </a:path>
                <a:path w="2957829" h="647064">
                  <a:moveTo>
                    <a:pt x="940422" y="398627"/>
                  </a:moveTo>
                  <a:lnTo>
                    <a:pt x="936790" y="370243"/>
                  </a:lnTo>
                  <a:lnTo>
                    <a:pt x="933488" y="344385"/>
                  </a:lnTo>
                  <a:lnTo>
                    <a:pt x="880275" y="354037"/>
                  </a:lnTo>
                  <a:lnTo>
                    <a:pt x="828128" y="361213"/>
                  </a:lnTo>
                  <a:lnTo>
                    <a:pt x="777036" y="366141"/>
                  </a:lnTo>
                  <a:lnTo>
                    <a:pt x="727011" y="369074"/>
                  </a:lnTo>
                  <a:lnTo>
                    <a:pt x="678040" y="370243"/>
                  </a:lnTo>
                  <a:lnTo>
                    <a:pt x="678040" y="55511"/>
                  </a:lnTo>
                  <a:lnTo>
                    <a:pt x="613702" y="55511"/>
                  </a:lnTo>
                  <a:lnTo>
                    <a:pt x="613702" y="425754"/>
                  </a:lnTo>
                  <a:lnTo>
                    <a:pt x="662266" y="425754"/>
                  </a:lnTo>
                  <a:lnTo>
                    <a:pt x="706742" y="425145"/>
                  </a:lnTo>
                  <a:lnTo>
                    <a:pt x="751903" y="423202"/>
                  </a:lnTo>
                  <a:lnTo>
                    <a:pt x="797801" y="419760"/>
                  </a:lnTo>
                  <a:lnTo>
                    <a:pt x="844486" y="414629"/>
                  </a:lnTo>
                  <a:lnTo>
                    <a:pt x="892009" y="407644"/>
                  </a:lnTo>
                  <a:lnTo>
                    <a:pt x="940422" y="398627"/>
                  </a:lnTo>
                  <a:close/>
                </a:path>
                <a:path w="2957829" h="647064">
                  <a:moveTo>
                    <a:pt x="1050798" y="0"/>
                  </a:moveTo>
                  <a:lnTo>
                    <a:pt x="985837" y="0"/>
                  </a:lnTo>
                  <a:lnTo>
                    <a:pt x="985837" y="569556"/>
                  </a:lnTo>
                  <a:lnTo>
                    <a:pt x="1050798" y="569556"/>
                  </a:lnTo>
                  <a:lnTo>
                    <a:pt x="1050798" y="0"/>
                  </a:lnTo>
                  <a:close/>
                </a:path>
                <a:path w="2957829" h="647064">
                  <a:moveTo>
                    <a:pt x="1498892" y="20815"/>
                  </a:moveTo>
                  <a:lnTo>
                    <a:pt x="1453476" y="1270"/>
                  </a:lnTo>
                  <a:lnTo>
                    <a:pt x="1429842" y="42583"/>
                  </a:lnTo>
                  <a:lnTo>
                    <a:pt x="1409319" y="85077"/>
                  </a:lnTo>
                  <a:lnTo>
                    <a:pt x="1392110" y="128981"/>
                  </a:lnTo>
                  <a:lnTo>
                    <a:pt x="1378407" y="174536"/>
                  </a:lnTo>
                  <a:lnTo>
                    <a:pt x="1368374" y="221996"/>
                  </a:lnTo>
                  <a:lnTo>
                    <a:pt x="1362227" y="271589"/>
                  </a:lnTo>
                  <a:lnTo>
                    <a:pt x="1360131" y="323570"/>
                  </a:lnTo>
                  <a:lnTo>
                    <a:pt x="1362227" y="375945"/>
                  </a:lnTo>
                  <a:lnTo>
                    <a:pt x="1368374" y="425716"/>
                  </a:lnTo>
                  <a:lnTo>
                    <a:pt x="1378407" y="473176"/>
                  </a:lnTo>
                  <a:lnTo>
                    <a:pt x="1392110" y="518680"/>
                  </a:lnTo>
                  <a:lnTo>
                    <a:pt x="1409319" y="562508"/>
                  </a:lnTo>
                  <a:lnTo>
                    <a:pt x="1429842" y="605015"/>
                  </a:lnTo>
                  <a:lnTo>
                    <a:pt x="1453476" y="646506"/>
                  </a:lnTo>
                  <a:lnTo>
                    <a:pt x="1498892" y="626325"/>
                  </a:lnTo>
                  <a:lnTo>
                    <a:pt x="1474177" y="579932"/>
                  </a:lnTo>
                  <a:lnTo>
                    <a:pt x="1454175" y="531291"/>
                  </a:lnTo>
                  <a:lnTo>
                    <a:pt x="1438821" y="480860"/>
                  </a:lnTo>
                  <a:lnTo>
                    <a:pt x="1427975" y="429107"/>
                  </a:lnTo>
                  <a:lnTo>
                    <a:pt x="1421536" y="376529"/>
                  </a:lnTo>
                  <a:lnTo>
                    <a:pt x="1419415" y="323570"/>
                  </a:lnTo>
                  <a:lnTo>
                    <a:pt x="1421536" y="270878"/>
                  </a:lnTo>
                  <a:lnTo>
                    <a:pt x="1427975" y="218452"/>
                  </a:lnTo>
                  <a:lnTo>
                    <a:pt x="1438821" y="166751"/>
                  </a:lnTo>
                  <a:lnTo>
                    <a:pt x="1454175" y="116268"/>
                  </a:lnTo>
                  <a:lnTo>
                    <a:pt x="1474177" y="67462"/>
                  </a:lnTo>
                  <a:lnTo>
                    <a:pt x="1498892" y="20815"/>
                  </a:lnTo>
                  <a:close/>
                </a:path>
                <a:path w="2957829" h="647064">
                  <a:moveTo>
                    <a:pt x="2077275" y="382854"/>
                  </a:moveTo>
                  <a:lnTo>
                    <a:pt x="2069249" y="338582"/>
                  </a:lnTo>
                  <a:lnTo>
                    <a:pt x="2046693" y="302514"/>
                  </a:lnTo>
                  <a:lnTo>
                    <a:pt x="2011883" y="275590"/>
                  </a:lnTo>
                  <a:lnTo>
                    <a:pt x="2003602" y="272478"/>
                  </a:lnTo>
                  <a:lnTo>
                    <a:pt x="1967077" y="258749"/>
                  </a:lnTo>
                  <a:lnTo>
                    <a:pt x="1914550" y="252933"/>
                  </a:lnTo>
                  <a:lnTo>
                    <a:pt x="1884667" y="254114"/>
                  </a:lnTo>
                  <a:lnTo>
                    <a:pt x="1852422" y="257733"/>
                  </a:lnTo>
                  <a:lnTo>
                    <a:pt x="1818754" y="263842"/>
                  </a:lnTo>
                  <a:lnTo>
                    <a:pt x="1784616" y="272478"/>
                  </a:lnTo>
                  <a:lnTo>
                    <a:pt x="1784731" y="234035"/>
                  </a:lnTo>
                  <a:lnTo>
                    <a:pt x="1785734" y="184810"/>
                  </a:lnTo>
                  <a:lnTo>
                    <a:pt x="1818792" y="174904"/>
                  </a:lnTo>
                  <a:lnTo>
                    <a:pt x="1851469" y="169913"/>
                  </a:lnTo>
                  <a:lnTo>
                    <a:pt x="1882736" y="164325"/>
                  </a:lnTo>
                  <a:lnTo>
                    <a:pt x="1911400" y="158318"/>
                  </a:lnTo>
                  <a:lnTo>
                    <a:pt x="1910778" y="128041"/>
                  </a:lnTo>
                  <a:lnTo>
                    <a:pt x="1910626" y="120472"/>
                  </a:lnTo>
                  <a:lnTo>
                    <a:pt x="1910130" y="96507"/>
                  </a:lnTo>
                  <a:lnTo>
                    <a:pt x="1882749" y="103797"/>
                  </a:lnTo>
                  <a:lnTo>
                    <a:pt x="1852422" y="110375"/>
                  </a:lnTo>
                  <a:lnTo>
                    <a:pt x="1820189" y="116014"/>
                  </a:lnTo>
                  <a:lnTo>
                    <a:pt x="1787144" y="120472"/>
                  </a:lnTo>
                  <a:lnTo>
                    <a:pt x="1787982" y="104317"/>
                  </a:lnTo>
                  <a:lnTo>
                    <a:pt x="1788642" y="89179"/>
                  </a:lnTo>
                  <a:lnTo>
                    <a:pt x="1790344" y="50888"/>
                  </a:lnTo>
                  <a:lnTo>
                    <a:pt x="1793443" y="15138"/>
                  </a:lnTo>
                  <a:lnTo>
                    <a:pt x="1730336" y="15138"/>
                  </a:lnTo>
                  <a:lnTo>
                    <a:pt x="1730336" y="443649"/>
                  </a:lnTo>
                  <a:lnTo>
                    <a:pt x="1730311" y="447738"/>
                  </a:lnTo>
                  <a:lnTo>
                    <a:pt x="1728978" y="460514"/>
                  </a:lnTo>
                  <a:lnTo>
                    <a:pt x="1724939" y="469506"/>
                  </a:lnTo>
                  <a:lnTo>
                    <a:pt x="1718398" y="474599"/>
                  </a:lnTo>
                  <a:lnTo>
                    <a:pt x="1709559" y="476211"/>
                  </a:lnTo>
                  <a:lnTo>
                    <a:pt x="1691449" y="472478"/>
                  </a:lnTo>
                  <a:lnTo>
                    <a:pt x="1672501" y="462407"/>
                  </a:lnTo>
                  <a:lnTo>
                    <a:pt x="1657578" y="447738"/>
                  </a:lnTo>
                  <a:lnTo>
                    <a:pt x="1651533" y="430161"/>
                  </a:lnTo>
                  <a:lnTo>
                    <a:pt x="1657172" y="410311"/>
                  </a:lnTo>
                  <a:lnTo>
                    <a:pt x="1672971" y="389559"/>
                  </a:lnTo>
                  <a:lnTo>
                    <a:pt x="1697304" y="369404"/>
                  </a:lnTo>
                  <a:lnTo>
                    <a:pt x="1728482" y="351320"/>
                  </a:lnTo>
                  <a:lnTo>
                    <a:pt x="1729041" y="380580"/>
                  </a:lnTo>
                  <a:lnTo>
                    <a:pt x="1730171" y="430161"/>
                  </a:lnTo>
                  <a:lnTo>
                    <a:pt x="1730336" y="443649"/>
                  </a:lnTo>
                  <a:lnTo>
                    <a:pt x="1730336" y="15138"/>
                  </a:lnTo>
                  <a:lnTo>
                    <a:pt x="1725333" y="15138"/>
                  </a:lnTo>
                  <a:lnTo>
                    <a:pt x="1726692" y="25552"/>
                  </a:lnTo>
                  <a:lnTo>
                    <a:pt x="1727923" y="39027"/>
                  </a:lnTo>
                  <a:lnTo>
                    <a:pt x="1728787" y="52654"/>
                  </a:lnTo>
                  <a:lnTo>
                    <a:pt x="1729079" y="63080"/>
                  </a:lnTo>
                  <a:lnTo>
                    <a:pt x="1729016" y="74891"/>
                  </a:lnTo>
                  <a:lnTo>
                    <a:pt x="1728876" y="83896"/>
                  </a:lnTo>
                  <a:lnTo>
                    <a:pt x="1728584" y="106641"/>
                  </a:lnTo>
                  <a:lnTo>
                    <a:pt x="1728482" y="126784"/>
                  </a:lnTo>
                  <a:lnTo>
                    <a:pt x="1706321" y="127647"/>
                  </a:lnTo>
                  <a:lnTo>
                    <a:pt x="1697329" y="127901"/>
                  </a:lnTo>
                  <a:lnTo>
                    <a:pt x="1668068" y="127876"/>
                  </a:lnTo>
                  <a:lnTo>
                    <a:pt x="1649006" y="127177"/>
                  </a:lnTo>
                  <a:lnTo>
                    <a:pt x="1627581" y="125653"/>
                  </a:lnTo>
                  <a:lnTo>
                    <a:pt x="1602968" y="122999"/>
                  </a:lnTo>
                  <a:lnTo>
                    <a:pt x="1604860" y="183553"/>
                  </a:lnTo>
                  <a:lnTo>
                    <a:pt x="1624139" y="185102"/>
                  </a:lnTo>
                  <a:lnTo>
                    <a:pt x="1644675" y="186067"/>
                  </a:lnTo>
                  <a:lnTo>
                    <a:pt x="1665795" y="186563"/>
                  </a:lnTo>
                  <a:lnTo>
                    <a:pt x="1686852" y="186702"/>
                  </a:lnTo>
                  <a:lnTo>
                    <a:pt x="1696186" y="186588"/>
                  </a:lnTo>
                  <a:lnTo>
                    <a:pt x="1706168" y="186232"/>
                  </a:lnTo>
                  <a:lnTo>
                    <a:pt x="1716747" y="185635"/>
                  </a:lnTo>
                  <a:lnTo>
                    <a:pt x="1727847" y="184810"/>
                  </a:lnTo>
                  <a:lnTo>
                    <a:pt x="1727492" y="202285"/>
                  </a:lnTo>
                  <a:lnTo>
                    <a:pt x="1727339" y="216268"/>
                  </a:lnTo>
                  <a:lnTo>
                    <a:pt x="1727225" y="292658"/>
                  </a:lnTo>
                  <a:lnTo>
                    <a:pt x="1674596" y="320662"/>
                  </a:lnTo>
                  <a:lnTo>
                    <a:pt x="1630794" y="354876"/>
                  </a:lnTo>
                  <a:lnTo>
                    <a:pt x="1600822" y="392976"/>
                  </a:lnTo>
                  <a:lnTo>
                    <a:pt x="1589722" y="432689"/>
                  </a:lnTo>
                  <a:lnTo>
                    <a:pt x="1603578" y="475386"/>
                  </a:lnTo>
                  <a:lnTo>
                    <a:pt x="1638122" y="510273"/>
                  </a:lnTo>
                  <a:lnTo>
                    <a:pt x="1682851" y="533806"/>
                  </a:lnTo>
                  <a:lnTo>
                    <a:pt x="1727225" y="542429"/>
                  </a:lnTo>
                  <a:lnTo>
                    <a:pt x="1752206" y="538441"/>
                  </a:lnTo>
                  <a:lnTo>
                    <a:pt x="1771523" y="524700"/>
                  </a:lnTo>
                  <a:lnTo>
                    <a:pt x="1783981" y="498525"/>
                  </a:lnTo>
                  <a:lnTo>
                    <a:pt x="1786369" y="476211"/>
                  </a:lnTo>
                  <a:lnTo>
                    <a:pt x="1788401" y="457288"/>
                  </a:lnTo>
                  <a:lnTo>
                    <a:pt x="1788096" y="434073"/>
                  </a:lnTo>
                  <a:lnTo>
                    <a:pt x="1786597" y="369404"/>
                  </a:lnTo>
                  <a:lnTo>
                    <a:pt x="1786267" y="351320"/>
                  </a:lnTo>
                  <a:lnTo>
                    <a:pt x="1817243" y="319773"/>
                  </a:lnTo>
                  <a:lnTo>
                    <a:pt x="1881136" y="309194"/>
                  </a:lnTo>
                  <a:lnTo>
                    <a:pt x="1913915" y="307797"/>
                  </a:lnTo>
                  <a:lnTo>
                    <a:pt x="1953539" y="312686"/>
                  </a:lnTo>
                  <a:lnTo>
                    <a:pt x="1985352" y="327037"/>
                  </a:lnTo>
                  <a:lnTo>
                    <a:pt x="2006511" y="350380"/>
                  </a:lnTo>
                  <a:lnTo>
                    <a:pt x="2014207" y="382231"/>
                  </a:lnTo>
                  <a:lnTo>
                    <a:pt x="2006193" y="417347"/>
                  </a:lnTo>
                  <a:lnTo>
                    <a:pt x="1953272" y="461784"/>
                  </a:lnTo>
                  <a:lnTo>
                    <a:pt x="1915807" y="472427"/>
                  </a:lnTo>
                  <a:lnTo>
                    <a:pt x="1859838" y="476770"/>
                  </a:lnTo>
                  <a:lnTo>
                    <a:pt x="1840750" y="476834"/>
                  </a:lnTo>
                  <a:lnTo>
                    <a:pt x="1863458" y="539915"/>
                  </a:lnTo>
                  <a:lnTo>
                    <a:pt x="1921205" y="535038"/>
                  </a:lnTo>
                  <a:lnTo>
                    <a:pt x="1991702" y="514337"/>
                  </a:lnTo>
                  <a:lnTo>
                    <a:pt x="2029599" y="490804"/>
                  </a:lnTo>
                  <a:lnTo>
                    <a:pt x="2056282" y="460832"/>
                  </a:lnTo>
                  <a:lnTo>
                    <a:pt x="2072081" y="424738"/>
                  </a:lnTo>
                  <a:lnTo>
                    <a:pt x="2077275" y="382854"/>
                  </a:lnTo>
                  <a:close/>
                </a:path>
                <a:path w="2957829" h="647064">
                  <a:moveTo>
                    <a:pt x="2129002" y="173456"/>
                  </a:moveTo>
                  <a:lnTo>
                    <a:pt x="2099106" y="152361"/>
                  </a:lnTo>
                  <a:lnTo>
                    <a:pt x="2060638" y="128193"/>
                  </a:lnTo>
                  <a:lnTo>
                    <a:pt x="2019541" y="104317"/>
                  </a:lnTo>
                  <a:lnTo>
                    <a:pt x="1981403" y="83896"/>
                  </a:lnTo>
                  <a:lnTo>
                    <a:pt x="1953653" y="131826"/>
                  </a:lnTo>
                  <a:lnTo>
                    <a:pt x="1988464" y="151091"/>
                  </a:lnTo>
                  <a:lnTo>
                    <a:pt x="2029180" y="175272"/>
                  </a:lnTo>
                  <a:lnTo>
                    <a:pt x="2068245" y="200748"/>
                  </a:lnTo>
                  <a:lnTo>
                    <a:pt x="2098090" y="223913"/>
                  </a:lnTo>
                  <a:lnTo>
                    <a:pt x="2129002" y="173456"/>
                  </a:lnTo>
                  <a:close/>
                </a:path>
                <a:path w="2957829" h="647064">
                  <a:moveTo>
                    <a:pt x="2360472" y="339966"/>
                  </a:moveTo>
                  <a:lnTo>
                    <a:pt x="2327681" y="314744"/>
                  </a:lnTo>
                  <a:lnTo>
                    <a:pt x="2320086" y="332994"/>
                  </a:lnTo>
                  <a:lnTo>
                    <a:pt x="2311908" y="352894"/>
                  </a:lnTo>
                  <a:lnTo>
                    <a:pt x="2303729" y="373278"/>
                  </a:lnTo>
                  <a:lnTo>
                    <a:pt x="2296147" y="392950"/>
                  </a:lnTo>
                  <a:lnTo>
                    <a:pt x="2294128" y="376224"/>
                  </a:lnTo>
                  <a:lnTo>
                    <a:pt x="2292756" y="359918"/>
                  </a:lnTo>
                  <a:lnTo>
                    <a:pt x="2291969" y="343725"/>
                  </a:lnTo>
                  <a:lnTo>
                    <a:pt x="2291727" y="327355"/>
                  </a:lnTo>
                  <a:lnTo>
                    <a:pt x="2293912" y="282117"/>
                  </a:lnTo>
                  <a:lnTo>
                    <a:pt x="2299525" y="230378"/>
                  </a:lnTo>
                  <a:lnTo>
                    <a:pt x="2307120" y="177723"/>
                  </a:lnTo>
                  <a:lnTo>
                    <a:pt x="2315299" y="129755"/>
                  </a:lnTo>
                  <a:lnTo>
                    <a:pt x="2322639" y="92087"/>
                  </a:lnTo>
                  <a:lnTo>
                    <a:pt x="2332304" y="55105"/>
                  </a:lnTo>
                  <a:lnTo>
                    <a:pt x="2335885" y="44157"/>
                  </a:lnTo>
                  <a:lnTo>
                    <a:pt x="2265870" y="38481"/>
                  </a:lnTo>
                  <a:lnTo>
                    <a:pt x="2262060" y="77774"/>
                  </a:lnTo>
                  <a:lnTo>
                    <a:pt x="2247646" y="172542"/>
                  </a:lnTo>
                  <a:lnTo>
                    <a:pt x="2240623" y="225666"/>
                  </a:lnTo>
                  <a:lnTo>
                    <a:pt x="2235225" y="282371"/>
                  </a:lnTo>
                  <a:lnTo>
                    <a:pt x="2233066" y="339344"/>
                  </a:lnTo>
                  <a:lnTo>
                    <a:pt x="2235035" y="400418"/>
                  </a:lnTo>
                  <a:lnTo>
                    <a:pt x="2240318" y="455625"/>
                  </a:lnTo>
                  <a:lnTo>
                    <a:pt x="2247976" y="503161"/>
                  </a:lnTo>
                  <a:lnTo>
                    <a:pt x="2257044" y="541172"/>
                  </a:lnTo>
                  <a:lnTo>
                    <a:pt x="2313800" y="537387"/>
                  </a:lnTo>
                  <a:lnTo>
                    <a:pt x="2313178" y="529818"/>
                  </a:lnTo>
                  <a:lnTo>
                    <a:pt x="2312543" y="520357"/>
                  </a:lnTo>
                  <a:lnTo>
                    <a:pt x="2322690" y="456247"/>
                  </a:lnTo>
                  <a:lnTo>
                    <a:pt x="2333828" y="418731"/>
                  </a:lnTo>
                  <a:lnTo>
                    <a:pt x="2347099" y="378256"/>
                  </a:lnTo>
                  <a:lnTo>
                    <a:pt x="2360472" y="339966"/>
                  </a:lnTo>
                  <a:close/>
                </a:path>
                <a:path w="2957829" h="647064">
                  <a:moveTo>
                    <a:pt x="2706116" y="88938"/>
                  </a:moveTo>
                  <a:lnTo>
                    <a:pt x="2660789" y="93421"/>
                  </a:lnTo>
                  <a:lnTo>
                    <a:pt x="2606446" y="96062"/>
                  </a:lnTo>
                  <a:lnTo>
                    <a:pt x="2548585" y="96520"/>
                  </a:lnTo>
                  <a:lnTo>
                    <a:pt x="2492718" y="94462"/>
                  </a:lnTo>
                  <a:lnTo>
                    <a:pt x="2444369" y="89573"/>
                  </a:lnTo>
                  <a:lnTo>
                    <a:pt x="2444369" y="153276"/>
                  </a:lnTo>
                  <a:lnTo>
                    <a:pt x="2492603" y="156845"/>
                  </a:lnTo>
                  <a:lnTo>
                    <a:pt x="2547315" y="158534"/>
                  </a:lnTo>
                  <a:lnTo>
                    <a:pt x="2604084" y="158445"/>
                  </a:lnTo>
                  <a:lnTo>
                    <a:pt x="2658491" y="156667"/>
                  </a:lnTo>
                  <a:lnTo>
                    <a:pt x="2706116" y="153276"/>
                  </a:lnTo>
                  <a:lnTo>
                    <a:pt x="2706116" y="96520"/>
                  </a:lnTo>
                  <a:lnTo>
                    <a:pt x="2706116" y="88938"/>
                  </a:lnTo>
                  <a:close/>
                </a:path>
                <a:path w="2957829" h="647064">
                  <a:moveTo>
                    <a:pt x="2725674" y="505853"/>
                  </a:moveTo>
                  <a:lnTo>
                    <a:pt x="2724721" y="455396"/>
                  </a:lnTo>
                  <a:lnTo>
                    <a:pt x="2724416" y="439000"/>
                  </a:lnTo>
                  <a:lnTo>
                    <a:pt x="2685885" y="446341"/>
                  </a:lnTo>
                  <a:lnTo>
                    <a:pt x="2647937" y="451446"/>
                  </a:lnTo>
                  <a:lnTo>
                    <a:pt x="2609278" y="454431"/>
                  </a:lnTo>
                  <a:lnTo>
                    <a:pt x="2568625" y="455396"/>
                  </a:lnTo>
                  <a:lnTo>
                    <a:pt x="2521610" y="451497"/>
                  </a:lnTo>
                  <a:lnTo>
                    <a:pt x="2491981" y="440804"/>
                  </a:lnTo>
                  <a:lnTo>
                    <a:pt x="2476550" y="424789"/>
                  </a:lnTo>
                  <a:lnTo>
                    <a:pt x="2472118" y="404939"/>
                  </a:lnTo>
                  <a:lnTo>
                    <a:pt x="2472588" y="392099"/>
                  </a:lnTo>
                  <a:lnTo>
                    <a:pt x="2474010" y="378841"/>
                  </a:lnTo>
                  <a:lnTo>
                    <a:pt x="2476373" y="364756"/>
                  </a:lnTo>
                  <a:lnTo>
                    <a:pt x="2479687" y="349427"/>
                  </a:lnTo>
                  <a:lnTo>
                    <a:pt x="2422918" y="344385"/>
                  </a:lnTo>
                  <a:lnTo>
                    <a:pt x="2418854" y="364388"/>
                  </a:lnTo>
                  <a:lnTo>
                    <a:pt x="2415425" y="383806"/>
                  </a:lnTo>
                  <a:lnTo>
                    <a:pt x="2413076" y="402742"/>
                  </a:lnTo>
                  <a:lnTo>
                    <a:pt x="2412200" y="421335"/>
                  </a:lnTo>
                  <a:lnTo>
                    <a:pt x="2421547" y="462051"/>
                  </a:lnTo>
                  <a:lnTo>
                    <a:pt x="2450046" y="492607"/>
                  </a:lnTo>
                  <a:lnTo>
                    <a:pt x="2498407" y="511810"/>
                  </a:lnTo>
                  <a:lnTo>
                    <a:pt x="2567355" y="518464"/>
                  </a:lnTo>
                  <a:lnTo>
                    <a:pt x="2615069" y="517563"/>
                  </a:lnTo>
                  <a:lnTo>
                    <a:pt x="2657157" y="514997"/>
                  </a:lnTo>
                  <a:lnTo>
                    <a:pt x="2693936" y="511022"/>
                  </a:lnTo>
                  <a:lnTo>
                    <a:pt x="2725674" y="505853"/>
                  </a:lnTo>
                  <a:close/>
                </a:path>
                <a:path w="2957829" h="647064">
                  <a:moveTo>
                    <a:pt x="2957779" y="323570"/>
                  </a:moveTo>
                  <a:lnTo>
                    <a:pt x="2955696" y="271589"/>
                  </a:lnTo>
                  <a:lnTo>
                    <a:pt x="2949524" y="221996"/>
                  </a:lnTo>
                  <a:lnTo>
                    <a:pt x="2939465" y="174536"/>
                  </a:lnTo>
                  <a:lnTo>
                    <a:pt x="2925686" y="128981"/>
                  </a:lnTo>
                  <a:lnTo>
                    <a:pt x="2908363" y="85077"/>
                  </a:lnTo>
                  <a:lnTo>
                    <a:pt x="2887675" y="42583"/>
                  </a:lnTo>
                  <a:lnTo>
                    <a:pt x="2863812" y="1270"/>
                  </a:lnTo>
                  <a:lnTo>
                    <a:pt x="2818396" y="20815"/>
                  </a:lnTo>
                  <a:lnTo>
                    <a:pt x="2843111" y="67462"/>
                  </a:lnTo>
                  <a:lnTo>
                    <a:pt x="2863100" y="116268"/>
                  </a:lnTo>
                  <a:lnTo>
                    <a:pt x="2878467" y="166751"/>
                  </a:lnTo>
                  <a:lnTo>
                    <a:pt x="2889313" y="218452"/>
                  </a:lnTo>
                  <a:lnTo>
                    <a:pt x="2895739" y="270878"/>
                  </a:lnTo>
                  <a:lnTo>
                    <a:pt x="2897860" y="323570"/>
                  </a:lnTo>
                  <a:lnTo>
                    <a:pt x="2895739" y="376529"/>
                  </a:lnTo>
                  <a:lnTo>
                    <a:pt x="2889313" y="429107"/>
                  </a:lnTo>
                  <a:lnTo>
                    <a:pt x="2878467" y="480860"/>
                  </a:lnTo>
                  <a:lnTo>
                    <a:pt x="2863100" y="531291"/>
                  </a:lnTo>
                  <a:lnTo>
                    <a:pt x="2843111" y="579932"/>
                  </a:lnTo>
                  <a:lnTo>
                    <a:pt x="2818396" y="626325"/>
                  </a:lnTo>
                  <a:lnTo>
                    <a:pt x="2863812" y="646506"/>
                  </a:lnTo>
                  <a:lnTo>
                    <a:pt x="2887675" y="605015"/>
                  </a:lnTo>
                  <a:lnTo>
                    <a:pt x="2908363" y="562508"/>
                  </a:lnTo>
                  <a:lnTo>
                    <a:pt x="2925686" y="518680"/>
                  </a:lnTo>
                  <a:lnTo>
                    <a:pt x="2939465" y="473176"/>
                  </a:lnTo>
                  <a:lnTo>
                    <a:pt x="2949524" y="425716"/>
                  </a:lnTo>
                  <a:lnTo>
                    <a:pt x="2955696" y="375945"/>
                  </a:lnTo>
                  <a:lnTo>
                    <a:pt x="2957779" y="3235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09" y="4449611"/>
              <a:ext cx="159094" cy="1590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23975" y="4351680"/>
              <a:ext cx="7492365" cy="341630"/>
            </a:xfrm>
            <a:custGeom>
              <a:avLst/>
              <a:gdLst/>
              <a:ahLst/>
              <a:cxnLst/>
              <a:rect l="l" t="t" r="r" b="b"/>
              <a:pathLst>
                <a:path w="7492365" h="341629">
                  <a:moveTo>
                    <a:pt x="179743" y="150850"/>
                  </a:moveTo>
                  <a:lnTo>
                    <a:pt x="173837" y="125285"/>
                  </a:lnTo>
                  <a:lnTo>
                    <a:pt x="163118" y="112572"/>
                  </a:lnTo>
                  <a:lnTo>
                    <a:pt x="157276" y="105625"/>
                  </a:lnTo>
                  <a:lnTo>
                    <a:pt x="150469" y="102260"/>
                  </a:lnTo>
                  <a:lnTo>
                    <a:pt x="150469" y="150850"/>
                  </a:lnTo>
                  <a:lnTo>
                    <a:pt x="146710" y="166852"/>
                  </a:lnTo>
                  <a:lnTo>
                    <a:pt x="136169" y="179031"/>
                  </a:lnTo>
                  <a:lnTo>
                    <a:pt x="119926" y="186778"/>
                  </a:lnTo>
                  <a:lnTo>
                    <a:pt x="99072" y="189496"/>
                  </a:lnTo>
                  <a:lnTo>
                    <a:pt x="78117" y="186778"/>
                  </a:lnTo>
                  <a:lnTo>
                    <a:pt x="62014" y="179031"/>
                  </a:lnTo>
                  <a:lnTo>
                    <a:pt x="51676" y="166852"/>
                  </a:lnTo>
                  <a:lnTo>
                    <a:pt x="48031" y="150850"/>
                  </a:lnTo>
                  <a:lnTo>
                    <a:pt x="51676" y="135051"/>
                  </a:lnTo>
                  <a:lnTo>
                    <a:pt x="62014" y="122986"/>
                  </a:lnTo>
                  <a:lnTo>
                    <a:pt x="78117" y="115277"/>
                  </a:lnTo>
                  <a:lnTo>
                    <a:pt x="99072" y="112572"/>
                  </a:lnTo>
                  <a:lnTo>
                    <a:pt x="119926" y="115277"/>
                  </a:lnTo>
                  <a:lnTo>
                    <a:pt x="136169" y="122986"/>
                  </a:lnTo>
                  <a:lnTo>
                    <a:pt x="146710" y="135051"/>
                  </a:lnTo>
                  <a:lnTo>
                    <a:pt x="150469" y="150850"/>
                  </a:lnTo>
                  <a:lnTo>
                    <a:pt x="150469" y="102260"/>
                  </a:lnTo>
                  <a:lnTo>
                    <a:pt x="131775" y="93014"/>
                  </a:lnTo>
                  <a:lnTo>
                    <a:pt x="99072" y="88557"/>
                  </a:lnTo>
                  <a:lnTo>
                    <a:pt x="66421" y="93014"/>
                  </a:lnTo>
                  <a:lnTo>
                    <a:pt x="41046" y="105625"/>
                  </a:lnTo>
                  <a:lnTo>
                    <a:pt x="24612" y="125285"/>
                  </a:lnTo>
                  <a:lnTo>
                    <a:pt x="18770" y="150850"/>
                  </a:lnTo>
                  <a:lnTo>
                    <a:pt x="24612" y="176618"/>
                  </a:lnTo>
                  <a:lnTo>
                    <a:pt x="41046" y="196392"/>
                  </a:lnTo>
                  <a:lnTo>
                    <a:pt x="66421" y="209042"/>
                  </a:lnTo>
                  <a:lnTo>
                    <a:pt x="99072" y="213512"/>
                  </a:lnTo>
                  <a:lnTo>
                    <a:pt x="131775" y="209042"/>
                  </a:lnTo>
                  <a:lnTo>
                    <a:pt x="157276" y="196392"/>
                  </a:lnTo>
                  <a:lnTo>
                    <a:pt x="163055" y="189496"/>
                  </a:lnTo>
                  <a:lnTo>
                    <a:pt x="173837" y="176618"/>
                  </a:lnTo>
                  <a:lnTo>
                    <a:pt x="179743" y="150850"/>
                  </a:lnTo>
                  <a:close/>
                </a:path>
                <a:path w="7492365" h="341629">
                  <a:moveTo>
                    <a:pt x="198501" y="45034"/>
                  </a:moveTo>
                  <a:lnTo>
                    <a:pt x="114452" y="45034"/>
                  </a:lnTo>
                  <a:lnTo>
                    <a:pt x="114452" y="4127"/>
                  </a:lnTo>
                  <a:lnTo>
                    <a:pt x="83680" y="4127"/>
                  </a:lnTo>
                  <a:lnTo>
                    <a:pt x="83680" y="45034"/>
                  </a:lnTo>
                  <a:lnTo>
                    <a:pt x="0" y="45034"/>
                  </a:lnTo>
                  <a:lnTo>
                    <a:pt x="0" y="69799"/>
                  </a:lnTo>
                  <a:lnTo>
                    <a:pt x="198501" y="69799"/>
                  </a:lnTo>
                  <a:lnTo>
                    <a:pt x="198501" y="45034"/>
                  </a:lnTo>
                  <a:close/>
                </a:path>
                <a:path w="7492365" h="341629">
                  <a:moveTo>
                    <a:pt x="275043" y="307695"/>
                  </a:moveTo>
                  <a:lnTo>
                    <a:pt x="81432" y="307695"/>
                  </a:lnTo>
                  <a:lnTo>
                    <a:pt x="81432" y="236397"/>
                  </a:lnTo>
                  <a:lnTo>
                    <a:pt x="50660" y="236397"/>
                  </a:lnTo>
                  <a:lnTo>
                    <a:pt x="50660" y="332828"/>
                  </a:lnTo>
                  <a:lnTo>
                    <a:pt x="275043" y="332828"/>
                  </a:lnTo>
                  <a:lnTo>
                    <a:pt x="275043" y="307695"/>
                  </a:lnTo>
                  <a:close/>
                </a:path>
                <a:path w="7492365" h="341629">
                  <a:moveTo>
                    <a:pt x="309943" y="114820"/>
                  </a:moveTo>
                  <a:lnTo>
                    <a:pt x="260045" y="114820"/>
                  </a:lnTo>
                  <a:lnTo>
                    <a:pt x="260045" y="4127"/>
                  </a:lnTo>
                  <a:lnTo>
                    <a:pt x="229273" y="4127"/>
                  </a:lnTo>
                  <a:lnTo>
                    <a:pt x="229273" y="256286"/>
                  </a:lnTo>
                  <a:lnTo>
                    <a:pt x="260045" y="256286"/>
                  </a:lnTo>
                  <a:lnTo>
                    <a:pt x="260045" y="140716"/>
                  </a:lnTo>
                  <a:lnTo>
                    <a:pt x="309943" y="140716"/>
                  </a:lnTo>
                  <a:lnTo>
                    <a:pt x="309943" y="114820"/>
                  </a:lnTo>
                  <a:close/>
                </a:path>
                <a:path w="7492365" h="341629">
                  <a:moveTo>
                    <a:pt x="649528" y="139966"/>
                  </a:moveTo>
                  <a:lnTo>
                    <a:pt x="601865" y="139966"/>
                  </a:lnTo>
                  <a:lnTo>
                    <a:pt x="606640" y="111772"/>
                  </a:lnTo>
                  <a:lnTo>
                    <a:pt x="609092" y="86639"/>
                  </a:lnTo>
                  <a:lnTo>
                    <a:pt x="609993" y="64249"/>
                  </a:lnTo>
                  <a:lnTo>
                    <a:pt x="610120" y="19888"/>
                  </a:lnTo>
                  <a:lnTo>
                    <a:pt x="383108" y="19888"/>
                  </a:lnTo>
                  <a:lnTo>
                    <a:pt x="383108" y="44653"/>
                  </a:lnTo>
                  <a:lnTo>
                    <a:pt x="579729" y="44653"/>
                  </a:lnTo>
                  <a:lnTo>
                    <a:pt x="579589" y="64452"/>
                  </a:lnTo>
                  <a:lnTo>
                    <a:pt x="578612" y="86537"/>
                  </a:lnTo>
                  <a:lnTo>
                    <a:pt x="575932" y="111506"/>
                  </a:lnTo>
                  <a:lnTo>
                    <a:pt x="570725" y="139966"/>
                  </a:lnTo>
                  <a:lnTo>
                    <a:pt x="344093" y="139966"/>
                  </a:lnTo>
                  <a:lnTo>
                    <a:pt x="344093" y="165100"/>
                  </a:lnTo>
                  <a:lnTo>
                    <a:pt x="481050" y="165100"/>
                  </a:lnTo>
                  <a:lnTo>
                    <a:pt x="481050" y="226644"/>
                  </a:lnTo>
                  <a:lnTo>
                    <a:pt x="376364" y="226644"/>
                  </a:lnTo>
                  <a:lnTo>
                    <a:pt x="376364" y="251409"/>
                  </a:lnTo>
                  <a:lnTo>
                    <a:pt x="581228" y="251409"/>
                  </a:lnTo>
                  <a:lnTo>
                    <a:pt x="581228" y="339966"/>
                  </a:lnTo>
                  <a:lnTo>
                    <a:pt x="612000" y="339966"/>
                  </a:lnTo>
                  <a:lnTo>
                    <a:pt x="612000" y="226644"/>
                  </a:lnTo>
                  <a:lnTo>
                    <a:pt x="511822" y="226644"/>
                  </a:lnTo>
                  <a:lnTo>
                    <a:pt x="511822" y="165100"/>
                  </a:lnTo>
                  <a:lnTo>
                    <a:pt x="649528" y="165100"/>
                  </a:lnTo>
                  <a:lnTo>
                    <a:pt x="649528" y="139966"/>
                  </a:lnTo>
                  <a:close/>
                </a:path>
                <a:path w="7492365" h="341629">
                  <a:moveTo>
                    <a:pt x="888542" y="107696"/>
                  </a:moveTo>
                  <a:lnTo>
                    <a:pt x="881862" y="75374"/>
                  </a:lnTo>
                  <a:lnTo>
                    <a:pt x="866508" y="54787"/>
                  </a:lnTo>
                  <a:lnTo>
                    <a:pt x="863219" y="50380"/>
                  </a:lnTo>
                  <a:lnTo>
                    <a:pt x="858532" y="47726"/>
                  </a:lnTo>
                  <a:lnTo>
                    <a:pt x="858532" y="107696"/>
                  </a:lnTo>
                  <a:lnTo>
                    <a:pt x="854049" y="129095"/>
                  </a:lnTo>
                  <a:lnTo>
                    <a:pt x="841590" y="145821"/>
                  </a:lnTo>
                  <a:lnTo>
                    <a:pt x="822591" y="156718"/>
                  </a:lnTo>
                  <a:lnTo>
                    <a:pt x="798487" y="160604"/>
                  </a:lnTo>
                  <a:lnTo>
                    <a:pt x="774382" y="156718"/>
                  </a:lnTo>
                  <a:lnTo>
                    <a:pt x="755383" y="145821"/>
                  </a:lnTo>
                  <a:lnTo>
                    <a:pt x="742924" y="129095"/>
                  </a:lnTo>
                  <a:lnTo>
                    <a:pt x="738454" y="107696"/>
                  </a:lnTo>
                  <a:lnTo>
                    <a:pt x="742924" y="86131"/>
                  </a:lnTo>
                  <a:lnTo>
                    <a:pt x="755383" y="69418"/>
                  </a:lnTo>
                  <a:lnTo>
                    <a:pt x="774382" y="58623"/>
                  </a:lnTo>
                  <a:lnTo>
                    <a:pt x="798487" y="54787"/>
                  </a:lnTo>
                  <a:lnTo>
                    <a:pt x="822591" y="58623"/>
                  </a:lnTo>
                  <a:lnTo>
                    <a:pt x="841590" y="69418"/>
                  </a:lnTo>
                  <a:lnTo>
                    <a:pt x="854049" y="86131"/>
                  </a:lnTo>
                  <a:lnTo>
                    <a:pt x="858532" y="107696"/>
                  </a:lnTo>
                  <a:lnTo>
                    <a:pt x="858532" y="47726"/>
                  </a:lnTo>
                  <a:lnTo>
                    <a:pt x="834720" y="34239"/>
                  </a:lnTo>
                  <a:lnTo>
                    <a:pt x="798487" y="28524"/>
                  </a:lnTo>
                  <a:lnTo>
                    <a:pt x="762419" y="34239"/>
                  </a:lnTo>
                  <a:lnTo>
                    <a:pt x="733907" y="50380"/>
                  </a:lnTo>
                  <a:lnTo>
                    <a:pt x="715175" y="75374"/>
                  </a:lnTo>
                  <a:lnTo>
                    <a:pt x="708431" y="107696"/>
                  </a:lnTo>
                  <a:lnTo>
                    <a:pt x="715175" y="139852"/>
                  </a:lnTo>
                  <a:lnTo>
                    <a:pt x="733907" y="164871"/>
                  </a:lnTo>
                  <a:lnTo>
                    <a:pt x="762419" y="181089"/>
                  </a:lnTo>
                  <a:lnTo>
                    <a:pt x="798487" y="186867"/>
                  </a:lnTo>
                  <a:lnTo>
                    <a:pt x="834720" y="181089"/>
                  </a:lnTo>
                  <a:lnTo>
                    <a:pt x="863219" y="164871"/>
                  </a:lnTo>
                  <a:lnTo>
                    <a:pt x="866394" y="160604"/>
                  </a:lnTo>
                  <a:lnTo>
                    <a:pt x="881862" y="139852"/>
                  </a:lnTo>
                  <a:lnTo>
                    <a:pt x="888542" y="107696"/>
                  </a:lnTo>
                  <a:close/>
                </a:path>
                <a:path w="7492365" h="341629">
                  <a:moveTo>
                    <a:pt x="913307" y="252526"/>
                  </a:moveTo>
                  <a:lnTo>
                    <a:pt x="910678" y="229641"/>
                  </a:lnTo>
                  <a:lnTo>
                    <a:pt x="854024" y="236207"/>
                  </a:lnTo>
                  <a:lnTo>
                    <a:pt x="796480" y="239674"/>
                  </a:lnTo>
                  <a:lnTo>
                    <a:pt x="741248" y="241046"/>
                  </a:lnTo>
                  <a:lnTo>
                    <a:pt x="691553" y="241274"/>
                  </a:lnTo>
                  <a:lnTo>
                    <a:pt x="695299" y="267169"/>
                  </a:lnTo>
                  <a:lnTo>
                    <a:pt x="744347" y="266890"/>
                  </a:lnTo>
                  <a:lnTo>
                    <a:pt x="798677" y="265201"/>
                  </a:lnTo>
                  <a:lnTo>
                    <a:pt x="855814" y="260832"/>
                  </a:lnTo>
                  <a:lnTo>
                    <a:pt x="913307" y="252526"/>
                  </a:lnTo>
                  <a:close/>
                </a:path>
                <a:path w="7492365" h="341629">
                  <a:moveTo>
                    <a:pt x="963587" y="3759"/>
                  </a:moveTo>
                  <a:lnTo>
                    <a:pt x="932827" y="3759"/>
                  </a:lnTo>
                  <a:lnTo>
                    <a:pt x="932827" y="341083"/>
                  </a:lnTo>
                  <a:lnTo>
                    <a:pt x="963587" y="341083"/>
                  </a:lnTo>
                  <a:lnTo>
                    <a:pt x="963587" y="3759"/>
                  </a:lnTo>
                  <a:close/>
                </a:path>
                <a:path w="7492365" h="341629">
                  <a:moveTo>
                    <a:pt x="1365465" y="177863"/>
                  </a:moveTo>
                  <a:lnTo>
                    <a:pt x="1363319" y="159105"/>
                  </a:lnTo>
                  <a:lnTo>
                    <a:pt x="1362837" y="154978"/>
                  </a:lnTo>
                  <a:lnTo>
                    <a:pt x="1315186" y="159105"/>
                  </a:lnTo>
                  <a:lnTo>
                    <a:pt x="1320609" y="121043"/>
                  </a:lnTo>
                  <a:lnTo>
                    <a:pt x="1323390" y="89077"/>
                  </a:lnTo>
                  <a:lnTo>
                    <a:pt x="1324419" y="63220"/>
                  </a:lnTo>
                  <a:lnTo>
                    <a:pt x="1324483" y="54787"/>
                  </a:lnTo>
                  <a:lnTo>
                    <a:pt x="1324571" y="30022"/>
                  </a:lnTo>
                  <a:lnTo>
                    <a:pt x="1166596" y="30022"/>
                  </a:lnTo>
                  <a:lnTo>
                    <a:pt x="1166596" y="54787"/>
                  </a:lnTo>
                  <a:lnTo>
                    <a:pt x="1294549" y="54787"/>
                  </a:lnTo>
                  <a:lnTo>
                    <a:pt x="1294015" y="74282"/>
                  </a:lnTo>
                  <a:lnTo>
                    <a:pt x="1289431" y="127342"/>
                  </a:lnTo>
                  <a:lnTo>
                    <a:pt x="1246022" y="162560"/>
                  </a:lnTo>
                  <a:lnTo>
                    <a:pt x="1137323" y="164350"/>
                  </a:lnTo>
                  <a:lnTo>
                    <a:pt x="1141831" y="190246"/>
                  </a:lnTo>
                  <a:lnTo>
                    <a:pt x="1163066" y="190106"/>
                  </a:lnTo>
                  <a:lnTo>
                    <a:pt x="1185075" y="189725"/>
                  </a:lnTo>
                  <a:lnTo>
                    <a:pt x="1231138" y="188366"/>
                  </a:lnTo>
                  <a:lnTo>
                    <a:pt x="1231138" y="321195"/>
                  </a:lnTo>
                  <a:lnTo>
                    <a:pt x="1261897" y="321195"/>
                  </a:lnTo>
                  <a:lnTo>
                    <a:pt x="1261897" y="188366"/>
                  </a:lnTo>
                  <a:lnTo>
                    <a:pt x="1261897" y="187248"/>
                  </a:lnTo>
                  <a:lnTo>
                    <a:pt x="1287894" y="185674"/>
                  </a:lnTo>
                  <a:lnTo>
                    <a:pt x="1313967" y="183680"/>
                  </a:lnTo>
                  <a:lnTo>
                    <a:pt x="1339888" y="181127"/>
                  </a:lnTo>
                  <a:lnTo>
                    <a:pt x="1365465" y="177863"/>
                  </a:lnTo>
                  <a:close/>
                </a:path>
                <a:path w="7492365" h="341629">
                  <a:moveTo>
                    <a:pt x="1417624" y="3759"/>
                  </a:moveTo>
                  <a:lnTo>
                    <a:pt x="1386852" y="3759"/>
                  </a:lnTo>
                  <a:lnTo>
                    <a:pt x="1386852" y="340334"/>
                  </a:lnTo>
                  <a:lnTo>
                    <a:pt x="1417624" y="340334"/>
                  </a:lnTo>
                  <a:lnTo>
                    <a:pt x="1417624" y="3759"/>
                  </a:lnTo>
                  <a:close/>
                </a:path>
                <a:path w="7492365" h="341629">
                  <a:moveTo>
                    <a:pt x="1687042" y="171488"/>
                  </a:moveTo>
                  <a:lnTo>
                    <a:pt x="1652854" y="152908"/>
                  </a:lnTo>
                  <a:lnTo>
                    <a:pt x="1619161" y="112572"/>
                  </a:lnTo>
                  <a:lnTo>
                    <a:pt x="1602981" y="56667"/>
                  </a:lnTo>
                  <a:lnTo>
                    <a:pt x="1602981" y="22517"/>
                  </a:lnTo>
                  <a:lnTo>
                    <a:pt x="1572221" y="22517"/>
                  </a:lnTo>
                  <a:lnTo>
                    <a:pt x="1572221" y="56667"/>
                  </a:lnTo>
                  <a:lnTo>
                    <a:pt x="1566151" y="94957"/>
                  </a:lnTo>
                  <a:lnTo>
                    <a:pt x="1548993" y="129463"/>
                  </a:lnTo>
                  <a:lnTo>
                    <a:pt x="1522349" y="157759"/>
                  </a:lnTo>
                  <a:lnTo>
                    <a:pt x="1487792" y="177482"/>
                  </a:lnTo>
                  <a:lnTo>
                    <a:pt x="1503921" y="202628"/>
                  </a:lnTo>
                  <a:lnTo>
                    <a:pt x="1531670" y="187337"/>
                  </a:lnTo>
                  <a:lnTo>
                    <a:pt x="1555381" y="166751"/>
                  </a:lnTo>
                  <a:lnTo>
                    <a:pt x="1574368" y="141579"/>
                  </a:lnTo>
                  <a:lnTo>
                    <a:pt x="1587982" y="112572"/>
                  </a:lnTo>
                  <a:lnTo>
                    <a:pt x="1601889" y="139674"/>
                  </a:lnTo>
                  <a:lnTo>
                    <a:pt x="1620710" y="163093"/>
                  </a:lnTo>
                  <a:lnTo>
                    <a:pt x="1643913" y="182067"/>
                  </a:lnTo>
                  <a:lnTo>
                    <a:pt x="1670900" y="195872"/>
                  </a:lnTo>
                  <a:lnTo>
                    <a:pt x="1687042" y="171488"/>
                  </a:lnTo>
                  <a:close/>
                </a:path>
                <a:path w="7492365" h="341629">
                  <a:moveTo>
                    <a:pt x="1760575" y="3759"/>
                  </a:moveTo>
                  <a:lnTo>
                    <a:pt x="1729816" y="3759"/>
                  </a:lnTo>
                  <a:lnTo>
                    <a:pt x="1729816" y="250659"/>
                  </a:lnTo>
                  <a:lnTo>
                    <a:pt x="1760575" y="250659"/>
                  </a:lnTo>
                  <a:lnTo>
                    <a:pt x="1760575" y="3759"/>
                  </a:lnTo>
                  <a:close/>
                </a:path>
                <a:path w="7492365" h="341629">
                  <a:moveTo>
                    <a:pt x="1770710" y="307695"/>
                  </a:moveTo>
                  <a:lnTo>
                    <a:pt x="1574838" y="307695"/>
                  </a:lnTo>
                  <a:lnTo>
                    <a:pt x="1574838" y="227761"/>
                  </a:lnTo>
                  <a:lnTo>
                    <a:pt x="1544078" y="227761"/>
                  </a:lnTo>
                  <a:lnTo>
                    <a:pt x="1544078" y="332828"/>
                  </a:lnTo>
                  <a:lnTo>
                    <a:pt x="1770710" y="332828"/>
                  </a:lnTo>
                  <a:lnTo>
                    <a:pt x="1770710" y="307695"/>
                  </a:lnTo>
                  <a:close/>
                </a:path>
                <a:path w="7492365" h="341629">
                  <a:moveTo>
                    <a:pt x="2014613" y="40525"/>
                  </a:moveTo>
                  <a:lnTo>
                    <a:pt x="1844636" y="40525"/>
                  </a:lnTo>
                  <a:lnTo>
                    <a:pt x="1844636" y="65671"/>
                  </a:lnTo>
                  <a:lnTo>
                    <a:pt x="1984590" y="65671"/>
                  </a:lnTo>
                  <a:lnTo>
                    <a:pt x="1984324" y="88557"/>
                  </a:lnTo>
                  <a:lnTo>
                    <a:pt x="1983041" y="116751"/>
                  </a:lnTo>
                  <a:lnTo>
                    <a:pt x="1980006" y="150355"/>
                  </a:lnTo>
                  <a:lnTo>
                    <a:pt x="1974456" y="189496"/>
                  </a:lnTo>
                  <a:lnTo>
                    <a:pt x="2005228" y="192493"/>
                  </a:lnTo>
                  <a:lnTo>
                    <a:pt x="2010651" y="148983"/>
                  </a:lnTo>
                  <a:lnTo>
                    <a:pt x="2013432" y="112331"/>
                  </a:lnTo>
                  <a:lnTo>
                    <a:pt x="2014461" y="82372"/>
                  </a:lnTo>
                  <a:lnTo>
                    <a:pt x="2014562" y="65671"/>
                  </a:lnTo>
                  <a:lnTo>
                    <a:pt x="2014613" y="40525"/>
                  </a:lnTo>
                  <a:close/>
                </a:path>
                <a:path w="7492365" h="341629">
                  <a:moveTo>
                    <a:pt x="2038248" y="254038"/>
                  </a:moveTo>
                  <a:lnTo>
                    <a:pt x="2037029" y="239395"/>
                  </a:lnTo>
                  <a:lnTo>
                    <a:pt x="2036368" y="231521"/>
                  </a:lnTo>
                  <a:lnTo>
                    <a:pt x="2010194" y="234442"/>
                  </a:lnTo>
                  <a:lnTo>
                    <a:pt x="1983143" y="236588"/>
                  </a:lnTo>
                  <a:lnTo>
                    <a:pt x="1955584" y="238163"/>
                  </a:lnTo>
                  <a:lnTo>
                    <a:pt x="1927936" y="239395"/>
                  </a:lnTo>
                  <a:lnTo>
                    <a:pt x="1927936" y="136588"/>
                  </a:lnTo>
                  <a:lnTo>
                    <a:pt x="1897545" y="136588"/>
                  </a:lnTo>
                  <a:lnTo>
                    <a:pt x="1897545" y="240144"/>
                  </a:lnTo>
                  <a:lnTo>
                    <a:pt x="1860486" y="240995"/>
                  </a:lnTo>
                  <a:lnTo>
                    <a:pt x="1826247" y="241274"/>
                  </a:lnTo>
                  <a:lnTo>
                    <a:pt x="1829625" y="266788"/>
                  </a:lnTo>
                  <a:lnTo>
                    <a:pt x="1877580" y="266382"/>
                  </a:lnTo>
                  <a:lnTo>
                    <a:pt x="1930133" y="264629"/>
                  </a:lnTo>
                  <a:lnTo>
                    <a:pt x="1984603" y="260781"/>
                  </a:lnTo>
                  <a:lnTo>
                    <a:pt x="2038248" y="254038"/>
                  </a:lnTo>
                  <a:close/>
                </a:path>
                <a:path w="7492365" h="341629">
                  <a:moveTo>
                    <a:pt x="2141436" y="144462"/>
                  </a:moveTo>
                  <a:lnTo>
                    <a:pt x="2087778" y="144462"/>
                  </a:lnTo>
                  <a:lnTo>
                    <a:pt x="2087778" y="3759"/>
                  </a:lnTo>
                  <a:lnTo>
                    <a:pt x="2057006" y="3759"/>
                  </a:lnTo>
                  <a:lnTo>
                    <a:pt x="2057006" y="340334"/>
                  </a:lnTo>
                  <a:lnTo>
                    <a:pt x="2087778" y="340334"/>
                  </a:lnTo>
                  <a:lnTo>
                    <a:pt x="2087778" y="170357"/>
                  </a:lnTo>
                  <a:lnTo>
                    <a:pt x="2141436" y="170357"/>
                  </a:lnTo>
                  <a:lnTo>
                    <a:pt x="2141436" y="144462"/>
                  </a:lnTo>
                  <a:close/>
                </a:path>
                <a:path w="7492365" h="341629">
                  <a:moveTo>
                    <a:pt x="2444623" y="104444"/>
                  </a:moveTo>
                  <a:lnTo>
                    <a:pt x="2246503" y="104444"/>
                  </a:lnTo>
                  <a:lnTo>
                    <a:pt x="2246503" y="15544"/>
                  </a:lnTo>
                  <a:lnTo>
                    <a:pt x="2215731" y="15544"/>
                  </a:lnTo>
                  <a:lnTo>
                    <a:pt x="2215731" y="104444"/>
                  </a:lnTo>
                  <a:lnTo>
                    <a:pt x="2215731" y="129844"/>
                  </a:lnTo>
                  <a:lnTo>
                    <a:pt x="2444623" y="129844"/>
                  </a:lnTo>
                  <a:lnTo>
                    <a:pt x="2444623" y="104444"/>
                  </a:lnTo>
                  <a:close/>
                </a:path>
                <a:path w="7492365" h="341629">
                  <a:moveTo>
                    <a:pt x="2446502" y="306374"/>
                  </a:moveTo>
                  <a:lnTo>
                    <a:pt x="2244255" y="306374"/>
                  </a:lnTo>
                  <a:lnTo>
                    <a:pt x="2244255" y="233984"/>
                  </a:lnTo>
                  <a:lnTo>
                    <a:pt x="2213483" y="233984"/>
                  </a:lnTo>
                  <a:lnTo>
                    <a:pt x="2213483" y="306374"/>
                  </a:lnTo>
                  <a:lnTo>
                    <a:pt x="2213483" y="331774"/>
                  </a:lnTo>
                  <a:lnTo>
                    <a:pt x="2446502" y="331774"/>
                  </a:lnTo>
                  <a:lnTo>
                    <a:pt x="2446502" y="306374"/>
                  </a:lnTo>
                  <a:close/>
                </a:path>
                <a:path w="7492365" h="341629">
                  <a:moveTo>
                    <a:pt x="2479522" y="175234"/>
                  </a:moveTo>
                  <a:lnTo>
                    <a:pt x="2174456" y="175234"/>
                  </a:lnTo>
                  <a:lnTo>
                    <a:pt x="2174456" y="199999"/>
                  </a:lnTo>
                  <a:lnTo>
                    <a:pt x="2479522" y="199999"/>
                  </a:lnTo>
                  <a:lnTo>
                    <a:pt x="2479522" y="175234"/>
                  </a:lnTo>
                  <a:close/>
                </a:path>
                <a:path w="7492365" h="341629">
                  <a:moveTo>
                    <a:pt x="2825077" y="245033"/>
                  </a:moveTo>
                  <a:lnTo>
                    <a:pt x="2823184" y="230771"/>
                  </a:lnTo>
                  <a:lnTo>
                    <a:pt x="2821698" y="219506"/>
                  </a:lnTo>
                  <a:lnTo>
                    <a:pt x="2785821" y="224917"/>
                  </a:lnTo>
                  <a:lnTo>
                    <a:pt x="2749981" y="228371"/>
                  </a:lnTo>
                  <a:lnTo>
                    <a:pt x="2712097" y="230225"/>
                  </a:lnTo>
                  <a:lnTo>
                    <a:pt x="2670098" y="230771"/>
                  </a:lnTo>
                  <a:lnTo>
                    <a:pt x="2670098" y="61544"/>
                  </a:lnTo>
                  <a:lnTo>
                    <a:pt x="2795803" y="61544"/>
                  </a:lnTo>
                  <a:lnTo>
                    <a:pt x="2795803" y="36029"/>
                  </a:lnTo>
                  <a:lnTo>
                    <a:pt x="2639339" y="36029"/>
                  </a:lnTo>
                  <a:lnTo>
                    <a:pt x="2639339" y="257035"/>
                  </a:lnTo>
                  <a:lnTo>
                    <a:pt x="2665971" y="257035"/>
                  </a:lnTo>
                  <a:lnTo>
                    <a:pt x="2710357" y="256527"/>
                  </a:lnTo>
                  <a:lnTo>
                    <a:pt x="2750032" y="254685"/>
                  </a:lnTo>
                  <a:lnTo>
                    <a:pt x="2787446" y="251015"/>
                  </a:lnTo>
                  <a:lnTo>
                    <a:pt x="2825077" y="245033"/>
                  </a:lnTo>
                  <a:close/>
                </a:path>
                <a:path w="7492365" h="341629">
                  <a:moveTo>
                    <a:pt x="2939516" y="136588"/>
                  </a:moveTo>
                  <a:lnTo>
                    <a:pt x="2883979" y="136588"/>
                  </a:lnTo>
                  <a:lnTo>
                    <a:pt x="2883979" y="3759"/>
                  </a:lnTo>
                  <a:lnTo>
                    <a:pt x="2853220" y="3759"/>
                  </a:lnTo>
                  <a:lnTo>
                    <a:pt x="2853220" y="341083"/>
                  </a:lnTo>
                  <a:lnTo>
                    <a:pt x="2883979" y="341083"/>
                  </a:lnTo>
                  <a:lnTo>
                    <a:pt x="2883979" y="162102"/>
                  </a:lnTo>
                  <a:lnTo>
                    <a:pt x="2939516" y="162102"/>
                  </a:lnTo>
                  <a:lnTo>
                    <a:pt x="2939516" y="136588"/>
                  </a:lnTo>
                  <a:close/>
                </a:path>
                <a:path w="7492365" h="341629">
                  <a:moveTo>
                    <a:pt x="3243453" y="307644"/>
                  </a:moveTo>
                  <a:lnTo>
                    <a:pt x="3040824" y="307644"/>
                  </a:lnTo>
                  <a:lnTo>
                    <a:pt x="3040824" y="241604"/>
                  </a:lnTo>
                  <a:lnTo>
                    <a:pt x="3010065" y="241604"/>
                  </a:lnTo>
                  <a:lnTo>
                    <a:pt x="3010065" y="307644"/>
                  </a:lnTo>
                  <a:lnTo>
                    <a:pt x="3010065" y="333044"/>
                  </a:lnTo>
                  <a:lnTo>
                    <a:pt x="3243453" y="333044"/>
                  </a:lnTo>
                  <a:lnTo>
                    <a:pt x="3243453" y="307644"/>
                  </a:lnTo>
                  <a:close/>
                </a:path>
                <a:path w="7492365" h="341629">
                  <a:moveTo>
                    <a:pt x="3243453" y="134924"/>
                  </a:moveTo>
                  <a:lnTo>
                    <a:pt x="3039707" y="134924"/>
                  </a:lnTo>
                  <a:lnTo>
                    <a:pt x="3039707" y="98094"/>
                  </a:lnTo>
                  <a:lnTo>
                    <a:pt x="3236315" y="98094"/>
                  </a:lnTo>
                  <a:lnTo>
                    <a:pt x="3236315" y="75234"/>
                  </a:lnTo>
                  <a:lnTo>
                    <a:pt x="3236315" y="38404"/>
                  </a:lnTo>
                  <a:lnTo>
                    <a:pt x="3236315" y="15544"/>
                  </a:lnTo>
                  <a:lnTo>
                    <a:pt x="3008553" y="15544"/>
                  </a:lnTo>
                  <a:lnTo>
                    <a:pt x="3008553" y="38404"/>
                  </a:lnTo>
                  <a:lnTo>
                    <a:pt x="3205924" y="38404"/>
                  </a:lnTo>
                  <a:lnTo>
                    <a:pt x="3205924" y="75234"/>
                  </a:lnTo>
                  <a:lnTo>
                    <a:pt x="3009303" y="75234"/>
                  </a:lnTo>
                  <a:lnTo>
                    <a:pt x="3009303" y="98094"/>
                  </a:lnTo>
                  <a:lnTo>
                    <a:pt x="3009303" y="134924"/>
                  </a:lnTo>
                  <a:lnTo>
                    <a:pt x="3009303" y="159054"/>
                  </a:lnTo>
                  <a:lnTo>
                    <a:pt x="3243453" y="159054"/>
                  </a:lnTo>
                  <a:lnTo>
                    <a:pt x="3243453" y="134924"/>
                  </a:lnTo>
                  <a:close/>
                </a:path>
                <a:path w="7492365" h="341629">
                  <a:moveTo>
                    <a:pt x="3275342" y="190246"/>
                  </a:moveTo>
                  <a:lnTo>
                    <a:pt x="2969907" y="190246"/>
                  </a:lnTo>
                  <a:lnTo>
                    <a:pt x="2969907" y="215379"/>
                  </a:lnTo>
                  <a:lnTo>
                    <a:pt x="3275342" y="215379"/>
                  </a:lnTo>
                  <a:lnTo>
                    <a:pt x="3275342" y="190246"/>
                  </a:lnTo>
                  <a:close/>
                </a:path>
                <a:path w="7492365" h="341629">
                  <a:moveTo>
                    <a:pt x="3619843" y="107696"/>
                  </a:moveTo>
                  <a:lnTo>
                    <a:pt x="3613150" y="75374"/>
                  </a:lnTo>
                  <a:lnTo>
                    <a:pt x="3597795" y="54787"/>
                  </a:lnTo>
                  <a:lnTo>
                    <a:pt x="3594506" y="50380"/>
                  </a:lnTo>
                  <a:lnTo>
                    <a:pt x="3589820" y="47726"/>
                  </a:lnTo>
                  <a:lnTo>
                    <a:pt x="3589820" y="107696"/>
                  </a:lnTo>
                  <a:lnTo>
                    <a:pt x="3585349" y="129095"/>
                  </a:lnTo>
                  <a:lnTo>
                    <a:pt x="3572891" y="145821"/>
                  </a:lnTo>
                  <a:lnTo>
                    <a:pt x="3553891" y="156718"/>
                  </a:lnTo>
                  <a:lnTo>
                    <a:pt x="3529787" y="160604"/>
                  </a:lnTo>
                  <a:lnTo>
                    <a:pt x="3505682" y="156718"/>
                  </a:lnTo>
                  <a:lnTo>
                    <a:pt x="3486683" y="145821"/>
                  </a:lnTo>
                  <a:lnTo>
                    <a:pt x="3474224" y="129095"/>
                  </a:lnTo>
                  <a:lnTo>
                    <a:pt x="3469754" y="107696"/>
                  </a:lnTo>
                  <a:lnTo>
                    <a:pt x="3474224" y="86131"/>
                  </a:lnTo>
                  <a:lnTo>
                    <a:pt x="3486683" y="69418"/>
                  </a:lnTo>
                  <a:lnTo>
                    <a:pt x="3505682" y="58623"/>
                  </a:lnTo>
                  <a:lnTo>
                    <a:pt x="3529787" y="54787"/>
                  </a:lnTo>
                  <a:lnTo>
                    <a:pt x="3553891" y="58623"/>
                  </a:lnTo>
                  <a:lnTo>
                    <a:pt x="3572891" y="69418"/>
                  </a:lnTo>
                  <a:lnTo>
                    <a:pt x="3585349" y="86131"/>
                  </a:lnTo>
                  <a:lnTo>
                    <a:pt x="3589820" y="107696"/>
                  </a:lnTo>
                  <a:lnTo>
                    <a:pt x="3589820" y="47726"/>
                  </a:lnTo>
                  <a:lnTo>
                    <a:pt x="3566020" y="34239"/>
                  </a:lnTo>
                  <a:lnTo>
                    <a:pt x="3529787" y="28524"/>
                  </a:lnTo>
                  <a:lnTo>
                    <a:pt x="3493706" y="34239"/>
                  </a:lnTo>
                  <a:lnTo>
                    <a:pt x="3465195" y="50380"/>
                  </a:lnTo>
                  <a:lnTo>
                    <a:pt x="3446462" y="75374"/>
                  </a:lnTo>
                  <a:lnTo>
                    <a:pt x="3439731" y="107696"/>
                  </a:lnTo>
                  <a:lnTo>
                    <a:pt x="3446462" y="139852"/>
                  </a:lnTo>
                  <a:lnTo>
                    <a:pt x="3465195" y="164871"/>
                  </a:lnTo>
                  <a:lnTo>
                    <a:pt x="3493706" y="181089"/>
                  </a:lnTo>
                  <a:lnTo>
                    <a:pt x="3529787" y="186867"/>
                  </a:lnTo>
                  <a:lnTo>
                    <a:pt x="3566020" y="181089"/>
                  </a:lnTo>
                  <a:lnTo>
                    <a:pt x="3594506" y="164871"/>
                  </a:lnTo>
                  <a:lnTo>
                    <a:pt x="3597694" y="160604"/>
                  </a:lnTo>
                  <a:lnTo>
                    <a:pt x="3613150" y="139852"/>
                  </a:lnTo>
                  <a:lnTo>
                    <a:pt x="3619843" y="107696"/>
                  </a:lnTo>
                  <a:close/>
                </a:path>
                <a:path w="7492365" h="341629">
                  <a:moveTo>
                    <a:pt x="3644608" y="252526"/>
                  </a:moveTo>
                  <a:lnTo>
                    <a:pt x="3641979" y="229641"/>
                  </a:lnTo>
                  <a:lnTo>
                    <a:pt x="3585311" y="236207"/>
                  </a:lnTo>
                  <a:lnTo>
                    <a:pt x="3527768" y="239674"/>
                  </a:lnTo>
                  <a:lnTo>
                    <a:pt x="3472548" y="241046"/>
                  </a:lnTo>
                  <a:lnTo>
                    <a:pt x="3422840" y="241274"/>
                  </a:lnTo>
                  <a:lnTo>
                    <a:pt x="3426599" y="267169"/>
                  </a:lnTo>
                  <a:lnTo>
                    <a:pt x="3475647" y="266890"/>
                  </a:lnTo>
                  <a:lnTo>
                    <a:pt x="3529977" y="265201"/>
                  </a:lnTo>
                  <a:lnTo>
                    <a:pt x="3587115" y="260832"/>
                  </a:lnTo>
                  <a:lnTo>
                    <a:pt x="3644608" y="252526"/>
                  </a:lnTo>
                  <a:close/>
                </a:path>
                <a:path w="7492365" h="341629">
                  <a:moveTo>
                    <a:pt x="3694887" y="3759"/>
                  </a:moveTo>
                  <a:lnTo>
                    <a:pt x="3664115" y="3759"/>
                  </a:lnTo>
                  <a:lnTo>
                    <a:pt x="3664115" y="341083"/>
                  </a:lnTo>
                  <a:lnTo>
                    <a:pt x="3694887" y="341083"/>
                  </a:lnTo>
                  <a:lnTo>
                    <a:pt x="3694887" y="3759"/>
                  </a:lnTo>
                  <a:close/>
                </a:path>
                <a:path w="7492365" h="341629">
                  <a:moveTo>
                    <a:pt x="3939908" y="61544"/>
                  </a:moveTo>
                  <a:lnTo>
                    <a:pt x="3909885" y="61544"/>
                  </a:lnTo>
                  <a:lnTo>
                    <a:pt x="3909885" y="231140"/>
                  </a:lnTo>
                  <a:lnTo>
                    <a:pt x="3939908" y="231140"/>
                  </a:lnTo>
                  <a:lnTo>
                    <a:pt x="3939908" y="61544"/>
                  </a:lnTo>
                  <a:close/>
                </a:path>
                <a:path w="7492365" h="341629">
                  <a:moveTo>
                    <a:pt x="3939908" y="37134"/>
                  </a:moveTo>
                  <a:lnTo>
                    <a:pt x="3785311" y="37134"/>
                  </a:lnTo>
                  <a:lnTo>
                    <a:pt x="3785311" y="61264"/>
                  </a:lnTo>
                  <a:lnTo>
                    <a:pt x="3785311" y="231444"/>
                  </a:lnTo>
                  <a:lnTo>
                    <a:pt x="3785311" y="255574"/>
                  </a:lnTo>
                  <a:lnTo>
                    <a:pt x="3939908" y="255574"/>
                  </a:lnTo>
                  <a:lnTo>
                    <a:pt x="3939908" y="231444"/>
                  </a:lnTo>
                  <a:lnTo>
                    <a:pt x="3815334" y="231444"/>
                  </a:lnTo>
                  <a:lnTo>
                    <a:pt x="3815334" y="61264"/>
                  </a:lnTo>
                  <a:lnTo>
                    <a:pt x="3939908" y="61264"/>
                  </a:lnTo>
                  <a:lnTo>
                    <a:pt x="3939908" y="37134"/>
                  </a:lnTo>
                  <a:close/>
                </a:path>
                <a:path w="7492365" h="341629">
                  <a:moveTo>
                    <a:pt x="4041216" y="3759"/>
                  </a:moveTo>
                  <a:lnTo>
                    <a:pt x="4010456" y="3759"/>
                  </a:lnTo>
                  <a:lnTo>
                    <a:pt x="4010456" y="341083"/>
                  </a:lnTo>
                  <a:lnTo>
                    <a:pt x="4041216" y="341083"/>
                  </a:lnTo>
                  <a:lnTo>
                    <a:pt x="4041216" y="3759"/>
                  </a:lnTo>
                  <a:close/>
                </a:path>
                <a:path w="7492365" h="341629">
                  <a:moveTo>
                    <a:pt x="4416450" y="273354"/>
                  </a:moveTo>
                  <a:lnTo>
                    <a:pt x="4278744" y="273354"/>
                  </a:lnTo>
                  <a:lnTo>
                    <a:pt x="4278744" y="209854"/>
                  </a:lnTo>
                  <a:lnTo>
                    <a:pt x="4386427" y="209854"/>
                  </a:lnTo>
                  <a:lnTo>
                    <a:pt x="4386427" y="185724"/>
                  </a:lnTo>
                  <a:lnTo>
                    <a:pt x="4179303" y="185724"/>
                  </a:lnTo>
                  <a:lnTo>
                    <a:pt x="4179303" y="131114"/>
                  </a:lnTo>
                  <a:lnTo>
                    <a:pt x="4378553" y="131114"/>
                  </a:lnTo>
                  <a:lnTo>
                    <a:pt x="4378553" y="105714"/>
                  </a:lnTo>
                  <a:lnTo>
                    <a:pt x="4378553" y="53644"/>
                  </a:lnTo>
                  <a:lnTo>
                    <a:pt x="4378553" y="28244"/>
                  </a:lnTo>
                  <a:lnTo>
                    <a:pt x="4148163" y="28244"/>
                  </a:lnTo>
                  <a:lnTo>
                    <a:pt x="4148163" y="53644"/>
                  </a:lnTo>
                  <a:lnTo>
                    <a:pt x="4348531" y="53644"/>
                  </a:lnTo>
                  <a:lnTo>
                    <a:pt x="4348531" y="105714"/>
                  </a:lnTo>
                  <a:lnTo>
                    <a:pt x="4148912" y="105714"/>
                  </a:lnTo>
                  <a:lnTo>
                    <a:pt x="4148912" y="131114"/>
                  </a:lnTo>
                  <a:lnTo>
                    <a:pt x="4148912" y="185724"/>
                  </a:lnTo>
                  <a:lnTo>
                    <a:pt x="4148912" y="209854"/>
                  </a:lnTo>
                  <a:lnTo>
                    <a:pt x="4247591" y="209854"/>
                  </a:lnTo>
                  <a:lnTo>
                    <a:pt x="4247591" y="273354"/>
                  </a:lnTo>
                  <a:lnTo>
                    <a:pt x="4110634" y="273354"/>
                  </a:lnTo>
                  <a:lnTo>
                    <a:pt x="4110634" y="298754"/>
                  </a:lnTo>
                  <a:lnTo>
                    <a:pt x="4416450" y="298754"/>
                  </a:lnTo>
                  <a:lnTo>
                    <a:pt x="4416450" y="273354"/>
                  </a:lnTo>
                  <a:close/>
                </a:path>
                <a:path w="7492365" h="341629">
                  <a:moveTo>
                    <a:pt x="4751908" y="75793"/>
                  </a:moveTo>
                  <a:lnTo>
                    <a:pt x="4745863" y="51777"/>
                  </a:lnTo>
                  <a:lnTo>
                    <a:pt x="4735169" y="40157"/>
                  </a:lnTo>
                  <a:lnTo>
                    <a:pt x="4728870" y="33299"/>
                  </a:lnTo>
                  <a:lnTo>
                    <a:pt x="4722634" y="30480"/>
                  </a:lnTo>
                  <a:lnTo>
                    <a:pt x="4722634" y="75793"/>
                  </a:lnTo>
                  <a:lnTo>
                    <a:pt x="4718736" y="90614"/>
                  </a:lnTo>
                  <a:lnTo>
                    <a:pt x="4707763" y="101968"/>
                  </a:lnTo>
                  <a:lnTo>
                    <a:pt x="4690821" y="109258"/>
                  </a:lnTo>
                  <a:lnTo>
                    <a:pt x="4668977" y="111823"/>
                  </a:lnTo>
                  <a:lnTo>
                    <a:pt x="4647146" y="109258"/>
                  </a:lnTo>
                  <a:lnTo>
                    <a:pt x="4630191" y="101968"/>
                  </a:lnTo>
                  <a:lnTo>
                    <a:pt x="4619218" y="90614"/>
                  </a:lnTo>
                  <a:lnTo>
                    <a:pt x="4615319" y="75793"/>
                  </a:lnTo>
                  <a:lnTo>
                    <a:pt x="4619218" y="61201"/>
                  </a:lnTo>
                  <a:lnTo>
                    <a:pt x="4630191" y="49961"/>
                  </a:lnTo>
                  <a:lnTo>
                    <a:pt x="4647146" y="42710"/>
                  </a:lnTo>
                  <a:lnTo>
                    <a:pt x="4668977" y="40157"/>
                  </a:lnTo>
                  <a:lnTo>
                    <a:pt x="4690821" y="42710"/>
                  </a:lnTo>
                  <a:lnTo>
                    <a:pt x="4707763" y="49961"/>
                  </a:lnTo>
                  <a:lnTo>
                    <a:pt x="4718736" y="61201"/>
                  </a:lnTo>
                  <a:lnTo>
                    <a:pt x="4722634" y="75793"/>
                  </a:lnTo>
                  <a:lnTo>
                    <a:pt x="4722634" y="30480"/>
                  </a:lnTo>
                  <a:lnTo>
                    <a:pt x="4702670" y="21450"/>
                  </a:lnTo>
                  <a:lnTo>
                    <a:pt x="4668977" y="17259"/>
                  </a:lnTo>
                  <a:lnTo>
                    <a:pt x="4635284" y="21450"/>
                  </a:lnTo>
                  <a:lnTo>
                    <a:pt x="4609084" y="33299"/>
                  </a:lnTo>
                  <a:lnTo>
                    <a:pt x="4592104" y="51777"/>
                  </a:lnTo>
                  <a:lnTo>
                    <a:pt x="4586059" y="75793"/>
                  </a:lnTo>
                  <a:lnTo>
                    <a:pt x="4592104" y="100203"/>
                  </a:lnTo>
                  <a:lnTo>
                    <a:pt x="4609084" y="118757"/>
                  </a:lnTo>
                  <a:lnTo>
                    <a:pt x="4635284" y="130568"/>
                  </a:lnTo>
                  <a:lnTo>
                    <a:pt x="4668977" y="134708"/>
                  </a:lnTo>
                  <a:lnTo>
                    <a:pt x="4702670" y="130568"/>
                  </a:lnTo>
                  <a:lnTo>
                    <a:pt x="4728870" y="118757"/>
                  </a:lnTo>
                  <a:lnTo>
                    <a:pt x="4735233" y="111823"/>
                  </a:lnTo>
                  <a:lnTo>
                    <a:pt x="4745863" y="100203"/>
                  </a:lnTo>
                  <a:lnTo>
                    <a:pt x="4751908" y="75793"/>
                  </a:lnTo>
                  <a:close/>
                </a:path>
                <a:path w="7492365" h="341629">
                  <a:moveTo>
                    <a:pt x="4778921" y="171856"/>
                  </a:moveTo>
                  <a:lnTo>
                    <a:pt x="4776292" y="149720"/>
                  </a:lnTo>
                  <a:lnTo>
                    <a:pt x="4721085" y="155041"/>
                  </a:lnTo>
                  <a:lnTo>
                    <a:pt x="4664481" y="157975"/>
                  </a:lnTo>
                  <a:lnTo>
                    <a:pt x="4609554" y="159219"/>
                  </a:lnTo>
                  <a:lnTo>
                    <a:pt x="4559414" y="159473"/>
                  </a:lnTo>
                  <a:lnTo>
                    <a:pt x="4563542" y="184988"/>
                  </a:lnTo>
                  <a:lnTo>
                    <a:pt x="4608144" y="184619"/>
                  </a:lnTo>
                  <a:lnTo>
                    <a:pt x="4632185" y="184035"/>
                  </a:lnTo>
                  <a:lnTo>
                    <a:pt x="4656975" y="183121"/>
                  </a:lnTo>
                  <a:lnTo>
                    <a:pt x="4656975" y="248031"/>
                  </a:lnTo>
                  <a:lnTo>
                    <a:pt x="4687735" y="248031"/>
                  </a:lnTo>
                  <a:lnTo>
                    <a:pt x="4687735" y="183121"/>
                  </a:lnTo>
                  <a:lnTo>
                    <a:pt x="4687735" y="181610"/>
                  </a:lnTo>
                  <a:lnTo>
                    <a:pt x="4710646" y="179933"/>
                  </a:lnTo>
                  <a:lnTo>
                    <a:pt x="4733607" y="177723"/>
                  </a:lnTo>
                  <a:lnTo>
                    <a:pt x="4756442" y="175018"/>
                  </a:lnTo>
                  <a:lnTo>
                    <a:pt x="4778921" y="171856"/>
                  </a:lnTo>
                  <a:close/>
                </a:path>
                <a:path w="7492365" h="341629">
                  <a:moveTo>
                    <a:pt x="4836706" y="3759"/>
                  </a:moveTo>
                  <a:lnTo>
                    <a:pt x="4805934" y="3759"/>
                  </a:lnTo>
                  <a:lnTo>
                    <a:pt x="4805934" y="202628"/>
                  </a:lnTo>
                  <a:lnTo>
                    <a:pt x="4737646" y="202628"/>
                  </a:lnTo>
                  <a:lnTo>
                    <a:pt x="4737646" y="225513"/>
                  </a:lnTo>
                  <a:lnTo>
                    <a:pt x="4805934" y="225513"/>
                  </a:lnTo>
                  <a:lnTo>
                    <a:pt x="4805934" y="260032"/>
                  </a:lnTo>
                  <a:lnTo>
                    <a:pt x="4836706" y="260032"/>
                  </a:lnTo>
                  <a:lnTo>
                    <a:pt x="4836706" y="3759"/>
                  </a:lnTo>
                  <a:close/>
                </a:path>
                <a:path w="7492365" h="341629">
                  <a:moveTo>
                    <a:pt x="4845342" y="307695"/>
                  </a:moveTo>
                  <a:lnTo>
                    <a:pt x="4638205" y="307695"/>
                  </a:lnTo>
                  <a:lnTo>
                    <a:pt x="4638205" y="234899"/>
                  </a:lnTo>
                  <a:lnTo>
                    <a:pt x="4607445" y="234899"/>
                  </a:lnTo>
                  <a:lnTo>
                    <a:pt x="4607445" y="332828"/>
                  </a:lnTo>
                  <a:lnTo>
                    <a:pt x="4845342" y="332828"/>
                  </a:lnTo>
                  <a:lnTo>
                    <a:pt x="4845342" y="307695"/>
                  </a:lnTo>
                  <a:close/>
                </a:path>
                <a:path w="7492365" h="341629">
                  <a:moveTo>
                    <a:pt x="5177040" y="308444"/>
                  </a:moveTo>
                  <a:lnTo>
                    <a:pt x="4976292" y="308444"/>
                  </a:lnTo>
                  <a:lnTo>
                    <a:pt x="4976292" y="249161"/>
                  </a:lnTo>
                  <a:lnTo>
                    <a:pt x="4945519" y="249161"/>
                  </a:lnTo>
                  <a:lnTo>
                    <a:pt x="4945519" y="332828"/>
                  </a:lnTo>
                  <a:lnTo>
                    <a:pt x="5177040" y="332828"/>
                  </a:lnTo>
                  <a:lnTo>
                    <a:pt x="5177040" y="308444"/>
                  </a:lnTo>
                  <a:close/>
                </a:path>
                <a:path w="7492365" h="341629">
                  <a:moveTo>
                    <a:pt x="5192801" y="34899"/>
                  </a:moveTo>
                  <a:lnTo>
                    <a:pt x="5074221" y="34899"/>
                  </a:lnTo>
                  <a:lnTo>
                    <a:pt x="5074221" y="0"/>
                  </a:lnTo>
                  <a:lnTo>
                    <a:pt x="5043462" y="0"/>
                  </a:lnTo>
                  <a:lnTo>
                    <a:pt x="5043462" y="34899"/>
                  </a:lnTo>
                  <a:lnTo>
                    <a:pt x="4922253" y="34899"/>
                  </a:lnTo>
                  <a:lnTo>
                    <a:pt x="4922253" y="58534"/>
                  </a:lnTo>
                  <a:lnTo>
                    <a:pt x="5192801" y="58534"/>
                  </a:lnTo>
                  <a:lnTo>
                    <a:pt x="5192801" y="34899"/>
                  </a:lnTo>
                  <a:close/>
                </a:path>
                <a:path w="7492365" h="341629">
                  <a:moveTo>
                    <a:pt x="5210429" y="202628"/>
                  </a:moveTo>
                  <a:lnTo>
                    <a:pt x="5074221" y="202628"/>
                  </a:lnTo>
                  <a:lnTo>
                    <a:pt x="5074221" y="175615"/>
                  </a:lnTo>
                  <a:lnTo>
                    <a:pt x="5113617" y="170853"/>
                  </a:lnTo>
                  <a:lnTo>
                    <a:pt x="5142839" y="160642"/>
                  </a:lnTo>
                  <a:lnTo>
                    <a:pt x="5151717" y="153098"/>
                  </a:lnTo>
                  <a:lnTo>
                    <a:pt x="5161026" y="145161"/>
                  </a:lnTo>
                  <a:lnTo>
                    <a:pt x="5167287" y="124574"/>
                  </a:lnTo>
                  <a:lnTo>
                    <a:pt x="5159946" y="102679"/>
                  </a:lnTo>
                  <a:lnTo>
                    <a:pt x="5151145" y="96062"/>
                  </a:lnTo>
                  <a:lnTo>
                    <a:pt x="5138674" y="86677"/>
                  </a:lnTo>
                  <a:lnTo>
                    <a:pt x="5136134" y="85953"/>
                  </a:lnTo>
                  <a:lnTo>
                    <a:pt x="5136134" y="124574"/>
                  </a:lnTo>
                  <a:lnTo>
                    <a:pt x="5131028" y="136791"/>
                  </a:lnTo>
                  <a:lnTo>
                    <a:pt x="5116068" y="145732"/>
                  </a:lnTo>
                  <a:lnTo>
                    <a:pt x="5091811" y="151231"/>
                  </a:lnTo>
                  <a:lnTo>
                    <a:pt x="5058842" y="153098"/>
                  </a:lnTo>
                  <a:lnTo>
                    <a:pt x="5025656" y="151231"/>
                  </a:lnTo>
                  <a:lnTo>
                    <a:pt x="5001285" y="145732"/>
                  </a:lnTo>
                  <a:lnTo>
                    <a:pt x="4986286" y="136791"/>
                  </a:lnTo>
                  <a:lnTo>
                    <a:pt x="4981168" y="124574"/>
                  </a:lnTo>
                  <a:lnTo>
                    <a:pt x="4986286" y="112369"/>
                  </a:lnTo>
                  <a:lnTo>
                    <a:pt x="5001285" y="103428"/>
                  </a:lnTo>
                  <a:lnTo>
                    <a:pt x="5025656" y="97929"/>
                  </a:lnTo>
                  <a:lnTo>
                    <a:pt x="5058842" y="96062"/>
                  </a:lnTo>
                  <a:lnTo>
                    <a:pt x="5091811" y="97929"/>
                  </a:lnTo>
                  <a:lnTo>
                    <a:pt x="5116068" y="103428"/>
                  </a:lnTo>
                  <a:lnTo>
                    <a:pt x="5131028" y="112369"/>
                  </a:lnTo>
                  <a:lnTo>
                    <a:pt x="5136134" y="124574"/>
                  </a:lnTo>
                  <a:lnTo>
                    <a:pt x="5136134" y="85953"/>
                  </a:lnTo>
                  <a:lnTo>
                    <a:pt x="5104600" y="76873"/>
                  </a:lnTo>
                  <a:lnTo>
                    <a:pt x="5058842" y="73545"/>
                  </a:lnTo>
                  <a:lnTo>
                    <a:pt x="5012715" y="76873"/>
                  </a:lnTo>
                  <a:lnTo>
                    <a:pt x="4978539" y="86677"/>
                  </a:lnTo>
                  <a:lnTo>
                    <a:pt x="4957318" y="102679"/>
                  </a:lnTo>
                  <a:lnTo>
                    <a:pt x="4950028" y="124574"/>
                  </a:lnTo>
                  <a:lnTo>
                    <a:pt x="4956289" y="145161"/>
                  </a:lnTo>
                  <a:lnTo>
                    <a:pt x="4974514" y="160642"/>
                  </a:lnTo>
                  <a:lnTo>
                    <a:pt x="5003851" y="170853"/>
                  </a:lnTo>
                  <a:lnTo>
                    <a:pt x="5043462" y="175615"/>
                  </a:lnTo>
                  <a:lnTo>
                    <a:pt x="5043462" y="202628"/>
                  </a:lnTo>
                  <a:lnTo>
                    <a:pt x="4906492" y="202628"/>
                  </a:lnTo>
                  <a:lnTo>
                    <a:pt x="4906492" y="227012"/>
                  </a:lnTo>
                  <a:lnTo>
                    <a:pt x="5210429" y="227012"/>
                  </a:lnTo>
                  <a:lnTo>
                    <a:pt x="5210429" y="202628"/>
                  </a:lnTo>
                  <a:close/>
                </a:path>
                <a:path w="7492365" h="341629">
                  <a:moveTo>
                    <a:pt x="5436692" y="40525"/>
                  </a:moveTo>
                  <a:lnTo>
                    <a:pt x="5266715" y="40525"/>
                  </a:lnTo>
                  <a:lnTo>
                    <a:pt x="5266715" y="65671"/>
                  </a:lnTo>
                  <a:lnTo>
                    <a:pt x="5406682" y="65671"/>
                  </a:lnTo>
                  <a:lnTo>
                    <a:pt x="5406415" y="88557"/>
                  </a:lnTo>
                  <a:lnTo>
                    <a:pt x="5405132" y="116751"/>
                  </a:lnTo>
                  <a:lnTo>
                    <a:pt x="5402084" y="150355"/>
                  </a:lnTo>
                  <a:lnTo>
                    <a:pt x="5396547" y="189496"/>
                  </a:lnTo>
                  <a:lnTo>
                    <a:pt x="5427319" y="192493"/>
                  </a:lnTo>
                  <a:lnTo>
                    <a:pt x="5432742" y="148983"/>
                  </a:lnTo>
                  <a:lnTo>
                    <a:pt x="5435524" y="112331"/>
                  </a:lnTo>
                  <a:lnTo>
                    <a:pt x="5436552" y="82372"/>
                  </a:lnTo>
                  <a:lnTo>
                    <a:pt x="5436654" y="65671"/>
                  </a:lnTo>
                  <a:lnTo>
                    <a:pt x="5436692" y="40525"/>
                  </a:lnTo>
                  <a:close/>
                </a:path>
                <a:path w="7492365" h="341629">
                  <a:moveTo>
                    <a:pt x="5460339" y="254038"/>
                  </a:moveTo>
                  <a:lnTo>
                    <a:pt x="5459120" y="239395"/>
                  </a:lnTo>
                  <a:lnTo>
                    <a:pt x="5458460" y="231521"/>
                  </a:lnTo>
                  <a:lnTo>
                    <a:pt x="5432285" y="234442"/>
                  </a:lnTo>
                  <a:lnTo>
                    <a:pt x="5405221" y="236588"/>
                  </a:lnTo>
                  <a:lnTo>
                    <a:pt x="5377675" y="238163"/>
                  </a:lnTo>
                  <a:lnTo>
                    <a:pt x="5350014" y="239395"/>
                  </a:lnTo>
                  <a:lnTo>
                    <a:pt x="5350014" y="136588"/>
                  </a:lnTo>
                  <a:lnTo>
                    <a:pt x="5319623" y="136588"/>
                  </a:lnTo>
                  <a:lnTo>
                    <a:pt x="5319623" y="240144"/>
                  </a:lnTo>
                  <a:lnTo>
                    <a:pt x="5282565" y="240995"/>
                  </a:lnTo>
                  <a:lnTo>
                    <a:pt x="5248326" y="241274"/>
                  </a:lnTo>
                  <a:lnTo>
                    <a:pt x="5251704" y="266788"/>
                  </a:lnTo>
                  <a:lnTo>
                    <a:pt x="5299659" y="266382"/>
                  </a:lnTo>
                  <a:lnTo>
                    <a:pt x="5352224" y="264629"/>
                  </a:lnTo>
                  <a:lnTo>
                    <a:pt x="5406682" y="260781"/>
                  </a:lnTo>
                  <a:lnTo>
                    <a:pt x="5460339" y="254038"/>
                  </a:lnTo>
                  <a:close/>
                </a:path>
                <a:path w="7492365" h="341629">
                  <a:moveTo>
                    <a:pt x="5563527" y="144462"/>
                  </a:moveTo>
                  <a:lnTo>
                    <a:pt x="5509869" y="144462"/>
                  </a:lnTo>
                  <a:lnTo>
                    <a:pt x="5509869" y="3759"/>
                  </a:lnTo>
                  <a:lnTo>
                    <a:pt x="5479097" y="3759"/>
                  </a:lnTo>
                  <a:lnTo>
                    <a:pt x="5479097" y="340334"/>
                  </a:lnTo>
                  <a:lnTo>
                    <a:pt x="5509869" y="340334"/>
                  </a:lnTo>
                  <a:lnTo>
                    <a:pt x="5509869" y="170357"/>
                  </a:lnTo>
                  <a:lnTo>
                    <a:pt x="5563527" y="170357"/>
                  </a:lnTo>
                  <a:lnTo>
                    <a:pt x="5563527" y="144462"/>
                  </a:lnTo>
                  <a:close/>
                </a:path>
                <a:path w="7492365" h="341629">
                  <a:moveTo>
                    <a:pt x="5887351" y="30022"/>
                  </a:moveTo>
                  <a:lnTo>
                    <a:pt x="5719991" y="30022"/>
                  </a:lnTo>
                  <a:lnTo>
                    <a:pt x="5719991" y="55156"/>
                  </a:lnTo>
                  <a:lnTo>
                    <a:pt x="5857329" y="55156"/>
                  </a:lnTo>
                  <a:lnTo>
                    <a:pt x="5857024" y="72644"/>
                  </a:lnTo>
                  <a:lnTo>
                    <a:pt x="5855779" y="93154"/>
                  </a:lnTo>
                  <a:lnTo>
                    <a:pt x="5853049" y="116903"/>
                  </a:lnTo>
                  <a:lnTo>
                    <a:pt x="5848324" y="144094"/>
                  </a:lnTo>
                  <a:lnTo>
                    <a:pt x="5878715" y="147472"/>
                  </a:lnTo>
                  <a:lnTo>
                    <a:pt x="5883707" y="116306"/>
                  </a:lnTo>
                  <a:lnTo>
                    <a:pt x="5886272" y="89255"/>
                  </a:lnTo>
                  <a:lnTo>
                    <a:pt x="5887212" y="66370"/>
                  </a:lnTo>
                  <a:lnTo>
                    <a:pt x="5887288" y="55156"/>
                  </a:lnTo>
                  <a:lnTo>
                    <a:pt x="5887351" y="30022"/>
                  </a:lnTo>
                  <a:close/>
                </a:path>
                <a:path w="7492365" h="341629">
                  <a:moveTo>
                    <a:pt x="5912866" y="190246"/>
                  </a:moveTo>
                  <a:lnTo>
                    <a:pt x="5911507" y="176733"/>
                  </a:lnTo>
                  <a:lnTo>
                    <a:pt x="5910605" y="167728"/>
                  </a:lnTo>
                  <a:lnTo>
                    <a:pt x="5884316" y="170980"/>
                  </a:lnTo>
                  <a:lnTo>
                    <a:pt x="5856998" y="173494"/>
                  </a:lnTo>
                  <a:lnTo>
                    <a:pt x="5829198" y="175387"/>
                  </a:lnTo>
                  <a:lnTo>
                    <a:pt x="5801423" y="176733"/>
                  </a:lnTo>
                  <a:lnTo>
                    <a:pt x="5801423" y="105067"/>
                  </a:lnTo>
                  <a:lnTo>
                    <a:pt x="5771019" y="105067"/>
                  </a:lnTo>
                  <a:lnTo>
                    <a:pt x="5771019" y="177863"/>
                  </a:lnTo>
                  <a:lnTo>
                    <a:pt x="5699734" y="178612"/>
                  </a:lnTo>
                  <a:lnTo>
                    <a:pt x="5702732" y="203758"/>
                  </a:lnTo>
                  <a:lnTo>
                    <a:pt x="5750928" y="203276"/>
                  </a:lnTo>
                  <a:lnTo>
                    <a:pt x="5804001" y="201358"/>
                  </a:lnTo>
                  <a:lnTo>
                    <a:pt x="5858980" y="197256"/>
                  </a:lnTo>
                  <a:lnTo>
                    <a:pt x="5912866" y="190246"/>
                  </a:lnTo>
                  <a:close/>
                </a:path>
                <a:path w="7492365" h="341629">
                  <a:moveTo>
                    <a:pt x="5974778" y="307695"/>
                  </a:moveTo>
                  <a:lnTo>
                    <a:pt x="5781903" y="307695"/>
                  </a:lnTo>
                  <a:lnTo>
                    <a:pt x="5781903" y="234149"/>
                  </a:lnTo>
                  <a:lnTo>
                    <a:pt x="5751144" y="234149"/>
                  </a:lnTo>
                  <a:lnTo>
                    <a:pt x="5751144" y="332828"/>
                  </a:lnTo>
                  <a:lnTo>
                    <a:pt x="5974778" y="332828"/>
                  </a:lnTo>
                  <a:lnTo>
                    <a:pt x="5974778" y="307695"/>
                  </a:lnTo>
                  <a:close/>
                </a:path>
                <a:path w="7492365" h="341629">
                  <a:moveTo>
                    <a:pt x="6012294" y="113322"/>
                  </a:moveTo>
                  <a:lnTo>
                    <a:pt x="5963894" y="113322"/>
                  </a:lnTo>
                  <a:lnTo>
                    <a:pt x="5963894" y="3759"/>
                  </a:lnTo>
                  <a:lnTo>
                    <a:pt x="5933122" y="3759"/>
                  </a:lnTo>
                  <a:lnTo>
                    <a:pt x="5933122" y="257416"/>
                  </a:lnTo>
                  <a:lnTo>
                    <a:pt x="5963894" y="257416"/>
                  </a:lnTo>
                  <a:lnTo>
                    <a:pt x="5963894" y="138836"/>
                  </a:lnTo>
                  <a:lnTo>
                    <a:pt x="6012294" y="138836"/>
                  </a:lnTo>
                  <a:lnTo>
                    <a:pt x="6012294" y="113322"/>
                  </a:lnTo>
                  <a:close/>
                </a:path>
                <a:path w="7492365" h="341629">
                  <a:moveTo>
                    <a:pt x="6228423" y="197751"/>
                  </a:moveTo>
                  <a:lnTo>
                    <a:pt x="6226454" y="181241"/>
                  </a:lnTo>
                  <a:lnTo>
                    <a:pt x="6225425" y="172605"/>
                  </a:lnTo>
                  <a:lnTo>
                    <a:pt x="6195949" y="176961"/>
                  </a:lnTo>
                  <a:lnTo>
                    <a:pt x="6165761" y="179603"/>
                  </a:lnTo>
                  <a:lnTo>
                    <a:pt x="6131928" y="180898"/>
                  </a:lnTo>
                  <a:lnTo>
                    <a:pt x="6091466" y="181241"/>
                  </a:lnTo>
                  <a:lnTo>
                    <a:pt x="6091466" y="126085"/>
                  </a:lnTo>
                  <a:lnTo>
                    <a:pt x="6205537" y="126085"/>
                  </a:lnTo>
                  <a:lnTo>
                    <a:pt x="6205537" y="27774"/>
                  </a:lnTo>
                  <a:lnTo>
                    <a:pt x="6060325" y="27774"/>
                  </a:lnTo>
                  <a:lnTo>
                    <a:pt x="6060325" y="52539"/>
                  </a:lnTo>
                  <a:lnTo>
                    <a:pt x="6174765" y="52539"/>
                  </a:lnTo>
                  <a:lnTo>
                    <a:pt x="6174765" y="102069"/>
                  </a:lnTo>
                  <a:lnTo>
                    <a:pt x="6061075" y="102069"/>
                  </a:lnTo>
                  <a:lnTo>
                    <a:pt x="6061075" y="206375"/>
                  </a:lnTo>
                  <a:lnTo>
                    <a:pt x="6085471" y="206375"/>
                  </a:lnTo>
                  <a:lnTo>
                    <a:pt x="6129172" y="206082"/>
                  </a:lnTo>
                  <a:lnTo>
                    <a:pt x="6165253" y="204876"/>
                  </a:lnTo>
                  <a:lnTo>
                    <a:pt x="6197168" y="202260"/>
                  </a:lnTo>
                  <a:lnTo>
                    <a:pt x="6228423" y="197751"/>
                  </a:lnTo>
                  <a:close/>
                </a:path>
                <a:path w="7492365" h="341629">
                  <a:moveTo>
                    <a:pt x="6324486" y="4127"/>
                  </a:moveTo>
                  <a:lnTo>
                    <a:pt x="6293345" y="4127"/>
                  </a:lnTo>
                  <a:lnTo>
                    <a:pt x="6293345" y="60794"/>
                  </a:lnTo>
                  <a:lnTo>
                    <a:pt x="6228054" y="60794"/>
                  </a:lnTo>
                  <a:lnTo>
                    <a:pt x="6228054" y="85559"/>
                  </a:lnTo>
                  <a:lnTo>
                    <a:pt x="6293345" y="85559"/>
                  </a:lnTo>
                  <a:lnTo>
                    <a:pt x="6293345" y="135839"/>
                  </a:lnTo>
                  <a:lnTo>
                    <a:pt x="6228054" y="135839"/>
                  </a:lnTo>
                  <a:lnTo>
                    <a:pt x="6228054" y="160972"/>
                  </a:lnTo>
                  <a:lnTo>
                    <a:pt x="6293345" y="160972"/>
                  </a:lnTo>
                  <a:lnTo>
                    <a:pt x="6293345" y="251409"/>
                  </a:lnTo>
                  <a:lnTo>
                    <a:pt x="6324486" y="251409"/>
                  </a:lnTo>
                  <a:lnTo>
                    <a:pt x="6324486" y="4127"/>
                  </a:lnTo>
                  <a:close/>
                </a:path>
                <a:path w="7492365" h="341629">
                  <a:moveTo>
                    <a:pt x="6334620" y="306565"/>
                  </a:moveTo>
                  <a:lnTo>
                    <a:pt x="6137249" y="306565"/>
                  </a:lnTo>
                  <a:lnTo>
                    <a:pt x="6137249" y="233400"/>
                  </a:lnTo>
                  <a:lnTo>
                    <a:pt x="6106477" y="233400"/>
                  </a:lnTo>
                  <a:lnTo>
                    <a:pt x="6106477" y="331330"/>
                  </a:lnTo>
                  <a:lnTo>
                    <a:pt x="6334620" y="331330"/>
                  </a:lnTo>
                  <a:lnTo>
                    <a:pt x="6334620" y="306565"/>
                  </a:lnTo>
                  <a:close/>
                </a:path>
                <a:path w="7492365" h="341629">
                  <a:moveTo>
                    <a:pt x="6575895" y="147091"/>
                  </a:moveTo>
                  <a:lnTo>
                    <a:pt x="6569545" y="98501"/>
                  </a:lnTo>
                  <a:lnTo>
                    <a:pt x="6551828" y="61493"/>
                  </a:lnTo>
                  <a:lnTo>
                    <a:pt x="6547142" y="57416"/>
                  </a:lnTo>
                  <a:lnTo>
                    <a:pt x="6546253" y="56654"/>
                  </a:lnTo>
                  <a:lnTo>
                    <a:pt x="6546253" y="147091"/>
                  </a:lnTo>
                  <a:lnTo>
                    <a:pt x="6542100" y="184277"/>
                  </a:lnTo>
                  <a:lnTo>
                    <a:pt x="6530530" y="212661"/>
                  </a:lnTo>
                  <a:lnTo>
                    <a:pt x="6512839" y="230784"/>
                  </a:lnTo>
                  <a:lnTo>
                    <a:pt x="6490335" y="237147"/>
                  </a:lnTo>
                  <a:lnTo>
                    <a:pt x="6467615" y="230784"/>
                  </a:lnTo>
                  <a:lnTo>
                    <a:pt x="6449809" y="212661"/>
                  </a:lnTo>
                  <a:lnTo>
                    <a:pt x="6438201" y="184277"/>
                  </a:lnTo>
                  <a:lnTo>
                    <a:pt x="6434048" y="147091"/>
                  </a:lnTo>
                  <a:lnTo>
                    <a:pt x="6438201" y="110121"/>
                  </a:lnTo>
                  <a:lnTo>
                    <a:pt x="6449809" y="81851"/>
                  </a:lnTo>
                  <a:lnTo>
                    <a:pt x="6467615" y="63779"/>
                  </a:lnTo>
                  <a:lnTo>
                    <a:pt x="6490335" y="57416"/>
                  </a:lnTo>
                  <a:lnTo>
                    <a:pt x="6512839" y="63779"/>
                  </a:lnTo>
                  <a:lnTo>
                    <a:pt x="6530530" y="81851"/>
                  </a:lnTo>
                  <a:lnTo>
                    <a:pt x="6542100" y="110121"/>
                  </a:lnTo>
                  <a:lnTo>
                    <a:pt x="6546253" y="147091"/>
                  </a:lnTo>
                  <a:lnTo>
                    <a:pt x="6546253" y="56654"/>
                  </a:lnTo>
                  <a:lnTo>
                    <a:pt x="6524765" y="37922"/>
                  </a:lnTo>
                  <a:lnTo>
                    <a:pt x="6490335" y="29641"/>
                  </a:lnTo>
                  <a:lnTo>
                    <a:pt x="6455918" y="37922"/>
                  </a:lnTo>
                  <a:lnTo>
                    <a:pt x="6428841" y="61493"/>
                  </a:lnTo>
                  <a:lnTo>
                    <a:pt x="6411138" y="98501"/>
                  </a:lnTo>
                  <a:lnTo>
                    <a:pt x="6404788" y="147091"/>
                  </a:lnTo>
                  <a:lnTo>
                    <a:pt x="6411138" y="195681"/>
                  </a:lnTo>
                  <a:lnTo>
                    <a:pt x="6428841" y="232689"/>
                  </a:lnTo>
                  <a:lnTo>
                    <a:pt x="6455918" y="256260"/>
                  </a:lnTo>
                  <a:lnTo>
                    <a:pt x="6490335" y="264541"/>
                  </a:lnTo>
                  <a:lnTo>
                    <a:pt x="6524765" y="256260"/>
                  </a:lnTo>
                  <a:lnTo>
                    <a:pt x="6546710" y="237147"/>
                  </a:lnTo>
                  <a:lnTo>
                    <a:pt x="6551828" y="232689"/>
                  </a:lnTo>
                  <a:lnTo>
                    <a:pt x="6569545" y="195681"/>
                  </a:lnTo>
                  <a:lnTo>
                    <a:pt x="6575895" y="147091"/>
                  </a:lnTo>
                  <a:close/>
                </a:path>
                <a:path w="7492365" h="341629">
                  <a:moveTo>
                    <a:pt x="6667817" y="3759"/>
                  </a:moveTo>
                  <a:lnTo>
                    <a:pt x="6637058" y="3759"/>
                  </a:lnTo>
                  <a:lnTo>
                    <a:pt x="6637058" y="341083"/>
                  </a:lnTo>
                  <a:lnTo>
                    <a:pt x="6667817" y="341083"/>
                  </a:lnTo>
                  <a:lnTo>
                    <a:pt x="6667817" y="3759"/>
                  </a:lnTo>
                  <a:close/>
                </a:path>
                <a:path w="7492365" h="341629">
                  <a:moveTo>
                    <a:pt x="7021296" y="26644"/>
                  </a:moveTo>
                  <a:lnTo>
                    <a:pt x="6865582" y="26644"/>
                  </a:lnTo>
                  <a:lnTo>
                    <a:pt x="6865582" y="51790"/>
                  </a:lnTo>
                  <a:lnTo>
                    <a:pt x="6988657" y="51790"/>
                  </a:lnTo>
                  <a:lnTo>
                    <a:pt x="6975970" y="90678"/>
                  </a:lnTo>
                  <a:lnTo>
                    <a:pt x="6947700" y="123964"/>
                  </a:lnTo>
                  <a:lnTo>
                    <a:pt x="6905015" y="150723"/>
                  </a:lnTo>
                  <a:lnTo>
                    <a:pt x="6849072" y="169976"/>
                  </a:lnTo>
                  <a:lnTo>
                    <a:pt x="6861073" y="193992"/>
                  </a:lnTo>
                  <a:lnTo>
                    <a:pt x="6915493" y="175552"/>
                  </a:lnTo>
                  <a:lnTo>
                    <a:pt x="6959943" y="149250"/>
                  </a:lnTo>
                  <a:lnTo>
                    <a:pt x="6993217" y="115430"/>
                  </a:lnTo>
                  <a:lnTo>
                    <a:pt x="7014070" y="74447"/>
                  </a:lnTo>
                  <a:lnTo>
                    <a:pt x="7021296" y="26644"/>
                  </a:lnTo>
                  <a:close/>
                </a:path>
                <a:path w="7492365" h="341629">
                  <a:moveTo>
                    <a:pt x="7118477" y="3759"/>
                  </a:moveTo>
                  <a:lnTo>
                    <a:pt x="7087717" y="3759"/>
                  </a:lnTo>
                  <a:lnTo>
                    <a:pt x="7087717" y="188366"/>
                  </a:lnTo>
                  <a:lnTo>
                    <a:pt x="7118477" y="188366"/>
                  </a:lnTo>
                  <a:lnTo>
                    <a:pt x="7118477" y="3759"/>
                  </a:lnTo>
                  <a:close/>
                </a:path>
                <a:path w="7492365" h="341629">
                  <a:moveTo>
                    <a:pt x="7127862" y="310311"/>
                  </a:moveTo>
                  <a:lnTo>
                    <a:pt x="7077583" y="310311"/>
                  </a:lnTo>
                  <a:lnTo>
                    <a:pt x="7077583" y="231521"/>
                  </a:lnTo>
                  <a:lnTo>
                    <a:pt x="7123735" y="231521"/>
                  </a:lnTo>
                  <a:lnTo>
                    <a:pt x="7123735" y="206756"/>
                  </a:lnTo>
                  <a:lnTo>
                    <a:pt x="7047192" y="206756"/>
                  </a:lnTo>
                  <a:lnTo>
                    <a:pt x="7047192" y="231521"/>
                  </a:lnTo>
                  <a:lnTo>
                    <a:pt x="7047192" y="310311"/>
                  </a:lnTo>
                  <a:lnTo>
                    <a:pt x="6975145" y="310311"/>
                  </a:lnTo>
                  <a:lnTo>
                    <a:pt x="6975145" y="231521"/>
                  </a:lnTo>
                  <a:lnTo>
                    <a:pt x="7047192" y="231521"/>
                  </a:lnTo>
                  <a:lnTo>
                    <a:pt x="7047192" y="206756"/>
                  </a:lnTo>
                  <a:lnTo>
                    <a:pt x="6898970" y="206756"/>
                  </a:lnTo>
                  <a:lnTo>
                    <a:pt x="6898970" y="231521"/>
                  </a:lnTo>
                  <a:lnTo>
                    <a:pt x="6945122" y="231521"/>
                  </a:lnTo>
                  <a:lnTo>
                    <a:pt x="6945122" y="310311"/>
                  </a:lnTo>
                  <a:lnTo>
                    <a:pt x="6895592" y="310311"/>
                  </a:lnTo>
                  <a:lnTo>
                    <a:pt x="6895592" y="335076"/>
                  </a:lnTo>
                  <a:lnTo>
                    <a:pt x="7127862" y="335076"/>
                  </a:lnTo>
                  <a:lnTo>
                    <a:pt x="7127862" y="310311"/>
                  </a:lnTo>
                  <a:close/>
                </a:path>
                <a:path w="7492365" h="341629">
                  <a:moveTo>
                    <a:pt x="7455065" y="225145"/>
                  </a:moveTo>
                  <a:lnTo>
                    <a:pt x="7425042" y="225145"/>
                  </a:lnTo>
                  <a:lnTo>
                    <a:pt x="7425042" y="249529"/>
                  </a:lnTo>
                  <a:lnTo>
                    <a:pt x="7425042" y="311073"/>
                  </a:lnTo>
                  <a:lnTo>
                    <a:pt x="7255434" y="311073"/>
                  </a:lnTo>
                  <a:lnTo>
                    <a:pt x="7255434" y="249529"/>
                  </a:lnTo>
                  <a:lnTo>
                    <a:pt x="7425042" y="249529"/>
                  </a:lnTo>
                  <a:lnTo>
                    <a:pt x="7425042" y="225145"/>
                  </a:lnTo>
                  <a:lnTo>
                    <a:pt x="7225424" y="225145"/>
                  </a:lnTo>
                  <a:lnTo>
                    <a:pt x="7225424" y="335838"/>
                  </a:lnTo>
                  <a:lnTo>
                    <a:pt x="7455065" y="335838"/>
                  </a:lnTo>
                  <a:lnTo>
                    <a:pt x="7455065" y="311073"/>
                  </a:lnTo>
                  <a:lnTo>
                    <a:pt x="7455065" y="249529"/>
                  </a:lnTo>
                  <a:lnTo>
                    <a:pt x="7455065" y="225145"/>
                  </a:lnTo>
                  <a:close/>
                </a:path>
                <a:path w="7492365" h="341629">
                  <a:moveTo>
                    <a:pt x="7458062" y="75044"/>
                  </a:moveTo>
                  <a:lnTo>
                    <a:pt x="7449833" y="48145"/>
                  </a:lnTo>
                  <a:lnTo>
                    <a:pt x="7435139" y="35648"/>
                  </a:lnTo>
                  <a:lnTo>
                    <a:pt x="7426541" y="28346"/>
                  </a:lnTo>
                  <a:lnTo>
                    <a:pt x="7426541" y="75044"/>
                  </a:lnTo>
                  <a:lnTo>
                    <a:pt x="7420496" y="91655"/>
                  </a:lnTo>
                  <a:lnTo>
                    <a:pt x="7403185" y="104038"/>
                  </a:lnTo>
                  <a:lnTo>
                    <a:pt x="7375893" y="111772"/>
                  </a:lnTo>
                  <a:lnTo>
                    <a:pt x="7339863" y="114452"/>
                  </a:lnTo>
                  <a:lnTo>
                    <a:pt x="7303846" y="111772"/>
                  </a:lnTo>
                  <a:lnTo>
                    <a:pt x="7276541" y="104038"/>
                  </a:lnTo>
                  <a:lnTo>
                    <a:pt x="7259244" y="91655"/>
                  </a:lnTo>
                  <a:lnTo>
                    <a:pt x="7253186" y="75044"/>
                  </a:lnTo>
                  <a:lnTo>
                    <a:pt x="7259244" y="58445"/>
                  </a:lnTo>
                  <a:lnTo>
                    <a:pt x="7276541" y="46062"/>
                  </a:lnTo>
                  <a:lnTo>
                    <a:pt x="7303846" y="38328"/>
                  </a:lnTo>
                  <a:lnTo>
                    <a:pt x="7339863" y="35648"/>
                  </a:lnTo>
                  <a:lnTo>
                    <a:pt x="7375893" y="38328"/>
                  </a:lnTo>
                  <a:lnTo>
                    <a:pt x="7403185" y="46062"/>
                  </a:lnTo>
                  <a:lnTo>
                    <a:pt x="7420496" y="58445"/>
                  </a:lnTo>
                  <a:lnTo>
                    <a:pt x="7426541" y="75044"/>
                  </a:lnTo>
                  <a:lnTo>
                    <a:pt x="7426541" y="28346"/>
                  </a:lnTo>
                  <a:lnTo>
                    <a:pt x="7426261" y="28105"/>
                  </a:lnTo>
                  <a:lnTo>
                    <a:pt x="7389038" y="15582"/>
                  </a:lnTo>
                  <a:lnTo>
                    <a:pt x="7339863" y="11264"/>
                  </a:lnTo>
                  <a:lnTo>
                    <a:pt x="7290689" y="15582"/>
                  </a:lnTo>
                  <a:lnTo>
                    <a:pt x="7253465" y="28105"/>
                  </a:lnTo>
                  <a:lnTo>
                    <a:pt x="7229894" y="48145"/>
                  </a:lnTo>
                  <a:lnTo>
                    <a:pt x="7221664" y="75044"/>
                  </a:lnTo>
                  <a:lnTo>
                    <a:pt x="7229894" y="101739"/>
                  </a:lnTo>
                  <a:lnTo>
                    <a:pt x="7253465" y="121666"/>
                  </a:lnTo>
                  <a:lnTo>
                    <a:pt x="7290689" y="134150"/>
                  </a:lnTo>
                  <a:lnTo>
                    <a:pt x="7339863" y="138468"/>
                  </a:lnTo>
                  <a:lnTo>
                    <a:pt x="7389038" y="134150"/>
                  </a:lnTo>
                  <a:lnTo>
                    <a:pt x="7426261" y="121666"/>
                  </a:lnTo>
                  <a:lnTo>
                    <a:pt x="7434796" y="114452"/>
                  </a:lnTo>
                  <a:lnTo>
                    <a:pt x="7449833" y="101739"/>
                  </a:lnTo>
                  <a:lnTo>
                    <a:pt x="7458062" y="75044"/>
                  </a:lnTo>
                  <a:close/>
                </a:path>
                <a:path w="7492365" h="341629">
                  <a:moveTo>
                    <a:pt x="7492212" y="167360"/>
                  </a:moveTo>
                  <a:lnTo>
                    <a:pt x="7187895" y="167360"/>
                  </a:lnTo>
                  <a:lnTo>
                    <a:pt x="7187895" y="192125"/>
                  </a:lnTo>
                  <a:lnTo>
                    <a:pt x="7492212" y="192125"/>
                  </a:lnTo>
                  <a:lnTo>
                    <a:pt x="7492212" y="167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309" y="4899591"/>
              <a:ext cx="159094" cy="15909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2476" y="4805031"/>
              <a:ext cx="8848090" cy="788035"/>
            </a:xfrm>
            <a:custGeom>
              <a:avLst/>
              <a:gdLst/>
              <a:ahLst/>
              <a:cxnLst/>
              <a:rect l="l" t="t" r="r" b="b"/>
              <a:pathLst>
                <a:path w="8848090" h="788035">
                  <a:moveTo>
                    <a:pt x="87426" y="242773"/>
                  </a:moveTo>
                  <a:lnTo>
                    <a:pt x="85140" y="223266"/>
                  </a:lnTo>
                  <a:lnTo>
                    <a:pt x="84429" y="217258"/>
                  </a:lnTo>
                  <a:lnTo>
                    <a:pt x="71742" y="219887"/>
                  </a:lnTo>
                  <a:lnTo>
                    <a:pt x="59715" y="221665"/>
                  </a:lnTo>
                  <a:lnTo>
                    <a:pt x="48602" y="222745"/>
                  </a:lnTo>
                  <a:lnTo>
                    <a:pt x="38658" y="223266"/>
                  </a:lnTo>
                  <a:lnTo>
                    <a:pt x="38658" y="67919"/>
                  </a:lnTo>
                  <a:lnTo>
                    <a:pt x="82550" y="67919"/>
                  </a:lnTo>
                  <a:lnTo>
                    <a:pt x="82550" y="42773"/>
                  </a:lnTo>
                  <a:lnTo>
                    <a:pt x="10515" y="42773"/>
                  </a:lnTo>
                  <a:lnTo>
                    <a:pt x="10515" y="249148"/>
                  </a:lnTo>
                  <a:lnTo>
                    <a:pt x="24015" y="249148"/>
                  </a:lnTo>
                  <a:lnTo>
                    <a:pt x="35877" y="249047"/>
                  </a:lnTo>
                  <a:lnTo>
                    <a:pt x="50520" y="248348"/>
                  </a:lnTo>
                  <a:lnTo>
                    <a:pt x="67767" y="246456"/>
                  </a:lnTo>
                  <a:lnTo>
                    <a:pt x="87426" y="242773"/>
                  </a:lnTo>
                  <a:close/>
                </a:path>
                <a:path w="8848090" h="788035">
                  <a:moveTo>
                    <a:pt x="180860" y="241642"/>
                  </a:moveTo>
                  <a:lnTo>
                    <a:pt x="179006" y="223634"/>
                  </a:lnTo>
                  <a:lnTo>
                    <a:pt x="178231" y="216128"/>
                  </a:lnTo>
                  <a:lnTo>
                    <a:pt x="163842" y="219417"/>
                  </a:lnTo>
                  <a:lnTo>
                    <a:pt x="150050" y="221576"/>
                  </a:lnTo>
                  <a:lnTo>
                    <a:pt x="137033" y="222885"/>
                  </a:lnTo>
                  <a:lnTo>
                    <a:pt x="124955" y="223634"/>
                  </a:lnTo>
                  <a:lnTo>
                    <a:pt x="124955" y="67919"/>
                  </a:lnTo>
                  <a:lnTo>
                    <a:pt x="171107" y="67919"/>
                  </a:lnTo>
                  <a:lnTo>
                    <a:pt x="171107" y="42773"/>
                  </a:lnTo>
                  <a:lnTo>
                    <a:pt x="96812" y="42773"/>
                  </a:lnTo>
                  <a:lnTo>
                    <a:pt x="96812" y="249148"/>
                  </a:lnTo>
                  <a:lnTo>
                    <a:pt x="110693" y="249148"/>
                  </a:lnTo>
                  <a:lnTo>
                    <a:pt x="125984" y="248983"/>
                  </a:lnTo>
                  <a:lnTo>
                    <a:pt x="142684" y="248069"/>
                  </a:lnTo>
                  <a:lnTo>
                    <a:pt x="160934" y="245821"/>
                  </a:lnTo>
                  <a:lnTo>
                    <a:pt x="180860" y="241642"/>
                  </a:lnTo>
                  <a:close/>
                </a:path>
                <a:path w="8848090" h="788035">
                  <a:moveTo>
                    <a:pt x="264909" y="458228"/>
                  </a:moveTo>
                  <a:lnTo>
                    <a:pt x="234518" y="458228"/>
                  </a:lnTo>
                  <a:lnTo>
                    <a:pt x="234518" y="496506"/>
                  </a:lnTo>
                  <a:lnTo>
                    <a:pt x="264909" y="496506"/>
                  </a:lnTo>
                  <a:lnTo>
                    <a:pt x="264909" y="458228"/>
                  </a:lnTo>
                  <a:close/>
                </a:path>
                <a:path w="8848090" h="788035">
                  <a:moveTo>
                    <a:pt x="267169" y="682332"/>
                  </a:moveTo>
                  <a:lnTo>
                    <a:pt x="34150" y="682332"/>
                  </a:lnTo>
                  <a:lnTo>
                    <a:pt x="34150" y="706462"/>
                  </a:lnTo>
                  <a:lnTo>
                    <a:pt x="236397" y="706462"/>
                  </a:lnTo>
                  <a:lnTo>
                    <a:pt x="236397" y="786472"/>
                  </a:lnTo>
                  <a:lnTo>
                    <a:pt x="267169" y="786472"/>
                  </a:lnTo>
                  <a:lnTo>
                    <a:pt x="267169" y="706462"/>
                  </a:lnTo>
                  <a:lnTo>
                    <a:pt x="267169" y="682332"/>
                  </a:lnTo>
                  <a:close/>
                </a:path>
                <a:path w="8848090" h="788035">
                  <a:moveTo>
                    <a:pt x="290436" y="381"/>
                  </a:moveTo>
                  <a:lnTo>
                    <a:pt x="261162" y="381"/>
                  </a:lnTo>
                  <a:lnTo>
                    <a:pt x="261162" y="137706"/>
                  </a:lnTo>
                  <a:lnTo>
                    <a:pt x="221767" y="137706"/>
                  </a:lnTo>
                  <a:lnTo>
                    <a:pt x="221767" y="7874"/>
                  </a:lnTo>
                  <a:lnTo>
                    <a:pt x="193243" y="7874"/>
                  </a:lnTo>
                  <a:lnTo>
                    <a:pt x="193243" y="320065"/>
                  </a:lnTo>
                  <a:lnTo>
                    <a:pt x="221767" y="320065"/>
                  </a:lnTo>
                  <a:lnTo>
                    <a:pt x="221767" y="162852"/>
                  </a:lnTo>
                  <a:lnTo>
                    <a:pt x="261162" y="162852"/>
                  </a:lnTo>
                  <a:lnTo>
                    <a:pt x="261162" y="336575"/>
                  </a:lnTo>
                  <a:lnTo>
                    <a:pt x="290436" y="336575"/>
                  </a:lnTo>
                  <a:lnTo>
                    <a:pt x="290436" y="162852"/>
                  </a:lnTo>
                  <a:lnTo>
                    <a:pt x="290436" y="137706"/>
                  </a:lnTo>
                  <a:lnTo>
                    <a:pt x="290436" y="381"/>
                  </a:lnTo>
                  <a:close/>
                </a:path>
                <a:path w="8848090" h="788035">
                  <a:moveTo>
                    <a:pt x="304685" y="624090"/>
                  </a:moveTo>
                  <a:lnTo>
                    <a:pt x="168109" y="624090"/>
                  </a:lnTo>
                  <a:lnTo>
                    <a:pt x="168109" y="584542"/>
                  </a:lnTo>
                  <a:lnTo>
                    <a:pt x="264909" y="584542"/>
                  </a:lnTo>
                  <a:lnTo>
                    <a:pt x="264909" y="559549"/>
                  </a:lnTo>
                  <a:lnTo>
                    <a:pt x="264909" y="559142"/>
                  </a:lnTo>
                  <a:lnTo>
                    <a:pt x="264909" y="521042"/>
                  </a:lnTo>
                  <a:lnTo>
                    <a:pt x="264909" y="520522"/>
                  </a:lnTo>
                  <a:lnTo>
                    <a:pt x="264909" y="496912"/>
                  </a:lnTo>
                  <a:lnTo>
                    <a:pt x="234518" y="496912"/>
                  </a:lnTo>
                  <a:lnTo>
                    <a:pt x="234518" y="521042"/>
                  </a:lnTo>
                  <a:lnTo>
                    <a:pt x="234518" y="559142"/>
                  </a:lnTo>
                  <a:lnTo>
                    <a:pt x="70916" y="559142"/>
                  </a:lnTo>
                  <a:lnTo>
                    <a:pt x="70916" y="521042"/>
                  </a:lnTo>
                  <a:lnTo>
                    <a:pt x="234518" y="521042"/>
                  </a:lnTo>
                  <a:lnTo>
                    <a:pt x="234518" y="496912"/>
                  </a:lnTo>
                  <a:lnTo>
                    <a:pt x="70916" y="496912"/>
                  </a:lnTo>
                  <a:lnTo>
                    <a:pt x="70916" y="458812"/>
                  </a:lnTo>
                  <a:lnTo>
                    <a:pt x="40525" y="458812"/>
                  </a:lnTo>
                  <a:lnTo>
                    <a:pt x="40525" y="496912"/>
                  </a:lnTo>
                  <a:lnTo>
                    <a:pt x="40525" y="521042"/>
                  </a:lnTo>
                  <a:lnTo>
                    <a:pt x="40525" y="559142"/>
                  </a:lnTo>
                  <a:lnTo>
                    <a:pt x="40525" y="584542"/>
                  </a:lnTo>
                  <a:lnTo>
                    <a:pt x="137337" y="584542"/>
                  </a:lnTo>
                  <a:lnTo>
                    <a:pt x="137337" y="624090"/>
                  </a:lnTo>
                  <a:lnTo>
                    <a:pt x="0" y="624090"/>
                  </a:lnTo>
                  <a:lnTo>
                    <a:pt x="0" y="649224"/>
                  </a:lnTo>
                  <a:lnTo>
                    <a:pt x="304685" y="649224"/>
                  </a:lnTo>
                  <a:lnTo>
                    <a:pt x="304685" y="624090"/>
                  </a:lnTo>
                  <a:close/>
                </a:path>
                <a:path w="8848090" h="788035">
                  <a:moveTo>
                    <a:pt x="615746" y="514515"/>
                  </a:moveTo>
                  <a:lnTo>
                    <a:pt x="607682" y="489381"/>
                  </a:lnTo>
                  <a:lnTo>
                    <a:pt x="594804" y="479247"/>
                  </a:lnTo>
                  <a:lnTo>
                    <a:pt x="584377" y="471043"/>
                  </a:lnTo>
                  <a:lnTo>
                    <a:pt x="584238" y="471004"/>
                  </a:lnTo>
                  <a:lnTo>
                    <a:pt x="584238" y="514515"/>
                  </a:lnTo>
                  <a:lnTo>
                    <a:pt x="578446" y="529526"/>
                  </a:lnTo>
                  <a:lnTo>
                    <a:pt x="561581" y="540600"/>
                  </a:lnTo>
                  <a:lnTo>
                    <a:pt x="534365" y="547446"/>
                  </a:lnTo>
                  <a:lnTo>
                    <a:pt x="497560" y="549795"/>
                  </a:lnTo>
                  <a:lnTo>
                    <a:pt x="460743" y="547446"/>
                  </a:lnTo>
                  <a:lnTo>
                    <a:pt x="433527" y="540600"/>
                  </a:lnTo>
                  <a:lnTo>
                    <a:pt x="416661" y="529526"/>
                  </a:lnTo>
                  <a:lnTo>
                    <a:pt x="410883" y="514515"/>
                  </a:lnTo>
                  <a:lnTo>
                    <a:pt x="416661" y="499503"/>
                  </a:lnTo>
                  <a:lnTo>
                    <a:pt x="433527" y="488442"/>
                  </a:lnTo>
                  <a:lnTo>
                    <a:pt x="460743" y="481596"/>
                  </a:lnTo>
                  <a:lnTo>
                    <a:pt x="497560" y="479247"/>
                  </a:lnTo>
                  <a:lnTo>
                    <a:pt x="534365" y="481596"/>
                  </a:lnTo>
                  <a:lnTo>
                    <a:pt x="561581" y="488442"/>
                  </a:lnTo>
                  <a:lnTo>
                    <a:pt x="578446" y="499503"/>
                  </a:lnTo>
                  <a:lnTo>
                    <a:pt x="584238" y="514515"/>
                  </a:lnTo>
                  <a:lnTo>
                    <a:pt x="584238" y="471004"/>
                  </a:lnTo>
                  <a:lnTo>
                    <a:pt x="547204" y="459803"/>
                  </a:lnTo>
                  <a:lnTo>
                    <a:pt x="497560" y="455980"/>
                  </a:lnTo>
                  <a:lnTo>
                    <a:pt x="447903" y="459803"/>
                  </a:lnTo>
                  <a:lnTo>
                    <a:pt x="410743" y="471043"/>
                  </a:lnTo>
                  <a:lnTo>
                    <a:pt x="387438" y="489381"/>
                  </a:lnTo>
                  <a:lnTo>
                    <a:pt x="379361" y="514515"/>
                  </a:lnTo>
                  <a:lnTo>
                    <a:pt x="387438" y="539597"/>
                  </a:lnTo>
                  <a:lnTo>
                    <a:pt x="410743" y="557809"/>
                  </a:lnTo>
                  <a:lnTo>
                    <a:pt x="447903" y="568921"/>
                  </a:lnTo>
                  <a:lnTo>
                    <a:pt x="497560" y="572681"/>
                  </a:lnTo>
                  <a:lnTo>
                    <a:pt x="547204" y="568921"/>
                  </a:lnTo>
                  <a:lnTo>
                    <a:pt x="584377" y="557809"/>
                  </a:lnTo>
                  <a:lnTo>
                    <a:pt x="594639" y="549795"/>
                  </a:lnTo>
                  <a:lnTo>
                    <a:pt x="607682" y="539597"/>
                  </a:lnTo>
                  <a:lnTo>
                    <a:pt x="615746" y="514515"/>
                  </a:lnTo>
                  <a:close/>
                </a:path>
                <a:path w="8848090" h="788035">
                  <a:moveTo>
                    <a:pt x="621004" y="759167"/>
                  </a:moveTo>
                  <a:lnTo>
                    <a:pt x="413131" y="759167"/>
                  </a:lnTo>
                  <a:lnTo>
                    <a:pt x="413131" y="725017"/>
                  </a:lnTo>
                  <a:lnTo>
                    <a:pt x="610870" y="725017"/>
                  </a:lnTo>
                  <a:lnTo>
                    <a:pt x="610870" y="649224"/>
                  </a:lnTo>
                  <a:lnTo>
                    <a:pt x="381990" y="649224"/>
                  </a:lnTo>
                  <a:lnTo>
                    <a:pt x="381990" y="672490"/>
                  </a:lnTo>
                  <a:lnTo>
                    <a:pt x="580478" y="672490"/>
                  </a:lnTo>
                  <a:lnTo>
                    <a:pt x="580478" y="702513"/>
                  </a:lnTo>
                  <a:lnTo>
                    <a:pt x="383108" y="702513"/>
                  </a:lnTo>
                  <a:lnTo>
                    <a:pt x="383108" y="783183"/>
                  </a:lnTo>
                  <a:lnTo>
                    <a:pt x="621004" y="783183"/>
                  </a:lnTo>
                  <a:lnTo>
                    <a:pt x="621004" y="759167"/>
                  </a:lnTo>
                  <a:close/>
                </a:path>
                <a:path w="8848090" h="788035">
                  <a:moveTo>
                    <a:pt x="649897" y="595566"/>
                  </a:moveTo>
                  <a:lnTo>
                    <a:pt x="345211" y="595566"/>
                  </a:lnTo>
                  <a:lnTo>
                    <a:pt x="345211" y="620331"/>
                  </a:lnTo>
                  <a:lnTo>
                    <a:pt x="649897" y="620331"/>
                  </a:lnTo>
                  <a:lnTo>
                    <a:pt x="649897" y="595566"/>
                  </a:lnTo>
                  <a:close/>
                </a:path>
                <a:path w="8848090" h="788035">
                  <a:moveTo>
                    <a:pt x="651027" y="269582"/>
                  </a:moveTo>
                  <a:lnTo>
                    <a:pt x="513321" y="269582"/>
                  </a:lnTo>
                  <a:lnTo>
                    <a:pt x="513321" y="207352"/>
                  </a:lnTo>
                  <a:lnTo>
                    <a:pt x="621004" y="207352"/>
                  </a:lnTo>
                  <a:lnTo>
                    <a:pt x="621004" y="181952"/>
                  </a:lnTo>
                  <a:lnTo>
                    <a:pt x="413880" y="181952"/>
                  </a:lnTo>
                  <a:lnTo>
                    <a:pt x="413880" y="127342"/>
                  </a:lnTo>
                  <a:lnTo>
                    <a:pt x="613130" y="127342"/>
                  </a:lnTo>
                  <a:lnTo>
                    <a:pt x="613130" y="103212"/>
                  </a:lnTo>
                  <a:lnTo>
                    <a:pt x="613130" y="49872"/>
                  </a:lnTo>
                  <a:lnTo>
                    <a:pt x="613130" y="25742"/>
                  </a:lnTo>
                  <a:lnTo>
                    <a:pt x="382739" y="25742"/>
                  </a:lnTo>
                  <a:lnTo>
                    <a:pt x="382739" y="49872"/>
                  </a:lnTo>
                  <a:lnTo>
                    <a:pt x="583107" y="49872"/>
                  </a:lnTo>
                  <a:lnTo>
                    <a:pt x="583107" y="103212"/>
                  </a:lnTo>
                  <a:lnTo>
                    <a:pt x="383489" y="103212"/>
                  </a:lnTo>
                  <a:lnTo>
                    <a:pt x="383489" y="127342"/>
                  </a:lnTo>
                  <a:lnTo>
                    <a:pt x="383489" y="181952"/>
                  </a:lnTo>
                  <a:lnTo>
                    <a:pt x="383489" y="207352"/>
                  </a:lnTo>
                  <a:lnTo>
                    <a:pt x="482168" y="207352"/>
                  </a:lnTo>
                  <a:lnTo>
                    <a:pt x="482168" y="269582"/>
                  </a:lnTo>
                  <a:lnTo>
                    <a:pt x="345211" y="269582"/>
                  </a:lnTo>
                  <a:lnTo>
                    <a:pt x="345211" y="294982"/>
                  </a:lnTo>
                  <a:lnTo>
                    <a:pt x="651027" y="294982"/>
                  </a:lnTo>
                  <a:lnTo>
                    <a:pt x="651027" y="269582"/>
                  </a:lnTo>
                  <a:close/>
                </a:path>
                <a:path w="8848090" h="788035">
                  <a:moveTo>
                    <a:pt x="960589" y="101942"/>
                  </a:moveTo>
                  <a:lnTo>
                    <a:pt x="762469" y="101942"/>
                  </a:lnTo>
                  <a:lnTo>
                    <a:pt x="762469" y="13042"/>
                  </a:lnTo>
                  <a:lnTo>
                    <a:pt x="731697" y="13042"/>
                  </a:lnTo>
                  <a:lnTo>
                    <a:pt x="731697" y="101942"/>
                  </a:lnTo>
                  <a:lnTo>
                    <a:pt x="731697" y="127342"/>
                  </a:lnTo>
                  <a:lnTo>
                    <a:pt x="960589" y="127342"/>
                  </a:lnTo>
                  <a:lnTo>
                    <a:pt x="960589" y="101942"/>
                  </a:lnTo>
                  <a:close/>
                </a:path>
                <a:path w="8848090" h="788035">
                  <a:moveTo>
                    <a:pt x="962469" y="303872"/>
                  </a:moveTo>
                  <a:lnTo>
                    <a:pt x="760209" y="303872"/>
                  </a:lnTo>
                  <a:lnTo>
                    <a:pt x="760209" y="230212"/>
                  </a:lnTo>
                  <a:lnTo>
                    <a:pt x="729449" y="230212"/>
                  </a:lnTo>
                  <a:lnTo>
                    <a:pt x="729449" y="303872"/>
                  </a:lnTo>
                  <a:lnTo>
                    <a:pt x="729449" y="329272"/>
                  </a:lnTo>
                  <a:lnTo>
                    <a:pt x="962469" y="329272"/>
                  </a:lnTo>
                  <a:lnTo>
                    <a:pt x="962469" y="303872"/>
                  </a:lnTo>
                  <a:close/>
                </a:path>
                <a:path w="8848090" h="788035">
                  <a:moveTo>
                    <a:pt x="967384" y="486371"/>
                  </a:moveTo>
                  <a:lnTo>
                    <a:pt x="813536" y="486371"/>
                  </a:lnTo>
                  <a:lnTo>
                    <a:pt x="813536" y="511886"/>
                  </a:lnTo>
                  <a:lnTo>
                    <a:pt x="936993" y="511886"/>
                  </a:lnTo>
                  <a:lnTo>
                    <a:pt x="928014" y="557771"/>
                  </a:lnTo>
                  <a:lnTo>
                    <a:pt x="909650" y="599732"/>
                  </a:lnTo>
                  <a:lnTo>
                    <a:pt x="881849" y="637489"/>
                  </a:lnTo>
                  <a:lnTo>
                    <a:pt x="844562" y="670725"/>
                  </a:lnTo>
                  <a:lnTo>
                    <a:pt x="797775" y="699135"/>
                  </a:lnTo>
                  <a:lnTo>
                    <a:pt x="814666" y="723150"/>
                  </a:lnTo>
                  <a:lnTo>
                    <a:pt x="863752" y="693356"/>
                  </a:lnTo>
                  <a:lnTo>
                    <a:pt x="902614" y="658837"/>
                  </a:lnTo>
                  <a:lnTo>
                    <a:pt x="931824" y="620242"/>
                  </a:lnTo>
                  <a:lnTo>
                    <a:pt x="951966" y="578192"/>
                  </a:lnTo>
                  <a:lnTo>
                    <a:pt x="963625" y="533361"/>
                  </a:lnTo>
                  <a:lnTo>
                    <a:pt x="967384" y="486371"/>
                  </a:lnTo>
                  <a:close/>
                </a:path>
                <a:path w="8848090" h="788035">
                  <a:moveTo>
                    <a:pt x="995489" y="171856"/>
                  </a:moveTo>
                  <a:lnTo>
                    <a:pt x="690422" y="171856"/>
                  </a:lnTo>
                  <a:lnTo>
                    <a:pt x="690422" y="196621"/>
                  </a:lnTo>
                  <a:lnTo>
                    <a:pt x="995489" y="196621"/>
                  </a:lnTo>
                  <a:lnTo>
                    <a:pt x="995489" y="171856"/>
                  </a:lnTo>
                  <a:close/>
                </a:path>
                <a:path w="8848090" h="788035">
                  <a:moveTo>
                    <a:pt x="1108468" y="586943"/>
                  </a:moveTo>
                  <a:lnTo>
                    <a:pt x="1054430" y="586943"/>
                  </a:lnTo>
                  <a:lnTo>
                    <a:pt x="1054430" y="450354"/>
                  </a:lnTo>
                  <a:lnTo>
                    <a:pt x="1023670" y="450354"/>
                  </a:lnTo>
                  <a:lnTo>
                    <a:pt x="1023670" y="786930"/>
                  </a:lnTo>
                  <a:lnTo>
                    <a:pt x="1054430" y="786930"/>
                  </a:lnTo>
                  <a:lnTo>
                    <a:pt x="1054430" y="612457"/>
                  </a:lnTo>
                  <a:lnTo>
                    <a:pt x="1108468" y="612457"/>
                  </a:lnTo>
                  <a:lnTo>
                    <a:pt x="1108468" y="586943"/>
                  </a:lnTo>
                  <a:close/>
                </a:path>
                <a:path w="8848090" h="788035">
                  <a:moveTo>
                    <a:pt x="1343329" y="168097"/>
                  </a:moveTo>
                  <a:lnTo>
                    <a:pt x="1309141" y="149529"/>
                  </a:lnTo>
                  <a:lnTo>
                    <a:pt x="1275448" y="109194"/>
                  </a:lnTo>
                  <a:lnTo>
                    <a:pt x="1259268" y="53276"/>
                  </a:lnTo>
                  <a:lnTo>
                    <a:pt x="1259268" y="19138"/>
                  </a:lnTo>
                  <a:lnTo>
                    <a:pt x="1228509" y="19138"/>
                  </a:lnTo>
                  <a:lnTo>
                    <a:pt x="1228509" y="53276"/>
                  </a:lnTo>
                  <a:lnTo>
                    <a:pt x="1222438" y="91579"/>
                  </a:lnTo>
                  <a:lnTo>
                    <a:pt x="1205293" y="126072"/>
                  </a:lnTo>
                  <a:lnTo>
                    <a:pt x="1178636" y="154381"/>
                  </a:lnTo>
                  <a:lnTo>
                    <a:pt x="1144079" y="174104"/>
                  </a:lnTo>
                  <a:lnTo>
                    <a:pt x="1160208" y="199250"/>
                  </a:lnTo>
                  <a:lnTo>
                    <a:pt x="1187958" y="183959"/>
                  </a:lnTo>
                  <a:lnTo>
                    <a:pt x="1211668" y="163360"/>
                  </a:lnTo>
                  <a:lnTo>
                    <a:pt x="1230655" y="138188"/>
                  </a:lnTo>
                  <a:lnTo>
                    <a:pt x="1244269" y="109194"/>
                  </a:lnTo>
                  <a:lnTo>
                    <a:pt x="1258176" y="136296"/>
                  </a:lnTo>
                  <a:lnTo>
                    <a:pt x="1277010" y="159702"/>
                  </a:lnTo>
                  <a:lnTo>
                    <a:pt x="1300200" y="178689"/>
                  </a:lnTo>
                  <a:lnTo>
                    <a:pt x="1327188" y="192493"/>
                  </a:lnTo>
                  <a:lnTo>
                    <a:pt x="1343329" y="168097"/>
                  </a:lnTo>
                  <a:close/>
                </a:path>
                <a:path w="8848090" h="788035">
                  <a:moveTo>
                    <a:pt x="1344104" y="690130"/>
                  </a:moveTo>
                  <a:lnTo>
                    <a:pt x="1310398" y="664972"/>
                  </a:lnTo>
                  <a:lnTo>
                    <a:pt x="1282712" y="630135"/>
                  </a:lnTo>
                  <a:lnTo>
                    <a:pt x="1271816" y="606818"/>
                  </a:lnTo>
                  <a:lnTo>
                    <a:pt x="1263954" y="590029"/>
                  </a:lnTo>
                  <a:lnTo>
                    <a:pt x="1257058" y="549033"/>
                  </a:lnTo>
                  <a:lnTo>
                    <a:pt x="1257058" y="510019"/>
                  </a:lnTo>
                  <a:lnTo>
                    <a:pt x="1332471" y="510019"/>
                  </a:lnTo>
                  <a:lnTo>
                    <a:pt x="1332471" y="484873"/>
                  </a:lnTo>
                  <a:lnTo>
                    <a:pt x="1150493" y="484873"/>
                  </a:lnTo>
                  <a:lnTo>
                    <a:pt x="1150493" y="510019"/>
                  </a:lnTo>
                  <a:lnTo>
                    <a:pt x="1226286" y="510019"/>
                  </a:lnTo>
                  <a:lnTo>
                    <a:pt x="1226286" y="549033"/>
                  </a:lnTo>
                  <a:lnTo>
                    <a:pt x="1219263" y="594271"/>
                  </a:lnTo>
                  <a:lnTo>
                    <a:pt x="1200213" y="637082"/>
                  </a:lnTo>
                  <a:lnTo>
                    <a:pt x="1172146" y="673201"/>
                  </a:lnTo>
                  <a:lnTo>
                    <a:pt x="1138110" y="698385"/>
                  </a:lnTo>
                  <a:lnTo>
                    <a:pt x="1158367" y="721639"/>
                  </a:lnTo>
                  <a:lnTo>
                    <a:pt x="1184948" y="702284"/>
                  </a:lnTo>
                  <a:lnTo>
                    <a:pt x="1208646" y="675627"/>
                  </a:lnTo>
                  <a:lnTo>
                    <a:pt x="1228128" y="643280"/>
                  </a:lnTo>
                  <a:lnTo>
                    <a:pt x="1242047" y="606818"/>
                  </a:lnTo>
                  <a:lnTo>
                    <a:pt x="1256715" y="640257"/>
                  </a:lnTo>
                  <a:lnTo>
                    <a:pt x="1276337" y="670280"/>
                  </a:lnTo>
                  <a:lnTo>
                    <a:pt x="1299832" y="695312"/>
                  </a:lnTo>
                  <a:lnTo>
                    <a:pt x="1326095" y="713765"/>
                  </a:lnTo>
                  <a:lnTo>
                    <a:pt x="1344104" y="690130"/>
                  </a:lnTo>
                  <a:close/>
                </a:path>
                <a:path w="8848090" h="788035">
                  <a:moveTo>
                    <a:pt x="1416875" y="381"/>
                  </a:moveTo>
                  <a:lnTo>
                    <a:pt x="1386103" y="381"/>
                  </a:lnTo>
                  <a:lnTo>
                    <a:pt x="1386103" y="247269"/>
                  </a:lnTo>
                  <a:lnTo>
                    <a:pt x="1416875" y="247269"/>
                  </a:lnTo>
                  <a:lnTo>
                    <a:pt x="1416875" y="381"/>
                  </a:lnTo>
                  <a:close/>
                </a:path>
                <a:path w="8848090" h="788035">
                  <a:moveTo>
                    <a:pt x="1418031" y="450735"/>
                  </a:moveTo>
                  <a:lnTo>
                    <a:pt x="1387259" y="450735"/>
                  </a:lnTo>
                  <a:lnTo>
                    <a:pt x="1387259" y="544906"/>
                  </a:lnTo>
                  <a:lnTo>
                    <a:pt x="1319720" y="544906"/>
                  </a:lnTo>
                  <a:lnTo>
                    <a:pt x="1319720" y="570433"/>
                  </a:lnTo>
                  <a:lnTo>
                    <a:pt x="1387259" y="570433"/>
                  </a:lnTo>
                  <a:lnTo>
                    <a:pt x="1387259" y="616585"/>
                  </a:lnTo>
                  <a:lnTo>
                    <a:pt x="1319720" y="616585"/>
                  </a:lnTo>
                  <a:lnTo>
                    <a:pt x="1319720" y="642099"/>
                  </a:lnTo>
                  <a:lnTo>
                    <a:pt x="1387259" y="642099"/>
                  </a:lnTo>
                  <a:lnTo>
                    <a:pt x="1387259" y="786561"/>
                  </a:lnTo>
                  <a:lnTo>
                    <a:pt x="1418031" y="786561"/>
                  </a:lnTo>
                  <a:lnTo>
                    <a:pt x="1418031" y="450735"/>
                  </a:lnTo>
                  <a:close/>
                </a:path>
                <a:path w="8848090" h="788035">
                  <a:moveTo>
                    <a:pt x="1426997" y="304304"/>
                  </a:moveTo>
                  <a:lnTo>
                    <a:pt x="1231138" y="304304"/>
                  </a:lnTo>
                  <a:lnTo>
                    <a:pt x="1231138" y="224383"/>
                  </a:lnTo>
                  <a:lnTo>
                    <a:pt x="1200365" y="224383"/>
                  </a:lnTo>
                  <a:lnTo>
                    <a:pt x="1200365" y="329450"/>
                  </a:lnTo>
                  <a:lnTo>
                    <a:pt x="1426997" y="329450"/>
                  </a:lnTo>
                  <a:lnTo>
                    <a:pt x="1426997" y="304304"/>
                  </a:lnTo>
                  <a:close/>
                </a:path>
                <a:path w="8848090" h="788035">
                  <a:moveTo>
                    <a:pt x="1685937" y="691629"/>
                  </a:moveTo>
                  <a:lnTo>
                    <a:pt x="1684058" y="677367"/>
                  </a:lnTo>
                  <a:lnTo>
                    <a:pt x="1682559" y="666115"/>
                  </a:lnTo>
                  <a:lnTo>
                    <a:pt x="1646694" y="671512"/>
                  </a:lnTo>
                  <a:lnTo>
                    <a:pt x="1610855" y="674979"/>
                  </a:lnTo>
                  <a:lnTo>
                    <a:pt x="1572971" y="676821"/>
                  </a:lnTo>
                  <a:lnTo>
                    <a:pt x="1530972" y="677367"/>
                  </a:lnTo>
                  <a:lnTo>
                    <a:pt x="1530972" y="508139"/>
                  </a:lnTo>
                  <a:lnTo>
                    <a:pt x="1656676" y="508139"/>
                  </a:lnTo>
                  <a:lnTo>
                    <a:pt x="1656676" y="482625"/>
                  </a:lnTo>
                  <a:lnTo>
                    <a:pt x="1500200" y="482625"/>
                  </a:lnTo>
                  <a:lnTo>
                    <a:pt x="1500200" y="703630"/>
                  </a:lnTo>
                  <a:lnTo>
                    <a:pt x="1526844" y="703630"/>
                  </a:lnTo>
                  <a:lnTo>
                    <a:pt x="1571231" y="703135"/>
                  </a:lnTo>
                  <a:lnTo>
                    <a:pt x="1610893" y="701294"/>
                  </a:lnTo>
                  <a:lnTo>
                    <a:pt x="1648307" y="697623"/>
                  </a:lnTo>
                  <a:lnTo>
                    <a:pt x="1685937" y="691629"/>
                  </a:lnTo>
                  <a:close/>
                </a:path>
                <a:path w="8848090" h="788035">
                  <a:moveTo>
                    <a:pt x="1688541" y="242023"/>
                  </a:moveTo>
                  <a:lnTo>
                    <a:pt x="1654149" y="219786"/>
                  </a:lnTo>
                  <a:lnTo>
                    <a:pt x="1626806" y="188264"/>
                  </a:lnTo>
                  <a:lnTo>
                    <a:pt x="1608747" y="150418"/>
                  </a:lnTo>
                  <a:lnTo>
                    <a:pt x="1602232" y="109194"/>
                  </a:lnTo>
                  <a:lnTo>
                    <a:pt x="1602232" y="83299"/>
                  </a:lnTo>
                  <a:lnTo>
                    <a:pt x="1676908" y="83299"/>
                  </a:lnTo>
                  <a:lnTo>
                    <a:pt x="1676908" y="58534"/>
                  </a:lnTo>
                  <a:lnTo>
                    <a:pt x="1602232" y="58534"/>
                  </a:lnTo>
                  <a:lnTo>
                    <a:pt x="1602232" y="6375"/>
                  </a:lnTo>
                  <a:lnTo>
                    <a:pt x="1571459" y="6375"/>
                  </a:lnTo>
                  <a:lnTo>
                    <a:pt x="1571459" y="58534"/>
                  </a:lnTo>
                  <a:lnTo>
                    <a:pt x="1495666" y="58534"/>
                  </a:lnTo>
                  <a:lnTo>
                    <a:pt x="1495666" y="83299"/>
                  </a:lnTo>
                  <a:lnTo>
                    <a:pt x="1571840" y="83299"/>
                  </a:lnTo>
                  <a:lnTo>
                    <a:pt x="1571840" y="109194"/>
                  </a:lnTo>
                  <a:lnTo>
                    <a:pt x="1565440" y="152158"/>
                  </a:lnTo>
                  <a:lnTo>
                    <a:pt x="1547634" y="191744"/>
                  </a:lnTo>
                  <a:lnTo>
                    <a:pt x="1520545" y="224853"/>
                  </a:lnTo>
                  <a:lnTo>
                    <a:pt x="1486293" y="248399"/>
                  </a:lnTo>
                  <a:lnTo>
                    <a:pt x="1503553" y="272034"/>
                  </a:lnTo>
                  <a:lnTo>
                    <a:pt x="1530769" y="254368"/>
                  </a:lnTo>
                  <a:lnTo>
                    <a:pt x="1554391" y="230251"/>
                  </a:lnTo>
                  <a:lnTo>
                    <a:pt x="1573517" y="200863"/>
                  </a:lnTo>
                  <a:lnTo>
                    <a:pt x="1587220" y="167347"/>
                  </a:lnTo>
                  <a:lnTo>
                    <a:pt x="1601368" y="198907"/>
                  </a:lnTo>
                  <a:lnTo>
                    <a:pt x="1620710" y="226491"/>
                  </a:lnTo>
                  <a:lnTo>
                    <a:pt x="1644421" y="249085"/>
                  </a:lnTo>
                  <a:lnTo>
                    <a:pt x="1671650" y="265658"/>
                  </a:lnTo>
                  <a:lnTo>
                    <a:pt x="1688541" y="242023"/>
                  </a:lnTo>
                  <a:close/>
                </a:path>
                <a:path w="8848090" h="788035">
                  <a:moveTo>
                    <a:pt x="1763204" y="0"/>
                  </a:moveTo>
                  <a:lnTo>
                    <a:pt x="1732432" y="0"/>
                  </a:lnTo>
                  <a:lnTo>
                    <a:pt x="1732432" y="135458"/>
                  </a:lnTo>
                  <a:lnTo>
                    <a:pt x="1659648" y="135458"/>
                  </a:lnTo>
                  <a:lnTo>
                    <a:pt x="1659648" y="160591"/>
                  </a:lnTo>
                  <a:lnTo>
                    <a:pt x="1732432" y="160591"/>
                  </a:lnTo>
                  <a:lnTo>
                    <a:pt x="1732432" y="337705"/>
                  </a:lnTo>
                  <a:lnTo>
                    <a:pt x="1763204" y="337705"/>
                  </a:lnTo>
                  <a:lnTo>
                    <a:pt x="1763204" y="0"/>
                  </a:lnTo>
                  <a:close/>
                </a:path>
                <a:path w="8848090" h="788035">
                  <a:moveTo>
                    <a:pt x="1800390" y="583184"/>
                  </a:moveTo>
                  <a:lnTo>
                    <a:pt x="1744853" y="583184"/>
                  </a:lnTo>
                  <a:lnTo>
                    <a:pt x="1744853" y="450354"/>
                  </a:lnTo>
                  <a:lnTo>
                    <a:pt x="1714080" y="450354"/>
                  </a:lnTo>
                  <a:lnTo>
                    <a:pt x="1714080" y="787679"/>
                  </a:lnTo>
                  <a:lnTo>
                    <a:pt x="1744853" y="787679"/>
                  </a:lnTo>
                  <a:lnTo>
                    <a:pt x="1744853" y="608698"/>
                  </a:lnTo>
                  <a:lnTo>
                    <a:pt x="1800390" y="608698"/>
                  </a:lnTo>
                  <a:lnTo>
                    <a:pt x="1800390" y="583184"/>
                  </a:lnTo>
                  <a:close/>
                </a:path>
                <a:path w="8848090" h="788035">
                  <a:moveTo>
                    <a:pt x="2023618" y="174853"/>
                  </a:moveTo>
                  <a:lnTo>
                    <a:pt x="2022005" y="159473"/>
                  </a:lnTo>
                  <a:lnTo>
                    <a:pt x="2020989" y="149720"/>
                  </a:lnTo>
                  <a:lnTo>
                    <a:pt x="1984832" y="154559"/>
                  </a:lnTo>
                  <a:lnTo>
                    <a:pt x="1949881" y="157543"/>
                  </a:lnTo>
                  <a:lnTo>
                    <a:pt x="1914080" y="159054"/>
                  </a:lnTo>
                  <a:lnTo>
                    <a:pt x="1875396" y="159473"/>
                  </a:lnTo>
                  <a:lnTo>
                    <a:pt x="1875396" y="111061"/>
                  </a:lnTo>
                  <a:lnTo>
                    <a:pt x="1993595" y="111061"/>
                  </a:lnTo>
                  <a:lnTo>
                    <a:pt x="1993595" y="17640"/>
                  </a:lnTo>
                  <a:lnTo>
                    <a:pt x="1844255" y="17640"/>
                  </a:lnTo>
                  <a:lnTo>
                    <a:pt x="1844255" y="42405"/>
                  </a:lnTo>
                  <a:lnTo>
                    <a:pt x="1963572" y="42405"/>
                  </a:lnTo>
                  <a:lnTo>
                    <a:pt x="1963572" y="87426"/>
                  </a:lnTo>
                  <a:lnTo>
                    <a:pt x="1845386" y="87426"/>
                  </a:lnTo>
                  <a:lnTo>
                    <a:pt x="1845386" y="184607"/>
                  </a:lnTo>
                  <a:lnTo>
                    <a:pt x="1870900" y="184607"/>
                  </a:lnTo>
                  <a:lnTo>
                    <a:pt x="1911807" y="184251"/>
                  </a:lnTo>
                  <a:lnTo>
                    <a:pt x="1949361" y="182829"/>
                  </a:lnTo>
                  <a:lnTo>
                    <a:pt x="1985873" y="179857"/>
                  </a:lnTo>
                  <a:lnTo>
                    <a:pt x="2023618" y="174853"/>
                  </a:lnTo>
                  <a:close/>
                </a:path>
                <a:path w="8848090" h="788035">
                  <a:moveTo>
                    <a:pt x="2108416" y="216509"/>
                  </a:moveTo>
                  <a:lnTo>
                    <a:pt x="2078024" y="216509"/>
                  </a:lnTo>
                  <a:lnTo>
                    <a:pt x="2078024" y="241274"/>
                  </a:lnTo>
                  <a:lnTo>
                    <a:pt x="2078024" y="307682"/>
                  </a:lnTo>
                  <a:lnTo>
                    <a:pt x="1918169" y="307682"/>
                  </a:lnTo>
                  <a:lnTo>
                    <a:pt x="1918169" y="241274"/>
                  </a:lnTo>
                  <a:lnTo>
                    <a:pt x="2078024" y="241274"/>
                  </a:lnTo>
                  <a:lnTo>
                    <a:pt x="2078024" y="216509"/>
                  </a:lnTo>
                  <a:lnTo>
                    <a:pt x="1888159" y="216509"/>
                  </a:lnTo>
                  <a:lnTo>
                    <a:pt x="1888159" y="332447"/>
                  </a:lnTo>
                  <a:lnTo>
                    <a:pt x="2108416" y="332447"/>
                  </a:lnTo>
                  <a:lnTo>
                    <a:pt x="2108416" y="307682"/>
                  </a:lnTo>
                  <a:lnTo>
                    <a:pt x="2108416" y="241274"/>
                  </a:lnTo>
                  <a:lnTo>
                    <a:pt x="2108416" y="216509"/>
                  </a:lnTo>
                  <a:close/>
                </a:path>
                <a:path w="8848090" h="788035">
                  <a:moveTo>
                    <a:pt x="2108416" y="749"/>
                  </a:moveTo>
                  <a:lnTo>
                    <a:pt x="2077275" y="749"/>
                  </a:lnTo>
                  <a:lnTo>
                    <a:pt x="2077275" y="75793"/>
                  </a:lnTo>
                  <a:lnTo>
                    <a:pt x="2014982" y="75793"/>
                  </a:lnTo>
                  <a:lnTo>
                    <a:pt x="2014982" y="100939"/>
                  </a:lnTo>
                  <a:lnTo>
                    <a:pt x="2077275" y="100939"/>
                  </a:lnTo>
                  <a:lnTo>
                    <a:pt x="2077275" y="198501"/>
                  </a:lnTo>
                  <a:lnTo>
                    <a:pt x="2108416" y="198501"/>
                  </a:lnTo>
                  <a:lnTo>
                    <a:pt x="2108416" y="749"/>
                  </a:lnTo>
                  <a:close/>
                </a:path>
                <a:path w="8848090" h="788035">
                  <a:moveTo>
                    <a:pt x="2479891" y="172605"/>
                  </a:moveTo>
                  <a:lnTo>
                    <a:pt x="2420696" y="131000"/>
                  </a:lnTo>
                  <a:lnTo>
                    <a:pt x="2398166" y="69786"/>
                  </a:lnTo>
                  <a:lnTo>
                    <a:pt x="2398090" y="52908"/>
                  </a:lnTo>
                  <a:lnTo>
                    <a:pt x="2472017" y="52908"/>
                  </a:lnTo>
                  <a:lnTo>
                    <a:pt x="2472017" y="27762"/>
                  </a:lnTo>
                  <a:lnTo>
                    <a:pt x="2292273" y="27762"/>
                  </a:lnTo>
                  <a:lnTo>
                    <a:pt x="2292273" y="52908"/>
                  </a:lnTo>
                  <a:lnTo>
                    <a:pt x="2367330" y="52908"/>
                  </a:lnTo>
                  <a:lnTo>
                    <a:pt x="2367330" y="69786"/>
                  </a:lnTo>
                  <a:lnTo>
                    <a:pt x="2361095" y="104597"/>
                  </a:lnTo>
                  <a:lnTo>
                    <a:pt x="2343632" y="136067"/>
                  </a:lnTo>
                  <a:lnTo>
                    <a:pt x="2316823" y="161975"/>
                  </a:lnTo>
                  <a:lnTo>
                    <a:pt x="2282520" y="180111"/>
                  </a:lnTo>
                  <a:lnTo>
                    <a:pt x="2298662" y="204127"/>
                  </a:lnTo>
                  <a:lnTo>
                    <a:pt x="2326475" y="190411"/>
                  </a:lnTo>
                  <a:lnTo>
                    <a:pt x="2350351" y="171284"/>
                  </a:lnTo>
                  <a:lnTo>
                    <a:pt x="2369578" y="147662"/>
                  </a:lnTo>
                  <a:lnTo>
                    <a:pt x="2383459" y="120446"/>
                  </a:lnTo>
                  <a:lnTo>
                    <a:pt x="2397023" y="145008"/>
                  </a:lnTo>
                  <a:lnTo>
                    <a:pt x="2415400" y="166408"/>
                  </a:lnTo>
                  <a:lnTo>
                    <a:pt x="2438069" y="183870"/>
                  </a:lnTo>
                  <a:lnTo>
                    <a:pt x="2464511" y="196621"/>
                  </a:lnTo>
                  <a:lnTo>
                    <a:pt x="2479891" y="172605"/>
                  </a:lnTo>
                  <a:close/>
                </a:path>
                <a:path w="8848090" h="788035">
                  <a:moveTo>
                    <a:pt x="2558694" y="749"/>
                  </a:moveTo>
                  <a:lnTo>
                    <a:pt x="2527541" y="749"/>
                  </a:lnTo>
                  <a:lnTo>
                    <a:pt x="2527541" y="93433"/>
                  </a:lnTo>
                  <a:lnTo>
                    <a:pt x="2460002" y="93433"/>
                  </a:lnTo>
                  <a:lnTo>
                    <a:pt x="2460002" y="118567"/>
                  </a:lnTo>
                  <a:lnTo>
                    <a:pt x="2527541" y="118567"/>
                  </a:lnTo>
                  <a:lnTo>
                    <a:pt x="2527541" y="247269"/>
                  </a:lnTo>
                  <a:lnTo>
                    <a:pt x="2558694" y="247269"/>
                  </a:lnTo>
                  <a:lnTo>
                    <a:pt x="2558694" y="749"/>
                  </a:lnTo>
                  <a:close/>
                </a:path>
                <a:path w="8848090" h="788035">
                  <a:moveTo>
                    <a:pt x="2568067" y="304304"/>
                  </a:moveTo>
                  <a:lnTo>
                    <a:pt x="2374455" y="304304"/>
                  </a:lnTo>
                  <a:lnTo>
                    <a:pt x="2374455" y="225513"/>
                  </a:lnTo>
                  <a:lnTo>
                    <a:pt x="2343315" y="225513"/>
                  </a:lnTo>
                  <a:lnTo>
                    <a:pt x="2343315" y="329450"/>
                  </a:lnTo>
                  <a:lnTo>
                    <a:pt x="2568067" y="329450"/>
                  </a:lnTo>
                  <a:lnTo>
                    <a:pt x="2568067" y="304304"/>
                  </a:lnTo>
                  <a:close/>
                </a:path>
                <a:path w="8848090" h="788035">
                  <a:moveTo>
                    <a:pt x="2836735" y="239395"/>
                  </a:moveTo>
                  <a:lnTo>
                    <a:pt x="2801772" y="217271"/>
                  </a:lnTo>
                  <a:lnTo>
                    <a:pt x="2773134" y="184797"/>
                  </a:lnTo>
                  <a:lnTo>
                    <a:pt x="2753791" y="145580"/>
                  </a:lnTo>
                  <a:lnTo>
                    <a:pt x="2746679" y="103187"/>
                  </a:lnTo>
                  <a:lnTo>
                    <a:pt x="2746679" y="60413"/>
                  </a:lnTo>
                  <a:lnTo>
                    <a:pt x="2825851" y="60413"/>
                  </a:lnTo>
                  <a:lnTo>
                    <a:pt x="2825851" y="34899"/>
                  </a:lnTo>
                  <a:lnTo>
                    <a:pt x="2637866" y="34899"/>
                  </a:lnTo>
                  <a:lnTo>
                    <a:pt x="2637866" y="60413"/>
                  </a:lnTo>
                  <a:lnTo>
                    <a:pt x="2715907" y="60413"/>
                  </a:lnTo>
                  <a:lnTo>
                    <a:pt x="2715907" y="103187"/>
                  </a:lnTo>
                  <a:lnTo>
                    <a:pt x="2708770" y="147078"/>
                  </a:lnTo>
                  <a:lnTo>
                    <a:pt x="2689415" y="188645"/>
                  </a:lnTo>
                  <a:lnTo>
                    <a:pt x="2660980" y="223596"/>
                  </a:lnTo>
                  <a:lnTo>
                    <a:pt x="2626601" y="247650"/>
                  </a:lnTo>
                  <a:lnTo>
                    <a:pt x="2644622" y="272415"/>
                  </a:lnTo>
                  <a:lnTo>
                    <a:pt x="2672143" y="253746"/>
                  </a:lnTo>
                  <a:lnTo>
                    <a:pt x="2696540" y="228003"/>
                  </a:lnTo>
                  <a:lnTo>
                    <a:pt x="2716644" y="196697"/>
                  </a:lnTo>
                  <a:lnTo>
                    <a:pt x="2731300" y="161353"/>
                  </a:lnTo>
                  <a:lnTo>
                    <a:pt x="2746387" y="194348"/>
                  </a:lnTo>
                  <a:lnTo>
                    <a:pt x="2766796" y="223304"/>
                  </a:lnTo>
                  <a:lnTo>
                    <a:pt x="2791498" y="246989"/>
                  </a:lnTo>
                  <a:lnTo>
                    <a:pt x="2819476" y="264160"/>
                  </a:lnTo>
                  <a:lnTo>
                    <a:pt x="2836735" y="239395"/>
                  </a:lnTo>
                  <a:close/>
                </a:path>
                <a:path w="8848090" h="788035">
                  <a:moveTo>
                    <a:pt x="2902026" y="749"/>
                  </a:moveTo>
                  <a:lnTo>
                    <a:pt x="2871254" y="749"/>
                  </a:lnTo>
                  <a:lnTo>
                    <a:pt x="2871254" y="336956"/>
                  </a:lnTo>
                  <a:lnTo>
                    <a:pt x="2902026" y="336956"/>
                  </a:lnTo>
                  <a:lnTo>
                    <a:pt x="2902026" y="749"/>
                  </a:lnTo>
                  <a:close/>
                </a:path>
                <a:path w="8848090" h="788035">
                  <a:moveTo>
                    <a:pt x="3170313" y="172605"/>
                  </a:moveTo>
                  <a:lnTo>
                    <a:pt x="3136950" y="155371"/>
                  </a:lnTo>
                  <a:lnTo>
                    <a:pt x="3111119" y="131000"/>
                  </a:lnTo>
                  <a:lnTo>
                    <a:pt x="3105124" y="120446"/>
                  </a:lnTo>
                  <a:lnTo>
                    <a:pt x="3094431" y="101638"/>
                  </a:lnTo>
                  <a:lnTo>
                    <a:pt x="3088576" y="69786"/>
                  </a:lnTo>
                  <a:lnTo>
                    <a:pt x="3088513" y="52908"/>
                  </a:lnTo>
                  <a:lnTo>
                    <a:pt x="3162427" y="52908"/>
                  </a:lnTo>
                  <a:lnTo>
                    <a:pt x="3162427" y="27762"/>
                  </a:lnTo>
                  <a:lnTo>
                    <a:pt x="2982696" y="27762"/>
                  </a:lnTo>
                  <a:lnTo>
                    <a:pt x="2982696" y="52908"/>
                  </a:lnTo>
                  <a:lnTo>
                    <a:pt x="3057741" y="52908"/>
                  </a:lnTo>
                  <a:lnTo>
                    <a:pt x="3057741" y="69786"/>
                  </a:lnTo>
                  <a:lnTo>
                    <a:pt x="3051518" y="104597"/>
                  </a:lnTo>
                  <a:lnTo>
                    <a:pt x="3034055" y="136067"/>
                  </a:lnTo>
                  <a:lnTo>
                    <a:pt x="3007245" y="161975"/>
                  </a:lnTo>
                  <a:lnTo>
                    <a:pt x="2972943" y="180111"/>
                  </a:lnTo>
                  <a:lnTo>
                    <a:pt x="2989072" y="204127"/>
                  </a:lnTo>
                  <a:lnTo>
                    <a:pt x="3016885" y="190411"/>
                  </a:lnTo>
                  <a:lnTo>
                    <a:pt x="3040761" y="171284"/>
                  </a:lnTo>
                  <a:lnTo>
                    <a:pt x="3060001" y="147662"/>
                  </a:lnTo>
                  <a:lnTo>
                    <a:pt x="3073882" y="120446"/>
                  </a:lnTo>
                  <a:lnTo>
                    <a:pt x="3087446" y="145008"/>
                  </a:lnTo>
                  <a:lnTo>
                    <a:pt x="3105823" y="166408"/>
                  </a:lnTo>
                  <a:lnTo>
                    <a:pt x="3128492" y="183870"/>
                  </a:lnTo>
                  <a:lnTo>
                    <a:pt x="3154934" y="196621"/>
                  </a:lnTo>
                  <a:lnTo>
                    <a:pt x="3170313" y="172605"/>
                  </a:lnTo>
                  <a:close/>
                </a:path>
                <a:path w="8848090" h="788035">
                  <a:moveTo>
                    <a:pt x="3249104" y="749"/>
                  </a:moveTo>
                  <a:lnTo>
                    <a:pt x="3217964" y="749"/>
                  </a:lnTo>
                  <a:lnTo>
                    <a:pt x="3217964" y="93433"/>
                  </a:lnTo>
                  <a:lnTo>
                    <a:pt x="3150425" y="93433"/>
                  </a:lnTo>
                  <a:lnTo>
                    <a:pt x="3150425" y="118567"/>
                  </a:lnTo>
                  <a:lnTo>
                    <a:pt x="3217964" y="118567"/>
                  </a:lnTo>
                  <a:lnTo>
                    <a:pt x="3217964" y="247269"/>
                  </a:lnTo>
                  <a:lnTo>
                    <a:pt x="3249104" y="247269"/>
                  </a:lnTo>
                  <a:lnTo>
                    <a:pt x="3249104" y="749"/>
                  </a:lnTo>
                  <a:close/>
                </a:path>
                <a:path w="8848090" h="788035">
                  <a:moveTo>
                    <a:pt x="3258489" y="304304"/>
                  </a:moveTo>
                  <a:lnTo>
                    <a:pt x="3064878" y="304304"/>
                  </a:lnTo>
                  <a:lnTo>
                    <a:pt x="3064878" y="225513"/>
                  </a:lnTo>
                  <a:lnTo>
                    <a:pt x="3033725" y="225513"/>
                  </a:lnTo>
                  <a:lnTo>
                    <a:pt x="3033725" y="329450"/>
                  </a:lnTo>
                  <a:lnTo>
                    <a:pt x="3258489" y="329450"/>
                  </a:lnTo>
                  <a:lnTo>
                    <a:pt x="3258489" y="304304"/>
                  </a:lnTo>
                  <a:close/>
                </a:path>
                <a:path w="8848090" h="788035">
                  <a:moveTo>
                    <a:pt x="3584194" y="274662"/>
                  </a:moveTo>
                  <a:lnTo>
                    <a:pt x="3576269" y="248424"/>
                  </a:lnTo>
                  <a:lnTo>
                    <a:pt x="3562934" y="237147"/>
                  </a:lnTo>
                  <a:lnTo>
                    <a:pt x="3553472" y="229120"/>
                  </a:lnTo>
                  <a:lnTo>
                    <a:pt x="3553041" y="228981"/>
                  </a:lnTo>
                  <a:lnTo>
                    <a:pt x="3553041" y="274662"/>
                  </a:lnTo>
                  <a:lnTo>
                    <a:pt x="3547300" y="290283"/>
                  </a:lnTo>
                  <a:lnTo>
                    <a:pt x="3530714" y="301967"/>
                  </a:lnTo>
                  <a:lnTo>
                    <a:pt x="3504285" y="309283"/>
                  </a:lnTo>
                  <a:lnTo>
                    <a:pt x="3468992" y="311810"/>
                  </a:lnTo>
                  <a:lnTo>
                    <a:pt x="3433546" y="309283"/>
                  </a:lnTo>
                  <a:lnTo>
                    <a:pt x="3407130" y="301967"/>
                  </a:lnTo>
                  <a:lnTo>
                    <a:pt x="3390633" y="290283"/>
                  </a:lnTo>
                  <a:lnTo>
                    <a:pt x="3384943" y="274662"/>
                  </a:lnTo>
                  <a:lnTo>
                    <a:pt x="3390633" y="258673"/>
                  </a:lnTo>
                  <a:lnTo>
                    <a:pt x="3407130" y="246900"/>
                  </a:lnTo>
                  <a:lnTo>
                    <a:pt x="3433546" y="239623"/>
                  </a:lnTo>
                  <a:lnTo>
                    <a:pt x="3468992" y="237147"/>
                  </a:lnTo>
                  <a:lnTo>
                    <a:pt x="3504450" y="239623"/>
                  </a:lnTo>
                  <a:lnTo>
                    <a:pt x="3530854" y="246900"/>
                  </a:lnTo>
                  <a:lnTo>
                    <a:pt x="3547351" y="258673"/>
                  </a:lnTo>
                  <a:lnTo>
                    <a:pt x="3553041" y="274662"/>
                  </a:lnTo>
                  <a:lnTo>
                    <a:pt x="3553041" y="228981"/>
                  </a:lnTo>
                  <a:lnTo>
                    <a:pt x="3517227" y="217208"/>
                  </a:lnTo>
                  <a:lnTo>
                    <a:pt x="3468992" y="213131"/>
                  </a:lnTo>
                  <a:lnTo>
                    <a:pt x="3420757" y="217208"/>
                  </a:lnTo>
                  <a:lnTo>
                    <a:pt x="3384524" y="229120"/>
                  </a:lnTo>
                  <a:lnTo>
                    <a:pt x="3361715" y="248424"/>
                  </a:lnTo>
                  <a:lnTo>
                    <a:pt x="3353803" y="274662"/>
                  </a:lnTo>
                  <a:lnTo>
                    <a:pt x="3361715" y="300685"/>
                  </a:lnTo>
                  <a:lnTo>
                    <a:pt x="3384524" y="319887"/>
                  </a:lnTo>
                  <a:lnTo>
                    <a:pt x="3420757" y="331762"/>
                  </a:lnTo>
                  <a:lnTo>
                    <a:pt x="3468992" y="335826"/>
                  </a:lnTo>
                  <a:lnTo>
                    <a:pt x="3517227" y="331762"/>
                  </a:lnTo>
                  <a:lnTo>
                    <a:pt x="3553472" y="319887"/>
                  </a:lnTo>
                  <a:lnTo>
                    <a:pt x="3563048" y="311810"/>
                  </a:lnTo>
                  <a:lnTo>
                    <a:pt x="3576269" y="300685"/>
                  </a:lnTo>
                  <a:lnTo>
                    <a:pt x="3584194" y="274662"/>
                  </a:lnTo>
                  <a:close/>
                </a:path>
                <a:path w="8848090" h="788035">
                  <a:moveTo>
                    <a:pt x="3586810" y="94183"/>
                  </a:moveTo>
                  <a:lnTo>
                    <a:pt x="3389071" y="94183"/>
                  </a:lnTo>
                  <a:lnTo>
                    <a:pt x="3389071" y="7505"/>
                  </a:lnTo>
                  <a:lnTo>
                    <a:pt x="3358299" y="7505"/>
                  </a:lnTo>
                  <a:lnTo>
                    <a:pt x="3358299" y="118948"/>
                  </a:lnTo>
                  <a:lnTo>
                    <a:pt x="3586810" y="118948"/>
                  </a:lnTo>
                  <a:lnTo>
                    <a:pt x="3586810" y="94183"/>
                  </a:lnTo>
                  <a:close/>
                </a:path>
                <a:path w="8848090" h="788035">
                  <a:moveTo>
                    <a:pt x="3621709" y="157975"/>
                  </a:moveTo>
                  <a:lnTo>
                    <a:pt x="3317405" y="157975"/>
                  </a:lnTo>
                  <a:lnTo>
                    <a:pt x="3317405" y="183108"/>
                  </a:lnTo>
                  <a:lnTo>
                    <a:pt x="3621709" y="183108"/>
                  </a:lnTo>
                  <a:lnTo>
                    <a:pt x="3621709" y="157975"/>
                  </a:lnTo>
                  <a:close/>
                </a:path>
                <a:path w="8848090" h="788035">
                  <a:moveTo>
                    <a:pt x="4033304" y="43903"/>
                  </a:moveTo>
                  <a:lnTo>
                    <a:pt x="4002913" y="43903"/>
                  </a:lnTo>
                  <a:lnTo>
                    <a:pt x="4002913" y="125704"/>
                  </a:lnTo>
                  <a:lnTo>
                    <a:pt x="4033304" y="125704"/>
                  </a:lnTo>
                  <a:lnTo>
                    <a:pt x="4033304" y="43903"/>
                  </a:lnTo>
                  <a:close/>
                </a:path>
                <a:path w="8848090" h="788035">
                  <a:moveTo>
                    <a:pt x="4033304" y="19392"/>
                  </a:moveTo>
                  <a:lnTo>
                    <a:pt x="3805923" y="19392"/>
                  </a:lnTo>
                  <a:lnTo>
                    <a:pt x="3805923" y="43522"/>
                  </a:lnTo>
                  <a:lnTo>
                    <a:pt x="3805923" y="126072"/>
                  </a:lnTo>
                  <a:lnTo>
                    <a:pt x="3805923" y="150202"/>
                  </a:lnTo>
                  <a:lnTo>
                    <a:pt x="4033304" y="150202"/>
                  </a:lnTo>
                  <a:lnTo>
                    <a:pt x="4033304" y="126072"/>
                  </a:lnTo>
                  <a:lnTo>
                    <a:pt x="3835933" y="126072"/>
                  </a:lnTo>
                  <a:lnTo>
                    <a:pt x="3835933" y="43522"/>
                  </a:lnTo>
                  <a:lnTo>
                    <a:pt x="4033304" y="43522"/>
                  </a:lnTo>
                  <a:lnTo>
                    <a:pt x="4033304" y="19392"/>
                  </a:lnTo>
                  <a:close/>
                </a:path>
                <a:path w="8848090" h="788035">
                  <a:moveTo>
                    <a:pt x="4072331" y="195872"/>
                  </a:moveTo>
                  <a:lnTo>
                    <a:pt x="3766896" y="195872"/>
                  </a:lnTo>
                  <a:lnTo>
                    <a:pt x="3766896" y="221005"/>
                  </a:lnTo>
                  <a:lnTo>
                    <a:pt x="3903472" y="221005"/>
                  </a:lnTo>
                  <a:lnTo>
                    <a:pt x="3903472" y="336575"/>
                  </a:lnTo>
                  <a:lnTo>
                    <a:pt x="3934244" y="336575"/>
                  </a:lnTo>
                  <a:lnTo>
                    <a:pt x="3934244" y="221005"/>
                  </a:lnTo>
                  <a:lnTo>
                    <a:pt x="4072331" y="221005"/>
                  </a:lnTo>
                  <a:lnTo>
                    <a:pt x="4072331" y="195872"/>
                  </a:lnTo>
                  <a:close/>
                </a:path>
                <a:path w="8848090" h="788035">
                  <a:moveTo>
                    <a:pt x="4308729" y="151587"/>
                  </a:moveTo>
                  <a:lnTo>
                    <a:pt x="4249483" y="111493"/>
                  </a:lnTo>
                  <a:lnTo>
                    <a:pt x="4226547" y="50279"/>
                  </a:lnTo>
                  <a:lnTo>
                    <a:pt x="4226547" y="13131"/>
                  </a:lnTo>
                  <a:lnTo>
                    <a:pt x="4196156" y="13131"/>
                  </a:lnTo>
                  <a:lnTo>
                    <a:pt x="4196156" y="48399"/>
                  </a:lnTo>
                  <a:lnTo>
                    <a:pt x="4190149" y="83362"/>
                  </a:lnTo>
                  <a:lnTo>
                    <a:pt x="4173169" y="114769"/>
                  </a:lnTo>
                  <a:lnTo>
                    <a:pt x="4146766" y="140487"/>
                  </a:lnTo>
                  <a:lnTo>
                    <a:pt x="4112476" y="158343"/>
                  </a:lnTo>
                  <a:lnTo>
                    <a:pt x="4127868" y="183108"/>
                  </a:lnTo>
                  <a:lnTo>
                    <a:pt x="4155554" y="169379"/>
                  </a:lnTo>
                  <a:lnTo>
                    <a:pt x="4179125" y="150609"/>
                  </a:lnTo>
                  <a:lnTo>
                    <a:pt x="4197985" y="127546"/>
                  </a:lnTo>
                  <a:lnTo>
                    <a:pt x="4211536" y="100939"/>
                  </a:lnTo>
                  <a:lnTo>
                    <a:pt x="4225163" y="125158"/>
                  </a:lnTo>
                  <a:lnTo>
                    <a:pt x="4243667" y="146151"/>
                  </a:lnTo>
                  <a:lnTo>
                    <a:pt x="4266463" y="163195"/>
                  </a:lnTo>
                  <a:lnTo>
                    <a:pt x="4292968" y="175602"/>
                  </a:lnTo>
                  <a:lnTo>
                    <a:pt x="4308729" y="151587"/>
                  </a:lnTo>
                  <a:close/>
                </a:path>
                <a:path w="8848090" h="788035">
                  <a:moveTo>
                    <a:pt x="4389399" y="201117"/>
                  </a:moveTo>
                  <a:lnTo>
                    <a:pt x="4359008" y="201117"/>
                  </a:lnTo>
                  <a:lnTo>
                    <a:pt x="4359008" y="241642"/>
                  </a:lnTo>
                  <a:lnTo>
                    <a:pt x="4359008" y="265658"/>
                  </a:lnTo>
                  <a:lnTo>
                    <a:pt x="4359008" y="307682"/>
                  </a:lnTo>
                  <a:lnTo>
                    <a:pt x="4204411" y="307682"/>
                  </a:lnTo>
                  <a:lnTo>
                    <a:pt x="4204411" y="265658"/>
                  </a:lnTo>
                  <a:lnTo>
                    <a:pt x="4359008" y="265658"/>
                  </a:lnTo>
                  <a:lnTo>
                    <a:pt x="4359008" y="241642"/>
                  </a:lnTo>
                  <a:lnTo>
                    <a:pt x="4204411" y="241642"/>
                  </a:lnTo>
                  <a:lnTo>
                    <a:pt x="4204411" y="201117"/>
                  </a:lnTo>
                  <a:lnTo>
                    <a:pt x="4174020" y="201117"/>
                  </a:lnTo>
                  <a:lnTo>
                    <a:pt x="4174020" y="332447"/>
                  </a:lnTo>
                  <a:lnTo>
                    <a:pt x="4389399" y="332447"/>
                  </a:lnTo>
                  <a:lnTo>
                    <a:pt x="4389399" y="307682"/>
                  </a:lnTo>
                  <a:lnTo>
                    <a:pt x="4389399" y="265658"/>
                  </a:lnTo>
                  <a:lnTo>
                    <a:pt x="4389399" y="241642"/>
                  </a:lnTo>
                  <a:lnTo>
                    <a:pt x="4389399" y="201117"/>
                  </a:lnTo>
                  <a:close/>
                </a:path>
                <a:path w="8848090" h="788035">
                  <a:moveTo>
                    <a:pt x="4389399" y="749"/>
                  </a:moveTo>
                  <a:lnTo>
                    <a:pt x="4358627" y="749"/>
                  </a:lnTo>
                  <a:lnTo>
                    <a:pt x="4358627" y="64909"/>
                  </a:lnTo>
                  <a:lnTo>
                    <a:pt x="4285462" y="64909"/>
                  </a:lnTo>
                  <a:lnTo>
                    <a:pt x="4285462" y="90055"/>
                  </a:lnTo>
                  <a:lnTo>
                    <a:pt x="4358627" y="90055"/>
                  </a:lnTo>
                  <a:lnTo>
                    <a:pt x="4358627" y="184988"/>
                  </a:lnTo>
                  <a:lnTo>
                    <a:pt x="4389399" y="184988"/>
                  </a:lnTo>
                  <a:lnTo>
                    <a:pt x="4389399" y="749"/>
                  </a:lnTo>
                  <a:close/>
                </a:path>
                <a:path w="8848090" h="788035">
                  <a:moveTo>
                    <a:pt x="4657687" y="241642"/>
                  </a:moveTo>
                  <a:lnTo>
                    <a:pt x="4655794" y="227393"/>
                  </a:lnTo>
                  <a:lnTo>
                    <a:pt x="4654308" y="216128"/>
                  </a:lnTo>
                  <a:lnTo>
                    <a:pt x="4618431" y="221526"/>
                  </a:lnTo>
                  <a:lnTo>
                    <a:pt x="4582592" y="224993"/>
                  </a:lnTo>
                  <a:lnTo>
                    <a:pt x="4544707" y="226847"/>
                  </a:lnTo>
                  <a:lnTo>
                    <a:pt x="4502721" y="227393"/>
                  </a:lnTo>
                  <a:lnTo>
                    <a:pt x="4502721" y="58166"/>
                  </a:lnTo>
                  <a:lnTo>
                    <a:pt x="4628413" y="58166"/>
                  </a:lnTo>
                  <a:lnTo>
                    <a:pt x="4628413" y="32639"/>
                  </a:lnTo>
                  <a:lnTo>
                    <a:pt x="4471949" y="32639"/>
                  </a:lnTo>
                  <a:lnTo>
                    <a:pt x="4471949" y="253657"/>
                  </a:lnTo>
                  <a:lnTo>
                    <a:pt x="4498594" y="253657"/>
                  </a:lnTo>
                  <a:lnTo>
                    <a:pt x="4542968" y="253149"/>
                  </a:lnTo>
                  <a:lnTo>
                    <a:pt x="4582642" y="251307"/>
                  </a:lnTo>
                  <a:lnTo>
                    <a:pt x="4620057" y="247637"/>
                  </a:lnTo>
                  <a:lnTo>
                    <a:pt x="4657687" y="241642"/>
                  </a:lnTo>
                  <a:close/>
                </a:path>
                <a:path w="8848090" h="788035">
                  <a:moveTo>
                    <a:pt x="4772126" y="133210"/>
                  </a:moveTo>
                  <a:lnTo>
                    <a:pt x="4716589" y="133210"/>
                  </a:lnTo>
                  <a:lnTo>
                    <a:pt x="4716589" y="381"/>
                  </a:lnTo>
                  <a:lnTo>
                    <a:pt x="4685830" y="381"/>
                  </a:lnTo>
                  <a:lnTo>
                    <a:pt x="4685830" y="337705"/>
                  </a:lnTo>
                  <a:lnTo>
                    <a:pt x="4716589" y="337705"/>
                  </a:lnTo>
                  <a:lnTo>
                    <a:pt x="4716589" y="158724"/>
                  </a:lnTo>
                  <a:lnTo>
                    <a:pt x="4772126" y="158724"/>
                  </a:lnTo>
                  <a:lnTo>
                    <a:pt x="4772126" y="133210"/>
                  </a:lnTo>
                  <a:close/>
                </a:path>
                <a:path w="8848090" h="788035">
                  <a:moveTo>
                    <a:pt x="4974755" y="36398"/>
                  </a:moveTo>
                  <a:lnTo>
                    <a:pt x="4820907" y="36398"/>
                  </a:lnTo>
                  <a:lnTo>
                    <a:pt x="4820907" y="61912"/>
                  </a:lnTo>
                  <a:lnTo>
                    <a:pt x="4944364" y="61912"/>
                  </a:lnTo>
                  <a:lnTo>
                    <a:pt x="4935398" y="107784"/>
                  </a:lnTo>
                  <a:lnTo>
                    <a:pt x="4917021" y="149758"/>
                  </a:lnTo>
                  <a:lnTo>
                    <a:pt x="4889220" y="187515"/>
                  </a:lnTo>
                  <a:lnTo>
                    <a:pt x="4851933" y="220738"/>
                  </a:lnTo>
                  <a:lnTo>
                    <a:pt x="4805146" y="249148"/>
                  </a:lnTo>
                  <a:lnTo>
                    <a:pt x="4822037" y="273164"/>
                  </a:lnTo>
                  <a:lnTo>
                    <a:pt x="4871136" y="243382"/>
                  </a:lnTo>
                  <a:lnTo>
                    <a:pt x="4909985" y="208864"/>
                  </a:lnTo>
                  <a:lnTo>
                    <a:pt x="4939195" y="170256"/>
                  </a:lnTo>
                  <a:lnTo>
                    <a:pt x="4959337" y="128219"/>
                  </a:lnTo>
                  <a:lnTo>
                    <a:pt x="4970996" y="83375"/>
                  </a:lnTo>
                  <a:lnTo>
                    <a:pt x="4974755" y="36398"/>
                  </a:lnTo>
                  <a:close/>
                </a:path>
                <a:path w="8848090" h="788035">
                  <a:moveTo>
                    <a:pt x="5115839" y="136956"/>
                  </a:moveTo>
                  <a:lnTo>
                    <a:pt x="5061801" y="136956"/>
                  </a:lnTo>
                  <a:lnTo>
                    <a:pt x="5061801" y="381"/>
                  </a:lnTo>
                  <a:lnTo>
                    <a:pt x="5031041" y="381"/>
                  </a:lnTo>
                  <a:lnTo>
                    <a:pt x="5031041" y="336956"/>
                  </a:lnTo>
                  <a:lnTo>
                    <a:pt x="5061801" y="336956"/>
                  </a:lnTo>
                  <a:lnTo>
                    <a:pt x="5061801" y="162471"/>
                  </a:lnTo>
                  <a:lnTo>
                    <a:pt x="5115839" y="162471"/>
                  </a:lnTo>
                  <a:lnTo>
                    <a:pt x="5115839" y="136956"/>
                  </a:lnTo>
                  <a:close/>
                </a:path>
                <a:path w="8848090" h="788035">
                  <a:moveTo>
                    <a:pt x="5453545" y="269582"/>
                  </a:moveTo>
                  <a:lnTo>
                    <a:pt x="5315839" y="269582"/>
                  </a:lnTo>
                  <a:lnTo>
                    <a:pt x="5315839" y="183222"/>
                  </a:lnTo>
                  <a:lnTo>
                    <a:pt x="5418277" y="183222"/>
                  </a:lnTo>
                  <a:lnTo>
                    <a:pt x="5418277" y="157822"/>
                  </a:lnTo>
                  <a:lnTo>
                    <a:pt x="5217528" y="157822"/>
                  </a:lnTo>
                  <a:lnTo>
                    <a:pt x="5217528" y="52412"/>
                  </a:lnTo>
                  <a:lnTo>
                    <a:pt x="5414899" y="52412"/>
                  </a:lnTo>
                  <a:lnTo>
                    <a:pt x="5414899" y="27012"/>
                  </a:lnTo>
                  <a:lnTo>
                    <a:pt x="5186756" y="27012"/>
                  </a:lnTo>
                  <a:lnTo>
                    <a:pt x="5186756" y="52412"/>
                  </a:lnTo>
                  <a:lnTo>
                    <a:pt x="5186756" y="157822"/>
                  </a:lnTo>
                  <a:lnTo>
                    <a:pt x="5186756" y="183222"/>
                  </a:lnTo>
                  <a:lnTo>
                    <a:pt x="5284686" y="183222"/>
                  </a:lnTo>
                  <a:lnTo>
                    <a:pt x="5284686" y="269582"/>
                  </a:lnTo>
                  <a:lnTo>
                    <a:pt x="5147729" y="269582"/>
                  </a:lnTo>
                  <a:lnTo>
                    <a:pt x="5147729" y="294982"/>
                  </a:lnTo>
                  <a:lnTo>
                    <a:pt x="5453545" y="294982"/>
                  </a:lnTo>
                  <a:lnTo>
                    <a:pt x="5453545" y="269582"/>
                  </a:lnTo>
                  <a:close/>
                </a:path>
                <a:path w="8848090" h="788035">
                  <a:moveTo>
                    <a:pt x="5797181" y="234137"/>
                  </a:moveTo>
                  <a:lnTo>
                    <a:pt x="5763869" y="209994"/>
                  </a:lnTo>
                  <a:lnTo>
                    <a:pt x="5736679" y="175463"/>
                  </a:lnTo>
                  <a:lnTo>
                    <a:pt x="5718353" y="134251"/>
                  </a:lnTo>
                  <a:lnTo>
                    <a:pt x="5711634" y="90055"/>
                  </a:lnTo>
                  <a:lnTo>
                    <a:pt x="5711634" y="29641"/>
                  </a:lnTo>
                  <a:lnTo>
                    <a:pt x="5681243" y="29641"/>
                  </a:lnTo>
                  <a:lnTo>
                    <a:pt x="5681243" y="90055"/>
                  </a:lnTo>
                  <a:lnTo>
                    <a:pt x="5674499" y="135890"/>
                  </a:lnTo>
                  <a:lnTo>
                    <a:pt x="5656046" y="178930"/>
                  </a:lnTo>
                  <a:lnTo>
                    <a:pt x="5628525" y="215163"/>
                  </a:lnTo>
                  <a:lnTo>
                    <a:pt x="5594566" y="240525"/>
                  </a:lnTo>
                  <a:lnTo>
                    <a:pt x="5612943" y="265290"/>
                  </a:lnTo>
                  <a:lnTo>
                    <a:pt x="5639955" y="246240"/>
                  </a:lnTo>
                  <a:lnTo>
                    <a:pt x="5663514" y="220395"/>
                  </a:lnTo>
                  <a:lnTo>
                    <a:pt x="5682704" y="189141"/>
                  </a:lnTo>
                  <a:lnTo>
                    <a:pt x="5696623" y="153847"/>
                  </a:lnTo>
                  <a:lnTo>
                    <a:pt x="5710821" y="186982"/>
                  </a:lnTo>
                  <a:lnTo>
                    <a:pt x="5729732" y="216319"/>
                  </a:lnTo>
                  <a:lnTo>
                    <a:pt x="5752452" y="240588"/>
                  </a:lnTo>
                  <a:lnTo>
                    <a:pt x="5778043" y="258533"/>
                  </a:lnTo>
                  <a:lnTo>
                    <a:pt x="5797181" y="234137"/>
                  </a:lnTo>
                  <a:close/>
                </a:path>
                <a:path w="8848090" h="788035">
                  <a:moveTo>
                    <a:pt x="5913132" y="136956"/>
                  </a:moveTo>
                  <a:lnTo>
                    <a:pt x="5857595" y="136956"/>
                  </a:lnTo>
                  <a:lnTo>
                    <a:pt x="5857595" y="749"/>
                  </a:lnTo>
                  <a:lnTo>
                    <a:pt x="5826823" y="749"/>
                  </a:lnTo>
                  <a:lnTo>
                    <a:pt x="5826823" y="336956"/>
                  </a:lnTo>
                  <a:lnTo>
                    <a:pt x="5857595" y="336956"/>
                  </a:lnTo>
                  <a:lnTo>
                    <a:pt x="5857595" y="162471"/>
                  </a:lnTo>
                  <a:lnTo>
                    <a:pt x="5913132" y="162471"/>
                  </a:lnTo>
                  <a:lnTo>
                    <a:pt x="5913132" y="136956"/>
                  </a:lnTo>
                  <a:close/>
                </a:path>
                <a:path w="8848090" h="788035">
                  <a:moveTo>
                    <a:pt x="6145022" y="172605"/>
                  </a:moveTo>
                  <a:lnTo>
                    <a:pt x="6143320" y="158343"/>
                  </a:lnTo>
                  <a:lnTo>
                    <a:pt x="6142025" y="147459"/>
                  </a:lnTo>
                  <a:lnTo>
                    <a:pt x="6104852" y="152958"/>
                  </a:lnTo>
                  <a:lnTo>
                    <a:pt x="6068428" y="156286"/>
                  </a:lnTo>
                  <a:lnTo>
                    <a:pt x="6030519" y="157911"/>
                  </a:lnTo>
                  <a:lnTo>
                    <a:pt x="5988926" y="158343"/>
                  </a:lnTo>
                  <a:lnTo>
                    <a:pt x="5988926" y="110693"/>
                  </a:lnTo>
                  <a:lnTo>
                    <a:pt x="6109373" y="110693"/>
                  </a:lnTo>
                  <a:lnTo>
                    <a:pt x="6109373" y="18757"/>
                  </a:lnTo>
                  <a:lnTo>
                    <a:pt x="5957786" y="18757"/>
                  </a:lnTo>
                  <a:lnTo>
                    <a:pt x="5957786" y="43903"/>
                  </a:lnTo>
                  <a:lnTo>
                    <a:pt x="6078982" y="43903"/>
                  </a:lnTo>
                  <a:lnTo>
                    <a:pt x="6078982" y="87058"/>
                  </a:lnTo>
                  <a:lnTo>
                    <a:pt x="5958535" y="87058"/>
                  </a:lnTo>
                  <a:lnTo>
                    <a:pt x="5958535" y="183489"/>
                  </a:lnTo>
                  <a:lnTo>
                    <a:pt x="5985167" y="183489"/>
                  </a:lnTo>
                  <a:lnTo>
                    <a:pt x="6028779" y="183057"/>
                  </a:lnTo>
                  <a:lnTo>
                    <a:pt x="6068339" y="181419"/>
                  </a:lnTo>
                  <a:lnTo>
                    <a:pt x="6106274" y="178104"/>
                  </a:lnTo>
                  <a:lnTo>
                    <a:pt x="6145022" y="172605"/>
                  </a:lnTo>
                  <a:close/>
                </a:path>
                <a:path w="8848090" h="788035">
                  <a:moveTo>
                    <a:pt x="6205055" y="217627"/>
                  </a:moveTo>
                  <a:lnTo>
                    <a:pt x="6175045" y="217627"/>
                  </a:lnTo>
                  <a:lnTo>
                    <a:pt x="6175045" y="242023"/>
                  </a:lnTo>
                  <a:lnTo>
                    <a:pt x="6175045" y="307682"/>
                  </a:lnTo>
                  <a:lnTo>
                    <a:pt x="6023076" y="307682"/>
                  </a:lnTo>
                  <a:lnTo>
                    <a:pt x="6023076" y="242023"/>
                  </a:lnTo>
                  <a:lnTo>
                    <a:pt x="6175045" y="242023"/>
                  </a:lnTo>
                  <a:lnTo>
                    <a:pt x="6175045" y="217627"/>
                  </a:lnTo>
                  <a:lnTo>
                    <a:pt x="5993054" y="217627"/>
                  </a:lnTo>
                  <a:lnTo>
                    <a:pt x="5993054" y="332447"/>
                  </a:lnTo>
                  <a:lnTo>
                    <a:pt x="6205055" y="332447"/>
                  </a:lnTo>
                  <a:lnTo>
                    <a:pt x="6205055" y="307682"/>
                  </a:lnTo>
                  <a:lnTo>
                    <a:pt x="6205055" y="242023"/>
                  </a:lnTo>
                  <a:lnTo>
                    <a:pt x="6205055" y="217627"/>
                  </a:lnTo>
                  <a:close/>
                </a:path>
                <a:path w="8848090" h="788035">
                  <a:moveTo>
                    <a:pt x="6254966" y="86677"/>
                  </a:moveTo>
                  <a:lnTo>
                    <a:pt x="6205055" y="86677"/>
                  </a:lnTo>
                  <a:lnTo>
                    <a:pt x="6205055" y="749"/>
                  </a:lnTo>
                  <a:lnTo>
                    <a:pt x="6174283" y="749"/>
                  </a:lnTo>
                  <a:lnTo>
                    <a:pt x="6174283" y="201117"/>
                  </a:lnTo>
                  <a:lnTo>
                    <a:pt x="6205055" y="201117"/>
                  </a:lnTo>
                  <a:lnTo>
                    <a:pt x="6205055" y="112191"/>
                  </a:lnTo>
                  <a:lnTo>
                    <a:pt x="6254966" y="112191"/>
                  </a:lnTo>
                  <a:lnTo>
                    <a:pt x="6254966" y="86677"/>
                  </a:lnTo>
                  <a:close/>
                </a:path>
                <a:path w="8848090" h="788035">
                  <a:moveTo>
                    <a:pt x="6508242" y="7874"/>
                  </a:moveTo>
                  <a:lnTo>
                    <a:pt x="6478968" y="7874"/>
                  </a:lnTo>
                  <a:lnTo>
                    <a:pt x="6478968" y="131330"/>
                  </a:lnTo>
                  <a:lnTo>
                    <a:pt x="6436576" y="131330"/>
                  </a:lnTo>
                  <a:lnTo>
                    <a:pt x="6429553" y="88506"/>
                  </a:lnTo>
                  <a:lnTo>
                    <a:pt x="6415125" y="57035"/>
                  </a:lnTo>
                  <a:lnTo>
                    <a:pt x="6414719" y="56146"/>
                  </a:lnTo>
                  <a:lnTo>
                    <a:pt x="6408801" y="50571"/>
                  </a:lnTo>
                  <a:lnTo>
                    <a:pt x="6408801" y="145211"/>
                  </a:lnTo>
                  <a:lnTo>
                    <a:pt x="6405702" y="182435"/>
                  </a:lnTo>
                  <a:lnTo>
                    <a:pt x="6396888" y="210553"/>
                  </a:lnTo>
                  <a:lnTo>
                    <a:pt x="6383160" y="228320"/>
                  </a:lnTo>
                  <a:lnTo>
                    <a:pt x="6365278" y="234518"/>
                  </a:lnTo>
                  <a:lnTo>
                    <a:pt x="6347028" y="228320"/>
                  </a:lnTo>
                  <a:lnTo>
                    <a:pt x="6333198" y="210553"/>
                  </a:lnTo>
                  <a:lnTo>
                    <a:pt x="6324435" y="182435"/>
                  </a:lnTo>
                  <a:lnTo>
                    <a:pt x="6321374" y="145211"/>
                  </a:lnTo>
                  <a:lnTo>
                    <a:pt x="6324435" y="108635"/>
                  </a:lnTo>
                  <a:lnTo>
                    <a:pt x="6333198" y="80860"/>
                  </a:lnTo>
                  <a:lnTo>
                    <a:pt x="6347028" y="63207"/>
                  </a:lnTo>
                  <a:lnTo>
                    <a:pt x="6365278" y="57035"/>
                  </a:lnTo>
                  <a:lnTo>
                    <a:pt x="6383160" y="63207"/>
                  </a:lnTo>
                  <a:lnTo>
                    <a:pt x="6396888" y="80860"/>
                  </a:lnTo>
                  <a:lnTo>
                    <a:pt x="6405702" y="108635"/>
                  </a:lnTo>
                  <a:lnTo>
                    <a:pt x="6408801" y="145211"/>
                  </a:lnTo>
                  <a:lnTo>
                    <a:pt x="6408801" y="50571"/>
                  </a:lnTo>
                  <a:lnTo>
                    <a:pt x="6392989" y="35661"/>
                  </a:lnTo>
                  <a:lnTo>
                    <a:pt x="6365278" y="28511"/>
                  </a:lnTo>
                  <a:lnTo>
                    <a:pt x="6335496" y="36677"/>
                  </a:lnTo>
                  <a:lnTo>
                    <a:pt x="6312789" y="59994"/>
                  </a:lnTo>
                  <a:lnTo>
                    <a:pt x="6298323" y="96748"/>
                  </a:lnTo>
                  <a:lnTo>
                    <a:pt x="6293231" y="145211"/>
                  </a:lnTo>
                  <a:lnTo>
                    <a:pt x="6298323" y="194335"/>
                  </a:lnTo>
                  <a:lnTo>
                    <a:pt x="6312789" y="231419"/>
                  </a:lnTo>
                  <a:lnTo>
                    <a:pt x="6335496" y="254863"/>
                  </a:lnTo>
                  <a:lnTo>
                    <a:pt x="6365278" y="263029"/>
                  </a:lnTo>
                  <a:lnTo>
                    <a:pt x="6393459" y="255676"/>
                  </a:lnTo>
                  <a:lnTo>
                    <a:pt x="6415418" y="234518"/>
                  </a:lnTo>
                  <a:lnTo>
                    <a:pt x="6430124" y="200977"/>
                  </a:lnTo>
                  <a:lnTo>
                    <a:pt x="6436576" y="156464"/>
                  </a:lnTo>
                  <a:lnTo>
                    <a:pt x="6478968" y="156464"/>
                  </a:lnTo>
                  <a:lnTo>
                    <a:pt x="6478968" y="320446"/>
                  </a:lnTo>
                  <a:lnTo>
                    <a:pt x="6508242" y="320446"/>
                  </a:lnTo>
                  <a:lnTo>
                    <a:pt x="6508242" y="156464"/>
                  </a:lnTo>
                  <a:lnTo>
                    <a:pt x="6508242" y="131330"/>
                  </a:lnTo>
                  <a:lnTo>
                    <a:pt x="6508242" y="7874"/>
                  </a:lnTo>
                  <a:close/>
                </a:path>
                <a:path w="8848090" h="788035">
                  <a:moveTo>
                    <a:pt x="6575031" y="381"/>
                  </a:moveTo>
                  <a:lnTo>
                    <a:pt x="6545758" y="381"/>
                  </a:lnTo>
                  <a:lnTo>
                    <a:pt x="6545758" y="336956"/>
                  </a:lnTo>
                  <a:lnTo>
                    <a:pt x="6575031" y="336956"/>
                  </a:lnTo>
                  <a:lnTo>
                    <a:pt x="6575031" y="381"/>
                  </a:lnTo>
                  <a:close/>
                </a:path>
                <a:path w="8848090" h="788035">
                  <a:moveTo>
                    <a:pt x="6850075" y="9385"/>
                  </a:moveTo>
                  <a:lnTo>
                    <a:pt x="6820802" y="9385"/>
                  </a:lnTo>
                  <a:lnTo>
                    <a:pt x="6820802" y="138087"/>
                  </a:lnTo>
                  <a:lnTo>
                    <a:pt x="6762648" y="138087"/>
                  </a:lnTo>
                  <a:lnTo>
                    <a:pt x="6769913" y="115227"/>
                  </a:lnTo>
                  <a:lnTo>
                    <a:pt x="6774929" y="91744"/>
                  </a:lnTo>
                  <a:lnTo>
                    <a:pt x="6777837" y="67691"/>
                  </a:lnTo>
                  <a:lnTo>
                    <a:pt x="6778777" y="43154"/>
                  </a:lnTo>
                  <a:lnTo>
                    <a:pt x="6648945" y="43154"/>
                  </a:lnTo>
                  <a:lnTo>
                    <a:pt x="6648945" y="68287"/>
                  </a:lnTo>
                  <a:lnTo>
                    <a:pt x="6748386" y="68287"/>
                  </a:lnTo>
                  <a:lnTo>
                    <a:pt x="6738379" y="119189"/>
                  </a:lnTo>
                  <a:lnTo>
                    <a:pt x="6716446" y="165620"/>
                  </a:lnTo>
                  <a:lnTo>
                    <a:pt x="6682054" y="206908"/>
                  </a:lnTo>
                  <a:lnTo>
                    <a:pt x="6634696" y="242392"/>
                  </a:lnTo>
                  <a:lnTo>
                    <a:pt x="6652704" y="264541"/>
                  </a:lnTo>
                  <a:lnTo>
                    <a:pt x="6684962" y="242417"/>
                  </a:lnTo>
                  <a:lnTo>
                    <a:pt x="6712090" y="217919"/>
                  </a:lnTo>
                  <a:lnTo>
                    <a:pt x="6734276" y="191300"/>
                  </a:lnTo>
                  <a:lnTo>
                    <a:pt x="6751764" y="162852"/>
                  </a:lnTo>
                  <a:lnTo>
                    <a:pt x="6820802" y="162852"/>
                  </a:lnTo>
                  <a:lnTo>
                    <a:pt x="6820802" y="320065"/>
                  </a:lnTo>
                  <a:lnTo>
                    <a:pt x="6850075" y="320065"/>
                  </a:lnTo>
                  <a:lnTo>
                    <a:pt x="6850075" y="162852"/>
                  </a:lnTo>
                  <a:lnTo>
                    <a:pt x="6850075" y="138087"/>
                  </a:lnTo>
                  <a:lnTo>
                    <a:pt x="6850075" y="9385"/>
                  </a:lnTo>
                  <a:close/>
                </a:path>
                <a:path w="8848090" h="788035">
                  <a:moveTo>
                    <a:pt x="6920243" y="381"/>
                  </a:moveTo>
                  <a:lnTo>
                    <a:pt x="6890969" y="381"/>
                  </a:lnTo>
                  <a:lnTo>
                    <a:pt x="6890969" y="336956"/>
                  </a:lnTo>
                  <a:lnTo>
                    <a:pt x="6920243" y="336956"/>
                  </a:lnTo>
                  <a:lnTo>
                    <a:pt x="6920243" y="381"/>
                  </a:lnTo>
                  <a:close/>
                </a:path>
                <a:path w="8848090" h="788035">
                  <a:moveTo>
                    <a:pt x="7351344" y="227012"/>
                  </a:moveTo>
                  <a:lnTo>
                    <a:pt x="7118324" y="227012"/>
                  </a:lnTo>
                  <a:lnTo>
                    <a:pt x="7118324" y="252158"/>
                  </a:lnTo>
                  <a:lnTo>
                    <a:pt x="7320572" y="252158"/>
                  </a:lnTo>
                  <a:lnTo>
                    <a:pt x="7320572" y="337324"/>
                  </a:lnTo>
                  <a:lnTo>
                    <a:pt x="7351344" y="337324"/>
                  </a:lnTo>
                  <a:lnTo>
                    <a:pt x="7351344" y="227012"/>
                  </a:lnTo>
                  <a:close/>
                </a:path>
                <a:path w="8848090" h="788035">
                  <a:moveTo>
                    <a:pt x="7370483" y="111061"/>
                  </a:moveTo>
                  <a:lnTo>
                    <a:pt x="7326693" y="99733"/>
                  </a:lnTo>
                  <a:lnTo>
                    <a:pt x="7288873" y="79502"/>
                  </a:lnTo>
                  <a:lnTo>
                    <a:pt x="7252284" y="20637"/>
                  </a:lnTo>
                  <a:lnTo>
                    <a:pt x="7252284" y="5626"/>
                  </a:lnTo>
                  <a:lnTo>
                    <a:pt x="7220763" y="5626"/>
                  </a:lnTo>
                  <a:lnTo>
                    <a:pt x="7220763" y="20637"/>
                  </a:lnTo>
                  <a:lnTo>
                    <a:pt x="7210742" y="52438"/>
                  </a:lnTo>
                  <a:lnTo>
                    <a:pt x="7184225" y="79502"/>
                  </a:lnTo>
                  <a:lnTo>
                    <a:pt x="7146531" y="99733"/>
                  </a:lnTo>
                  <a:lnTo>
                    <a:pt x="7102945" y="111061"/>
                  </a:lnTo>
                  <a:lnTo>
                    <a:pt x="7114578" y="135826"/>
                  </a:lnTo>
                  <a:lnTo>
                    <a:pt x="7152360" y="126072"/>
                  </a:lnTo>
                  <a:lnTo>
                    <a:pt x="7186955" y="110134"/>
                  </a:lnTo>
                  <a:lnTo>
                    <a:pt x="7215835" y="88557"/>
                  </a:lnTo>
                  <a:lnTo>
                    <a:pt x="7236523" y="61912"/>
                  </a:lnTo>
                  <a:lnTo>
                    <a:pt x="7257440" y="88557"/>
                  </a:lnTo>
                  <a:lnTo>
                    <a:pt x="7286434" y="110134"/>
                  </a:lnTo>
                  <a:lnTo>
                    <a:pt x="7321055" y="126072"/>
                  </a:lnTo>
                  <a:lnTo>
                    <a:pt x="7358850" y="135826"/>
                  </a:lnTo>
                  <a:lnTo>
                    <a:pt x="7370483" y="111061"/>
                  </a:lnTo>
                  <a:close/>
                </a:path>
                <a:path w="8848090" h="788035">
                  <a:moveTo>
                    <a:pt x="7389990" y="169227"/>
                  </a:moveTo>
                  <a:lnTo>
                    <a:pt x="7251916" y="169227"/>
                  </a:lnTo>
                  <a:lnTo>
                    <a:pt x="7251916" y="118198"/>
                  </a:lnTo>
                  <a:lnTo>
                    <a:pt x="7221144" y="118198"/>
                  </a:lnTo>
                  <a:lnTo>
                    <a:pt x="7221144" y="169227"/>
                  </a:lnTo>
                  <a:lnTo>
                    <a:pt x="7084555" y="169227"/>
                  </a:lnTo>
                  <a:lnTo>
                    <a:pt x="7084555" y="194373"/>
                  </a:lnTo>
                  <a:lnTo>
                    <a:pt x="7389990" y="194373"/>
                  </a:lnTo>
                  <a:lnTo>
                    <a:pt x="7389990" y="169227"/>
                  </a:lnTo>
                  <a:close/>
                </a:path>
                <a:path w="8848090" h="788035">
                  <a:moveTo>
                    <a:pt x="7607249" y="36766"/>
                  </a:moveTo>
                  <a:lnTo>
                    <a:pt x="7449655" y="36766"/>
                  </a:lnTo>
                  <a:lnTo>
                    <a:pt x="7449655" y="61531"/>
                  </a:lnTo>
                  <a:lnTo>
                    <a:pt x="7576109" y="61531"/>
                  </a:lnTo>
                  <a:lnTo>
                    <a:pt x="7567587" y="107594"/>
                  </a:lnTo>
                  <a:lnTo>
                    <a:pt x="7549464" y="149682"/>
                  </a:lnTo>
                  <a:lnTo>
                    <a:pt x="7521422" y="187490"/>
                  </a:lnTo>
                  <a:lnTo>
                    <a:pt x="7483132" y="220738"/>
                  </a:lnTo>
                  <a:lnTo>
                    <a:pt x="7434275" y="249148"/>
                  </a:lnTo>
                  <a:lnTo>
                    <a:pt x="7450785" y="274294"/>
                  </a:lnTo>
                  <a:lnTo>
                    <a:pt x="7501204" y="244424"/>
                  </a:lnTo>
                  <a:lnTo>
                    <a:pt x="7541044" y="209956"/>
                  </a:lnTo>
                  <a:lnTo>
                    <a:pt x="7570952" y="171437"/>
                  </a:lnTo>
                  <a:lnTo>
                    <a:pt x="7591539" y="129374"/>
                  </a:lnTo>
                  <a:lnTo>
                    <a:pt x="7603426" y="84302"/>
                  </a:lnTo>
                  <a:lnTo>
                    <a:pt x="7607249" y="36766"/>
                  </a:lnTo>
                  <a:close/>
                </a:path>
                <a:path w="8848090" h="788035">
                  <a:moveTo>
                    <a:pt x="7705941" y="381"/>
                  </a:moveTo>
                  <a:lnTo>
                    <a:pt x="7675169" y="381"/>
                  </a:lnTo>
                  <a:lnTo>
                    <a:pt x="7675169" y="336956"/>
                  </a:lnTo>
                  <a:lnTo>
                    <a:pt x="7705941" y="336956"/>
                  </a:lnTo>
                  <a:lnTo>
                    <a:pt x="7705941" y="381"/>
                  </a:lnTo>
                  <a:close/>
                </a:path>
                <a:path w="8848090" h="788035">
                  <a:moveTo>
                    <a:pt x="8080413" y="269582"/>
                  </a:moveTo>
                  <a:lnTo>
                    <a:pt x="7942707" y="269582"/>
                  </a:lnTo>
                  <a:lnTo>
                    <a:pt x="7942707" y="183222"/>
                  </a:lnTo>
                  <a:lnTo>
                    <a:pt x="8045145" y="183222"/>
                  </a:lnTo>
                  <a:lnTo>
                    <a:pt x="8045145" y="157822"/>
                  </a:lnTo>
                  <a:lnTo>
                    <a:pt x="7844396" y="157822"/>
                  </a:lnTo>
                  <a:lnTo>
                    <a:pt x="7844396" y="52412"/>
                  </a:lnTo>
                  <a:lnTo>
                    <a:pt x="8041767" y="52412"/>
                  </a:lnTo>
                  <a:lnTo>
                    <a:pt x="8041767" y="27012"/>
                  </a:lnTo>
                  <a:lnTo>
                    <a:pt x="7813624" y="27012"/>
                  </a:lnTo>
                  <a:lnTo>
                    <a:pt x="7813624" y="52412"/>
                  </a:lnTo>
                  <a:lnTo>
                    <a:pt x="7813624" y="157822"/>
                  </a:lnTo>
                  <a:lnTo>
                    <a:pt x="7813624" y="183222"/>
                  </a:lnTo>
                  <a:lnTo>
                    <a:pt x="7911566" y="183222"/>
                  </a:lnTo>
                  <a:lnTo>
                    <a:pt x="7911566" y="269582"/>
                  </a:lnTo>
                  <a:lnTo>
                    <a:pt x="7774610" y="269582"/>
                  </a:lnTo>
                  <a:lnTo>
                    <a:pt x="7774610" y="294982"/>
                  </a:lnTo>
                  <a:lnTo>
                    <a:pt x="8080413" y="294982"/>
                  </a:lnTo>
                  <a:lnTo>
                    <a:pt x="8080413" y="269582"/>
                  </a:lnTo>
                  <a:close/>
                </a:path>
                <a:path w="8848090" h="788035">
                  <a:moveTo>
                    <a:pt x="8406117" y="184607"/>
                  </a:moveTo>
                  <a:lnTo>
                    <a:pt x="8400034" y="153327"/>
                  </a:lnTo>
                  <a:lnTo>
                    <a:pt x="8385607" y="132461"/>
                  </a:lnTo>
                  <a:lnTo>
                    <a:pt x="8383041" y="128752"/>
                  </a:lnTo>
                  <a:lnTo>
                    <a:pt x="8376844" y="124929"/>
                  </a:lnTo>
                  <a:lnTo>
                    <a:pt x="8376844" y="184607"/>
                  </a:lnTo>
                  <a:lnTo>
                    <a:pt x="8372907" y="205371"/>
                  </a:lnTo>
                  <a:lnTo>
                    <a:pt x="8361934" y="221754"/>
                  </a:lnTo>
                  <a:lnTo>
                    <a:pt x="8345183" y="232524"/>
                  </a:lnTo>
                  <a:lnTo>
                    <a:pt x="8323935" y="236397"/>
                  </a:lnTo>
                  <a:lnTo>
                    <a:pt x="8302904" y="232524"/>
                  </a:lnTo>
                  <a:lnTo>
                    <a:pt x="8286280" y="221754"/>
                  </a:lnTo>
                  <a:lnTo>
                    <a:pt x="8275345" y="205371"/>
                  </a:lnTo>
                  <a:lnTo>
                    <a:pt x="8271408" y="184607"/>
                  </a:lnTo>
                  <a:lnTo>
                    <a:pt x="8275345" y="163639"/>
                  </a:lnTo>
                  <a:lnTo>
                    <a:pt x="8286280" y="147129"/>
                  </a:lnTo>
                  <a:lnTo>
                    <a:pt x="8302904" y="136334"/>
                  </a:lnTo>
                  <a:lnTo>
                    <a:pt x="8323935" y="132461"/>
                  </a:lnTo>
                  <a:lnTo>
                    <a:pt x="8345183" y="136334"/>
                  </a:lnTo>
                  <a:lnTo>
                    <a:pt x="8361934" y="147129"/>
                  </a:lnTo>
                  <a:lnTo>
                    <a:pt x="8372907" y="163639"/>
                  </a:lnTo>
                  <a:lnTo>
                    <a:pt x="8376844" y="184607"/>
                  </a:lnTo>
                  <a:lnTo>
                    <a:pt x="8376844" y="124929"/>
                  </a:lnTo>
                  <a:lnTo>
                    <a:pt x="8357044" y="112687"/>
                  </a:lnTo>
                  <a:lnTo>
                    <a:pt x="8323935" y="106934"/>
                  </a:lnTo>
                  <a:lnTo>
                    <a:pt x="8291271" y="112687"/>
                  </a:lnTo>
                  <a:lnTo>
                    <a:pt x="8265503" y="128752"/>
                  </a:lnTo>
                  <a:lnTo>
                    <a:pt x="8248586" y="153327"/>
                  </a:lnTo>
                  <a:lnTo>
                    <a:pt x="8242516" y="184607"/>
                  </a:lnTo>
                  <a:lnTo>
                    <a:pt x="8248586" y="216001"/>
                  </a:lnTo>
                  <a:lnTo>
                    <a:pt x="8265503" y="240423"/>
                  </a:lnTo>
                  <a:lnTo>
                    <a:pt x="8291271" y="256273"/>
                  </a:lnTo>
                  <a:lnTo>
                    <a:pt x="8323935" y="261912"/>
                  </a:lnTo>
                  <a:lnTo>
                    <a:pt x="8357044" y="256273"/>
                  </a:lnTo>
                  <a:lnTo>
                    <a:pt x="8383041" y="240423"/>
                  </a:lnTo>
                  <a:lnTo>
                    <a:pt x="8385848" y="236397"/>
                  </a:lnTo>
                  <a:lnTo>
                    <a:pt x="8400034" y="216001"/>
                  </a:lnTo>
                  <a:lnTo>
                    <a:pt x="8406117" y="184607"/>
                  </a:lnTo>
                  <a:close/>
                </a:path>
                <a:path w="8848090" h="788035">
                  <a:moveTo>
                    <a:pt x="8421878" y="54406"/>
                  </a:moveTo>
                  <a:lnTo>
                    <a:pt x="8338947" y="54406"/>
                  </a:lnTo>
                  <a:lnTo>
                    <a:pt x="8338947" y="4508"/>
                  </a:lnTo>
                  <a:lnTo>
                    <a:pt x="8308175" y="4508"/>
                  </a:lnTo>
                  <a:lnTo>
                    <a:pt x="8308175" y="54406"/>
                  </a:lnTo>
                  <a:lnTo>
                    <a:pt x="8223377" y="54406"/>
                  </a:lnTo>
                  <a:lnTo>
                    <a:pt x="8223377" y="79171"/>
                  </a:lnTo>
                  <a:lnTo>
                    <a:pt x="8421878" y="79171"/>
                  </a:lnTo>
                  <a:lnTo>
                    <a:pt x="8421878" y="54406"/>
                  </a:lnTo>
                  <a:close/>
                </a:path>
                <a:path w="8848090" h="788035">
                  <a:moveTo>
                    <a:pt x="8539696" y="138836"/>
                  </a:moveTo>
                  <a:lnTo>
                    <a:pt x="8484540" y="138836"/>
                  </a:lnTo>
                  <a:lnTo>
                    <a:pt x="8484540" y="749"/>
                  </a:lnTo>
                  <a:lnTo>
                    <a:pt x="8453768" y="749"/>
                  </a:lnTo>
                  <a:lnTo>
                    <a:pt x="8453768" y="336956"/>
                  </a:lnTo>
                  <a:lnTo>
                    <a:pt x="8484540" y="336956"/>
                  </a:lnTo>
                  <a:lnTo>
                    <a:pt x="8484540" y="164719"/>
                  </a:lnTo>
                  <a:lnTo>
                    <a:pt x="8539696" y="164719"/>
                  </a:lnTo>
                  <a:lnTo>
                    <a:pt x="8539696" y="138836"/>
                  </a:lnTo>
                  <a:close/>
                </a:path>
                <a:path w="8848090" h="788035">
                  <a:moveTo>
                    <a:pt x="8847760" y="198869"/>
                  </a:moveTo>
                  <a:lnTo>
                    <a:pt x="8816988" y="198869"/>
                  </a:lnTo>
                  <a:lnTo>
                    <a:pt x="8816988" y="337705"/>
                  </a:lnTo>
                  <a:lnTo>
                    <a:pt x="8847760" y="337705"/>
                  </a:lnTo>
                  <a:lnTo>
                    <a:pt x="8847760" y="198869"/>
                  </a:lnTo>
                  <a:close/>
                </a:path>
                <a:path w="8848090" h="788035">
                  <a:moveTo>
                    <a:pt x="8847760" y="106184"/>
                  </a:moveTo>
                  <a:lnTo>
                    <a:pt x="8816988" y="106184"/>
                  </a:lnTo>
                  <a:lnTo>
                    <a:pt x="8816988" y="173736"/>
                  </a:lnTo>
                  <a:lnTo>
                    <a:pt x="8847760" y="173736"/>
                  </a:lnTo>
                  <a:lnTo>
                    <a:pt x="8847760" y="106184"/>
                  </a:lnTo>
                  <a:close/>
                </a:path>
                <a:path w="8848090" h="788035">
                  <a:moveTo>
                    <a:pt x="8847760" y="81622"/>
                  </a:moveTo>
                  <a:lnTo>
                    <a:pt x="8737067" y="81622"/>
                  </a:lnTo>
                  <a:lnTo>
                    <a:pt x="8737067" y="57492"/>
                  </a:lnTo>
                  <a:lnTo>
                    <a:pt x="8737067" y="33362"/>
                  </a:lnTo>
                  <a:lnTo>
                    <a:pt x="8706675" y="33362"/>
                  </a:lnTo>
                  <a:lnTo>
                    <a:pt x="8706675" y="57492"/>
                  </a:lnTo>
                  <a:lnTo>
                    <a:pt x="8706675" y="81622"/>
                  </a:lnTo>
                  <a:lnTo>
                    <a:pt x="8706675" y="105752"/>
                  </a:lnTo>
                  <a:lnTo>
                    <a:pt x="8706675" y="174332"/>
                  </a:lnTo>
                  <a:lnTo>
                    <a:pt x="8706675" y="198462"/>
                  </a:lnTo>
                  <a:lnTo>
                    <a:pt x="8706675" y="227672"/>
                  </a:lnTo>
                  <a:lnTo>
                    <a:pt x="8613991" y="227672"/>
                  </a:lnTo>
                  <a:lnTo>
                    <a:pt x="8613991" y="57492"/>
                  </a:lnTo>
                  <a:lnTo>
                    <a:pt x="8706675" y="57492"/>
                  </a:lnTo>
                  <a:lnTo>
                    <a:pt x="8706675" y="33362"/>
                  </a:lnTo>
                  <a:lnTo>
                    <a:pt x="8583968" y="33362"/>
                  </a:lnTo>
                  <a:lnTo>
                    <a:pt x="8583968" y="57492"/>
                  </a:lnTo>
                  <a:lnTo>
                    <a:pt x="8583968" y="227672"/>
                  </a:lnTo>
                  <a:lnTo>
                    <a:pt x="8583968" y="251802"/>
                  </a:lnTo>
                  <a:lnTo>
                    <a:pt x="8737067" y="251802"/>
                  </a:lnTo>
                  <a:lnTo>
                    <a:pt x="8737067" y="227672"/>
                  </a:lnTo>
                  <a:lnTo>
                    <a:pt x="8737067" y="198462"/>
                  </a:lnTo>
                  <a:lnTo>
                    <a:pt x="8847760" y="198462"/>
                  </a:lnTo>
                  <a:lnTo>
                    <a:pt x="8847760" y="174332"/>
                  </a:lnTo>
                  <a:lnTo>
                    <a:pt x="8737067" y="174332"/>
                  </a:lnTo>
                  <a:lnTo>
                    <a:pt x="8737067" y="105752"/>
                  </a:lnTo>
                  <a:lnTo>
                    <a:pt x="8847760" y="105752"/>
                  </a:lnTo>
                  <a:lnTo>
                    <a:pt x="8847760" y="81622"/>
                  </a:lnTo>
                  <a:close/>
                </a:path>
                <a:path w="8848090" h="788035">
                  <a:moveTo>
                    <a:pt x="8847760" y="381"/>
                  </a:moveTo>
                  <a:lnTo>
                    <a:pt x="8816988" y="381"/>
                  </a:lnTo>
                  <a:lnTo>
                    <a:pt x="8816988" y="81051"/>
                  </a:lnTo>
                  <a:lnTo>
                    <a:pt x="8847760" y="81051"/>
                  </a:lnTo>
                  <a:lnTo>
                    <a:pt x="8847760" y="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22676" y="5255386"/>
              <a:ext cx="4375785" cy="337820"/>
            </a:xfrm>
            <a:custGeom>
              <a:avLst/>
              <a:gdLst/>
              <a:ahLst/>
              <a:cxnLst/>
              <a:rect l="l" t="t" r="r" b="b"/>
              <a:pathLst>
                <a:path w="4375784" h="337820">
                  <a:moveTo>
                    <a:pt x="185737" y="241274"/>
                  </a:moveTo>
                  <a:lnTo>
                    <a:pt x="183857" y="227012"/>
                  </a:lnTo>
                  <a:lnTo>
                    <a:pt x="182359" y="215760"/>
                  </a:lnTo>
                  <a:lnTo>
                    <a:pt x="146494" y="221157"/>
                  </a:lnTo>
                  <a:lnTo>
                    <a:pt x="110655" y="224624"/>
                  </a:lnTo>
                  <a:lnTo>
                    <a:pt x="72771" y="226466"/>
                  </a:lnTo>
                  <a:lnTo>
                    <a:pt x="30772" y="227012"/>
                  </a:lnTo>
                  <a:lnTo>
                    <a:pt x="30772" y="57785"/>
                  </a:lnTo>
                  <a:lnTo>
                    <a:pt x="156476" y="57785"/>
                  </a:lnTo>
                  <a:lnTo>
                    <a:pt x="156476" y="32270"/>
                  </a:lnTo>
                  <a:lnTo>
                    <a:pt x="0" y="32270"/>
                  </a:lnTo>
                  <a:lnTo>
                    <a:pt x="0" y="253276"/>
                  </a:lnTo>
                  <a:lnTo>
                    <a:pt x="26644" y="253276"/>
                  </a:lnTo>
                  <a:lnTo>
                    <a:pt x="71031" y="252780"/>
                  </a:lnTo>
                  <a:lnTo>
                    <a:pt x="110693" y="250939"/>
                  </a:lnTo>
                  <a:lnTo>
                    <a:pt x="148107" y="247269"/>
                  </a:lnTo>
                  <a:lnTo>
                    <a:pt x="185737" y="241274"/>
                  </a:lnTo>
                  <a:close/>
                </a:path>
                <a:path w="4375784" h="337820">
                  <a:moveTo>
                    <a:pt x="300189" y="132829"/>
                  </a:moveTo>
                  <a:lnTo>
                    <a:pt x="244652" y="132829"/>
                  </a:lnTo>
                  <a:lnTo>
                    <a:pt x="244652" y="0"/>
                  </a:lnTo>
                  <a:lnTo>
                    <a:pt x="213880" y="0"/>
                  </a:lnTo>
                  <a:lnTo>
                    <a:pt x="213880" y="337324"/>
                  </a:lnTo>
                  <a:lnTo>
                    <a:pt x="244652" y="337324"/>
                  </a:lnTo>
                  <a:lnTo>
                    <a:pt x="244652" y="158343"/>
                  </a:lnTo>
                  <a:lnTo>
                    <a:pt x="300189" y="158343"/>
                  </a:lnTo>
                  <a:lnTo>
                    <a:pt x="300189" y="132829"/>
                  </a:lnTo>
                  <a:close/>
                </a:path>
                <a:path w="4375784" h="337820">
                  <a:moveTo>
                    <a:pt x="617626" y="139204"/>
                  </a:moveTo>
                  <a:lnTo>
                    <a:pt x="574268" y="127495"/>
                  </a:lnTo>
                  <a:lnTo>
                    <a:pt x="536676" y="106794"/>
                  </a:lnTo>
                  <a:lnTo>
                    <a:pt x="500176" y="47650"/>
                  </a:lnTo>
                  <a:lnTo>
                    <a:pt x="500176" y="45783"/>
                  </a:lnTo>
                  <a:lnTo>
                    <a:pt x="605624" y="45783"/>
                  </a:lnTo>
                  <a:lnTo>
                    <a:pt x="605624" y="21018"/>
                  </a:lnTo>
                  <a:lnTo>
                    <a:pt x="359841" y="21018"/>
                  </a:lnTo>
                  <a:lnTo>
                    <a:pt x="359841" y="45783"/>
                  </a:lnTo>
                  <a:lnTo>
                    <a:pt x="466039" y="45783"/>
                  </a:lnTo>
                  <a:lnTo>
                    <a:pt x="466039" y="47650"/>
                  </a:lnTo>
                  <a:lnTo>
                    <a:pt x="456031" y="79425"/>
                  </a:lnTo>
                  <a:lnTo>
                    <a:pt x="429641" y="106794"/>
                  </a:lnTo>
                  <a:lnTo>
                    <a:pt x="392264" y="127495"/>
                  </a:lnTo>
                  <a:lnTo>
                    <a:pt x="349338" y="139204"/>
                  </a:lnTo>
                  <a:lnTo>
                    <a:pt x="360972" y="163601"/>
                  </a:lnTo>
                  <a:lnTo>
                    <a:pt x="399186" y="153377"/>
                  </a:lnTo>
                  <a:lnTo>
                    <a:pt x="433959" y="136677"/>
                  </a:lnTo>
                  <a:lnTo>
                    <a:pt x="462813" y="114211"/>
                  </a:lnTo>
                  <a:lnTo>
                    <a:pt x="483298" y="86677"/>
                  </a:lnTo>
                  <a:lnTo>
                    <a:pt x="503618" y="114211"/>
                  </a:lnTo>
                  <a:lnTo>
                    <a:pt x="532498" y="136677"/>
                  </a:lnTo>
                  <a:lnTo>
                    <a:pt x="567359" y="153377"/>
                  </a:lnTo>
                  <a:lnTo>
                    <a:pt x="605624" y="163601"/>
                  </a:lnTo>
                  <a:lnTo>
                    <a:pt x="617626" y="139204"/>
                  </a:lnTo>
                  <a:close/>
                </a:path>
                <a:path w="4375784" h="337820">
                  <a:moveTo>
                    <a:pt x="635635" y="216877"/>
                  </a:moveTo>
                  <a:lnTo>
                    <a:pt x="635266" y="191744"/>
                  </a:lnTo>
                  <a:lnTo>
                    <a:pt x="331330" y="191744"/>
                  </a:lnTo>
                  <a:lnTo>
                    <a:pt x="331330" y="216877"/>
                  </a:lnTo>
                  <a:lnTo>
                    <a:pt x="467156" y="216877"/>
                  </a:lnTo>
                  <a:lnTo>
                    <a:pt x="467156" y="336575"/>
                  </a:lnTo>
                  <a:lnTo>
                    <a:pt x="497928" y="336575"/>
                  </a:lnTo>
                  <a:lnTo>
                    <a:pt x="497928" y="216877"/>
                  </a:lnTo>
                  <a:lnTo>
                    <a:pt x="635635" y="216877"/>
                  </a:lnTo>
                  <a:close/>
                </a:path>
                <a:path w="4375784" h="337820">
                  <a:moveTo>
                    <a:pt x="853643" y="36398"/>
                  </a:moveTo>
                  <a:lnTo>
                    <a:pt x="696048" y="36398"/>
                  </a:lnTo>
                  <a:lnTo>
                    <a:pt x="696048" y="61163"/>
                  </a:lnTo>
                  <a:lnTo>
                    <a:pt x="822502" y="61163"/>
                  </a:lnTo>
                  <a:lnTo>
                    <a:pt x="813981" y="107226"/>
                  </a:lnTo>
                  <a:lnTo>
                    <a:pt x="795870" y="149301"/>
                  </a:lnTo>
                  <a:lnTo>
                    <a:pt x="767816" y="187109"/>
                  </a:lnTo>
                  <a:lnTo>
                    <a:pt x="729526" y="220370"/>
                  </a:lnTo>
                  <a:lnTo>
                    <a:pt x="680669" y="248780"/>
                  </a:lnTo>
                  <a:lnTo>
                    <a:pt x="697179" y="273913"/>
                  </a:lnTo>
                  <a:lnTo>
                    <a:pt x="747598" y="244043"/>
                  </a:lnTo>
                  <a:lnTo>
                    <a:pt x="787438" y="209588"/>
                  </a:lnTo>
                  <a:lnTo>
                    <a:pt x="817346" y="171056"/>
                  </a:lnTo>
                  <a:lnTo>
                    <a:pt x="837933" y="128993"/>
                  </a:lnTo>
                  <a:lnTo>
                    <a:pt x="849820" y="83934"/>
                  </a:lnTo>
                  <a:lnTo>
                    <a:pt x="853643" y="36398"/>
                  </a:lnTo>
                  <a:close/>
                </a:path>
                <a:path w="4375784" h="337820">
                  <a:moveTo>
                    <a:pt x="952334" y="0"/>
                  </a:moveTo>
                  <a:lnTo>
                    <a:pt x="921562" y="0"/>
                  </a:lnTo>
                  <a:lnTo>
                    <a:pt x="921562" y="336575"/>
                  </a:lnTo>
                  <a:lnTo>
                    <a:pt x="952334" y="336575"/>
                  </a:lnTo>
                  <a:lnTo>
                    <a:pt x="952334" y="0"/>
                  </a:lnTo>
                  <a:close/>
                </a:path>
                <a:path w="4375784" h="337820">
                  <a:moveTo>
                    <a:pt x="1326807" y="268808"/>
                  </a:moveTo>
                  <a:lnTo>
                    <a:pt x="1189101" y="268808"/>
                  </a:lnTo>
                  <a:lnTo>
                    <a:pt x="1189101" y="182448"/>
                  </a:lnTo>
                  <a:lnTo>
                    <a:pt x="1291539" y="182448"/>
                  </a:lnTo>
                  <a:lnTo>
                    <a:pt x="1291539" y="157048"/>
                  </a:lnTo>
                  <a:lnTo>
                    <a:pt x="1090790" y="157048"/>
                  </a:lnTo>
                  <a:lnTo>
                    <a:pt x="1090790" y="51638"/>
                  </a:lnTo>
                  <a:lnTo>
                    <a:pt x="1288161" y="51638"/>
                  </a:lnTo>
                  <a:lnTo>
                    <a:pt x="1288161" y="27508"/>
                  </a:lnTo>
                  <a:lnTo>
                    <a:pt x="1060018" y="27508"/>
                  </a:lnTo>
                  <a:lnTo>
                    <a:pt x="1060018" y="51638"/>
                  </a:lnTo>
                  <a:lnTo>
                    <a:pt x="1060018" y="157048"/>
                  </a:lnTo>
                  <a:lnTo>
                    <a:pt x="1060018" y="182448"/>
                  </a:lnTo>
                  <a:lnTo>
                    <a:pt x="1157960" y="182448"/>
                  </a:lnTo>
                  <a:lnTo>
                    <a:pt x="1157960" y="268808"/>
                  </a:lnTo>
                  <a:lnTo>
                    <a:pt x="1021003" y="268808"/>
                  </a:lnTo>
                  <a:lnTo>
                    <a:pt x="1021003" y="294208"/>
                  </a:lnTo>
                  <a:lnTo>
                    <a:pt x="1326807" y="294208"/>
                  </a:lnTo>
                  <a:lnTo>
                    <a:pt x="1326807" y="268808"/>
                  </a:lnTo>
                  <a:close/>
                </a:path>
                <a:path w="4375784" h="337820">
                  <a:moveTo>
                    <a:pt x="1652778" y="184238"/>
                  </a:moveTo>
                  <a:lnTo>
                    <a:pt x="1646694" y="152946"/>
                  </a:lnTo>
                  <a:lnTo>
                    <a:pt x="1632267" y="132080"/>
                  </a:lnTo>
                  <a:lnTo>
                    <a:pt x="1629702" y="128371"/>
                  </a:lnTo>
                  <a:lnTo>
                    <a:pt x="1623517" y="124561"/>
                  </a:lnTo>
                  <a:lnTo>
                    <a:pt x="1623517" y="184238"/>
                  </a:lnTo>
                  <a:lnTo>
                    <a:pt x="1619580" y="204990"/>
                  </a:lnTo>
                  <a:lnTo>
                    <a:pt x="1608594" y="221386"/>
                  </a:lnTo>
                  <a:lnTo>
                    <a:pt x="1591856" y="232143"/>
                  </a:lnTo>
                  <a:lnTo>
                    <a:pt x="1570609" y="236016"/>
                  </a:lnTo>
                  <a:lnTo>
                    <a:pt x="1549577" y="232143"/>
                  </a:lnTo>
                  <a:lnTo>
                    <a:pt x="1532940" y="221386"/>
                  </a:lnTo>
                  <a:lnTo>
                    <a:pt x="1522006" y="204990"/>
                  </a:lnTo>
                  <a:lnTo>
                    <a:pt x="1518069" y="184238"/>
                  </a:lnTo>
                  <a:lnTo>
                    <a:pt x="1522006" y="163271"/>
                  </a:lnTo>
                  <a:lnTo>
                    <a:pt x="1532940" y="146761"/>
                  </a:lnTo>
                  <a:lnTo>
                    <a:pt x="1549577" y="135953"/>
                  </a:lnTo>
                  <a:lnTo>
                    <a:pt x="1570609" y="132080"/>
                  </a:lnTo>
                  <a:lnTo>
                    <a:pt x="1591856" y="135953"/>
                  </a:lnTo>
                  <a:lnTo>
                    <a:pt x="1608594" y="146761"/>
                  </a:lnTo>
                  <a:lnTo>
                    <a:pt x="1619580" y="163271"/>
                  </a:lnTo>
                  <a:lnTo>
                    <a:pt x="1623517" y="184238"/>
                  </a:lnTo>
                  <a:lnTo>
                    <a:pt x="1623517" y="124561"/>
                  </a:lnTo>
                  <a:lnTo>
                    <a:pt x="1603705" y="112318"/>
                  </a:lnTo>
                  <a:lnTo>
                    <a:pt x="1570609" y="106565"/>
                  </a:lnTo>
                  <a:lnTo>
                    <a:pt x="1537944" y="112318"/>
                  </a:lnTo>
                  <a:lnTo>
                    <a:pt x="1512163" y="128371"/>
                  </a:lnTo>
                  <a:lnTo>
                    <a:pt x="1495259" y="152946"/>
                  </a:lnTo>
                  <a:lnTo>
                    <a:pt x="1489176" y="184238"/>
                  </a:lnTo>
                  <a:lnTo>
                    <a:pt x="1495259" y="215633"/>
                  </a:lnTo>
                  <a:lnTo>
                    <a:pt x="1512163" y="240055"/>
                  </a:lnTo>
                  <a:lnTo>
                    <a:pt x="1537944" y="255892"/>
                  </a:lnTo>
                  <a:lnTo>
                    <a:pt x="1570609" y="261531"/>
                  </a:lnTo>
                  <a:lnTo>
                    <a:pt x="1603705" y="255892"/>
                  </a:lnTo>
                  <a:lnTo>
                    <a:pt x="1629702" y="240055"/>
                  </a:lnTo>
                  <a:lnTo>
                    <a:pt x="1632508" y="236016"/>
                  </a:lnTo>
                  <a:lnTo>
                    <a:pt x="1646694" y="215633"/>
                  </a:lnTo>
                  <a:lnTo>
                    <a:pt x="1652778" y="184238"/>
                  </a:lnTo>
                  <a:close/>
                </a:path>
                <a:path w="4375784" h="337820">
                  <a:moveTo>
                    <a:pt x="1668538" y="54038"/>
                  </a:moveTo>
                  <a:lnTo>
                    <a:pt x="1585620" y="54038"/>
                  </a:lnTo>
                  <a:lnTo>
                    <a:pt x="1585620" y="4127"/>
                  </a:lnTo>
                  <a:lnTo>
                    <a:pt x="1554848" y="4127"/>
                  </a:lnTo>
                  <a:lnTo>
                    <a:pt x="1554848" y="54038"/>
                  </a:lnTo>
                  <a:lnTo>
                    <a:pt x="1470050" y="54038"/>
                  </a:lnTo>
                  <a:lnTo>
                    <a:pt x="1470050" y="78803"/>
                  </a:lnTo>
                  <a:lnTo>
                    <a:pt x="1668538" y="78803"/>
                  </a:lnTo>
                  <a:lnTo>
                    <a:pt x="1668538" y="54038"/>
                  </a:lnTo>
                  <a:close/>
                </a:path>
                <a:path w="4375784" h="337820">
                  <a:moveTo>
                    <a:pt x="1786356" y="138455"/>
                  </a:moveTo>
                  <a:lnTo>
                    <a:pt x="1731200" y="138455"/>
                  </a:lnTo>
                  <a:lnTo>
                    <a:pt x="1731200" y="381"/>
                  </a:lnTo>
                  <a:lnTo>
                    <a:pt x="1700441" y="381"/>
                  </a:lnTo>
                  <a:lnTo>
                    <a:pt x="1700441" y="336575"/>
                  </a:lnTo>
                  <a:lnTo>
                    <a:pt x="1731200" y="336575"/>
                  </a:lnTo>
                  <a:lnTo>
                    <a:pt x="1731200" y="164350"/>
                  </a:lnTo>
                  <a:lnTo>
                    <a:pt x="1786356" y="164350"/>
                  </a:lnTo>
                  <a:lnTo>
                    <a:pt x="1786356" y="138455"/>
                  </a:lnTo>
                  <a:close/>
                </a:path>
                <a:path w="4375784" h="337820">
                  <a:moveTo>
                    <a:pt x="2086914" y="101168"/>
                  </a:moveTo>
                  <a:lnTo>
                    <a:pt x="1888794" y="101168"/>
                  </a:lnTo>
                  <a:lnTo>
                    <a:pt x="1888794" y="12268"/>
                  </a:lnTo>
                  <a:lnTo>
                    <a:pt x="1858035" y="12268"/>
                  </a:lnTo>
                  <a:lnTo>
                    <a:pt x="1858035" y="101168"/>
                  </a:lnTo>
                  <a:lnTo>
                    <a:pt x="1858035" y="126568"/>
                  </a:lnTo>
                  <a:lnTo>
                    <a:pt x="2086914" y="126568"/>
                  </a:lnTo>
                  <a:lnTo>
                    <a:pt x="2086914" y="101168"/>
                  </a:lnTo>
                  <a:close/>
                </a:path>
                <a:path w="4375784" h="337820">
                  <a:moveTo>
                    <a:pt x="2088794" y="303098"/>
                  </a:moveTo>
                  <a:lnTo>
                    <a:pt x="1886546" y="303098"/>
                  </a:lnTo>
                  <a:lnTo>
                    <a:pt x="1886546" y="229438"/>
                  </a:lnTo>
                  <a:lnTo>
                    <a:pt x="1855774" y="229438"/>
                  </a:lnTo>
                  <a:lnTo>
                    <a:pt x="1855774" y="303098"/>
                  </a:lnTo>
                  <a:lnTo>
                    <a:pt x="1855774" y="328498"/>
                  </a:lnTo>
                  <a:lnTo>
                    <a:pt x="2088794" y="328498"/>
                  </a:lnTo>
                  <a:lnTo>
                    <a:pt x="2088794" y="303098"/>
                  </a:lnTo>
                  <a:close/>
                </a:path>
                <a:path w="4375784" h="337820">
                  <a:moveTo>
                    <a:pt x="2121814" y="171475"/>
                  </a:moveTo>
                  <a:lnTo>
                    <a:pt x="1816760" y="171475"/>
                  </a:lnTo>
                  <a:lnTo>
                    <a:pt x="1816760" y="196240"/>
                  </a:lnTo>
                  <a:lnTo>
                    <a:pt x="2121814" y="196240"/>
                  </a:lnTo>
                  <a:lnTo>
                    <a:pt x="2121814" y="171475"/>
                  </a:lnTo>
                  <a:close/>
                </a:path>
                <a:path w="4375784" h="337820">
                  <a:moveTo>
                    <a:pt x="2467064" y="241274"/>
                  </a:moveTo>
                  <a:lnTo>
                    <a:pt x="2465184" y="227012"/>
                  </a:lnTo>
                  <a:lnTo>
                    <a:pt x="2463685" y="215760"/>
                  </a:lnTo>
                  <a:lnTo>
                    <a:pt x="2427808" y="221157"/>
                  </a:lnTo>
                  <a:lnTo>
                    <a:pt x="2391968" y="224624"/>
                  </a:lnTo>
                  <a:lnTo>
                    <a:pt x="2354097" y="226466"/>
                  </a:lnTo>
                  <a:lnTo>
                    <a:pt x="2312098" y="227012"/>
                  </a:lnTo>
                  <a:lnTo>
                    <a:pt x="2312098" y="57785"/>
                  </a:lnTo>
                  <a:lnTo>
                    <a:pt x="2437803" y="57785"/>
                  </a:lnTo>
                  <a:lnTo>
                    <a:pt x="2437803" y="32270"/>
                  </a:lnTo>
                  <a:lnTo>
                    <a:pt x="2281326" y="32270"/>
                  </a:lnTo>
                  <a:lnTo>
                    <a:pt x="2281326" y="253276"/>
                  </a:lnTo>
                  <a:lnTo>
                    <a:pt x="2307971" y="253276"/>
                  </a:lnTo>
                  <a:lnTo>
                    <a:pt x="2352357" y="252780"/>
                  </a:lnTo>
                  <a:lnTo>
                    <a:pt x="2392019" y="250939"/>
                  </a:lnTo>
                  <a:lnTo>
                    <a:pt x="2429433" y="247269"/>
                  </a:lnTo>
                  <a:lnTo>
                    <a:pt x="2467064" y="241274"/>
                  </a:lnTo>
                  <a:close/>
                </a:path>
                <a:path w="4375784" h="337820">
                  <a:moveTo>
                    <a:pt x="2581503" y="132829"/>
                  </a:moveTo>
                  <a:lnTo>
                    <a:pt x="2525979" y="132829"/>
                  </a:lnTo>
                  <a:lnTo>
                    <a:pt x="2525979" y="0"/>
                  </a:lnTo>
                  <a:lnTo>
                    <a:pt x="2495207" y="0"/>
                  </a:lnTo>
                  <a:lnTo>
                    <a:pt x="2495207" y="337324"/>
                  </a:lnTo>
                  <a:lnTo>
                    <a:pt x="2525979" y="337324"/>
                  </a:lnTo>
                  <a:lnTo>
                    <a:pt x="2525979" y="158343"/>
                  </a:lnTo>
                  <a:lnTo>
                    <a:pt x="2581503" y="158343"/>
                  </a:lnTo>
                  <a:lnTo>
                    <a:pt x="2581503" y="132829"/>
                  </a:lnTo>
                  <a:close/>
                </a:path>
                <a:path w="4375784" h="337820">
                  <a:moveTo>
                    <a:pt x="2899702" y="112941"/>
                  </a:moveTo>
                  <a:lnTo>
                    <a:pt x="2857220" y="103949"/>
                  </a:lnTo>
                  <a:lnTo>
                    <a:pt x="2821000" y="87947"/>
                  </a:lnTo>
                  <a:lnTo>
                    <a:pt x="2784513" y="40144"/>
                  </a:lnTo>
                  <a:lnTo>
                    <a:pt x="2889199" y="40144"/>
                  </a:lnTo>
                  <a:lnTo>
                    <a:pt x="2889199" y="15379"/>
                  </a:lnTo>
                  <a:lnTo>
                    <a:pt x="2640419" y="15379"/>
                  </a:lnTo>
                  <a:lnTo>
                    <a:pt x="2640419" y="40144"/>
                  </a:lnTo>
                  <a:lnTo>
                    <a:pt x="2744736" y="40144"/>
                  </a:lnTo>
                  <a:lnTo>
                    <a:pt x="2733916" y="66243"/>
                  </a:lnTo>
                  <a:lnTo>
                    <a:pt x="2708237" y="87947"/>
                  </a:lnTo>
                  <a:lnTo>
                    <a:pt x="2672016" y="103949"/>
                  </a:lnTo>
                  <a:lnTo>
                    <a:pt x="2629535" y="112941"/>
                  </a:lnTo>
                  <a:lnTo>
                    <a:pt x="2640419" y="137337"/>
                  </a:lnTo>
                  <a:lnTo>
                    <a:pt x="2680512" y="128981"/>
                  </a:lnTo>
                  <a:lnTo>
                    <a:pt x="2716314" y="114401"/>
                  </a:lnTo>
                  <a:lnTo>
                    <a:pt x="2745219" y="94119"/>
                  </a:lnTo>
                  <a:lnTo>
                    <a:pt x="2764625" y="68668"/>
                  </a:lnTo>
                  <a:lnTo>
                    <a:pt x="2784183" y="94119"/>
                  </a:lnTo>
                  <a:lnTo>
                    <a:pt x="2813075" y="114401"/>
                  </a:lnTo>
                  <a:lnTo>
                    <a:pt x="2848787" y="128981"/>
                  </a:lnTo>
                  <a:lnTo>
                    <a:pt x="2888818" y="137337"/>
                  </a:lnTo>
                  <a:lnTo>
                    <a:pt x="2899702" y="112941"/>
                  </a:lnTo>
                  <a:close/>
                </a:path>
                <a:path w="4375784" h="337820">
                  <a:moveTo>
                    <a:pt x="2916593" y="157594"/>
                  </a:moveTo>
                  <a:lnTo>
                    <a:pt x="2612275" y="157594"/>
                  </a:lnTo>
                  <a:lnTo>
                    <a:pt x="2612275" y="182359"/>
                  </a:lnTo>
                  <a:lnTo>
                    <a:pt x="2748864" y="182359"/>
                  </a:lnTo>
                  <a:lnTo>
                    <a:pt x="2748864" y="218376"/>
                  </a:lnTo>
                  <a:lnTo>
                    <a:pt x="2706827" y="223888"/>
                  </a:lnTo>
                  <a:lnTo>
                    <a:pt x="2675458" y="235686"/>
                  </a:lnTo>
                  <a:lnTo>
                    <a:pt x="2655836" y="253466"/>
                  </a:lnTo>
                  <a:lnTo>
                    <a:pt x="2649055" y="276923"/>
                  </a:lnTo>
                  <a:lnTo>
                    <a:pt x="2656979" y="302323"/>
                  </a:lnTo>
                  <a:lnTo>
                    <a:pt x="2679814" y="320916"/>
                  </a:lnTo>
                  <a:lnTo>
                    <a:pt x="2716174" y="332320"/>
                  </a:lnTo>
                  <a:lnTo>
                    <a:pt x="2764625" y="336207"/>
                  </a:lnTo>
                  <a:lnTo>
                    <a:pt x="2812796" y="332320"/>
                  </a:lnTo>
                  <a:lnTo>
                    <a:pt x="2848902" y="320916"/>
                  </a:lnTo>
                  <a:lnTo>
                    <a:pt x="2859087" y="312559"/>
                  </a:lnTo>
                  <a:lnTo>
                    <a:pt x="2871584" y="302323"/>
                  </a:lnTo>
                  <a:lnTo>
                    <a:pt x="2879445" y="276923"/>
                  </a:lnTo>
                  <a:lnTo>
                    <a:pt x="2872714" y="253466"/>
                  </a:lnTo>
                  <a:lnTo>
                    <a:pt x="2859748" y="241642"/>
                  </a:lnTo>
                  <a:lnTo>
                    <a:pt x="2853220" y="235686"/>
                  </a:lnTo>
                  <a:lnTo>
                    <a:pt x="2848292" y="233832"/>
                  </a:lnTo>
                  <a:lnTo>
                    <a:pt x="2848292" y="276923"/>
                  </a:lnTo>
                  <a:lnTo>
                    <a:pt x="2842552" y="291985"/>
                  </a:lnTo>
                  <a:lnTo>
                    <a:pt x="2825966" y="303187"/>
                  </a:lnTo>
                  <a:lnTo>
                    <a:pt x="2799537" y="310159"/>
                  </a:lnTo>
                  <a:lnTo>
                    <a:pt x="2764244" y="312559"/>
                  </a:lnTo>
                  <a:lnTo>
                    <a:pt x="2728798" y="310159"/>
                  </a:lnTo>
                  <a:lnTo>
                    <a:pt x="2702382" y="303187"/>
                  </a:lnTo>
                  <a:lnTo>
                    <a:pt x="2685885" y="291985"/>
                  </a:lnTo>
                  <a:lnTo>
                    <a:pt x="2680195" y="276923"/>
                  </a:lnTo>
                  <a:lnTo>
                    <a:pt x="2685885" y="261912"/>
                  </a:lnTo>
                  <a:lnTo>
                    <a:pt x="2702382" y="250837"/>
                  </a:lnTo>
                  <a:lnTo>
                    <a:pt x="2728798" y="243992"/>
                  </a:lnTo>
                  <a:lnTo>
                    <a:pt x="2764244" y="241642"/>
                  </a:lnTo>
                  <a:lnTo>
                    <a:pt x="2799537" y="243992"/>
                  </a:lnTo>
                  <a:lnTo>
                    <a:pt x="2825966" y="250837"/>
                  </a:lnTo>
                  <a:lnTo>
                    <a:pt x="2842552" y="261912"/>
                  </a:lnTo>
                  <a:lnTo>
                    <a:pt x="2848292" y="276923"/>
                  </a:lnTo>
                  <a:lnTo>
                    <a:pt x="2848292" y="233832"/>
                  </a:lnTo>
                  <a:lnTo>
                    <a:pt x="2821978" y="223888"/>
                  </a:lnTo>
                  <a:lnTo>
                    <a:pt x="2780004" y="218376"/>
                  </a:lnTo>
                  <a:lnTo>
                    <a:pt x="2780004" y="182359"/>
                  </a:lnTo>
                  <a:lnTo>
                    <a:pt x="2916593" y="182359"/>
                  </a:lnTo>
                  <a:lnTo>
                    <a:pt x="2916593" y="157594"/>
                  </a:lnTo>
                  <a:close/>
                </a:path>
                <a:path w="4375784" h="337820">
                  <a:moveTo>
                    <a:pt x="3155988" y="164350"/>
                  </a:moveTo>
                  <a:lnTo>
                    <a:pt x="3096793" y="122656"/>
                  </a:lnTo>
                  <a:lnTo>
                    <a:pt x="3074187" y="61531"/>
                  </a:lnTo>
                  <a:lnTo>
                    <a:pt x="3074187" y="48031"/>
                  </a:lnTo>
                  <a:lnTo>
                    <a:pt x="3148101" y="48031"/>
                  </a:lnTo>
                  <a:lnTo>
                    <a:pt x="3148101" y="22885"/>
                  </a:lnTo>
                  <a:lnTo>
                    <a:pt x="2968371" y="22885"/>
                  </a:lnTo>
                  <a:lnTo>
                    <a:pt x="2968371" y="48031"/>
                  </a:lnTo>
                  <a:lnTo>
                    <a:pt x="3043415" y="48031"/>
                  </a:lnTo>
                  <a:lnTo>
                    <a:pt x="3043415" y="61531"/>
                  </a:lnTo>
                  <a:lnTo>
                    <a:pt x="3037179" y="96393"/>
                  </a:lnTo>
                  <a:lnTo>
                    <a:pt x="3019729" y="127952"/>
                  </a:lnTo>
                  <a:lnTo>
                    <a:pt x="2992920" y="153873"/>
                  </a:lnTo>
                  <a:lnTo>
                    <a:pt x="2958617" y="171856"/>
                  </a:lnTo>
                  <a:lnTo>
                    <a:pt x="2974746" y="196240"/>
                  </a:lnTo>
                  <a:lnTo>
                    <a:pt x="3002559" y="182372"/>
                  </a:lnTo>
                  <a:lnTo>
                    <a:pt x="3026384" y="163220"/>
                  </a:lnTo>
                  <a:lnTo>
                    <a:pt x="3045510" y="139573"/>
                  </a:lnTo>
                  <a:lnTo>
                    <a:pt x="3059176" y="112191"/>
                  </a:lnTo>
                  <a:lnTo>
                    <a:pt x="3072955" y="136918"/>
                  </a:lnTo>
                  <a:lnTo>
                    <a:pt x="3091446" y="158305"/>
                  </a:lnTo>
                  <a:lnTo>
                    <a:pt x="3114154" y="175666"/>
                  </a:lnTo>
                  <a:lnTo>
                    <a:pt x="3140595" y="188366"/>
                  </a:lnTo>
                  <a:lnTo>
                    <a:pt x="3155988" y="164350"/>
                  </a:lnTo>
                  <a:close/>
                </a:path>
                <a:path w="4375784" h="337820">
                  <a:moveTo>
                    <a:pt x="3234410" y="219887"/>
                  </a:moveTo>
                  <a:lnTo>
                    <a:pt x="3009646" y="219887"/>
                  </a:lnTo>
                  <a:lnTo>
                    <a:pt x="3009646" y="244652"/>
                  </a:lnTo>
                  <a:lnTo>
                    <a:pt x="3203638" y="244652"/>
                  </a:lnTo>
                  <a:lnTo>
                    <a:pt x="3203638" y="336956"/>
                  </a:lnTo>
                  <a:lnTo>
                    <a:pt x="3234410" y="336956"/>
                  </a:lnTo>
                  <a:lnTo>
                    <a:pt x="3234410" y="219887"/>
                  </a:lnTo>
                  <a:close/>
                </a:path>
                <a:path w="4375784" h="337820">
                  <a:moveTo>
                    <a:pt x="3234410" y="0"/>
                  </a:moveTo>
                  <a:lnTo>
                    <a:pt x="3203638" y="0"/>
                  </a:lnTo>
                  <a:lnTo>
                    <a:pt x="3203638" y="87807"/>
                  </a:lnTo>
                  <a:lnTo>
                    <a:pt x="3137966" y="87807"/>
                  </a:lnTo>
                  <a:lnTo>
                    <a:pt x="3137966" y="112941"/>
                  </a:lnTo>
                  <a:lnTo>
                    <a:pt x="3203638" y="112941"/>
                  </a:lnTo>
                  <a:lnTo>
                    <a:pt x="3203638" y="201498"/>
                  </a:lnTo>
                  <a:lnTo>
                    <a:pt x="3234410" y="201498"/>
                  </a:lnTo>
                  <a:lnTo>
                    <a:pt x="3234410" y="0"/>
                  </a:lnTo>
                  <a:close/>
                </a:path>
                <a:path w="4375784" h="337820">
                  <a:moveTo>
                    <a:pt x="3486188" y="106184"/>
                  </a:moveTo>
                  <a:lnTo>
                    <a:pt x="3479482" y="72872"/>
                  </a:lnTo>
                  <a:lnTo>
                    <a:pt x="3463442" y="50279"/>
                  </a:lnTo>
                  <a:lnTo>
                    <a:pt x="3460953" y="46761"/>
                  </a:lnTo>
                  <a:lnTo>
                    <a:pt x="3456165" y="43853"/>
                  </a:lnTo>
                  <a:lnTo>
                    <a:pt x="3456165" y="106184"/>
                  </a:lnTo>
                  <a:lnTo>
                    <a:pt x="3451771" y="129133"/>
                  </a:lnTo>
                  <a:lnTo>
                    <a:pt x="3439604" y="147040"/>
                  </a:lnTo>
                  <a:lnTo>
                    <a:pt x="3421176" y="158686"/>
                  </a:lnTo>
                  <a:lnTo>
                    <a:pt x="3398012" y="162852"/>
                  </a:lnTo>
                  <a:lnTo>
                    <a:pt x="3375266" y="158686"/>
                  </a:lnTo>
                  <a:lnTo>
                    <a:pt x="3357054" y="147040"/>
                  </a:lnTo>
                  <a:lnTo>
                    <a:pt x="3344976" y="129133"/>
                  </a:lnTo>
                  <a:lnTo>
                    <a:pt x="3340595" y="106184"/>
                  </a:lnTo>
                  <a:lnTo>
                    <a:pt x="3344976" y="83680"/>
                  </a:lnTo>
                  <a:lnTo>
                    <a:pt x="3357054" y="65989"/>
                  </a:lnTo>
                  <a:lnTo>
                    <a:pt x="3375266" y="54419"/>
                  </a:lnTo>
                  <a:lnTo>
                    <a:pt x="3398012" y="50279"/>
                  </a:lnTo>
                  <a:lnTo>
                    <a:pt x="3421176" y="54419"/>
                  </a:lnTo>
                  <a:lnTo>
                    <a:pt x="3439604" y="65989"/>
                  </a:lnTo>
                  <a:lnTo>
                    <a:pt x="3451771" y="83680"/>
                  </a:lnTo>
                  <a:lnTo>
                    <a:pt x="3456165" y="106184"/>
                  </a:lnTo>
                  <a:lnTo>
                    <a:pt x="3456165" y="43853"/>
                  </a:lnTo>
                  <a:lnTo>
                    <a:pt x="3433000" y="29730"/>
                  </a:lnTo>
                  <a:lnTo>
                    <a:pt x="3398012" y="23634"/>
                  </a:lnTo>
                  <a:lnTo>
                    <a:pt x="3363290" y="29730"/>
                  </a:lnTo>
                  <a:lnTo>
                    <a:pt x="3335578" y="46761"/>
                  </a:lnTo>
                  <a:lnTo>
                    <a:pt x="3317214" y="72872"/>
                  </a:lnTo>
                  <a:lnTo>
                    <a:pt x="3310572" y="106184"/>
                  </a:lnTo>
                  <a:lnTo>
                    <a:pt x="3317214" y="139788"/>
                  </a:lnTo>
                  <a:lnTo>
                    <a:pt x="3335578" y="166128"/>
                  </a:lnTo>
                  <a:lnTo>
                    <a:pt x="3363290" y="183337"/>
                  </a:lnTo>
                  <a:lnTo>
                    <a:pt x="3398012" y="189484"/>
                  </a:lnTo>
                  <a:lnTo>
                    <a:pt x="3433000" y="183337"/>
                  </a:lnTo>
                  <a:lnTo>
                    <a:pt x="3460953" y="166128"/>
                  </a:lnTo>
                  <a:lnTo>
                    <a:pt x="3463264" y="162852"/>
                  </a:lnTo>
                  <a:lnTo>
                    <a:pt x="3479482" y="139788"/>
                  </a:lnTo>
                  <a:lnTo>
                    <a:pt x="3486188" y="106184"/>
                  </a:lnTo>
                  <a:close/>
                </a:path>
                <a:path w="4375784" h="337820">
                  <a:moveTo>
                    <a:pt x="3578860" y="381"/>
                  </a:moveTo>
                  <a:lnTo>
                    <a:pt x="3548100" y="381"/>
                  </a:lnTo>
                  <a:lnTo>
                    <a:pt x="3548100" y="246151"/>
                  </a:lnTo>
                  <a:lnTo>
                    <a:pt x="3578860" y="246151"/>
                  </a:lnTo>
                  <a:lnTo>
                    <a:pt x="3578860" y="381"/>
                  </a:lnTo>
                  <a:close/>
                </a:path>
                <a:path w="4375784" h="337820">
                  <a:moveTo>
                    <a:pt x="3588994" y="303936"/>
                  </a:moveTo>
                  <a:lnTo>
                    <a:pt x="3393122" y="303936"/>
                  </a:lnTo>
                  <a:lnTo>
                    <a:pt x="3393122" y="221005"/>
                  </a:lnTo>
                  <a:lnTo>
                    <a:pt x="3362363" y="221005"/>
                  </a:lnTo>
                  <a:lnTo>
                    <a:pt x="3362363" y="329069"/>
                  </a:lnTo>
                  <a:lnTo>
                    <a:pt x="3588994" y="329069"/>
                  </a:lnTo>
                  <a:lnTo>
                    <a:pt x="3588994" y="303936"/>
                  </a:lnTo>
                  <a:close/>
                </a:path>
                <a:path w="4375784" h="337820">
                  <a:moveTo>
                    <a:pt x="3950309" y="159473"/>
                  </a:moveTo>
                  <a:lnTo>
                    <a:pt x="3916794" y="142240"/>
                  </a:lnTo>
                  <a:lnTo>
                    <a:pt x="3890975" y="117538"/>
                  </a:lnTo>
                  <a:lnTo>
                    <a:pt x="3885819" y="108064"/>
                  </a:lnTo>
                  <a:lnTo>
                    <a:pt x="3874376" y="87071"/>
                  </a:lnTo>
                  <a:lnTo>
                    <a:pt x="3868509" y="52527"/>
                  </a:lnTo>
                  <a:lnTo>
                    <a:pt x="3868509" y="19138"/>
                  </a:lnTo>
                  <a:lnTo>
                    <a:pt x="3837736" y="19138"/>
                  </a:lnTo>
                  <a:lnTo>
                    <a:pt x="3837736" y="53657"/>
                  </a:lnTo>
                  <a:lnTo>
                    <a:pt x="3831717" y="90703"/>
                  </a:lnTo>
                  <a:lnTo>
                    <a:pt x="3814572" y="123444"/>
                  </a:lnTo>
                  <a:lnTo>
                    <a:pt x="3787724" y="150012"/>
                  </a:lnTo>
                  <a:lnTo>
                    <a:pt x="3752570" y="168478"/>
                  </a:lnTo>
                  <a:lnTo>
                    <a:pt x="3768699" y="193611"/>
                  </a:lnTo>
                  <a:lnTo>
                    <a:pt x="3797096" y="179349"/>
                  </a:lnTo>
                  <a:lnTo>
                    <a:pt x="3821138" y="159981"/>
                  </a:lnTo>
                  <a:lnTo>
                    <a:pt x="3840251" y="136055"/>
                  </a:lnTo>
                  <a:lnTo>
                    <a:pt x="3853878" y="108064"/>
                  </a:lnTo>
                  <a:lnTo>
                    <a:pt x="3867366" y="132626"/>
                  </a:lnTo>
                  <a:lnTo>
                    <a:pt x="3885539" y="153657"/>
                  </a:lnTo>
                  <a:lnTo>
                    <a:pt x="3907853" y="170751"/>
                  </a:lnTo>
                  <a:lnTo>
                    <a:pt x="3933799" y="183489"/>
                  </a:lnTo>
                  <a:lnTo>
                    <a:pt x="3950309" y="159473"/>
                  </a:lnTo>
                  <a:close/>
                </a:path>
                <a:path w="4375784" h="337820">
                  <a:moveTo>
                    <a:pt x="4030230" y="381"/>
                  </a:moveTo>
                  <a:lnTo>
                    <a:pt x="3999090" y="381"/>
                  </a:lnTo>
                  <a:lnTo>
                    <a:pt x="3999090" y="71666"/>
                  </a:lnTo>
                  <a:lnTo>
                    <a:pt x="3925925" y="71666"/>
                  </a:lnTo>
                  <a:lnTo>
                    <a:pt x="3925925" y="96812"/>
                  </a:lnTo>
                  <a:lnTo>
                    <a:pt x="3999090" y="96812"/>
                  </a:lnTo>
                  <a:lnTo>
                    <a:pt x="3999090" y="199250"/>
                  </a:lnTo>
                  <a:lnTo>
                    <a:pt x="4030230" y="199250"/>
                  </a:lnTo>
                  <a:lnTo>
                    <a:pt x="4030230" y="381"/>
                  </a:lnTo>
                  <a:close/>
                </a:path>
                <a:path w="4375784" h="337820">
                  <a:moveTo>
                    <a:pt x="4030980" y="272796"/>
                  </a:moveTo>
                  <a:lnTo>
                    <a:pt x="4023220" y="245783"/>
                  </a:lnTo>
                  <a:lnTo>
                    <a:pt x="4009364" y="233387"/>
                  </a:lnTo>
                  <a:lnTo>
                    <a:pt x="4000970" y="225882"/>
                  </a:lnTo>
                  <a:lnTo>
                    <a:pt x="4000589" y="225755"/>
                  </a:lnTo>
                  <a:lnTo>
                    <a:pt x="4000589" y="272796"/>
                  </a:lnTo>
                  <a:lnTo>
                    <a:pt x="3994988" y="289179"/>
                  </a:lnTo>
                  <a:lnTo>
                    <a:pt x="3978872" y="301447"/>
                  </a:lnTo>
                  <a:lnTo>
                    <a:pt x="3953256" y="309143"/>
                  </a:lnTo>
                  <a:lnTo>
                    <a:pt x="3919169" y="311810"/>
                  </a:lnTo>
                  <a:lnTo>
                    <a:pt x="3885069" y="309143"/>
                  </a:lnTo>
                  <a:lnTo>
                    <a:pt x="3859453" y="301447"/>
                  </a:lnTo>
                  <a:lnTo>
                    <a:pt x="3843337" y="289179"/>
                  </a:lnTo>
                  <a:lnTo>
                    <a:pt x="3837736" y="272796"/>
                  </a:lnTo>
                  <a:lnTo>
                    <a:pt x="3843337" y="256184"/>
                  </a:lnTo>
                  <a:lnTo>
                    <a:pt x="3859453" y="243801"/>
                  </a:lnTo>
                  <a:lnTo>
                    <a:pt x="3885069" y="236067"/>
                  </a:lnTo>
                  <a:lnTo>
                    <a:pt x="3919169" y="233387"/>
                  </a:lnTo>
                  <a:lnTo>
                    <a:pt x="3953256" y="236067"/>
                  </a:lnTo>
                  <a:lnTo>
                    <a:pt x="3978872" y="243801"/>
                  </a:lnTo>
                  <a:lnTo>
                    <a:pt x="3994988" y="256184"/>
                  </a:lnTo>
                  <a:lnTo>
                    <a:pt x="4000589" y="272796"/>
                  </a:lnTo>
                  <a:lnTo>
                    <a:pt x="4000589" y="225755"/>
                  </a:lnTo>
                  <a:lnTo>
                    <a:pt x="3965765" y="213588"/>
                  </a:lnTo>
                  <a:lnTo>
                    <a:pt x="3919169" y="209372"/>
                  </a:lnTo>
                  <a:lnTo>
                    <a:pt x="3872509" y="213588"/>
                  </a:lnTo>
                  <a:lnTo>
                    <a:pt x="3837178" y="225882"/>
                  </a:lnTo>
                  <a:lnTo>
                    <a:pt x="3814800" y="245783"/>
                  </a:lnTo>
                  <a:lnTo>
                    <a:pt x="3806977" y="272796"/>
                  </a:lnTo>
                  <a:lnTo>
                    <a:pt x="3814800" y="299631"/>
                  </a:lnTo>
                  <a:lnTo>
                    <a:pt x="3837178" y="319557"/>
                  </a:lnTo>
                  <a:lnTo>
                    <a:pt x="3872509" y="331939"/>
                  </a:lnTo>
                  <a:lnTo>
                    <a:pt x="3919169" y="336207"/>
                  </a:lnTo>
                  <a:lnTo>
                    <a:pt x="3965765" y="331939"/>
                  </a:lnTo>
                  <a:lnTo>
                    <a:pt x="4000970" y="319557"/>
                  </a:lnTo>
                  <a:lnTo>
                    <a:pt x="4009618" y="311810"/>
                  </a:lnTo>
                  <a:lnTo>
                    <a:pt x="4023220" y="299631"/>
                  </a:lnTo>
                  <a:lnTo>
                    <a:pt x="4030980" y="272796"/>
                  </a:lnTo>
                  <a:close/>
                </a:path>
                <a:path w="4375784" h="337820">
                  <a:moveTo>
                    <a:pt x="4375442" y="215760"/>
                  </a:moveTo>
                  <a:lnTo>
                    <a:pt x="4150309" y="215760"/>
                  </a:lnTo>
                  <a:lnTo>
                    <a:pt x="4150309" y="240525"/>
                  </a:lnTo>
                  <a:lnTo>
                    <a:pt x="4344301" y="240525"/>
                  </a:lnTo>
                  <a:lnTo>
                    <a:pt x="4344301" y="335826"/>
                  </a:lnTo>
                  <a:lnTo>
                    <a:pt x="4375442" y="335826"/>
                  </a:lnTo>
                  <a:lnTo>
                    <a:pt x="4375442" y="215760"/>
                  </a:lnTo>
                  <a:close/>
                </a:path>
                <a:path w="4375784" h="337820">
                  <a:moveTo>
                    <a:pt x="4375442" y="0"/>
                  </a:moveTo>
                  <a:lnTo>
                    <a:pt x="4344301" y="0"/>
                  </a:lnTo>
                  <a:lnTo>
                    <a:pt x="4344301" y="60032"/>
                  </a:lnTo>
                  <a:lnTo>
                    <a:pt x="4270006" y="60032"/>
                  </a:lnTo>
                  <a:lnTo>
                    <a:pt x="4271975" y="50901"/>
                  </a:lnTo>
                  <a:lnTo>
                    <a:pt x="4273385" y="41554"/>
                  </a:lnTo>
                  <a:lnTo>
                    <a:pt x="4274223" y="32067"/>
                  </a:lnTo>
                  <a:lnTo>
                    <a:pt x="4274502" y="22517"/>
                  </a:lnTo>
                  <a:lnTo>
                    <a:pt x="4120667" y="22517"/>
                  </a:lnTo>
                  <a:lnTo>
                    <a:pt x="4120667" y="47650"/>
                  </a:lnTo>
                  <a:lnTo>
                    <a:pt x="4241482" y="47650"/>
                  </a:lnTo>
                  <a:lnTo>
                    <a:pt x="4228770" y="88163"/>
                  </a:lnTo>
                  <a:lnTo>
                    <a:pt x="4200537" y="122986"/>
                  </a:lnTo>
                  <a:lnTo>
                    <a:pt x="4158170" y="151180"/>
                  </a:lnTo>
                  <a:lnTo>
                    <a:pt x="4103027" y="171856"/>
                  </a:lnTo>
                  <a:lnTo>
                    <a:pt x="4115409" y="196621"/>
                  </a:lnTo>
                  <a:lnTo>
                    <a:pt x="4165562" y="178104"/>
                  </a:lnTo>
                  <a:lnTo>
                    <a:pt x="4207345" y="153136"/>
                  </a:lnTo>
                  <a:lnTo>
                    <a:pt x="4239831" y="122059"/>
                  </a:lnTo>
                  <a:lnTo>
                    <a:pt x="4262120" y="85178"/>
                  </a:lnTo>
                  <a:lnTo>
                    <a:pt x="4344301" y="85178"/>
                  </a:lnTo>
                  <a:lnTo>
                    <a:pt x="4344301" y="131330"/>
                  </a:lnTo>
                  <a:lnTo>
                    <a:pt x="4257243" y="131330"/>
                  </a:lnTo>
                  <a:lnTo>
                    <a:pt x="4257243" y="156464"/>
                  </a:lnTo>
                  <a:lnTo>
                    <a:pt x="4344301" y="156464"/>
                  </a:lnTo>
                  <a:lnTo>
                    <a:pt x="4344301" y="200748"/>
                  </a:lnTo>
                  <a:lnTo>
                    <a:pt x="4375442" y="200748"/>
                  </a:lnTo>
                  <a:lnTo>
                    <a:pt x="4375442" y="85178"/>
                  </a:lnTo>
                  <a:lnTo>
                    <a:pt x="4375442" y="60032"/>
                  </a:lnTo>
                  <a:lnTo>
                    <a:pt x="43754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84076"/>
              <a:ext cx="18288000" cy="28182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7509" y="1493893"/>
              <a:ext cx="12494417" cy="1409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316721" y="3345903"/>
              <a:ext cx="3590925" cy="661035"/>
            </a:xfrm>
            <a:custGeom>
              <a:avLst/>
              <a:gdLst/>
              <a:ahLst/>
              <a:cxnLst/>
              <a:rect l="l" t="t" r="r" b="b"/>
              <a:pathLst>
                <a:path w="3590925" h="661035">
                  <a:moveTo>
                    <a:pt x="293916" y="58026"/>
                  </a:moveTo>
                  <a:lnTo>
                    <a:pt x="27749" y="58026"/>
                  </a:lnTo>
                  <a:lnTo>
                    <a:pt x="27749" y="110375"/>
                  </a:lnTo>
                  <a:lnTo>
                    <a:pt x="222643" y="110375"/>
                  </a:lnTo>
                  <a:lnTo>
                    <a:pt x="213690" y="148209"/>
                  </a:lnTo>
                  <a:lnTo>
                    <a:pt x="196710" y="183629"/>
                  </a:lnTo>
                  <a:lnTo>
                    <a:pt x="171958" y="216331"/>
                  </a:lnTo>
                  <a:lnTo>
                    <a:pt x="139661" y="245986"/>
                  </a:lnTo>
                  <a:lnTo>
                    <a:pt x="100076" y="272275"/>
                  </a:lnTo>
                  <a:lnTo>
                    <a:pt x="53441" y="294868"/>
                  </a:lnTo>
                  <a:lnTo>
                    <a:pt x="0" y="313474"/>
                  </a:lnTo>
                  <a:lnTo>
                    <a:pt x="27114" y="365823"/>
                  </a:lnTo>
                  <a:lnTo>
                    <a:pt x="80454" y="347091"/>
                  </a:lnTo>
                  <a:lnTo>
                    <a:pt x="128447" y="324180"/>
                  </a:lnTo>
                  <a:lnTo>
                    <a:pt x="170853" y="297243"/>
                  </a:lnTo>
                  <a:lnTo>
                    <a:pt x="207416" y="266382"/>
                  </a:lnTo>
                  <a:lnTo>
                    <a:pt x="237896" y="231749"/>
                  </a:lnTo>
                  <a:lnTo>
                    <a:pt x="262026" y="193471"/>
                  </a:lnTo>
                  <a:lnTo>
                    <a:pt x="279577" y="151663"/>
                  </a:lnTo>
                  <a:lnTo>
                    <a:pt x="290296" y="106476"/>
                  </a:lnTo>
                  <a:lnTo>
                    <a:pt x="293916" y="58026"/>
                  </a:lnTo>
                  <a:close/>
                </a:path>
                <a:path w="3590925" h="661035">
                  <a:moveTo>
                    <a:pt x="486918" y="529818"/>
                  </a:moveTo>
                  <a:lnTo>
                    <a:pt x="435394" y="516953"/>
                  </a:lnTo>
                  <a:lnTo>
                    <a:pt x="390677" y="497344"/>
                  </a:lnTo>
                  <a:lnTo>
                    <a:pt x="353910" y="472020"/>
                  </a:lnTo>
                  <a:lnTo>
                    <a:pt x="343814" y="461060"/>
                  </a:lnTo>
                  <a:lnTo>
                    <a:pt x="326250" y="442023"/>
                  </a:lnTo>
                  <a:lnTo>
                    <a:pt x="308813" y="408381"/>
                  </a:lnTo>
                  <a:lnTo>
                    <a:pt x="302742" y="372135"/>
                  </a:lnTo>
                  <a:lnTo>
                    <a:pt x="302742" y="351320"/>
                  </a:lnTo>
                  <a:lnTo>
                    <a:pt x="238417" y="351320"/>
                  </a:lnTo>
                  <a:lnTo>
                    <a:pt x="238417" y="372135"/>
                  </a:lnTo>
                  <a:lnTo>
                    <a:pt x="232295" y="408914"/>
                  </a:lnTo>
                  <a:lnTo>
                    <a:pt x="214731" y="442912"/>
                  </a:lnTo>
                  <a:lnTo>
                    <a:pt x="186855" y="473125"/>
                  </a:lnTo>
                  <a:lnTo>
                    <a:pt x="149834" y="498563"/>
                  </a:lnTo>
                  <a:lnTo>
                    <a:pt x="104825" y="518210"/>
                  </a:lnTo>
                  <a:lnTo>
                    <a:pt x="52971" y="531075"/>
                  </a:lnTo>
                  <a:lnTo>
                    <a:pt x="78841" y="581533"/>
                  </a:lnTo>
                  <a:lnTo>
                    <a:pt x="129413" y="568820"/>
                  </a:lnTo>
                  <a:lnTo>
                    <a:pt x="174663" y="549935"/>
                  </a:lnTo>
                  <a:lnTo>
                    <a:pt x="213804" y="525360"/>
                  </a:lnTo>
                  <a:lnTo>
                    <a:pt x="246037" y="495579"/>
                  </a:lnTo>
                  <a:lnTo>
                    <a:pt x="270586" y="461060"/>
                  </a:lnTo>
                  <a:lnTo>
                    <a:pt x="295351" y="495325"/>
                  </a:lnTo>
                  <a:lnTo>
                    <a:pt x="327545" y="525043"/>
                  </a:lnTo>
                  <a:lnTo>
                    <a:pt x="366407" y="549617"/>
                  </a:lnTo>
                  <a:lnTo>
                    <a:pt x="411162" y="568439"/>
                  </a:lnTo>
                  <a:lnTo>
                    <a:pt x="461060" y="580910"/>
                  </a:lnTo>
                  <a:lnTo>
                    <a:pt x="486918" y="529818"/>
                  </a:lnTo>
                  <a:close/>
                </a:path>
                <a:path w="3590925" h="661035">
                  <a:moveTo>
                    <a:pt x="526656" y="167767"/>
                  </a:moveTo>
                  <a:lnTo>
                    <a:pt x="457276" y="167767"/>
                  </a:lnTo>
                  <a:lnTo>
                    <a:pt x="457276" y="13868"/>
                  </a:lnTo>
                  <a:lnTo>
                    <a:pt x="391680" y="13868"/>
                  </a:lnTo>
                  <a:lnTo>
                    <a:pt x="391680" y="391680"/>
                  </a:lnTo>
                  <a:lnTo>
                    <a:pt x="457276" y="391680"/>
                  </a:lnTo>
                  <a:lnTo>
                    <a:pt x="457276" y="221386"/>
                  </a:lnTo>
                  <a:lnTo>
                    <a:pt x="526656" y="221386"/>
                  </a:lnTo>
                  <a:lnTo>
                    <a:pt x="526656" y="167767"/>
                  </a:lnTo>
                  <a:close/>
                </a:path>
                <a:path w="3590925" h="661035">
                  <a:moveTo>
                    <a:pt x="930960" y="426377"/>
                  </a:moveTo>
                  <a:lnTo>
                    <a:pt x="928319" y="392950"/>
                  </a:lnTo>
                  <a:lnTo>
                    <a:pt x="927823" y="386638"/>
                  </a:lnTo>
                  <a:lnTo>
                    <a:pt x="927176" y="378434"/>
                  </a:lnTo>
                  <a:lnTo>
                    <a:pt x="908037" y="380695"/>
                  </a:lnTo>
                  <a:lnTo>
                    <a:pt x="848969" y="386638"/>
                  </a:lnTo>
                  <a:lnTo>
                    <a:pt x="848969" y="124256"/>
                  </a:lnTo>
                  <a:lnTo>
                    <a:pt x="904468" y="124256"/>
                  </a:lnTo>
                  <a:lnTo>
                    <a:pt x="904468" y="71907"/>
                  </a:lnTo>
                  <a:lnTo>
                    <a:pt x="785888" y="71907"/>
                  </a:lnTo>
                  <a:lnTo>
                    <a:pt x="785888" y="124256"/>
                  </a:lnTo>
                  <a:lnTo>
                    <a:pt x="785888" y="389788"/>
                  </a:lnTo>
                  <a:lnTo>
                    <a:pt x="727443" y="392366"/>
                  </a:lnTo>
                  <a:lnTo>
                    <a:pt x="708317" y="392950"/>
                  </a:lnTo>
                  <a:lnTo>
                    <a:pt x="708317" y="124256"/>
                  </a:lnTo>
                  <a:lnTo>
                    <a:pt x="785888" y="124256"/>
                  </a:lnTo>
                  <a:lnTo>
                    <a:pt x="785888" y="71907"/>
                  </a:lnTo>
                  <a:lnTo>
                    <a:pt x="589737" y="71907"/>
                  </a:lnTo>
                  <a:lnTo>
                    <a:pt x="589737" y="124256"/>
                  </a:lnTo>
                  <a:lnTo>
                    <a:pt x="645236" y="124256"/>
                  </a:lnTo>
                  <a:lnTo>
                    <a:pt x="645236" y="394208"/>
                  </a:lnTo>
                  <a:lnTo>
                    <a:pt x="575221" y="394208"/>
                  </a:lnTo>
                  <a:lnTo>
                    <a:pt x="582168" y="447814"/>
                  </a:lnTo>
                  <a:lnTo>
                    <a:pt x="626478" y="447662"/>
                  </a:lnTo>
                  <a:lnTo>
                    <a:pt x="673989" y="446989"/>
                  </a:lnTo>
                  <a:lnTo>
                    <a:pt x="723887" y="445541"/>
                  </a:lnTo>
                  <a:lnTo>
                    <a:pt x="775347" y="443026"/>
                  </a:lnTo>
                  <a:lnTo>
                    <a:pt x="827557" y="439178"/>
                  </a:lnTo>
                  <a:lnTo>
                    <a:pt x="879703" y="433717"/>
                  </a:lnTo>
                  <a:lnTo>
                    <a:pt x="930960" y="426377"/>
                  </a:lnTo>
                  <a:close/>
                </a:path>
                <a:path w="3590925" h="661035">
                  <a:moveTo>
                    <a:pt x="1111986" y="237159"/>
                  </a:moveTo>
                  <a:lnTo>
                    <a:pt x="1023048" y="237159"/>
                  </a:lnTo>
                  <a:lnTo>
                    <a:pt x="1023048" y="14503"/>
                  </a:lnTo>
                  <a:lnTo>
                    <a:pt x="958088" y="14503"/>
                  </a:lnTo>
                  <a:lnTo>
                    <a:pt x="958088" y="584695"/>
                  </a:lnTo>
                  <a:lnTo>
                    <a:pt x="1023048" y="584695"/>
                  </a:lnTo>
                  <a:lnTo>
                    <a:pt x="1023048" y="290766"/>
                  </a:lnTo>
                  <a:lnTo>
                    <a:pt x="1111986" y="290766"/>
                  </a:lnTo>
                  <a:lnTo>
                    <a:pt x="1111986" y="237159"/>
                  </a:lnTo>
                  <a:close/>
                </a:path>
                <a:path w="3590925" h="661035">
                  <a:moveTo>
                    <a:pt x="1500771" y="35318"/>
                  </a:moveTo>
                  <a:lnTo>
                    <a:pt x="1455356" y="15760"/>
                  </a:lnTo>
                  <a:lnTo>
                    <a:pt x="1431721" y="57086"/>
                  </a:lnTo>
                  <a:lnTo>
                    <a:pt x="1411198" y="99580"/>
                  </a:lnTo>
                  <a:lnTo>
                    <a:pt x="1393990" y="143484"/>
                  </a:lnTo>
                  <a:lnTo>
                    <a:pt x="1380286" y="189039"/>
                  </a:lnTo>
                  <a:lnTo>
                    <a:pt x="1370253" y="236499"/>
                  </a:lnTo>
                  <a:lnTo>
                    <a:pt x="1364107" y="286092"/>
                  </a:lnTo>
                  <a:lnTo>
                    <a:pt x="1362011" y="338074"/>
                  </a:lnTo>
                  <a:lnTo>
                    <a:pt x="1364107" y="390448"/>
                  </a:lnTo>
                  <a:lnTo>
                    <a:pt x="1370253" y="440220"/>
                  </a:lnTo>
                  <a:lnTo>
                    <a:pt x="1380286" y="487680"/>
                  </a:lnTo>
                  <a:lnTo>
                    <a:pt x="1393990" y="533171"/>
                  </a:lnTo>
                  <a:lnTo>
                    <a:pt x="1411198" y="577011"/>
                  </a:lnTo>
                  <a:lnTo>
                    <a:pt x="1431721" y="619518"/>
                  </a:lnTo>
                  <a:lnTo>
                    <a:pt x="1455356" y="661009"/>
                  </a:lnTo>
                  <a:lnTo>
                    <a:pt x="1500771" y="640829"/>
                  </a:lnTo>
                  <a:lnTo>
                    <a:pt x="1476057" y="594436"/>
                  </a:lnTo>
                  <a:lnTo>
                    <a:pt x="1456067" y="545795"/>
                  </a:lnTo>
                  <a:lnTo>
                    <a:pt x="1440700" y="495363"/>
                  </a:lnTo>
                  <a:lnTo>
                    <a:pt x="1429854" y="443611"/>
                  </a:lnTo>
                  <a:lnTo>
                    <a:pt x="1423416" y="391033"/>
                  </a:lnTo>
                  <a:lnTo>
                    <a:pt x="1421307" y="338074"/>
                  </a:lnTo>
                  <a:lnTo>
                    <a:pt x="1423416" y="285381"/>
                  </a:lnTo>
                  <a:lnTo>
                    <a:pt x="1429854" y="232943"/>
                  </a:lnTo>
                  <a:lnTo>
                    <a:pt x="1440700" y="181254"/>
                  </a:lnTo>
                  <a:lnTo>
                    <a:pt x="1456067" y="130771"/>
                  </a:lnTo>
                  <a:lnTo>
                    <a:pt x="1476057" y="81965"/>
                  </a:lnTo>
                  <a:lnTo>
                    <a:pt x="1500771" y="35318"/>
                  </a:lnTo>
                  <a:close/>
                </a:path>
                <a:path w="3590925" h="661035">
                  <a:moveTo>
                    <a:pt x="1958060" y="272478"/>
                  </a:moveTo>
                  <a:lnTo>
                    <a:pt x="1949919" y="218211"/>
                  </a:lnTo>
                  <a:lnTo>
                    <a:pt x="1949107" y="216966"/>
                  </a:lnTo>
                  <a:lnTo>
                    <a:pt x="1927466" y="183705"/>
                  </a:lnTo>
                  <a:lnTo>
                    <a:pt x="1913255" y="176047"/>
                  </a:lnTo>
                  <a:lnTo>
                    <a:pt x="1893658" y="165506"/>
                  </a:lnTo>
                  <a:lnTo>
                    <a:pt x="1876564" y="163360"/>
                  </a:lnTo>
                  <a:lnTo>
                    <a:pt x="1851469" y="160210"/>
                  </a:lnTo>
                  <a:lnTo>
                    <a:pt x="1839226" y="160426"/>
                  </a:lnTo>
                  <a:lnTo>
                    <a:pt x="1824494" y="161074"/>
                  </a:lnTo>
                  <a:lnTo>
                    <a:pt x="1807641" y="162064"/>
                  </a:lnTo>
                  <a:lnTo>
                    <a:pt x="1789023" y="163360"/>
                  </a:lnTo>
                  <a:lnTo>
                    <a:pt x="1793252" y="141922"/>
                  </a:lnTo>
                  <a:lnTo>
                    <a:pt x="1800999" y="101892"/>
                  </a:lnTo>
                  <a:lnTo>
                    <a:pt x="1804162" y="85775"/>
                  </a:lnTo>
                  <a:lnTo>
                    <a:pt x="1806155" y="75082"/>
                  </a:lnTo>
                  <a:lnTo>
                    <a:pt x="1808340" y="64096"/>
                  </a:lnTo>
                  <a:lnTo>
                    <a:pt x="1810639" y="53225"/>
                  </a:lnTo>
                  <a:lnTo>
                    <a:pt x="1812988" y="42887"/>
                  </a:lnTo>
                  <a:lnTo>
                    <a:pt x="1739188" y="35318"/>
                  </a:lnTo>
                  <a:lnTo>
                    <a:pt x="1735493" y="100050"/>
                  </a:lnTo>
                  <a:lnTo>
                    <a:pt x="1724685" y="169037"/>
                  </a:lnTo>
                  <a:lnTo>
                    <a:pt x="1674545" y="173139"/>
                  </a:lnTo>
                  <a:lnTo>
                    <a:pt x="1635747" y="175336"/>
                  </a:lnTo>
                  <a:lnTo>
                    <a:pt x="1610398" y="175971"/>
                  </a:lnTo>
                  <a:lnTo>
                    <a:pt x="1591043" y="175958"/>
                  </a:lnTo>
                  <a:lnTo>
                    <a:pt x="1575828" y="175336"/>
                  </a:lnTo>
                  <a:lnTo>
                    <a:pt x="1581505" y="243459"/>
                  </a:lnTo>
                  <a:lnTo>
                    <a:pt x="1629765" y="236359"/>
                  </a:lnTo>
                  <a:lnTo>
                    <a:pt x="1711439" y="227063"/>
                  </a:lnTo>
                  <a:lnTo>
                    <a:pt x="1700606" y="266039"/>
                  </a:lnTo>
                  <a:lnTo>
                    <a:pt x="1687093" y="309359"/>
                  </a:lnTo>
                  <a:lnTo>
                    <a:pt x="1670989" y="355244"/>
                  </a:lnTo>
                  <a:lnTo>
                    <a:pt x="1652409" y="401929"/>
                  </a:lnTo>
                  <a:lnTo>
                    <a:pt x="1631454" y="447662"/>
                  </a:lnTo>
                  <a:lnTo>
                    <a:pt x="1608201" y="490664"/>
                  </a:lnTo>
                  <a:lnTo>
                    <a:pt x="1582775" y="529183"/>
                  </a:lnTo>
                  <a:lnTo>
                    <a:pt x="1647736" y="555040"/>
                  </a:lnTo>
                  <a:lnTo>
                    <a:pt x="1672907" y="509943"/>
                  </a:lnTo>
                  <a:lnTo>
                    <a:pt x="1695919" y="461175"/>
                  </a:lnTo>
                  <a:lnTo>
                    <a:pt x="1716722" y="410387"/>
                  </a:lnTo>
                  <a:lnTo>
                    <a:pt x="1735226" y="359232"/>
                  </a:lnTo>
                  <a:lnTo>
                    <a:pt x="1751393" y="309359"/>
                  </a:lnTo>
                  <a:lnTo>
                    <a:pt x="1765147" y="262445"/>
                  </a:lnTo>
                  <a:lnTo>
                    <a:pt x="1774558" y="227063"/>
                  </a:lnTo>
                  <a:lnTo>
                    <a:pt x="1776412" y="220129"/>
                  </a:lnTo>
                  <a:lnTo>
                    <a:pt x="1793341" y="218833"/>
                  </a:lnTo>
                  <a:lnTo>
                    <a:pt x="1808810" y="217843"/>
                  </a:lnTo>
                  <a:lnTo>
                    <a:pt x="1822259" y="217195"/>
                  </a:lnTo>
                  <a:lnTo>
                    <a:pt x="1833168" y="216966"/>
                  </a:lnTo>
                  <a:lnTo>
                    <a:pt x="1859889" y="219189"/>
                  </a:lnTo>
                  <a:lnTo>
                    <a:pt x="1879930" y="228092"/>
                  </a:lnTo>
                  <a:lnTo>
                    <a:pt x="1892515" y="247040"/>
                  </a:lnTo>
                  <a:lnTo>
                    <a:pt x="1896872" y="279412"/>
                  </a:lnTo>
                  <a:lnTo>
                    <a:pt x="1895195" y="329806"/>
                  </a:lnTo>
                  <a:lnTo>
                    <a:pt x="1890102" y="380250"/>
                  </a:lnTo>
                  <a:lnTo>
                    <a:pt x="1881441" y="425856"/>
                  </a:lnTo>
                  <a:lnTo>
                    <a:pt x="1859457" y="476440"/>
                  </a:lnTo>
                  <a:lnTo>
                    <a:pt x="1818030" y="491337"/>
                  </a:lnTo>
                  <a:lnTo>
                    <a:pt x="1802371" y="490334"/>
                  </a:lnTo>
                  <a:lnTo>
                    <a:pt x="1782635" y="487553"/>
                  </a:lnTo>
                  <a:lnTo>
                    <a:pt x="1761363" y="483362"/>
                  </a:lnTo>
                  <a:lnTo>
                    <a:pt x="1741081" y="478091"/>
                  </a:lnTo>
                  <a:lnTo>
                    <a:pt x="1751812" y="543687"/>
                  </a:lnTo>
                  <a:lnTo>
                    <a:pt x="1768576" y="547293"/>
                  </a:lnTo>
                  <a:lnTo>
                    <a:pt x="1787525" y="550316"/>
                  </a:lnTo>
                  <a:lnTo>
                    <a:pt x="1807070" y="552386"/>
                  </a:lnTo>
                  <a:lnTo>
                    <a:pt x="1825599" y="553148"/>
                  </a:lnTo>
                  <a:lnTo>
                    <a:pt x="1856473" y="550621"/>
                  </a:lnTo>
                  <a:lnTo>
                    <a:pt x="1904720" y="525208"/>
                  </a:lnTo>
                  <a:lnTo>
                    <a:pt x="1924951" y="491337"/>
                  </a:lnTo>
                  <a:lnTo>
                    <a:pt x="1946211" y="417296"/>
                  </a:lnTo>
                  <a:lnTo>
                    <a:pt x="1953031" y="368617"/>
                  </a:lnTo>
                  <a:lnTo>
                    <a:pt x="1956866" y="319214"/>
                  </a:lnTo>
                  <a:lnTo>
                    <a:pt x="1958060" y="272478"/>
                  </a:lnTo>
                  <a:close/>
                </a:path>
                <a:path w="3590925" h="661035">
                  <a:moveTo>
                    <a:pt x="2140343" y="332397"/>
                  </a:moveTo>
                  <a:lnTo>
                    <a:pt x="2124608" y="291287"/>
                  </a:lnTo>
                  <a:lnTo>
                    <a:pt x="2103183" y="242201"/>
                  </a:lnTo>
                  <a:lnTo>
                    <a:pt x="2078393" y="190982"/>
                  </a:lnTo>
                  <a:lnTo>
                    <a:pt x="2052586" y="143421"/>
                  </a:lnTo>
                  <a:lnTo>
                    <a:pt x="2028075" y="105333"/>
                  </a:lnTo>
                  <a:lnTo>
                    <a:pt x="1969414" y="130556"/>
                  </a:lnTo>
                  <a:lnTo>
                    <a:pt x="1996020" y="168859"/>
                  </a:lnTo>
                  <a:lnTo>
                    <a:pt x="2021814" y="216128"/>
                  </a:lnTo>
                  <a:lnTo>
                    <a:pt x="2045208" y="267385"/>
                  </a:lnTo>
                  <a:lnTo>
                    <a:pt x="2064639" y="317677"/>
                  </a:lnTo>
                  <a:lnTo>
                    <a:pt x="2078532" y="362038"/>
                  </a:lnTo>
                  <a:lnTo>
                    <a:pt x="2140343" y="332397"/>
                  </a:lnTo>
                  <a:close/>
                </a:path>
                <a:path w="3590925" h="661035">
                  <a:moveTo>
                    <a:pt x="2701061" y="355104"/>
                  </a:moveTo>
                  <a:lnTo>
                    <a:pt x="2693568" y="305625"/>
                  </a:lnTo>
                  <a:lnTo>
                    <a:pt x="2672219" y="265341"/>
                  </a:lnTo>
                  <a:lnTo>
                    <a:pt x="2638806" y="235305"/>
                  </a:lnTo>
                  <a:lnTo>
                    <a:pt x="2595067" y="216522"/>
                  </a:lnTo>
                  <a:lnTo>
                    <a:pt x="2542756" y="210032"/>
                  </a:lnTo>
                  <a:lnTo>
                    <a:pt x="2495258" y="213944"/>
                  </a:lnTo>
                  <a:lnTo>
                    <a:pt x="2444978" y="223799"/>
                  </a:lnTo>
                  <a:lnTo>
                    <a:pt x="2396248" y="236740"/>
                  </a:lnTo>
                  <a:lnTo>
                    <a:pt x="2353386" y="249910"/>
                  </a:lnTo>
                  <a:lnTo>
                    <a:pt x="2320734" y="260489"/>
                  </a:lnTo>
                  <a:lnTo>
                    <a:pt x="2305659" y="265087"/>
                  </a:lnTo>
                  <a:lnTo>
                    <a:pt x="2289594" y="269316"/>
                  </a:lnTo>
                  <a:lnTo>
                    <a:pt x="2273630" y="273088"/>
                  </a:lnTo>
                  <a:lnTo>
                    <a:pt x="2258923" y="276263"/>
                  </a:lnTo>
                  <a:lnTo>
                    <a:pt x="2285415" y="341223"/>
                  </a:lnTo>
                  <a:lnTo>
                    <a:pt x="2321826" y="326351"/>
                  </a:lnTo>
                  <a:lnTo>
                    <a:pt x="2372042" y="307301"/>
                  </a:lnTo>
                  <a:lnTo>
                    <a:pt x="2429281" y="288366"/>
                  </a:lnTo>
                  <a:lnTo>
                    <a:pt x="2486761" y="273850"/>
                  </a:lnTo>
                  <a:lnTo>
                    <a:pt x="2537701" y="268058"/>
                  </a:lnTo>
                  <a:lnTo>
                    <a:pt x="2578087" y="274459"/>
                  </a:lnTo>
                  <a:lnTo>
                    <a:pt x="2609138" y="292265"/>
                  </a:lnTo>
                  <a:lnTo>
                    <a:pt x="2629065" y="319417"/>
                  </a:lnTo>
                  <a:lnTo>
                    <a:pt x="2636101" y="353834"/>
                  </a:lnTo>
                  <a:lnTo>
                    <a:pt x="2629446" y="390982"/>
                  </a:lnTo>
                  <a:lnTo>
                    <a:pt x="2580792" y="446036"/>
                  </a:lnTo>
                  <a:lnTo>
                    <a:pt x="2541867" y="464781"/>
                  </a:lnTo>
                  <a:lnTo>
                    <a:pt x="2495245" y="478193"/>
                  </a:lnTo>
                  <a:lnTo>
                    <a:pt x="2442464" y="486702"/>
                  </a:lnTo>
                  <a:lnTo>
                    <a:pt x="2385072" y="490715"/>
                  </a:lnTo>
                  <a:lnTo>
                    <a:pt x="2410930" y="551891"/>
                  </a:lnTo>
                  <a:lnTo>
                    <a:pt x="2475547" y="544982"/>
                  </a:lnTo>
                  <a:lnTo>
                    <a:pt x="2532900" y="532853"/>
                  </a:lnTo>
                  <a:lnTo>
                    <a:pt x="2582557" y="515569"/>
                  </a:lnTo>
                  <a:lnTo>
                    <a:pt x="2624112" y="493229"/>
                  </a:lnTo>
                  <a:lnTo>
                    <a:pt x="2657157" y="465924"/>
                  </a:lnTo>
                  <a:lnTo>
                    <a:pt x="2681274" y="433743"/>
                  </a:lnTo>
                  <a:lnTo>
                    <a:pt x="2696045" y="396773"/>
                  </a:lnTo>
                  <a:lnTo>
                    <a:pt x="2701061" y="355104"/>
                  </a:lnTo>
                  <a:close/>
                </a:path>
                <a:path w="3590925" h="661035">
                  <a:moveTo>
                    <a:pt x="2970390" y="367715"/>
                  </a:moveTo>
                  <a:lnTo>
                    <a:pt x="2938856" y="342480"/>
                  </a:lnTo>
                  <a:lnTo>
                    <a:pt x="2930906" y="361010"/>
                  </a:lnTo>
                  <a:lnTo>
                    <a:pt x="2922536" y="380961"/>
                  </a:lnTo>
                  <a:lnTo>
                    <a:pt x="2914281" y="401383"/>
                  </a:lnTo>
                  <a:lnTo>
                    <a:pt x="2906687" y="421335"/>
                  </a:lnTo>
                  <a:lnTo>
                    <a:pt x="2904667" y="404609"/>
                  </a:lnTo>
                  <a:lnTo>
                    <a:pt x="2903296" y="388289"/>
                  </a:lnTo>
                  <a:lnTo>
                    <a:pt x="2902521" y="372097"/>
                  </a:lnTo>
                  <a:lnTo>
                    <a:pt x="2902267" y="355727"/>
                  </a:lnTo>
                  <a:lnTo>
                    <a:pt x="2904388" y="309194"/>
                  </a:lnTo>
                  <a:lnTo>
                    <a:pt x="2909874" y="254355"/>
                  </a:lnTo>
                  <a:lnTo>
                    <a:pt x="2917393" y="198056"/>
                  </a:lnTo>
                  <a:lnTo>
                    <a:pt x="2925597" y="147154"/>
                  </a:lnTo>
                  <a:lnTo>
                    <a:pt x="2933179" y="108483"/>
                  </a:lnTo>
                  <a:lnTo>
                    <a:pt x="2942221" y="70967"/>
                  </a:lnTo>
                  <a:lnTo>
                    <a:pt x="2945790" y="60553"/>
                  </a:lnTo>
                  <a:lnTo>
                    <a:pt x="2876410" y="54241"/>
                  </a:lnTo>
                  <a:lnTo>
                    <a:pt x="2873133" y="93535"/>
                  </a:lnTo>
                  <a:lnTo>
                    <a:pt x="2865640" y="143421"/>
                  </a:lnTo>
                  <a:lnTo>
                    <a:pt x="2858554" y="192925"/>
                  </a:lnTo>
                  <a:lnTo>
                    <a:pt x="2851607" y="249872"/>
                  </a:lnTo>
                  <a:lnTo>
                    <a:pt x="2846336" y="309676"/>
                  </a:lnTo>
                  <a:lnTo>
                    <a:pt x="2844241" y="367715"/>
                  </a:lnTo>
                  <a:lnTo>
                    <a:pt x="2846209" y="428205"/>
                  </a:lnTo>
                  <a:lnTo>
                    <a:pt x="2851493" y="482193"/>
                  </a:lnTo>
                  <a:lnTo>
                    <a:pt x="2859138" y="528612"/>
                  </a:lnTo>
                  <a:lnTo>
                    <a:pt x="2868206" y="566394"/>
                  </a:lnTo>
                  <a:lnTo>
                    <a:pt x="2924340" y="561987"/>
                  </a:lnTo>
                  <a:lnTo>
                    <a:pt x="2923717" y="554418"/>
                  </a:lnTo>
                  <a:lnTo>
                    <a:pt x="2923082" y="544957"/>
                  </a:lnTo>
                  <a:lnTo>
                    <a:pt x="2933496" y="480987"/>
                  </a:lnTo>
                  <a:lnTo>
                    <a:pt x="2944533" y="444423"/>
                  </a:lnTo>
                  <a:lnTo>
                    <a:pt x="2952140" y="421335"/>
                  </a:lnTo>
                  <a:lnTo>
                    <a:pt x="2957461" y="405155"/>
                  </a:lnTo>
                  <a:lnTo>
                    <a:pt x="2970390" y="367715"/>
                  </a:lnTo>
                  <a:close/>
                </a:path>
                <a:path w="3590925" h="661035">
                  <a:moveTo>
                    <a:pt x="3375317" y="470522"/>
                  </a:moveTo>
                  <a:lnTo>
                    <a:pt x="3322028" y="427012"/>
                  </a:lnTo>
                  <a:lnTo>
                    <a:pt x="3253587" y="389166"/>
                  </a:lnTo>
                  <a:lnTo>
                    <a:pt x="3252774" y="371500"/>
                  </a:lnTo>
                  <a:lnTo>
                    <a:pt x="3251885" y="351980"/>
                  </a:lnTo>
                  <a:lnTo>
                    <a:pt x="3249879" y="311658"/>
                  </a:lnTo>
                  <a:lnTo>
                    <a:pt x="3247999" y="268617"/>
                  </a:lnTo>
                  <a:lnTo>
                    <a:pt x="3246742" y="226428"/>
                  </a:lnTo>
                  <a:lnTo>
                    <a:pt x="3246653" y="223278"/>
                  </a:lnTo>
                  <a:lnTo>
                    <a:pt x="3273361" y="220789"/>
                  </a:lnTo>
                  <a:lnTo>
                    <a:pt x="3299472" y="217995"/>
                  </a:lnTo>
                  <a:lnTo>
                    <a:pt x="3324885" y="214845"/>
                  </a:lnTo>
                  <a:lnTo>
                    <a:pt x="3349460" y="211289"/>
                  </a:lnTo>
                  <a:lnTo>
                    <a:pt x="3349460" y="169037"/>
                  </a:lnTo>
                  <a:lnTo>
                    <a:pt x="3349460" y="164617"/>
                  </a:lnTo>
                  <a:lnTo>
                    <a:pt x="3349460" y="150114"/>
                  </a:lnTo>
                  <a:lnTo>
                    <a:pt x="3325241" y="154597"/>
                  </a:lnTo>
                  <a:lnTo>
                    <a:pt x="3299955" y="158546"/>
                  </a:lnTo>
                  <a:lnTo>
                    <a:pt x="3273717" y="161912"/>
                  </a:lnTo>
                  <a:lnTo>
                    <a:pt x="3246653" y="164617"/>
                  </a:lnTo>
                  <a:lnTo>
                    <a:pt x="3247364" y="133718"/>
                  </a:lnTo>
                  <a:lnTo>
                    <a:pt x="3248571" y="93002"/>
                  </a:lnTo>
                  <a:lnTo>
                    <a:pt x="3252330" y="54876"/>
                  </a:lnTo>
                  <a:lnTo>
                    <a:pt x="3193034" y="54876"/>
                  </a:lnTo>
                  <a:lnTo>
                    <a:pt x="3193034" y="425119"/>
                  </a:lnTo>
                  <a:lnTo>
                    <a:pt x="3192919" y="443255"/>
                  </a:lnTo>
                  <a:lnTo>
                    <a:pt x="3190138" y="468401"/>
                  </a:lnTo>
                  <a:lnTo>
                    <a:pt x="3180270" y="488035"/>
                  </a:lnTo>
                  <a:lnTo>
                    <a:pt x="3161639" y="500329"/>
                  </a:lnTo>
                  <a:lnTo>
                    <a:pt x="3132493" y="504583"/>
                  </a:lnTo>
                  <a:lnTo>
                    <a:pt x="3105175" y="501865"/>
                  </a:lnTo>
                  <a:lnTo>
                    <a:pt x="3083839" y="493699"/>
                  </a:lnTo>
                  <a:lnTo>
                    <a:pt x="3069958" y="480110"/>
                  </a:lnTo>
                  <a:lnTo>
                    <a:pt x="3065005" y="461060"/>
                  </a:lnTo>
                  <a:lnTo>
                    <a:pt x="3070085" y="443255"/>
                  </a:lnTo>
                  <a:lnTo>
                    <a:pt x="3106509" y="420179"/>
                  </a:lnTo>
                  <a:lnTo>
                    <a:pt x="3149930" y="417487"/>
                  </a:lnTo>
                  <a:lnTo>
                    <a:pt x="3193034" y="425119"/>
                  </a:lnTo>
                  <a:lnTo>
                    <a:pt x="3193034" y="54876"/>
                  </a:lnTo>
                  <a:lnTo>
                    <a:pt x="3181058" y="54876"/>
                  </a:lnTo>
                  <a:lnTo>
                    <a:pt x="3182315" y="64427"/>
                  </a:lnTo>
                  <a:lnTo>
                    <a:pt x="3183344" y="75209"/>
                  </a:lnTo>
                  <a:lnTo>
                    <a:pt x="3183979" y="85559"/>
                  </a:lnTo>
                  <a:lnTo>
                    <a:pt x="3184118" y="91211"/>
                  </a:lnTo>
                  <a:lnTo>
                    <a:pt x="3184233" y="98348"/>
                  </a:lnTo>
                  <a:lnTo>
                    <a:pt x="3184309" y="108356"/>
                  </a:lnTo>
                  <a:lnTo>
                    <a:pt x="3184715" y="143459"/>
                  </a:lnTo>
                  <a:lnTo>
                    <a:pt x="3184842" y="168402"/>
                  </a:lnTo>
                  <a:lnTo>
                    <a:pt x="3171698" y="168770"/>
                  </a:lnTo>
                  <a:lnTo>
                    <a:pt x="3132493" y="169037"/>
                  </a:lnTo>
                  <a:lnTo>
                    <a:pt x="3104997" y="168694"/>
                  </a:lnTo>
                  <a:lnTo>
                    <a:pt x="3078162" y="167690"/>
                  </a:lnTo>
                  <a:lnTo>
                    <a:pt x="3051683" y="166103"/>
                  </a:lnTo>
                  <a:lnTo>
                    <a:pt x="3025267" y="163995"/>
                  </a:lnTo>
                  <a:lnTo>
                    <a:pt x="3025267" y="223278"/>
                  </a:lnTo>
                  <a:lnTo>
                    <a:pt x="3078797" y="225882"/>
                  </a:lnTo>
                  <a:lnTo>
                    <a:pt x="3105175" y="226733"/>
                  </a:lnTo>
                  <a:lnTo>
                    <a:pt x="3131858" y="227063"/>
                  </a:lnTo>
                  <a:lnTo>
                    <a:pt x="3171596" y="226796"/>
                  </a:lnTo>
                  <a:lnTo>
                    <a:pt x="3184842" y="226428"/>
                  </a:lnTo>
                  <a:lnTo>
                    <a:pt x="3185998" y="263461"/>
                  </a:lnTo>
                  <a:lnTo>
                    <a:pt x="3187446" y="300863"/>
                  </a:lnTo>
                  <a:lnTo>
                    <a:pt x="3189008" y="337299"/>
                  </a:lnTo>
                  <a:lnTo>
                    <a:pt x="3190519" y="371500"/>
                  </a:lnTo>
                  <a:lnTo>
                    <a:pt x="3178467" y="369849"/>
                  </a:lnTo>
                  <a:lnTo>
                    <a:pt x="3165995" y="368668"/>
                  </a:lnTo>
                  <a:lnTo>
                    <a:pt x="3153181" y="367957"/>
                  </a:lnTo>
                  <a:lnTo>
                    <a:pt x="3140062" y="367715"/>
                  </a:lnTo>
                  <a:lnTo>
                    <a:pt x="3084144" y="375310"/>
                  </a:lnTo>
                  <a:lnTo>
                    <a:pt x="3042297" y="396341"/>
                  </a:lnTo>
                  <a:lnTo>
                    <a:pt x="3016059" y="428117"/>
                  </a:lnTo>
                  <a:lnTo>
                    <a:pt x="3006966" y="468007"/>
                  </a:lnTo>
                  <a:lnTo>
                    <a:pt x="3016085" y="508165"/>
                  </a:lnTo>
                  <a:lnTo>
                    <a:pt x="3042450" y="538099"/>
                  </a:lnTo>
                  <a:lnTo>
                    <a:pt x="3084677" y="556793"/>
                  </a:lnTo>
                  <a:lnTo>
                    <a:pt x="3141319" y="563245"/>
                  </a:lnTo>
                  <a:lnTo>
                    <a:pt x="3195980" y="554647"/>
                  </a:lnTo>
                  <a:lnTo>
                    <a:pt x="3231362" y="531393"/>
                  </a:lnTo>
                  <a:lnTo>
                    <a:pt x="3246323" y="504583"/>
                  </a:lnTo>
                  <a:lnTo>
                    <a:pt x="3250412" y="497255"/>
                  </a:lnTo>
                  <a:lnTo>
                    <a:pt x="3256115" y="456018"/>
                  </a:lnTo>
                  <a:lnTo>
                    <a:pt x="3256115" y="454126"/>
                  </a:lnTo>
                  <a:lnTo>
                    <a:pt x="3277400" y="468401"/>
                  </a:lnTo>
                  <a:lnTo>
                    <a:pt x="3298761" y="484644"/>
                  </a:lnTo>
                  <a:lnTo>
                    <a:pt x="3320237" y="502640"/>
                  </a:lnTo>
                  <a:lnTo>
                    <a:pt x="3341890" y="522249"/>
                  </a:lnTo>
                  <a:lnTo>
                    <a:pt x="3375317" y="470522"/>
                  </a:lnTo>
                  <a:close/>
                </a:path>
                <a:path w="3590925" h="661035">
                  <a:moveTo>
                    <a:pt x="3409378" y="66852"/>
                  </a:moveTo>
                  <a:lnTo>
                    <a:pt x="3404070" y="40703"/>
                  </a:lnTo>
                  <a:lnTo>
                    <a:pt x="3397821" y="31534"/>
                  </a:lnTo>
                  <a:lnTo>
                    <a:pt x="3389592" y="19469"/>
                  </a:lnTo>
                  <a:lnTo>
                    <a:pt x="3377209" y="11239"/>
                  </a:lnTo>
                  <a:lnTo>
                    <a:pt x="3377209" y="66852"/>
                  </a:lnTo>
                  <a:lnTo>
                    <a:pt x="3374440" y="80429"/>
                  </a:lnTo>
                  <a:lnTo>
                    <a:pt x="3366884" y="91211"/>
                  </a:lnTo>
                  <a:lnTo>
                    <a:pt x="3355657" y="98348"/>
                  </a:lnTo>
                  <a:lnTo>
                    <a:pt x="3341890" y="100914"/>
                  </a:lnTo>
                  <a:lnTo>
                    <a:pt x="3328327" y="98348"/>
                  </a:lnTo>
                  <a:lnTo>
                    <a:pt x="3317532" y="91211"/>
                  </a:lnTo>
                  <a:lnTo>
                    <a:pt x="3310407" y="80429"/>
                  </a:lnTo>
                  <a:lnTo>
                    <a:pt x="3307829" y="66852"/>
                  </a:lnTo>
                  <a:lnTo>
                    <a:pt x="3310407" y="53086"/>
                  </a:lnTo>
                  <a:lnTo>
                    <a:pt x="3317532" y="41859"/>
                  </a:lnTo>
                  <a:lnTo>
                    <a:pt x="3328327" y="34302"/>
                  </a:lnTo>
                  <a:lnTo>
                    <a:pt x="3341890" y="31534"/>
                  </a:lnTo>
                  <a:lnTo>
                    <a:pt x="3355657" y="34302"/>
                  </a:lnTo>
                  <a:lnTo>
                    <a:pt x="3366884" y="41859"/>
                  </a:lnTo>
                  <a:lnTo>
                    <a:pt x="3374440" y="53086"/>
                  </a:lnTo>
                  <a:lnTo>
                    <a:pt x="3377209" y="66852"/>
                  </a:lnTo>
                  <a:lnTo>
                    <a:pt x="3377209" y="11239"/>
                  </a:lnTo>
                  <a:lnTo>
                    <a:pt x="3368141" y="5207"/>
                  </a:lnTo>
                  <a:lnTo>
                    <a:pt x="3341890" y="0"/>
                  </a:lnTo>
                  <a:lnTo>
                    <a:pt x="3315843" y="5207"/>
                  </a:lnTo>
                  <a:lnTo>
                    <a:pt x="3294824" y="19469"/>
                  </a:lnTo>
                  <a:lnTo>
                    <a:pt x="3280778" y="40703"/>
                  </a:lnTo>
                  <a:lnTo>
                    <a:pt x="3275660" y="66852"/>
                  </a:lnTo>
                  <a:lnTo>
                    <a:pt x="3280778" y="93002"/>
                  </a:lnTo>
                  <a:lnTo>
                    <a:pt x="3294824" y="114236"/>
                  </a:lnTo>
                  <a:lnTo>
                    <a:pt x="3315843" y="128498"/>
                  </a:lnTo>
                  <a:lnTo>
                    <a:pt x="3341890" y="133718"/>
                  </a:lnTo>
                  <a:lnTo>
                    <a:pt x="3368141" y="128498"/>
                  </a:lnTo>
                  <a:lnTo>
                    <a:pt x="3389592" y="114236"/>
                  </a:lnTo>
                  <a:lnTo>
                    <a:pt x="3398672" y="100914"/>
                  </a:lnTo>
                  <a:lnTo>
                    <a:pt x="3404070" y="93002"/>
                  </a:lnTo>
                  <a:lnTo>
                    <a:pt x="3409378" y="66852"/>
                  </a:lnTo>
                  <a:close/>
                </a:path>
                <a:path w="3590925" h="661035">
                  <a:moveTo>
                    <a:pt x="3590404" y="338074"/>
                  </a:moveTo>
                  <a:lnTo>
                    <a:pt x="3588308" y="286092"/>
                  </a:lnTo>
                  <a:lnTo>
                    <a:pt x="3582149" y="236499"/>
                  </a:lnTo>
                  <a:lnTo>
                    <a:pt x="3572078" y="189039"/>
                  </a:lnTo>
                  <a:lnTo>
                    <a:pt x="3558298" y="143484"/>
                  </a:lnTo>
                  <a:lnTo>
                    <a:pt x="3540988" y="99580"/>
                  </a:lnTo>
                  <a:lnTo>
                    <a:pt x="3520300" y="57086"/>
                  </a:lnTo>
                  <a:lnTo>
                    <a:pt x="3496424" y="15760"/>
                  </a:lnTo>
                  <a:lnTo>
                    <a:pt x="3451009" y="35318"/>
                  </a:lnTo>
                  <a:lnTo>
                    <a:pt x="3475736" y="81965"/>
                  </a:lnTo>
                  <a:lnTo>
                    <a:pt x="3495725" y="130771"/>
                  </a:lnTo>
                  <a:lnTo>
                    <a:pt x="3511092" y="181254"/>
                  </a:lnTo>
                  <a:lnTo>
                    <a:pt x="3521938" y="232943"/>
                  </a:lnTo>
                  <a:lnTo>
                    <a:pt x="3528364" y="285381"/>
                  </a:lnTo>
                  <a:lnTo>
                    <a:pt x="3530485" y="338074"/>
                  </a:lnTo>
                  <a:lnTo>
                    <a:pt x="3528364" y="391033"/>
                  </a:lnTo>
                  <a:lnTo>
                    <a:pt x="3521938" y="443611"/>
                  </a:lnTo>
                  <a:lnTo>
                    <a:pt x="3511092" y="495363"/>
                  </a:lnTo>
                  <a:lnTo>
                    <a:pt x="3495725" y="545795"/>
                  </a:lnTo>
                  <a:lnTo>
                    <a:pt x="3475736" y="594436"/>
                  </a:lnTo>
                  <a:lnTo>
                    <a:pt x="3451009" y="640829"/>
                  </a:lnTo>
                  <a:lnTo>
                    <a:pt x="3496424" y="661009"/>
                  </a:lnTo>
                  <a:lnTo>
                    <a:pt x="3520300" y="619518"/>
                  </a:lnTo>
                  <a:lnTo>
                    <a:pt x="3540988" y="577011"/>
                  </a:lnTo>
                  <a:lnTo>
                    <a:pt x="3558298" y="533171"/>
                  </a:lnTo>
                  <a:lnTo>
                    <a:pt x="3572078" y="487680"/>
                  </a:lnTo>
                  <a:lnTo>
                    <a:pt x="3582149" y="440220"/>
                  </a:lnTo>
                  <a:lnTo>
                    <a:pt x="3588308" y="390448"/>
                  </a:lnTo>
                  <a:lnTo>
                    <a:pt x="3590404" y="3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309" y="4449608"/>
              <a:ext cx="159094" cy="1590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22476" y="4355058"/>
              <a:ext cx="9190355" cy="339090"/>
            </a:xfrm>
            <a:custGeom>
              <a:avLst/>
              <a:gdLst/>
              <a:ahLst/>
              <a:cxnLst/>
              <a:rect l="l" t="t" r="r" b="b"/>
              <a:pathLst>
                <a:path w="9190355" h="339089">
                  <a:moveTo>
                    <a:pt x="168478" y="36766"/>
                  </a:moveTo>
                  <a:lnTo>
                    <a:pt x="15011" y="36766"/>
                  </a:lnTo>
                  <a:lnTo>
                    <a:pt x="15011" y="61531"/>
                  </a:lnTo>
                  <a:lnTo>
                    <a:pt x="137718" y="61531"/>
                  </a:lnTo>
                  <a:lnTo>
                    <a:pt x="129908" y="107022"/>
                  </a:lnTo>
                  <a:lnTo>
                    <a:pt x="112852" y="148729"/>
                  </a:lnTo>
                  <a:lnTo>
                    <a:pt x="85928" y="186436"/>
                  </a:lnTo>
                  <a:lnTo>
                    <a:pt x="48514" y="219862"/>
                  </a:lnTo>
                  <a:lnTo>
                    <a:pt x="0" y="248780"/>
                  </a:lnTo>
                  <a:lnTo>
                    <a:pt x="16891" y="272796"/>
                  </a:lnTo>
                  <a:lnTo>
                    <a:pt x="66941" y="242798"/>
                  </a:lnTo>
                  <a:lnTo>
                    <a:pt x="105892" y="208343"/>
                  </a:lnTo>
                  <a:lnTo>
                    <a:pt x="134620" y="169976"/>
                  </a:lnTo>
                  <a:lnTo>
                    <a:pt x="154025" y="128231"/>
                  </a:lnTo>
                  <a:lnTo>
                    <a:pt x="165023" y="83642"/>
                  </a:lnTo>
                  <a:lnTo>
                    <a:pt x="168478" y="36766"/>
                  </a:lnTo>
                  <a:close/>
                </a:path>
                <a:path w="9190355" h="339089">
                  <a:moveTo>
                    <a:pt x="277291" y="749"/>
                  </a:moveTo>
                  <a:lnTo>
                    <a:pt x="246532" y="749"/>
                  </a:lnTo>
                  <a:lnTo>
                    <a:pt x="246532" y="135458"/>
                  </a:lnTo>
                  <a:lnTo>
                    <a:pt x="167728" y="135458"/>
                  </a:lnTo>
                  <a:lnTo>
                    <a:pt x="167728" y="160591"/>
                  </a:lnTo>
                  <a:lnTo>
                    <a:pt x="246532" y="160591"/>
                  </a:lnTo>
                  <a:lnTo>
                    <a:pt x="246532" y="336956"/>
                  </a:lnTo>
                  <a:lnTo>
                    <a:pt x="277291" y="336956"/>
                  </a:lnTo>
                  <a:lnTo>
                    <a:pt x="277291" y="749"/>
                  </a:lnTo>
                  <a:close/>
                </a:path>
                <a:path w="9190355" h="339089">
                  <a:moveTo>
                    <a:pt x="610120" y="8255"/>
                  </a:moveTo>
                  <a:lnTo>
                    <a:pt x="579729" y="8255"/>
                  </a:lnTo>
                  <a:lnTo>
                    <a:pt x="579729" y="46456"/>
                  </a:lnTo>
                  <a:lnTo>
                    <a:pt x="416128" y="46456"/>
                  </a:lnTo>
                  <a:lnTo>
                    <a:pt x="416128" y="8356"/>
                  </a:lnTo>
                  <a:lnTo>
                    <a:pt x="385737" y="8356"/>
                  </a:lnTo>
                  <a:lnTo>
                    <a:pt x="385737" y="46456"/>
                  </a:lnTo>
                  <a:lnTo>
                    <a:pt x="385737" y="70586"/>
                  </a:lnTo>
                  <a:lnTo>
                    <a:pt x="385737" y="109956"/>
                  </a:lnTo>
                  <a:lnTo>
                    <a:pt x="385737" y="134086"/>
                  </a:lnTo>
                  <a:lnTo>
                    <a:pt x="610120" y="134086"/>
                  </a:lnTo>
                  <a:lnTo>
                    <a:pt x="610120" y="109956"/>
                  </a:lnTo>
                  <a:lnTo>
                    <a:pt x="416128" y="109956"/>
                  </a:lnTo>
                  <a:lnTo>
                    <a:pt x="416128" y="70586"/>
                  </a:lnTo>
                  <a:lnTo>
                    <a:pt x="579729" y="70586"/>
                  </a:lnTo>
                  <a:lnTo>
                    <a:pt x="579729" y="109562"/>
                  </a:lnTo>
                  <a:lnTo>
                    <a:pt x="610120" y="109562"/>
                  </a:lnTo>
                  <a:lnTo>
                    <a:pt x="610120" y="70586"/>
                  </a:lnTo>
                  <a:lnTo>
                    <a:pt x="610120" y="46532"/>
                  </a:lnTo>
                  <a:lnTo>
                    <a:pt x="610120" y="8255"/>
                  </a:lnTo>
                  <a:close/>
                </a:path>
                <a:path w="9190355" h="339089">
                  <a:moveTo>
                    <a:pt x="649897" y="165100"/>
                  </a:moveTo>
                  <a:lnTo>
                    <a:pt x="345211" y="165100"/>
                  </a:lnTo>
                  <a:lnTo>
                    <a:pt x="345211" y="190246"/>
                  </a:lnTo>
                  <a:lnTo>
                    <a:pt x="482168" y="190246"/>
                  </a:lnTo>
                  <a:lnTo>
                    <a:pt x="482168" y="229336"/>
                  </a:lnTo>
                  <a:lnTo>
                    <a:pt x="379361" y="229336"/>
                  </a:lnTo>
                  <a:lnTo>
                    <a:pt x="379361" y="254736"/>
                  </a:lnTo>
                  <a:lnTo>
                    <a:pt x="581609" y="254736"/>
                  </a:lnTo>
                  <a:lnTo>
                    <a:pt x="581609" y="337286"/>
                  </a:lnTo>
                  <a:lnTo>
                    <a:pt x="612381" y="337286"/>
                  </a:lnTo>
                  <a:lnTo>
                    <a:pt x="612381" y="254736"/>
                  </a:lnTo>
                  <a:lnTo>
                    <a:pt x="612381" y="229336"/>
                  </a:lnTo>
                  <a:lnTo>
                    <a:pt x="512940" y="229336"/>
                  </a:lnTo>
                  <a:lnTo>
                    <a:pt x="512940" y="190246"/>
                  </a:lnTo>
                  <a:lnTo>
                    <a:pt x="649897" y="190246"/>
                  </a:lnTo>
                  <a:lnTo>
                    <a:pt x="649897" y="165100"/>
                  </a:lnTo>
                  <a:close/>
                </a:path>
                <a:path w="9190355" h="339089">
                  <a:moveTo>
                    <a:pt x="875792" y="37147"/>
                  </a:moveTo>
                  <a:lnTo>
                    <a:pt x="705802" y="37147"/>
                  </a:lnTo>
                  <a:lnTo>
                    <a:pt x="705802" y="62293"/>
                  </a:lnTo>
                  <a:lnTo>
                    <a:pt x="845769" y="62293"/>
                  </a:lnTo>
                  <a:lnTo>
                    <a:pt x="845502" y="85166"/>
                  </a:lnTo>
                  <a:lnTo>
                    <a:pt x="844219" y="113360"/>
                  </a:lnTo>
                  <a:lnTo>
                    <a:pt x="841171" y="146977"/>
                  </a:lnTo>
                  <a:lnTo>
                    <a:pt x="835634" y="186118"/>
                  </a:lnTo>
                  <a:lnTo>
                    <a:pt x="866406" y="189115"/>
                  </a:lnTo>
                  <a:lnTo>
                    <a:pt x="871829" y="145605"/>
                  </a:lnTo>
                  <a:lnTo>
                    <a:pt x="874610" y="108953"/>
                  </a:lnTo>
                  <a:lnTo>
                    <a:pt x="875639" y="78994"/>
                  </a:lnTo>
                  <a:lnTo>
                    <a:pt x="875741" y="62293"/>
                  </a:lnTo>
                  <a:lnTo>
                    <a:pt x="875792" y="37147"/>
                  </a:lnTo>
                  <a:close/>
                </a:path>
                <a:path w="9190355" h="339089">
                  <a:moveTo>
                    <a:pt x="899426" y="250647"/>
                  </a:moveTo>
                  <a:lnTo>
                    <a:pt x="898207" y="236016"/>
                  </a:lnTo>
                  <a:lnTo>
                    <a:pt x="897547" y="228142"/>
                  </a:lnTo>
                  <a:lnTo>
                    <a:pt x="871372" y="231063"/>
                  </a:lnTo>
                  <a:lnTo>
                    <a:pt x="844308" y="233210"/>
                  </a:lnTo>
                  <a:lnTo>
                    <a:pt x="816762" y="234784"/>
                  </a:lnTo>
                  <a:lnTo>
                    <a:pt x="789114" y="236016"/>
                  </a:lnTo>
                  <a:lnTo>
                    <a:pt x="789114" y="133210"/>
                  </a:lnTo>
                  <a:lnTo>
                    <a:pt x="758710" y="133210"/>
                  </a:lnTo>
                  <a:lnTo>
                    <a:pt x="758710" y="236766"/>
                  </a:lnTo>
                  <a:lnTo>
                    <a:pt x="721664" y="237617"/>
                  </a:lnTo>
                  <a:lnTo>
                    <a:pt x="687425" y="237896"/>
                  </a:lnTo>
                  <a:lnTo>
                    <a:pt x="690803" y="263410"/>
                  </a:lnTo>
                  <a:lnTo>
                    <a:pt x="738746" y="263004"/>
                  </a:lnTo>
                  <a:lnTo>
                    <a:pt x="791311" y="261251"/>
                  </a:lnTo>
                  <a:lnTo>
                    <a:pt x="845769" y="257390"/>
                  </a:lnTo>
                  <a:lnTo>
                    <a:pt x="899426" y="250647"/>
                  </a:lnTo>
                  <a:close/>
                </a:path>
                <a:path w="9190355" h="339089">
                  <a:moveTo>
                    <a:pt x="1002614" y="141084"/>
                  </a:moveTo>
                  <a:lnTo>
                    <a:pt x="948956" y="141084"/>
                  </a:lnTo>
                  <a:lnTo>
                    <a:pt x="948956" y="381"/>
                  </a:lnTo>
                  <a:lnTo>
                    <a:pt x="918184" y="381"/>
                  </a:lnTo>
                  <a:lnTo>
                    <a:pt x="918184" y="336956"/>
                  </a:lnTo>
                  <a:lnTo>
                    <a:pt x="948956" y="336956"/>
                  </a:lnTo>
                  <a:lnTo>
                    <a:pt x="948956" y="166979"/>
                  </a:lnTo>
                  <a:lnTo>
                    <a:pt x="1002614" y="166979"/>
                  </a:lnTo>
                  <a:lnTo>
                    <a:pt x="1002614" y="141084"/>
                  </a:lnTo>
                  <a:close/>
                </a:path>
                <a:path w="9190355" h="339089">
                  <a:moveTo>
                    <a:pt x="1318183" y="28892"/>
                  </a:moveTo>
                  <a:lnTo>
                    <a:pt x="1287792" y="28892"/>
                  </a:lnTo>
                  <a:lnTo>
                    <a:pt x="1287792" y="117576"/>
                  </a:lnTo>
                  <a:lnTo>
                    <a:pt x="1190231" y="117576"/>
                  </a:lnTo>
                  <a:lnTo>
                    <a:pt x="1190231" y="28676"/>
                  </a:lnTo>
                  <a:lnTo>
                    <a:pt x="1159840" y="28676"/>
                  </a:lnTo>
                  <a:lnTo>
                    <a:pt x="1159840" y="117576"/>
                  </a:lnTo>
                  <a:lnTo>
                    <a:pt x="1159840" y="141706"/>
                  </a:lnTo>
                  <a:lnTo>
                    <a:pt x="1159840" y="230606"/>
                  </a:lnTo>
                  <a:lnTo>
                    <a:pt x="1159840" y="256006"/>
                  </a:lnTo>
                  <a:lnTo>
                    <a:pt x="1318183" y="256006"/>
                  </a:lnTo>
                  <a:lnTo>
                    <a:pt x="1318183" y="230759"/>
                  </a:lnTo>
                  <a:lnTo>
                    <a:pt x="1318183" y="230606"/>
                  </a:lnTo>
                  <a:lnTo>
                    <a:pt x="1318183" y="142214"/>
                  </a:lnTo>
                  <a:lnTo>
                    <a:pt x="1287792" y="142214"/>
                  </a:lnTo>
                  <a:lnTo>
                    <a:pt x="1287792" y="230606"/>
                  </a:lnTo>
                  <a:lnTo>
                    <a:pt x="1190231" y="230606"/>
                  </a:lnTo>
                  <a:lnTo>
                    <a:pt x="1190231" y="141706"/>
                  </a:lnTo>
                  <a:lnTo>
                    <a:pt x="1318183" y="141706"/>
                  </a:lnTo>
                  <a:lnTo>
                    <a:pt x="1318183" y="117817"/>
                  </a:lnTo>
                  <a:lnTo>
                    <a:pt x="1318183" y="117576"/>
                  </a:lnTo>
                  <a:lnTo>
                    <a:pt x="1318183" y="28892"/>
                  </a:lnTo>
                  <a:close/>
                </a:path>
                <a:path w="9190355" h="339089">
                  <a:moveTo>
                    <a:pt x="1416126" y="381"/>
                  </a:moveTo>
                  <a:lnTo>
                    <a:pt x="1385354" y="381"/>
                  </a:lnTo>
                  <a:lnTo>
                    <a:pt x="1385354" y="337324"/>
                  </a:lnTo>
                  <a:lnTo>
                    <a:pt x="1416126" y="337324"/>
                  </a:lnTo>
                  <a:lnTo>
                    <a:pt x="1416126" y="381"/>
                  </a:lnTo>
                  <a:close/>
                </a:path>
                <a:path w="9190355" h="339089">
                  <a:moveTo>
                    <a:pt x="1766963" y="311442"/>
                  </a:moveTo>
                  <a:lnTo>
                    <a:pt x="1723351" y="300316"/>
                  </a:lnTo>
                  <a:lnTo>
                    <a:pt x="1687410" y="281330"/>
                  </a:lnTo>
                  <a:lnTo>
                    <a:pt x="1654009" y="224764"/>
                  </a:lnTo>
                  <a:lnTo>
                    <a:pt x="1654009" y="213880"/>
                  </a:lnTo>
                  <a:lnTo>
                    <a:pt x="1622501" y="213880"/>
                  </a:lnTo>
                  <a:lnTo>
                    <a:pt x="1622501" y="224764"/>
                  </a:lnTo>
                  <a:lnTo>
                    <a:pt x="1613446" y="255714"/>
                  </a:lnTo>
                  <a:lnTo>
                    <a:pt x="1588909" y="281330"/>
                  </a:lnTo>
                  <a:lnTo>
                    <a:pt x="1552841" y="300316"/>
                  </a:lnTo>
                  <a:lnTo>
                    <a:pt x="1509179" y="311442"/>
                  </a:lnTo>
                  <a:lnTo>
                    <a:pt x="1521180" y="335826"/>
                  </a:lnTo>
                  <a:lnTo>
                    <a:pt x="1558315" y="326517"/>
                  </a:lnTo>
                  <a:lnTo>
                    <a:pt x="1591398" y="311721"/>
                  </a:lnTo>
                  <a:lnTo>
                    <a:pt x="1618640" y="291719"/>
                  </a:lnTo>
                  <a:lnTo>
                    <a:pt x="1638249" y="266788"/>
                  </a:lnTo>
                  <a:lnTo>
                    <a:pt x="1657858" y="291719"/>
                  </a:lnTo>
                  <a:lnTo>
                    <a:pt x="1685061" y="311721"/>
                  </a:lnTo>
                  <a:lnTo>
                    <a:pt x="1718043" y="326517"/>
                  </a:lnTo>
                  <a:lnTo>
                    <a:pt x="1754949" y="335826"/>
                  </a:lnTo>
                  <a:lnTo>
                    <a:pt x="1766963" y="311442"/>
                  </a:lnTo>
                  <a:close/>
                </a:path>
                <a:path w="9190355" h="339089">
                  <a:moveTo>
                    <a:pt x="1772208" y="111823"/>
                  </a:moveTo>
                  <a:lnTo>
                    <a:pt x="1728889" y="100266"/>
                  </a:lnTo>
                  <a:lnTo>
                    <a:pt x="1691017" y="79641"/>
                  </a:lnTo>
                  <a:lnTo>
                    <a:pt x="1673199" y="61531"/>
                  </a:lnTo>
                  <a:lnTo>
                    <a:pt x="1664195" y="52400"/>
                  </a:lnTo>
                  <a:lnTo>
                    <a:pt x="1654009" y="21018"/>
                  </a:lnTo>
                  <a:lnTo>
                    <a:pt x="1654009" y="6007"/>
                  </a:lnTo>
                  <a:lnTo>
                    <a:pt x="1622501" y="6007"/>
                  </a:lnTo>
                  <a:lnTo>
                    <a:pt x="1622501" y="21018"/>
                  </a:lnTo>
                  <a:lnTo>
                    <a:pt x="1612353" y="52717"/>
                  </a:lnTo>
                  <a:lnTo>
                    <a:pt x="1585582" y="79921"/>
                  </a:lnTo>
                  <a:lnTo>
                    <a:pt x="1547622" y="100368"/>
                  </a:lnTo>
                  <a:lnTo>
                    <a:pt x="1503921" y="111823"/>
                  </a:lnTo>
                  <a:lnTo>
                    <a:pt x="1515554" y="135826"/>
                  </a:lnTo>
                  <a:lnTo>
                    <a:pt x="1553832" y="126174"/>
                  </a:lnTo>
                  <a:lnTo>
                    <a:pt x="1588719" y="110083"/>
                  </a:lnTo>
                  <a:lnTo>
                    <a:pt x="1617713" y="88290"/>
                  </a:lnTo>
                  <a:lnTo>
                    <a:pt x="1638249" y="61531"/>
                  </a:lnTo>
                  <a:lnTo>
                    <a:pt x="1659166" y="88138"/>
                  </a:lnTo>
                  <a:lnTo>
                    <a:pt x="1688160" y="109943"/>
                  </a:lnTo>
                  <a:lnTo>
                    <a:pt x="1722793" y="126123"/>
                  </a:lnTo>
                  <a:lnTo>
                    <a:pt x="1760575" y="135826"/>
                  </a:lnTo>
                  <a:lnTo>
                    <a:pt x="1772208" y="111823"/>
                  </a:lnTo>
                  <a:close/>
                </a:path>
                <a:path w="9190355" h="339089">
                  <a:moveTo>
                    <a:pt x="1790217" y="163601"/>
                  </a:moveTo>
                  <a:lnTo>
                    <a:pt x="1485912" y="163601"/>
                  </a:lnTo>
                  <a:lnTo>
                    <a:pt x="1485912" y="188366"/>
                  </a:lnTo>
                  <a:lnTo>
                    <a:pt x="1790217" y="188366"/>
                  </a:lnTo>
                  <a:lnTo>
                    <a:pt x="1790217" y="163601"/>
                  </a:lnTo>
                  <a:close/>
                </a:path>
                <a:path w="9190355" h="339089">
                  <a:moveTo>
                    <a:pt x="2011984" y="184607"/>
                  </a:moveTo>
                  <a:lnTo>
                    <a:pt x="2005901" y="153327"/>
                  </a:lnTo>
                  <a:lnTo>
                    <a:pt x="1991461" y="132461"/>
                  </a:lnTo>
                  <a:lnTo>
                    <a:pt x="1988908" y="128752"/>
                  </a:lnTo>
                  <a:lnTo>
                    <a:pt x="1982711" y="124929"/>
                  </a:lnTo>
                  <a:lnTo>
                    <a:pt x="1982711" y="184607"/>
                  </a:lnTo>
                  <a:lnTo>
                    <a:pt x="1978774" y="205371"/>
                  </a:lnTo>
                  <a:lnTo>
                    <a:pt x="1967801" y="221754"/>
                  </a:lnTo>
                  <a:lnTo>
                    <a:pt x="1951050" y="232524"/>
                  </a:lnTo>
                  <a:lnTo>
                    <a:pt x="1929803" y="236397"/>
                  </a:lnTo>
                  <a:lnTo>
                    <a:pt x="1908771" y="232524"/>
                  </a:lnTo>
                  <a:lnTo>
                    <a:pt x="1892147" y="221754"/>
                  </a:lnTo>
                  <a:lnTo>
                    <a:pt x="1881212" y="205371"/>
                  </a:lnTo>
                  <a:lnTo>
                    <a:pt x="1877275" y="184607"/>
                  </a:lnTo>
                  <a:lnTo>
                    <a:pt x="1881212" y="163639"/>
                  </a:lnTo>
                  <a:lnTo>
                    <a:pt x="1892147" y="147142"/>
                  </a:lnTo>
                  <a:lnTo>
                    <a:pt x="1908771" y="136334"/>
                  </a:lnTo>
                  <a:lnTo>
                    <a:pt x="1929803" y="132461"/>
                  </a:lnTo>
                  <a:lnTo>
                    <a:pt x="1951050" y="136334"/>
                  </a:lnTo>
                  <a:lnTo>
                    <a:pt x="1967801" y="147142"/>
                  </a:lnTo>
                  <a:lnTo>
                    <a:pt x="1978774" y="163639"/>
                  </a:lnTo>
                  <a:lnTo>
                    <a:pt x="1982711" y="184607"/>
                  </a:lnTo>
                  <a:lnTo>
                    <a:pt x="1982711" y="124929"/>
                  </a:lnTo>
                  <a:lnTo>
                    <a:pt x="1962912" y="112687"/>
                  </a:lnTo>
                  <a:lnTo>
                    <a:pt x="1929803" y="106934"/>
                  </a:lnTo>
                  <a:lnTo>
                    <a:pt x="1897138" y="112687"/>
                  </a:lnTo>
                  <a:lnTo>
                    <a:pt x="1871370" y="128752"/>
                  </a:lnTo>
                  <a:lnTo>
                    <a:pt x="1854454" y="153327"/>
                  </a:lnTo>
                  <a:lnTo>
                    <a:pt x="1848383" y="184607"/>
                  </a:lnTo>
                  <a:lnTo>
                    <a:pt x="1854454" y="216001"/>
                  </a:lnTo>
                  <a:lnTo>
                    <a:pt x="1871370" y="240423"/>
                  </a:lnTo>
                  <a:lnTo>
                    <a:pt x="1897138" y="256273"/>
                  </a:lnTo>
                  <a:lnTo>
                    <a:pt x="1929803" y="261912"/>
                  </a:lnTo>
                  <a:lnTo>
                    <a:pt x="1962912" y="256273"/>
                  </a:lnTo>
                  <a:lnTo>
                    <a:pt x="1988908" y="240423"/>
                  </a:lnTo>
                  <a:lnTo>
                    <a:pt x="1991715" y="236397"/>
                  </a:lnTo>
                  <a:lnTo>
                    <a:pt x="2005901" y="216001"/>
                  </a:lnTo>
                  <a:lnTo>
                    <a:pt x="2011984" y="184607"/>
                  </a:lnTo>
                  <a:close/>
                </a:path>
                <a:path w="9190355" h="339089">
                  <a:moveTo>
                    <a:pt x="2027745" y="54406"/>
                  </a:moveTo>
                  <a:lnTo>
                    <a:pt x="1944814" y="54406"/>
                  </a:lnTo>
                  <a:lnTo>
                    <a:pt x="1944814" y="4508"/>
                  </a:lnTo>
                  <a:lnTo>
                    <a:pt x="1914042" y="4508"/>
                  </a:lnTo>
                  <a:lnTo>
                    <a:pt x="1914042" y="54406"/>
                  </a:lnTo>
                  <a:lnTo>
                    <a:pt x="1829244" y="54406"/>
                  </a:lnTo>
                  <a:lnTo>
                    <a:pt x="1829244" y="79171"/>
                  </a:lnTo>
                  <a:lnTo>
                    <a:pt x="2027745" y="79171"/>
                  </a:lnTo>
                  <a:lnTo>
                    <a:pt x="2027745" y="54406"/>
                  </a:lnTo>
                  <a:close/>
                </a:path>
                <a:path w="9190355" h="339089">
                  <a:moveTo>
                    <a:pt x="2145563" y="138836"/>
                  </a:moveTo>
                  <a:lnTo>
                    <a:pt x="2090407" y="138836"/>
                  </a:lnTo>
                  <a:lnTo>
                    <a:pt x="2090407" y="749"/>
                  </a:lnTo>
                  <a:lnTo>
                    <a:pt x="2059635" y="749"/>
                  </a:lnTo>
                  <a:lnTo>
                    <a:pt x="2059635" y="336956"/>
                  </a:lnTo>
                  <a:lnTo>
                    <a:pt x="2090407" y="336956"/>
                  </a:lnTo>
                  <a:lnTo>
                    <a:pt x="2090407" y="164719"/>
                  </a:lnTo>
                  <a:lnTo>
                    <a:pt x="2145563" y="164719"/>
                  </a:lnTo>
                  <a:lnTo>
                    <a:pt x="2145563" y="138836"/>
                  </a:lnTo>
                  <a:close/>
                </a:path>
                <a:path w="9190355" h="339089">
                  <a:moveTo>
                    <a:pt x="2392083" y="9385"/>
                  </a:moveTo>
                  <a:lnTo>
                    <a:pt x="2362822" y="9385"/>
                  </a:lnTo>
                  <a:lnTo>
                    <a:pt x="2362822" y="138087"/>
                  </a:lnTo>
                  <a:lnTo>
                    <a:pt x="2304656" y="138087"/>
                  </a:lnTo>
                  <a:lnTo>
                    <a:pt x="2311933" y="115227"/>
                  </a:lnTo>
                  <a:lnTo>
                    <a:pt x="2316950" y="91744"/>
                  </a:lnTo>
                  <a:lnTo>
                    <a:pt x="2319858" y="67691"/>
                  </a:lnTo>
                  <a:lnTo>
                    <a:pt x="2320798" y="43154"/>
                  </a:lnTo>
                  <a:lnTo>
                    <a:pt x="2190966" y="43154"/>
                  </a:lnTo>
                  <a:lnTo>
                    <a:pt x="2190966" y="68287"/>
                  </a:lnTo>
                  <a:lnTo>
                    <a:pt x="2290407" y="68287"/>
                  </a:lnTo>
                  <a:lnTo>
                    <a:pt x="2280399" y="119189"/>
                  </a:lnTo>
                  <a:lnTo>
                    <a:pt x="2258453" y="165620"/>
                  </a:lnTo>
                  <a:lnTo>
                    <a:pt x="2224074" y="206908"/>
                  </a:lnTo>
                  <a:lnTo>
                    <a:pt x="2176703" y="242392"/>
                  </a:lnTo>
                  <a:lnTo>
                    <a:pt x="2194712" y="264541"/>
                  </a:lnTo>
                  <a:lnTo>
                    <a:pt x="2226970" y="242417"/>
                  </a:lnTo>
                  <a:lnTo>
                    <a:pt x="2254097" y="217919"/>
                  </a:lnTo>
                  <a:lnTo>
                    <a:pt x="2276297" y="191300"/>
                  </a:lnTo>
                  <a:lnTo>
                    <a:pt x="2293772" y="162852"/>
                  </a:lnTo>
                  <a:lnTo>
                    <a:pt x="2362822" y="162852"/>
                  </a:lnTo>
                  <a:lnTo>
                    <a:pt x="2362822" y="320065"/>
                  </a:lnTo>
                  <a:lnTo>
                    <a:pt x="2392083" y="320065"/>
                  </a:lnTo>
                  <a:lnTo>
                    <a:pt x="2392083" y="162852"/>
                  </a:lnTo>
                  <a:lnTo>
                    <a:pt x="2392083" y="138087"/>
                  </a:lnTo>
                  <a:lnTo>
                    <a:pt x="2392083" y="9385"/>
                  </a:lnTo>
                  <a:close/>
                </a:path>
                <a:path w="9190355" h="339089">
                  <a:moveTo>
                    <a:pt x="2462250" y="381"/>
                  </a:moveTo>
                  <a:lnTo>
                    <a:pt x="2432989" y="381"/>
                  </a:lnTo>
                  <a:lnTo>
                    <a:pt x="2432989" y="336956"/>
                  </a:lnTo>
                  <a:lnTo>
                    <a:pt x="2462250" y="336956"/>
                  </a:lnTo>
                  <a:lnTo>
                    <a:pt x="2462250" y="381"/>
                  </a:lnTo>
                  <a:close/>
                </a:path>
                <a:path w="9190355" h="339089">
                  <a:moveTo>
                    <a:pt x="2795054" y="158343"/>
                  </a:moveTo>
                  <a:lnTo>
                    <a:pt x="2744724" y="120307"/>
                  </a:lnTo>
                  <a:lnTo>
                    <a:pt x="2726766" y="66789"/>
                  </a:lnTo>
                  <a:lnTo>
                    <a:pt x="2726766" y="21386"/>
                  </a:lnTo>
                  <a:lnTo>
                    <a:pt x="2697111" y="21386"/>
                  </a:lnTo>
                  <a:lnTo>
                    <a:pt x="2697111" y="66789"/>
                  </a:lnTo>
                  <a:lnTo>
                    <a:pt x="2692323" y="95592"/>
                  </a:lnTo>
                  <a:lnTo>
                    <a:pt x="2678493" y="123825"/>
                  </a:lnTo>
                  <a:lnTo>
                    <a:pt x="2656433" y="148678"/>
                  </a:lnTo>
                  <a:lnTo>
                    <a:pt x="2626944" y="167347"/>
                  </a:lnTo>
                  <a:lnTo>
                    <a:pt x="2643454" y="191363"/>
                  </a:lnTo>
                  <a:lnTo>
                    <a:pt x="2666276" y="177952"/>
                  </a:lnTo>
                  <a:lnTo>
                    <a:pt x="2685529" y="160362"/>
                  </a:lnTo>
                  <a:lnTo>
                    <a:pt x="2700921" y="139598"/>
                  </a:lnTo>
                  <a:lnTo>
                    <a:pt x="2712123" y="116700"/>
                  </a:lnTo>
                  <a:lnTo>
                    <a:pt x="2723134" y="137134"/>
                  </a:lnTo>
                  <a:lnTo>
                    <a:pt x="2738018" y="155244"/>
                  </a:lnTo>
                  <a:lnTo>
                    <a:pt x="2756560" y="170408"/>
                  </a:lnTo>
                  <a:lnTo>
                    <a:pt x="2778544" y="181991"/>
                  </a:lnTo>
                  <a:lnTo>
                    <a:pt x="2795054" y="158343"/>
                  </a:lnTo>
                  <a:close/>
                </a:path>
                <a:path w="9190355" h="339089">
                  <a:moveTo>
                    <a:pt x="2910624" y="749"/>
                  </a:moveTo>
                  <a:lnTo>
                    <a:pt x="2880982" y="749"/>
                  </a:lnTo>
                  <a:lnTo>
                    <a:pt x="2880982" y="90805"/>
                  </a:lnTo>
                  <a:lnTo>
                    <a:pt x="2838208" y="90805"/>
                  </a:lnTo>
                  <a:lnTo>
                    <a:pt x="2838208" y="7124"/>
                  </a:lnTo>
                  <a:lnTo>
                    <a:pt x="2808935" y="7124"/>
                  </a:lnTo>
                  <a:lnTo>
                    <a:pt x="2808935" y="197370"/>
                  </a:lnTo>
                  <a:lnTo>
                    <a:pt x="2838208" y="197370"/>
                  </a:lnTo>
                  <a:lnTo>
                    <a:pt x="2838208" y="115951"/>
                  </a:lnTo>
                  <a:lnTo>
                    <a:pt x="2880982" y="115951"/>
                  </a:lnTo>
                  <a:lnTo>
                    <a:pt x="2880982" y="208254"/>
                  </a:lnTo>
                  <a:lnTo>
                    <a:pt x="2910624" y="208254"/>
                  </a:lnTo>
                  <a:lnTo>
                    <a:pt x="2910624" y="115951"/>
                  </a:lnTo>
                  <a:lnTo>
                    <a:pt x="2910624" y="90805"/>
                  </a:lnTo>
                  <a:lnTo>
                    <a:pt x="2910624" y="749"/>
                  </a:lnTo>
                  <a:close/>
                </a:path>
                <a:path w="9190355" h="339089">
                  <a:moveTo>
                    <a:pt x="2912122" y="276161"/>
                  </a:moveTo>
                  <a:lnTo>
                    <a:pt x="2904299" y="250583"/>
                  </a:lnTo>
                  <a:lnTo>
                    <a:pt x="2891510" y="239776"/>
                  </a:lnTo>
                  <a:lnTo>
                    <a:pt x="2881871" y="231609"/>
                  </a:lnTo>
                  <a:lnTo>
                    <a:pt x="2881731" y="231571"/>
                  </a:lnTo>
                  <a:lnTo>
                    <a:pt x="2881731" y="276161"/>
                  </a:lnTo>
                  <a:lnTo>
                    <a:pt x="2876067" y="291731"/>
                  </a:lnTo>
                  <a:lnTo>
                    <a:pt x="2859773" y="303276"/>
                  </a:lnTo>
                  <a:lnTo>
                    <a:pt x="2833928" y="310464"/>
                  </a:lnTo>
                  <a:lnTo>
                    <a:pt x="2799550" y="312940"/>
                  </a:lnTo>
                  <a:lnTo>
                    <a:pt x="2765564" y="310464"/>
                  </a:lnTo>
                  <a:lnTo>
                    <a:pt x="2739796" y="303276"/>
                  </a:lnTo>
                  <a:lnTo>
                    <a:pt x="2723464" y="291731"/>
                  </a:lnTo>
                  <a:lnTo>
                    <a:pt x="2717749" y="276161"/>
                  </a:lnTo>
                  <a:lnTo>
                    <a:pt x="2723464" y="260667"/>
                  </a:lnTo>
                  <a:lnTo>
                    <a:pt x="2739796" y="249250"/>
                  </a:lnTo>
                  <a:lnTo>
                    <a:pt x="2765564" y="242189"/>
                  </a:lnTo>
                  <a:lnTo>
                    <a:pt x="2799550" y="239776"/>
                  </a:lnTo>
                  <a:lnTo>
                    <a:pt x="2833928" y="242189"/>
                  </a:lnTo>
                  <a:lnTo>
                    <a:pt x="2859773" y="249250"/>
                  </a:lnTo>
                  <a:lnTo>
                    <a:pt x="2876067" y="260667"/>
                  </a:lnTo>
                  <a:lnTo>
                    <a:pt x="2881731" y="276161"/>
                  </a:lnTo>
                  <a:lnTo>
                    <a:pt x="2881731" y="231571"/>
                  </a:lnTo>
                  <a:lnTo>
                    <a:pt x="2846425" y="219811"/>
                  </a:lnTo>
                  <a:lnTo>
                    <a:pt x="2799550" y="215760"/>
                  </a:lnTo>
                  <a:lnTo>
                    <a:pt x="2752902" y="219811"/>
                  </a:lnTo>
                  <a:lnTo>
                    <a:pt x="2717571" y="231609"/>
                  </a:lnTo>
                  <a:lnTo>
                    <a:pt x="2695181" y="250583"/>
                  </a:lnTo>
                  <a:lnTo>
                    <a:pt x="2687358" y="276161"/>
                  </a:lnTo>
                  <a:lnTo>
                    <a:pt x="2695181" y="301752"/>
                  </a:lnTo>
                  <a:lnTo>
                    <a:pt x="2717571" y="320725"/>
                  </a:lnTo>
                  <a:lnTo>
                    <a:pt x="2752902" y="332524"/>
                  </a:lnTo>
                  <a:lnTo>
                    <a:pt x="2799550" y="336575"/>
                  </a:lnTo>
                  <a:lnTo>
                    <a:pt x="2846425" y="332524"/>
                  </a:lnTo>
                  <a:lnTo>
                    <a:pt x="2881871" y="320725"/>
                  </a:lnTo>
                  <a:lnTo>
                    <a:pt x="2891078" y="312940"/>
                  </a:lnTo>
                  <a:lnTo>
                    <a:pt x="2904299" y="301752"/>
                  </a:lnTo>
                  <a:lnTo>
                    <a:pt x="2912122" y="276161"/>
                  </a:lnTo>
                  <a:close/>
                </a:path>
                <a:path w="9190355" h="339089">
                  <a:moveTo>
                    <a:pt x="3248698" y="381"/>
                  </a:moveTo>
                  <a:lnTo>
                    <a:pt x="3217938" y="381"/>
                  </a:lnTo>
                  <a:lnTo>
                    <a:pt x="3217938" y="56654"/>
                  </a:lnTo>
                  <a:lnTo>
                    <a:pt x="3141764" y="56654"/>
                  </a:lnTo>
                  <a:lnTo>
                    <a:pt x="3143453" y="47993"/>
                  </a:lnTo>
                  <a:lnTo>
                    <a:pt x="3144621" y="39357"/>
                  </a:lnTo>
                  <a:lnTo>
                    <a:pt x="3145294" y="30645"/>
                  </a:lnTo>
                  <a:lnTo>
                    <a:pt x="3145510" y="21767"/>
                  </a:lnTo>
                  <a:lnTo>
                    <a:pt x="2994291" y="21767"/>
                  </a:lnTo>
                  <a:lnTo>
                    <a:pt x="2994291" y="46901"/>
                  </a:lnTo>
                  <a:lnTo>
                    <a:pt x="3112490" y="46901"/>
                  </a:lnTo>
                  <a:lnTo>
                    <a:pt x="3099854" y="87147"/>
                  </a:lnTo>
                  <a:lnTo>
                    <a:pt x="3071926" y="121767"/>
                  </a:lnTo>
                  <a:lnTo>
                    <a:pt x="3030131" y="149898"/>
                  </a:lnTo>
                  <a:lnTo>
                    <a:pt x="2975914" y="170726"/>
                  </a:lnTo>
                  <a:lnTo>
                    <a:pt x="2988297" y="194741"/>
                  </a:lnTo>
                  <a:lnTo>
                    <a:pt x="3038589" y="176149"/>
                  </a:lnTo>
                  <a:lnTo>
                    <a:pt x="3080270" y="150939"/>
                  </a:lnTo>
                  <a:lnTo>
                    <a:pt x="3112452" y="119392"/>
                  </a:lnTo>
                  <a:lnTo>
                    <a:pt x="3134258" y="81800"/>
                  </a:lnTo>
                  <a:lnTo>
                    <a:pt x="3217938" y="81800"/>
                  </a:lnTo>
                  <a:lnTo>
                    <a:pt x="3217938" y="126453"/>
                  </a:lnTo>
                  <a:lnTo>
                    <a:pt x="3130131" y="126453"/>
                  </a:lnTo>
                  <a:lnTo>
                    <a:pt x="3130131" y="151587"/>
                  </a:lnTo>
                  <a:lnTo>
                    <a:pt x="3217938" y="151587"/>
                  </a:lnTo>
                  <a:lnTo>
                    <a:pt x="3217938" y="192493"/>
                  </a:lnTo>
                  <a:lnTo>
                    <a:pt x="3248698" y="192493"/>
                  </a:lnTo>
                  <a:lnTo>
                    <a:pt x="3248698" y="81800"/>
                  </a:lnTo>
                  <a:lnTo>
                    <a:pt x="3248698" y="56654"/>
                  </a:lnTo>
                  <a:lnTo>
                    <a:pt x="3248698" y="381"/>
                  </a:lnTo>
                  <a:close/>
                </a:path>
                <a:path w="9190355" h="339089">
                  <a:moveTo>
                    <a:pt x="3278721" y="310692"/>
                  </a:moveTo>
                  <a:lnTo>
                    <a:pt x="3249968" y="296176"/>
                  </a:lnTo>
                  <a:lnTo>
                    <a:pt x="3228771" y="275882"/>
                  </a:lnTo>
                  <a:lnTo>
                    <a:pt x="3225457" y="269786"/>
                  </a:lnTo>
                  <a:lnTo>
                    <a:pt x="3215665" y="251802"/>
                  </a:lnTo>
                  <a:lnTo>
                    <a:pt x="3211182" y="225882"/>
                  </a:lnTo>
                  <a:lnTo>
                    <a:pt x="3211182" y="201498"/>
                  </a:lnTo>
                  <a:lnTo>
                    <a:pt x="3181159" y="201498"/>
                  </a:lnTo>
                  <a:lnTo>
                    <a:pt x="3181159" y="225882"/>
                  </a:lnTo>
                  <a:lnTo>
                    <a:pt x="3178200" y="246722"/>
                  </a:lnTo>
                  <a:lnTo>
                    <a:pt x="3169247" y="268478"/>
                  </a:lnTo>
                  <a:lnTo>
                    <a:pt x="3154248" y="289102"/>
                  </a:lnTo>
                  <a:lnTo>
                    <a:pt x="3133128" y="306565"/>
                  </a:lnTo>
                  <a:lnTo>
                    <a:pt x="3112503" y="290474"/>
                  </a:lnTo>
                  <a:lnTo>
                    <a:pt x="3098000" y="270916"/>
                  </a:lnTo>
                  <a:lnTo>
                    <a:pt x="3097860" y="270725"/>
                  </a:lnTo>
                  <a:lnTo>
                    <a:pt x="3089122" y="248729"/>
                  </a:lnTo>
                  <a:lnTo>
                    <a:pt x="3086227" y="225882"/>
                  </a:lnTo>
                  <a:lnTo>
                    <a:pt x="3086227" y="201498"/>
                  </a:lnTo>
                  <a:lnTo>
                    <a:pt x="3056585" y="201498"/>
                  </a:lnTo>
                  <a:lnTo>
                    <a:pt x="3056585" y="225882"/>
                  </a:lnTo>
                  <a:lnTo>
                    <a:pt x="3051987" y="250698"/>
                  </a:lnTo>
                  <a:lnTo>
                    <a:pt x="3038665" y="274624"/>
                  </a:lnTo>
                  <a:lnTo>
                    <a:pt x="3017329" y="295376"/>
                  </a:lnTo>
                  <a:lnTo>
                    <a:pt x="2988665" y="310692"/>
                  </a:lnTo>
                  <a:lnTo>
                    <a:pt x="3004426" y="333578"/>
                  </a:lnTo>
                  <a:lnTo>
                    <a:pt x="3026410" y="322364"/>
                  </a:lnTo>
                  <a:lnTo>
                    <a:pt x="3044952" y="307733"/>
                  </a:lnTo>
                  <a:lnTo>
                    <a:pt x="3059836" y="290360"/>
                  </a:lnTo>
                  <a:lnTo>
                    <a:pt x="3070847" y="270916"/>
                  </a:lnTo>
                  <a:lnTo>
                    <a:pt x="3080524" y="291249"/>
                  </a:lnTo>
                  <a:lnTo>
                    <a:pt x="3094012" y="309511"/>
                  </a:lnTo>
                  <a:lnTo>
                    <a:pt x="3111576" y="324891"/>
                  </a:lnTo>
                  <a:lnTo>
                    <a:pt x="3133509" y="336575"/>
                  </a:lnTo>
                  <a:lnTo>
                    <a:pt x="3155061" y="324294"/>
                  </a:lnTo>
                  <a:lnTo>
                    <a:pt x="3172536" y="308394"/>
                  </a:lnTo>
                  <a:lnTo>
                    <a:pt x="3173869" y="306565"/>
                  </a:lnTo>
                  <a:lnTo>
                    <a:pt x="3186061" y="289890"/>
                  </a:lnTo>
                  <a:lnTo>
                    <a:pt x="3195790" y="269786"/>
                  </a:lnTo>
                  <a:lnTo>
                    <a:pt x="3206508" y="289877"/>
                  </a:lnTo>
                  <a:lnTo>
                    <a:pt x="3221545" y="307594"/>
                  </a:lnTo>
                  <a:lnTo>
                    <a:pt x="3240595" y="322338"/>
                  </a:lnTo>
                  <a:lnTo>
                    <a:pt x="3263341" y="333578"/>
                  </a:lnTo>
                  <a:lnTo>
                    <a:pt x="3278721" y="310692"/>
                  </a:lnTo>
                  <a:close/>
                </a:path>
                <a:path w="9190355" h="339089">
                  <a:moveTo>
                    <a:pt x="3585286" y="34150"/>
                  </a:moveTo>
                  <a:lnTo>
                    <a:pt x="3349269" y="34150"/>
                  </a:lnTo>
                  <a:lnTo>
                    <a:pt x="3349269" y="59283"/>
                  </a:lnTo>
                  <a:lnTo>
                    <a:pt x="3554514" y="59283"/>
                  </a:lnTo>
                  <a:lnTo>
                    <a:pt x="3554514" y="67538"/>
                  </a:lnTo>
                  <a:lnTo>
                    <a:pt x="3554311" y="99364"/>
                  </a:lnTo>
                  <a:lnTo>
                    <a:pt x="3552914" y="134708"/>
                  </a:lnTo>
                  <a:lnTo>
                    <a:pt x="3549129" y="174548"/>
                  </a:lnTo>
                  <a:lnTo>
                    <a:pt x="3541750" y="219887"/>
                  </a:lnTo>
                  <a:lnTo>
                    <a:pt x="3572522" y="223266"/>
                  </a:lnTo>
                  <a:lnTo>
                    <a:pt x="3579901" y="176136"/>
                  </a:lnTo>
                  <a:lnTo>
                    <a:pt x="3583686" y="135547"/>
                  </a:lnTo>
                  <a:lnTo>
                    <a:pt x="3585083" y="99898"/>
                  </a:lnTo>
                  <a:lnTo>
                    <a:pt x="3585286" y="67538"/>
                  </a:lnTo>
                  <a:lnTo>
                    <a:pt x="3585286" y="34150"/>
                  </a:lnTo>
                  <a:close/>
                </a:path>
                <a:path w="9190355" h="339089">
                  <a:moveTo>
                    <a:pt x="3621684" y="264541"/>
                  </a:moveTo>
                  <a:lnTo>
                    <a:pt x="3466338" y="264541"/>
                  </a:lnTo>
                  <a:lnTo>
                    <a:pt x="3466338" y="144081"/>
                  </a:lnTo>
                  <a:lnTo>
                    <a:pt x="3435566" y="144081"/>
                  </a:lnTo>
                  <a:lnTo>
                    <a:pt x="3435566" y="264541"/>
                  </a:lnTo>
                  <a:lnTo>
                    <a:pt x="3317367" y="264541"/>
                  </a:lnTo>
                  <a:lnTo>
                    <a:pt x="3317367" y="289674"/>
                  </a:lnTo>
                  <a:lnTo>
                    <a:pt x="3621684" y="289674"/>
                  </a:lnTo>
                  <a:lnTo>
                    <a:pt x="3621684" y="264541"/>
                  </a:lnTo>
                  <a:close/>
                </a:path>
                <a:path w="9190355" h="339089">
                  <a:moveTo>
                    <a:pt x="4044569" y="148209"/>
                  </a:moveTo>
                  <a:lnTo>
                    <a:pt x="4013797" y="148209"/>
                  </a:lnTo>
                  <a:lnTo>
                    <a:pt x="4013797" y="337705"/>
                  </a:lnTo>
                  <a:lnTo>
                    <a:pt x="4044569" y="337705"/>
                  </a:lnTo>
                  <a:lnTo>
                    <a:pt x="4044569" y="148209"/>
                  </a:lnTo>
                  <a:close/>
                </a:path>
                <a:path w="9190355" h="339089">
                  <a:moveTo>
                    <a:pt x="4044569" y="381"/>
                  </a:moveTo>
                  <a:lnTo>
                    <a:pt x="4013797" y="381"/>
                  </a:lnTo>
                  <a:lnTo>
                    <a:pt x="4013797" y="122656"/>
                  </a:lnTo>
                  <a:lnTo>
                    <a:pt x="3933875" y="122656"/>
                  </a:lnTo>
                  <a:lnTo>
                    <a:pt x="3933875" y="57886"/>
                  </a:lnTo>
                  <a:lnTo>
                    <a:pt x="3933875" y="33756"/>
                  </a:lnTo>
                  <a:lnTo>
                    <a:pt x="3903472" y="33756"/>
                  </a:lnTo>
                  <a:lnTo>
                    <a:pt x="3903472" y="57886"/>
                  </a:lnTo>
                  <a:lnTo>
                    <a:pt x="3903472" y="122656"/>
                  </a:lnTo>
                  <a:lnTo>
                    <a:pt x="3903472" y="148056"/>
                  </a:lnTo>
                  <a:lnTo>
                    <a:pt x="3903472" y="226796"/>
                  </a:lnTo>
                  <a:lnTo>
                    <a:pt x="3810800" y="226796"/>
                  </a:lnTo>
                  <a:lnTo>
                    <a:pt x="3810800" y="57886"/>
                  </a:lnTo>
                  <a:lnTo>
                    <a:pt x="3903472" y="57886"/>
                  </a:lnTo>
                  <a:lnTo>
                    <a:pt x="3903472" y="33756"/>
                  </a:lnTo>
                  <a:lnTo>
                    <a:pt x="3780777" y="33756"/>
                  </a:lnTo>
                  <a:lnTo>
                    <a:pt x="3780777" y="57886"/>
                  </a:lnTo>
                  <a:lnTo>
                    <a:pt x="3780777" y="226796"/>
                  </a:lnTo>
                  <a:lnTo>
                    <a:pt x="3780777" y="252196"/>
                  </a:lnTo>
                  <a:lnTo>
                    <a:pt x="3933875" y="252196"/>
                  </a:lnTo>
                  <a:lnTo>
                    <a:pt x="3933875" y="226796"/>
                  </a:lnTo>
                  <a:lnTo>
                    <a:pt x="3933875" y="148056"/>
                  </a:lnTo>
                  <a:lnTo>
                    <a:pt x="4044569" y="148056"/>
                  </a:lnTo>
                  <a:lnTo>
                    <a:pt x="4044569" y="123075"/>
                  </a:lnTo>
                  <a:lnTo>
                    <a:pt x="4044569" y="122656"/>
                  </a:lnTo>
                  <a:lnTo>
                    <a:pt x="4044569" y="381"/>
                  </a:lnTo>
                  <a:close/>
                </a:path>
                <a:path w="9190355" h="339089">
                  <a:moveTo>
                    <a:pt x="4329366" y="243522"/>
                  </a:moveTo>
                  <a:lnTo>
                    <a:pt x="4327791" y="230390"/>
                  </a:lnTo>
                  <a:lnTo>
                    <a:pt x="4326356" y="218376"/>
                  </a:lnTo>
                  <a:lnTo>
                    <a:pt x="4283697" y="224218"/>
                  </a:lnTo>
                  <a:lnTo>
                    <a:pt x="4243146" y="227901"/>
                  </a:lnTo>
                  <a:lnTo>
                    <a:pt x="4203306" y="229831"/>
                  </a:lnTo>
                  <a:lnTo>
                    <a:pt x="4162755" y="230390"/>
                  </a:lnTo>
                  <a:lnTo>
                    <a:pt x="4162755" y="151968"/>
                  </a:lnTo>
                  <a:lnTo>
                    <a:pt x="4286961" y="151968"/>
                  </a:lnTo>
                  <a:lnTo>
                    <a:pt x="4286961" y="31521"/>
                  </a:lnTo>
                  <a:lnTo>
                    <a:pt x="4130865" y="31521"/>
                  </a:lnTo>
                  <a:lnTo>
                    <a:pt x="4130865" y="56654"/>
                  </a:lnTo>
                  <a:lnTo>
                    <a:pt x="4255821" y="56654"/>
                  </a:lnTo>
                  <a:lnTo>
                    <a:pt x="4255821" y="126822"/>
                  </a:lnTo>
                  <a:lnTo>
                    <a:pt x="4131995" y="126822"/>
                  </a:lnTo>
                  <a:lnTo>
                    <a:pt x="4131995" y="255905"/>
                  </a:lnTo>
                  <a:lnTo>
                    <a:pt x="4159758" y="255905"/>
                  </a:lnTo>
                  <a:lnTo>
                    <a:pt x="4202087" y="255397"/>
                  </a:lnTo>
                  <a:lnTo>
                    <a:pt x="4243438" y="253517"/>
                  </a:lnTo>
                  <a:lnTo>
                    <a:pt x="4285348" y="249732"/>
                  </a:lnTo>
                  <a:lnTo>
                    <a:pt x="4329366" y="243522"/>
                  </a:lnTo>
                  <a:close/>
                </a:path>
                <a:path w="9190355" h="339089">
                  <a:moveTo>
                    <a:pt x="4388650" y="0"/>
                  </a:moveTo>
                  <a:lnTo>
                    <a:pt x="4357878" y="0"/>
                  </a:lnTo>
                  <a:lnTo>
                    <a:pt x="4357878" y="337324"/>
                  </a:lnTo>
                  <a:lnTo>
                    <a:pt x="4388650" y="337324"/>
                  </a:lnTo>
                  <a:lnTo>
                    <a:pt x="4388650" y="0"/>
                  </a:lnTo>
                  <a:close/>
                </a:path>
                <a:path w="9190355" h="339089">
                  <a:moveTo>
                    <a:pt x="4758652" y="85547"/>
                  </a:moveTo>
                  <a:lnTo>
                    <a:pt x="4752302" y="57289"/>
                  </a:lnTo>
                  <a:lnTo>
                    <a:pt x="4739678" y="41656"/>
                  </a:lnTo>
                  <a:lnTo>
                    <a:pt x="4734598" y="35369"/>
                  </a:lnTo>
                  <a:lnTo>
                    <a:pt x="4729010" y="32448"/>
                  </a:lnTo>
                  <a:lnTo>
                    <a:pt x="4729010" y="85547"/>
                  </a:lnTo>
                  <a:lnTo>
                    <a:pt x="4724870" y="103492"/>
                  </a:lnTo>
                  <a:lnTo>
                    <a:pt x="4713300" y="117348"/>
                  </a:lnTo>
                  <a:lnTo>
                    <a:pt x="4695609" y="126288"/>
                  </a:lnTo>
                  <a:lnTo>
                    <a:pt x="4673104" y="129451"/>
                  </a:lnTo>
                  <a:lnTo>
                    <a:pt x="4650384" y="126288"/>
                  </a:lnTo>
                  <a:lnTo>
                    <a:pt x="4632579" y="117348"/>
                  </a:lnTo>
                  <a:lnTo>
                    <a:pt x="4620971" y="103492"/>
                  </a:lnTo>
                  <a:lnTo>
                    <a:pt x="4616818" y="85547"/>
                  </a:lnTo>
                  <a:lnTo>
                    <a:pt x="4620971" y="67614"/>
                  </a:lnTo>
                  <a:lnTo>
                    <a:pt x="4632579" y="53746"/>
                  </a:lnTo>
                  <a:lnTo>
                    <a:pt x="4650384" y="44818"/>
                  </a:lnTo>
                  <a:lnTo>
                    <a:pt x="4673104" y="41656"/>
                  </a:lnTo>
                  <a:lnTo>
                    <a:pt x="4695609" y="44818"/>
                  </a:lnTo>
                  <a:lnTo>
                    <a:pt x="4713300" y="53746"/>
                  </a:lnTo>
                  <a:lnTo>
                    <a:pt x="4724870" y="67614"/>
                  </a:lnTo>
                  <a:lnTo>
                    <a:pt x="4729010" y="85547"/>
                  </a:lnTo>
                  <a:lnTo>
                    <a:pt x="4729010" y="32448"/>
                  </a:lnTo>
                  <a:lnTo>
                    <a:pt x="4707521" y="21170"/>
                  </a:lnTo>
                  <a:lnTo>
                    <a:pt x="4673104" y="16129"/>
                  </a:lnTo>
                  <a:lnTo>
                    <a:pt x="4638472" y="21170"/>
                  </a:lnTo>
                  <a:lnTo>
                    <a:pt x="4611281" y="35369"/>
                  </a:lnTo>
                  <a:lnTo>
                    <a:pt x="4593539" y="57289"/>
                  </a:lnTo>
                  <a:lnTo>
                    <a:pt x="4587176" y="85547"/>
                  </a:lnTo>
                  <a:lnTo>
                    <a:pt x="4593539" y="113588"/>
                  </a:lnTo>
                  <a:lnTo>
                    <a:pt x="4611281" y="135407"/>
                  </a:lnTo>
                  <a:lnTo>
                    <a:pt x="4638472" y="149555"/>
                  </a:lnTo>
                  <a:lnTo>
                    <a:pt x="4673104" y="154597"/>
                  </a:lnTo>
                  <a:lnTo>
                    <a:pt x="4707521" y="149555"/>
                  </a:lnTo>
                  <a:lnTo>
                    <a:pt x="4734598" y="135407"/>
                  </a:lnTo>
                  <a:lnTo>
                    <a:pt x="4739437" y="129451"/>
                  </a:lnTo>
                  <a:lnTo>
                    <a:pt x="4752302" y="113588"/>
                  </a:lnTo>
                  <a:lnTo>
                    <a:pt x="4758652" y="85547"/>
                  </a:lnTo>
                  <a:close/>
                </a:path>
                <a:path w="9190355" h="339089">
                  <a:moveTo>
                    <a:pt x="4786427" y="193992"/>
                  </a:moveTo>
                  <a:lnTo>
                    <a:pt x="4783798" y="171107"/>
                  </a:lnTo>
                  <a:lnTo>
                    <a:pt x="4726775" y="177723"/>
                  </a:lnTo>
                  <a:lnTo>
                    <a:pt x="4668698" y="181330"/>
                  </a:lnTo>
                  <a:lnTo>
                    <a:pt x="4612729" y="182816"/>
                  </a:lnTo>
                  <a:lnTo>
                    <a:pt x="4562043" y="183108"/>
                  </a:lnTo>
                  <a:lnTo>
                    <a:pt x="4566170" y="209003"/>
                  </a:lnTo>
                  <a:lnTo>
                    <a:pt x="4610582" y="208622"/>
                  </a:lnTo>
                  <a:lnTo>
                    <a:pt x="4634496" y="208051"/>
                  </a:lnTo>
                  <a:lnTo>
                    <a:pt x="4659223" y="207124"/>
                  </a:lnTo>
                  <a:lnTo>
                    <a:pt x="4659223" y="326453"/>
                  </a:lnTo>
                  <a:lnTo>
                    <a:pt x="4689995" y="326453"/>
                  </a:lnTo>
                  <a:lnTo>
                    <a:pt x="4689995" y="207124"/>
                  </a:lnTo>
                  <a:lnTo>
                    <a:pt x="4689995" y="205244"/>
                  </a:lnTo>
                  <a:lnTo>
                    <a:pt x="4714024" y="203492"/>
                  </a:lnTo>
                  <a:lnTo>
                    <a:pt x="4738205" y="201028"/>
                  </a:lnTo>
                  <a:lnTo>
                    <a:pt x="4762385" y="197866"/>
                  </a:lnTo>
                  <a:lnTo>
                    <a:pt x="4786427" y="193992"/>
                  </a:lnTo>
                  <a:close/>
                </a:path>
                <a:path w="9190355" h="339089">
                  <a:moveTo>
                    <a:pt x="4838954" y="749"/>
                  </a:moveTo>
                  <a:lnTo>
                    <a:pt x="4808182" y="749"/>
                  </a:lnTo>
                  <a:lnTo>
                    <a:pt x="4808182" y="337324"/>
                  </a:lnTo>
                  <a:lnTo>
                    <a:pt x="4838954" y="337324"/>
                  </a:lnTo>
                  <a:lnTo>
                    <a:pt x="4838954" y="749"/>
                  </a:lnTo>
                  <a:close/>
                </a:path>
                <a:path w="9190355" h="339089">
                  <a:moveTo>
                    <a:pt x="5127129" y="7874"/>
                  </a:moveTo>
                  <a:lnTo>
                    <a:pt x="5097869" y="7874"/>
                  </a:lnTo>
                  <a:lnTo>
                    <a:pt x="5097869" y="131330"/>
                  </a:lnTo>
                  <a:lnTo>
                    <a:pt x="5055463" y="131330"/>
                  </a:lnTo>
                  <a:lnTo>
                    <a:pt x="5048440" y="88519"/>
                  </a:lnTo>
                  <a:lnTo>
                    <a:pt x="5034013" y="57035"/>
                  </a:lnTo>
                  <a:lnTo>
                    <a:pt x="5033607" y="56146"/>
                  </a:lnTo>
                  <a:lnTo>
                    <a:pt x="5027701" y="50584"/>
                  </a:lnTo>
                  <a:lnTo>
                    <a:pt x="5027701" y="145211"/>
                  </a:lnTo>
                  <a:lnTo>
                    <a:pt x="5024590" y="182435"/>
                  </a:lnTo>
                  <a:lnTo>
                    <a:pt x="5015776" y="210553"/>
                  </a:lnTo>
                  <a:lnTo>
                    <a:pt x="5002047" y="228320"/>
                  </a:lnTo>
                  <a:lnTo>
                    <a:pt x="4984166" y="234518"/>
                  </a:lnTo>
                  <a:lnTo>
                    <a:pt x="4965916" y="228320"/>
                  </a:lnTo>
                  <a:lnTo>
                    <a:pt x="4952085" y="210553"/>
                  </a:lnTo>
                  <a:lnTo>
                    <a:pt x="4943322" y="182435"/>
                  </a:lnTo>
                  <a:lnTo>
                    <a:pt x="4940262" y="145211"/>
                  </a:lnTo>
                  <a:lnTo>
                    <a:pt x="4943322" y="108635"/>
                  </a:lnTo>
                  <a:lnTo>
                    <a:pt x="4952085" y="80860"/>
                  </a:lnTo>
                  <a:lnTo>
                    <a:pt x="4965916" y="63220"/>
                  </a:lnTo>
                  <a:lnTo>
                    <a:pt x="4984166" y="57035"/>
                  </a:lnTo>
                  <a:lnTo>
                    <a:pt x="5002047" y="63220"/>
                  </a:lnTo>
                  <a:lnTo>
                    <a:pt x="5015776" y="80860"/>
                  </a:lnTo>
                  <a:lnTo>
                    <a:pt x="5024590" y="108635"/>
                  </a:lnTo>
                  <a:lnTo>
                    <a:pt x="5027701" y="145211"/>
                  </a:lnTo>
                  <a:lnTo>
                    <a:pt x="5027701" y="50584"/>
                  </a:lnTo>
                  <a:lnTo>
                    <a:pt x="5011877" y="35661"/>
                  </a:lnTo>
                  <a:lnTo>
                    <a:pt x="4984166" y="28511"/>
                  </a:lnTo>
                  <a:lnTo>
                    <a:pt x="4954397" y="36677"/>
                  </a:lnTo>
                  <a:lnTo>
                    <a:pt x="4931689" y="59994"/>
                  </a:lnTo>
                  <a:lnTo>
                    <a:pt x="4917211" y="96748"/>
                  </a:lnTo>
                  <a:lnTo>
                    <a:pt x="4912131" y="145211"/>
                  </a:lnTo>
                  <a:lnTo>
                    <a:pt x="4917211" y="194335"/>
                  </a:lnTo>
                  <a:lnTo>
                    <a:pt x="4931689" y="231419"/>
                  </a:lnTo>
                  <a:lnTo>
                    <a:pt x="4954397" y="254863"/>
                  </a:lnTo>
                  <a:lnTo>
                    <a:pt x="4984166" y="263029"/>
                  </a:lnTo>
                  <a:lnTo>
                    <a:pt x="5012347" y="255676"/>
                  </a:lnTo>
                  <a:lnTo>
                    <a:pt x="5034305" y="234518"/>
                  </a:lnTo>
                  <a:lnTo>
                    <a:pt x="5049024" y="200977"/>
                  </a:lnTo>
                  <a:lnTo>
                    <a:pt x="5055463" y="156464"/>
                  </a:lnTo>
                  <a:lnTo>
                    <a:pt x="5097869" y="156464"/>
                  </a:lnTo>
                  <a:lnTo>
                    <a:pt x="5097869" y="320446"/>
                  </a:lnTo>
                  <a:lnTo>
                    <a:pt x="5127129" y="320446"/>
                  </a:lnTo>
                  <a:lnTo>
                    <a:pt x="5127129" y="156464"/>
                  </a:lnTo>
                  <a:lnTo>
                    <a:pt x="5127129" y="131330"/>
                  </a:lnTo>
                  <a:lnTo>
                    <a:pt x="5127129" y="7874"/>
                  </a:lnTo>
                  <a:close/>
                </a:path>
                <a:path w="9190355" h="339089">
                  <a:moveTo>
                    <a:pt x="5193919" y="381"/>
                  </a:moveTo>
                  <a:lnTo>
                    <a:pt x="5164658" y="381"/>
                  </a:lnTo>
                  <a:lnTo>
                    <a:pt x="5164658" y="336956"/>
                  </a:lnTo>
                  <a:lnTo>
                    <a:pt x="5193919" y="336956"/>
                  </a:lnTo>
                  <a:lnTo>
                    <a:pt x="5193919" y="381"/>
                  </a:lnTo>
                  <a:close/>
                </a:path>
                <a:path w="9190355" h="339089">
                  <a:moveTo>
                    <a:pt x="5623230" y="12166"/>
                  </a:moveTo>
                  <a:lnTo>
                    <a:pt x="5592838" y="12166"/>
                  </a:lnTo>
                  <a:lnTo>
                    <a:pt x="5592838" y="36296"/>
                  </a:lnTo>
                  <a:lnTo>
                    <a:pt x="5592838" y="89636"/>
                  </a:lnTo>
                  <a:lnTo>
                    <a:pt x="5427738" y="89636"/>
                  </a:lnTo>
                  <a:lnTo>
                    <a:pt x="5427738" y="36296"/>
                  </a:lnTo>
                  <a:lnTo>
                    <a:pt x="5592838" y="36296"/>
                  </a:lnTo>
                  <a:lnTo>
                    <a:pt x="5592838" y="12166"/>
                  </a:lnTo>
                  <a:lnTo>
                    <a:pt x="5397716" y="12166"/>
                  </a:lnTo>
                  <a:lnTo>
                    <a:pt x="5397716" y="36296"/>
                  </a:lnTo>
                  <a:lnTo>
                    <a:pt x="5397716" y="89636"/>
                  </a:lnTo>
                  <a:lnTo>
                    <a:pt x="5397716" y="113766"/>
                  </a:lnTo>
                  <a:lnTo>
                    <a:pt x="5623230" y="113766"/>
                  </a:lnTo>
                  <a:lnTo>
                    <a:pt x="5623230" y="89674"/>
                  </a:lnTo>
                  <a:lnTo>
                    <a:pt x="5623230" y="36296"/>
                  </a:lnTo>
                  <a:lnTo>
                    <a:pt x="5623230" y="36017"/>
                  </a:lnTo>
                  <a:lnTo>
                    <a:pt x="5623230" y="12166"/>
                  </a:lnTo>
                  <a:close/>
                </a:path>
                <a:path w="9190355" h="339089">
                  <a:moveTo>
                    <a:pt x="5633732" y="309346"/>
                  </a:moveTo>
                  <a:lnTo>
                    <a:pt x="5425859" y="309346"/>
                  </a:lnTo>
                  <a:lnTo>
                    <a:pt x="5425859" y="276326"/>
                  </a:lnTo>
                  <a:lnTo>
                    <a:pt x="5623598" y="276326"/>
                  </a:lnTo>
                  <a:lnTo>
                    <a:pt x="5623598" y="253466"/>
                  </a:lnTo>
                  <a:lnTo>
                    <a:pt x="5623598" y="222986"/>
                  </a:lnTo>
                  <a:lnTo>
                    <a:pt x="5623598" y="200126"/>
                  </a:lnTo>
                  <a:lnTo>
                    <a:pt x="5394718" y="200126"/>
                  </a:lnTo>
                  <a:lnTo>
                    <a:pt x="5394718" y="222986"/>
                  </a:lnTo>
                  <a:lnTo>
                    <a:pt x="5593207" y="222986"/>
                  </a:lnTo>
                  <a:lnTo>
                    <a:pt x="5593207" y="253466"/>
                  </a:lnTo>
                  <a:lnTo>
                    <a:pt x="5395836" y="253466"/>
                  </a:lnTo>
                  <a:lnTo>
                    <a:pt x="5395836" y="276326"/>
                  </a:lnTo>
                  <a:lnTo>
                    <a:pt x="5395836" y="309346"/>
                  </a:lnTo>
                  <a:lnTo>
                    <a:pt x="5395836" y="333476"/>
                  </a:lnTo>
                  <a:lnTo>
                    <a:pt x="5633732" y="333476"/>
                  </a:lnTo>
                  <a:lnTo>
                    <a:pt x="5633732" y="309346"/>
                  </a:lnTo>
                  <a:close/>
                </a:path>
                <a:path w="9190355" h="339089">
                  <a:moveTo>
                    <a:pt x="5662625" y="142214"/>
                  </a:moveTo>
                  <a:lnTo>
                    <a:pt x="5357939" y="142214"/>
                  </a:lnTo>
                  <a:lnTo>
                    <a:pt x="5357939" y="166979"/>
                  </a:lnTo>
                  <a:lnTo>
                    <a:pt x="5494896" y="166979"/>
                  </a:lnTo>
                  <a:lnTo>
                    <a:pt x="5494896" y="199999"/>
                  </a:lnTo>
                  <a:lnTo>
                    <a:pt x="5525668" y="199999"/>
                  </a:lnTo>
                  <a:lnTo>
                    <a:pt x="5525668" y="166979"/>
                  </a:lnTo>
                  <a:lnTo>
                    <a:pt x="5662625" y="166979"/>
                  </a:lnTo>
                  <a:lnTo>
                    <a:pt x="5662625" y="142214"/>
                  </a:lnTo>
                  <a:close/>
                </a:path>
                <a:path w="9190355" h="339089">
                  <a:moveTo>
                    <a:pt x="5887009" y="143713"/>
                  </a:moveTo>
                  <a:lnTo>
                    <a:pt x="5880659" y="95123"/>
                  </a:lnTo>
                  <a:lnTo>
                    <a:pt x="5862955" y="58115"/>
                  </a:lnTo>
                  <a:lnTo>
                    <a:pt x="5858268" y="54038"/>
                  </a:lnTo>
                  <a:lnTo>
                    <a:pt x="5857367" y="53263"/>
                  </a:lnTo>
                  <a:lnTo>
                    <a:pt x="5857367" y="143713"/>
                  </a:lnTo>
                  <a:lnTo>
                    <a:pt x="5853227" y="180898"/>
                  </a:lnTo>
                  <a:lnTo>
                    <a:pt x="5841657" y="209283"/>
                  </a:lnTo>
                  <a:lnTo>
                    <a:pt x="5823966" y="227406"/>
                  </a:lnTo>
                  <a:lnTo>
                    <a:pt x="5801461" y="233768"/>
                  </a:lnTo>
                  <a:lnTo>
                    <a:pt x="5778741" y="227406"/>
                  </a:lnTo>
                  <a:lnTo>
                    <a:pt x="5760936" y="209283"/>
                  </a:lnTo>
                  <a:lnTo>
                    <a:pt x="5749328" y="180898"/>
                  </a:lnTo>
                  <a:lnTo>
                    <a:pt x="5745175" y="143713"/>
                  </a:lnTo>
                  <a:lnTo>
                    <a:pt x="5749328" y="106743"/>
                  </a:lnTo>
                  <a:lnTo>
                    <a:pt x="5760936" y="78473"/>
                  </a:lnTo>
                  <a:lnTo>
                    <a:pt x="5778741" y="60388"/>
                  </a:lnTo>
                  <a:lnTo>
                    <a:pt x="5801461" y="54038"/>
                  </a:lnTo>
                  <a:lnTo>
                    <a:pt x="5823966" y="60388"/>
                  </a:lnTo>
                  <a:lnTo>
                    <a:pt x="5841657" y="78473"/>
                  </a:lnTo>
                  <a:lnTo>
                    <a:pt x="5853227" y="106743"/>
                  </a:lnTo>
                  <a:lnTo>
                    <a:pt x="5857367" y="143713"/>
                  </a:lnTo>
                  <a:lnTo>
                    <a:pt x="5857367" y="53263"/>
                  </a:lnTo>
                  <a:lnTo>
                    <a:pt x="5835878" y="34544"/>
                  </a:lnTo>
                  <a:lnTo>
                    <a:pt x="5801461" y="26263"/>
                  </a:lnTo>
                  <a:lnTo>
                    <a:pt x="5767044" y="34544"/>
                  </a:lnTo>
                  <a:lnTo>
                    <a:pt x="5739968" y="58115"/>
                  </a:lnTo>
                  <a:lnTo>
                    <a:pt x="5722251" y="95123"/>
                  </a:lnTo>
                  <a:lnTo>
                    <a:pt x="5715914" y="143713"/>
                  </a:lnTo>
                  <a:lnTo>
                    <a:pt x="5722251" y="192303"/>
                  </a:lnTo>
                  <a:lnTo>
                    <a:pt x="5739968" y="229311"/>
                  </a:lnTo>
                  <a:lnTo>
                    <a:pt x="5767044" y="252882"/>
                  </a:lnTo>
                  <a:lnTo>
                    <a:pt x="5801461" y="261162"/>
                  </a:lnTo>
                  <a:lnTo>
                    <a:pt x="5835878" y="252882"/>
                  </a:lnTo>
                  <a:lnTo>
                    <a:pt x="5857837" y="233768"/>
                  </a:lnTo>
                  <a:lnTo>
                    <a:pt x="5862955" y="229311"/>
                  </a:lnTo>
                  <a:lnTo>
                    <a:pt x="5880659" y="192303"/>
                  </a:lnTo>
                  <a:lnTo>
                    <a:pt x="5887009" y="143713"/>
                  </a:lnTo>
                  <a:close/>
                </a:path>
                <a:path w="9190355" h="339089">
                  <a:moveTo>
                    <a:pt x="5978944" y="381"/>
                  </a:moveTo>
                  <a:lnTo>
                    <a:pt x="5948172" y="381"/>
                  </a:lnTo>
                  <a:lnTo>
                    <a:pt x="5948172" y="337705"/>
                  </a:lnTo>
                  <a:lnTo>
                    <a:pt x="5978944" y="337705"/>
                  </a:lnTo>
                  <a:lnTo>
                    <a:pt x="5978944" y="381"/>
                  </a:lnTo>
                  <a:close/>
                </a:path>
                <a:path w="9190355" h="339089">
                  <a:moveTo>
                    <a:pt x="6325692" y="36398"/>
                  </a:moveTo>
                  <a:lnTo>
                    <a:pt x="6171844" y="36398"/>
                  </a:lnTo>
                  <a:lnTo>
                    <a:pt x="6171844" y="61912"/>
                  </a:lnTo>
                  <a:lnTo>
                    <a:pt x="6295301" y="61912"/>
                  </a:lnTo>
                  <a:lnTo>
                    <a:pt x="6286335" y="107784"/>
                  </a:lnTo>
                  <a:lnTo>
                    <a:pt x="6267958" y="149758"/>
                  </a:lnTo>
                  <a:lnTo>
                    <a:pt x="6240157" y="187515"/>
                  </a:lnTo>
                  <a:lnTo>
                    <a:pt x="6202870" y="220751"/>
                  </a:lnTo>
                  <a:lnTo>
                    <a:pt x="6156083" y="249148"/>
                  </a:lnTo>
                  <a:lnTo>
                    <a:pt x="6172974" y="273164"/>
                  </a:lnTo>
                  <a:lnTo>
                    <a:pt x="6222073" y="243382"/>
                  </a:lnTo>
                  <a:lnTo>
                    <a:pt x="6260922" y="208864"/>
                  </a:lnTo>
                  <a:lnTo>
                    <a:pt x="6290132" y="170256"/>
                  </a:lnTo>
                  <a:lnTo>
                    <a:pt x="6310274" y="128219"/>
                  </a:lnTo>
                  <a:lnTo>
                    <a:pt x="6321933" y="83375"/>
                  </a:lnTo>
                  <a:lnTo>
                    <a:pt x="6325692" y="36398"/>
                  </a:lnTo>
                  <a:close/>
                </a:path>
                <a:path w="9190355" h="339089">
                  <a:moveTo>
                    <a:pt x="6466776" y="136956"/>
                  </a:moveTo>
                  <a:lnTo>
                    <a:pt x="6412738" y="136956"/>
                  </a:lnTo>
                  <a:lnTo>
                    <a:pt x="6412738" y="381"/>
                  </a:lnTo>
                  <a:lnTo>
                    <a:pt x="6381978" y="381"/>
                  </a:lnTo>
                  <a:lnTo>
                    <a:pt x="6381978" y="336956"/>
                  </a:lnTo>
                  <a:lnTo>
                    <a:pt x="6412738" y="336956"/>
                  </a:lnTo>
                  <a:lnTo>
                    <a:pt x="6412738" y="162471"/>
                  </a:lnTo>
                  <a:lnTo>
                    <a:pt x="6466776" y="162471"/>
                  </a:lnTo>
                  <a:lnTo>
                    <a:pt x="6466776" y="136956"/>
                  </a:lnTo>
                  <a:close/>
                </a:path>
                <a:path w="9190355" h="339089">
                  <a:moveTo>
                    <a:pt x="6766585" y="229336"/>
                  </a:moveTo>
                  <a:lnTo>
                    <a:pt x="6532816" y="229336"/>
                  </a:lnTo>
                  <a:lnTo>
                    <a:pt x="6532816" y="254736"/>
                  </a:lnTo>
                  <a:lnTo>
                    <a:pt x="6735432" y="254736"/>
                  </a:lnTo>
                  <a:lnTo>
                    <a:pt x="6735432" y="338556"/>
                  </a:lnTo>
                  <a:lnTo>
                    <a:pt x="6766585" y="338556"/>
                  </a:lnTo>
                  <a:lnTo>
                    <a:pt x="6766585" y="254736"/>
                  </a:lnTo>
                  <a:lnTo>
                    <a:pt x="6766585" y="229336"/>
                  </a:lnTo>
                  <a:close/>
                </a:path>
                <a:path w="9190355" h="339089">
                  <a:moveTo>
                    <a:pt x="6768833" y="102336"/>
                  </a:moveTo>
                  <a:lnTo>
                    <a:pt x="6568084" y="102336"/>
                  </a:lnTo>
                  <a:lnTo>
                    <a:pt x="6568084" y="37566"/>
                  </a:lnTo>
                  <a:lnTo>
                    <a:pt x="6765836" y="37566"/>
                  </a:lnTo>
                  <a:lnTo>
                    <a:pt x="6765836" y="13436"/>
                  </a:lnTo>
                  <a:lnTo>
                    <a:pt x="6537312" y="13436"/>
                  </a:lnTo>
                  <a:lnTo>
                    <a:pt x="6537312" y="37566"/>
                  </a:lnTo>
                  <a:lnTo>
                    <a:pt x="6537312" y="102336"/>
                  </a:lnTo>
                  <a:lnTo>
                    <a:pt x="6537312" y="126466"/>
                  </a:lnTo>
                  <a:lnTo>
                    <a:pt x="6768833" y="126466"/>
                  </a:lnTo>
                  <a:lnTo>
                    <a:pt x="6768833" y="102336"/>
                  </a:lnTo>
                  <a:close/>
                </a:path>
                <a:path w="9190355" h="339089">
                  <a:moveTo>
                    <a:pt x="6803733" y="164350"/>
                  </a:moveTo>
                  <a:lnTo>
                    <a:pt x="6499047" y="164350"/>
                  </a:lnTo>
                  <a:lnTo>
                    <a:pt x="6499047" y="189115"/>
                  </a:lnTo>
                  <a:lnTo>
                    <a:pt x="6803733" y="189115"/>
                  </a:lnTo>
                  <a:lnTo>
                    <a:pt x="6803733" y="164350"/>
                  </a:lnTo>
                  <a:close/>
                </a:path>
                <a:path w="9190355" h="339089">
                  <a:moveTo>
                    <a:pt x="7145972" y="178231"/>
                  </a:moveTo>
                  <a:lnTo>
                    <a:pt x="7086498" y="139204"/>
                  </a:lnTo>
                  <a:lnTo>
                    <a:pt x="7064172" y="79921"/>
                  </a:lnTo>
                  <a:lnTo>
                    <a:pt x="7064172" y="70548"/>
                  </a:lnTo>
                  <a:lnTo>
                    <a:pt x="7138467" y="70548"/>
                  </a:lnTo>
                  <a:lnTo>
                    <a:pt x="7138467" y="46151"/>
                  </a:lnTo>
                  <a:lnTo>
                    <a:pt x="7064172" y="46151"/>
                  </a:lnTo>
                  <a:lnTo>
                    <a:pt x="7064172" y="2628"/>
                  </a:lnTo>
                  <a:lnTo>
                    <a:pt x="7033400" y="2628"/>
                  </a:lnTo>
                  <a:lnTo>
                    <a:pt x="7033400" y="46151"/>
                  </a:lnTo>
                  <a:lnTo>
                    <a:pt x="6958736" y="46151"/>
                  </a:lnTo>
                  <a:lnTo>
                    <a:pt x="6958736" y="70548"/>
                  </a:lnTo>
                  <a:lnTo>
                    <a:pt x="7033400" y="70548"/>
                  </a:lnTo>
                  <a:lnTo>
                    <a:pt x="7033400" y="79921"/>
                  </a:lnTo>
                  <a:lnTo>
                    <a:pt x="7027342" y="113525"/>
                  </a:lnTo>
                  <a:lnTo>
                    <a:pt x="7010286" y="143332"/>
                  </a:lnTo>
                  <a:lnTo>
                    <a:pt x="6983857" y="167513"/>
                  </a:lnTo>
                  <a:lnTo>
                    <a:pt x="6949732" y="184238"/>
                  </a:lnTo>
                  <a:lnTo>
                    <a:pt x="6965112" y="208254"/>
                  </a:lnTo>
                  <a:lnTo>
                    <a:pt x="6992861" y="195465"/>
                  </a:lnTo>
                  <a:lnTo>
                    <a:pt x="7016559" y="177761"/>
                  </a:lnTo>
                  <a:lnTo>
                    <a:pt x="7035559" y="155702"/>
                  </a:lnTo>
                  <a:lnTo>
                    <a:pt x="7049160" y="129832"/>
                  </a:lnTo>
                  <a:lnTo>
                    <a:pt x="7062787" y="153492"/>
                  </a:lnTo>
                  <a:lnTo>
                    <a:pt x="7081342" y="173913"/>
                  </a:lnTo>
                  <a:lnTo>
                    <a:pt x="7104253" y="190411"/>
                  </a:lnTo>
                  <a:lnTo>
                    <a:pt x="7130961" y="202247"/>
                  </a:lnTo>
                  <a:lnTo>
                    <a:pt x="7145972" y="178231"/>
                  </a:lnTo>
                  <a:close/>
                </a:path>
                <a:path w="9190355" h="339089">
                  <a:moveTo>
                    <a:pt x="7225525" y="304304"/>
                  </a:moveTo>
                  <a:lnTo>
                    <a:pt x="7031901" y="304304"/>
                  </a:lnTo>
                  <a:lnTo>
                    <a:pt x="7031901" y="227761"/>
                  </a:lnTo>
                  <a:lnTo>
                    <a:pt x="7001129" y="227761"/>
                  </a:lnTo>
                  <a:lnTo>
                    <a:pt x="7001129" y="329450"/>
                  </a:lnTo>
                  <a:lnTo>
                    <a:pt x="7225525" y="329450"/>
                  </a:lnTo>
                  <a:lnTo>
                    <a:pt x="7225525" y="304304"/>
                  </a:lnTo>
                  <a:close/>
                </a:path>
                <a:path w="9190355" h="339089">
                  <a:moveTo>
                    <a:pt x="7260412" y="105067"/>
                  </a:moveTo>
                  <a:lnTo>
                    <a:pt x="7210514" y="105067"/>
                  </a:lnTo>
                  <a:lnTo>
                    <a:pt x="7210514" y="381"/>
                  </a:lnTo>
                  <a:lnTo>
                    <a:pt x="7179742" y="381"/>
                  </a:lnTo>
                  <a:lnTo>
                    <a:pt x="7179742" y="249897"/>
                  </a:lnTo>
                  <a:lnTo>
                    <a:pt x="7210514" y="249897"/>
                  </a:lnTo>
                  <a:lnTo>
                    <a:pt x="7210514" y="130581"/>
                  </a:lnTo>
                  <a:lnTo>
                    <a:pt x="7260412" y="130581"/>
                  </a:lnTo>
                  <a:lnTo>
                    <a:pt x="7260412" y="105067"/>
                  </a:lnTo>
                  <a:close/>
                </a:path>
                <a:path w="9190355" h="339089">
                  <a:moveTo>
                    <a:pt x="7598194" y="156845"/>
                  </a:moveTo>
                  <a:lnTo>
                    <a:pt x="7564831" y="139623"/>
                  </a:lnTo>
                  <a:lnTo>
                    <a:pt x="7538999" y="115341"/>
                  </a:lnTo>
                  <a:lnTo>
                    <a:pt x="7533119" y="105067"/>
                  </a:lnTo>
                  <a:lnTo>
                    <a:pt x="7522311" y="86194"/>
                  </a:lnTo>
                  <a:lnTo>
                    <a:pt x="7516393" y="54406"/>
                  </a:lnTo>
                  <a:lnTo>
                    <a:pt x="7516393" y="45783"/>
                  </a:lnTo>
                  <a:lnTo>
                    <a:pt x="7590307" y="45783"/>
                  </a:lnTo>
                  <a:lnTo>
                    <a:pt x="7590307" y="20637"/>
                  </a:lnTo>
                  <a:lnTo>
                    <a:pt x="7410577" y="20637"/>
                  </a:lnTo>
                  <a:lnTo>
                    <a:pt x="7410577" y="45783"/>
                  </a:lnTo>
                  <a:lnTo>
                    <a:pt x="7485621" y="45783"/>
                  </a:lnTo>
                  <a:lnTo>
                    <a:pt x="7485621" y="54406"/>
                  </a:lnTo>
                  <a:lnTo>
                    <a:pt x="7479385" y="89433"/>
                  </a:lnTo>
                  <a:lnTo>
                    <a:pt x="7461936" y="120967"/>
                  </a:lnTo>
                  <a:lnTo>
                    <a:pt x="7435126" y="146799"/>
                  </a:lnTo>
                  <a:lnTo>
                    <a:pt x="7400823" y="164719"/>
                  </a:lnTo>
                  <a:lnTo>
                    <a:pt x="7416952" y="189115"/>
                  </a:lnTo>
                  <a:lnTo>
                    <a:pt x="7444765" y="175082"/>
                  </a:lnTo>
                  <a:lnTo>
                    <a:pt x="7468590" y="155956"/>
                  </a:lnTo>
                  <a:lnTo>
                    <a:pt x="7487717" y="132384"/>
                  </a:lnTo>
                  <a:lnTo>
                    <a:pt x="7501382" y="105067"/>
                  </a:lnTo>
                  <a:lnTo>
                    <a:pt x="7515161" y="129578"/>
                  </a:lnTo>
                  <a:lnTo>
                    <a:pt x="7533653" y="150888"/>
                  </a:lnTo>
                  <a:lnTo>
                    <a:pt x="7556360" y="168325"/>
                  </a:lnTo>
                  <a:lnTo>
                    <a:pt x="7582802" y="181229"/>
                  </a:lnTo>
                  <a:lnTo>
                    <a:pt x="7598194" y="156845"/>
                  </a:lnTo>
                  <a:close/>
                </a:path>
                <a:path w="9190355" h="339089">
                  <a:moveTo>
                    <a:pt x="7676616" y="199618"/>
                  </a:moveTo>
                  <a:lnTo>
                    <a:pt x="7646225" y="199618"/>
                  </a:lnTo>
                  <a:lnTo>
                    <a:pt x="7646225" y="240893"/>
                  </a:lnTo>
                  <a:lnTo>
                    <a:pt x="7646225" y="264909"/>
                  </a:lnTo>
                  <a:lnTo>
                    <a:pt x="7646225" y="307314"/>
                  </a:lnTo>
                  <a:lnTo>
                    <a:pt x="7491628" y="307314"/>
                  </a:lnTo>
                  <a:lnTo>
                    <a:pt x="7491628" y="264909"/>
                  </a:lnTo>
                  <a:lnTo>
                    <a:pt x="7646225" y="264909"/>
                  </a:lnTo>
                  <a:lnTo>
                    <a:pt x="7646225" y="240893"/>
                  </a:lnTo>
                  <a:lnTo>
                    <a:pt x="7491628" y="240893"/>
                  </a:lnTo>
                  <a:lnTo>
                    <a:pt x="7491628" y="199618"/>
                  </a:lnTo>
                  <a:lnTo>
                    <a:pt x="7461237" y="199618"/>
                  </a:lnTo>
                  <a:lnTo>
                    <a:pt x="7461237" y="332447"/>
                  </a:lnTo>
                  <a:lnTo>
                    <a:pt x="7676616" y="332447"/>
                  </a:lnTo>
                  <a:lnTo>
                    <a:pt x="7676616" y="307314"/>
                  </a:lnTo>
                  <a:lnTo>
                    <a:pt x="7676616" y="264909"/>
                  </a:lnTo>
                  <a:lnTo>
                    <a:pt x="7676616" y="240893"/>
                  </a:lnTo>
                  <a:lnTo>
                    <a:pt x="7676616" y="199618"/>
                  </a:lnTo>
                  <a:close/>
                </a:path>
                <a:path w="9190355" h="339089">
                  <a:moveTo>
                    <a:pt x="7676616" y="749"/>
                  </a:moveTo>
                  <a:lnTo>
                    <a:pt x="7645844" y="749"/>
                  </a:lnTo>
                  <a:lnTo>
                    <a:pt x="7645844" y="82169"/>
                  </a:lnTo>
                  <a:lnTo>
                    <a:pt x="7579423" y="82169"/>
                  </a:lnTo>
                  <a:lnTo>
                    <a:pt x="7579423" y="107315"/>
                  </a:lnTo>
                  <a:lnTo>
                    <a:pt x="7645844" y="107315"/>
                  </a:lnTo>
                  <a:lnTo>
                    <a:pt x="7645844" y="183108"/>
                  </a:lnTo>
                  <a:lnTo>
                    <a:pt x="7676616" y="183108"/>
                  </a:lnTo>
                  <a:lnTo>
                    <a:pt x="7676616" y="749"/>
                  </a:lnTo>
                  <a:close/>
                </a:path>
                <a:path w="9190355" h="339089">
                  <a:moveTo>
                    <a:pt x="7954277" y="236016"/>
                  </a:moveTo>
                  <a:lnTo>
                    <a:pt x="7919161" y="212369"/>
                  </a:lnTo>
                  <a:lnTo>
                    <a:pt x="7890535" y="177673"/>
                  </a:lnTo>
                  <a:lnTo>
                    <a:pt x="7879791" y="154216"/>
                  </a:lnTo>
                  <a:lnTo>
                    <a:pt x="7871282" y="135661"/>
                  </a:lnTo>
                  <a:lnTo>
                    <a:pt x="7864221" y="90055"/>
                  </a:lnTo>
                  <a:lnTo>
                    <a:pt x="7864221" y="29641"/>
                  </a:lnTo>
                  <a:lnTo>
                    <a:pt x="7833830" y="29641"/>
                  </a:lnTo>
                  <a:lnTo>
                    <a:pt x="7833830" y="90055"/>
                  </a:lnTo>
                  <a:lnTo>
                    <a:pt x="7826667" y="137388"/>
                  </a:lnTo>
                  <a:lnTo>
                    <a:pt x="7807198" y="181089"/>
                  </a:lnTo>
                  <a:lnTo>
                    <a:pt x="7778432" y="217271"/>
                  </a:lnTo>
                  <a:lnTo>
                    <a:pt x="7743406" y="242023"/>
                  </a:lnTo>
                  <a:lnTo>
                    <a:pt x="7762164" y="267157"/>
                  </a:lnTo>
                  <a:lnTo>
                    <a:pt x="7790231" y="248094"/>
                  </a:lnTo>
                  <a:lnTo>
                    <a:pt x="7814691" y="222084"/>
                  </a:lnTo>
                  <a:lnTo>
                    <a:pt x="7834668" y="190385"/>
                  </a:lnTo>
                  <a:lnTo>
                    <a:pt x="7849222" y="154216"/>
                  </a:lnTo>
                  <a:lnTo>
                    <a:pt x="7864183" y="188493"/>
                  </a:lnTo>
                  <a:lnTo>
                    <a:pt x="7884249" y="218478"/>
                  </a:lnTo>
                  <a:lnTo>
                    <a:pt x="7908480" y="242976"/>
                  </a:lnTo>
                  <a:lnTo>
                    <a:pt x="7935900" y="260781"/>
                  </a:lnTo>
                  <a:lnTo>
                    <a:pt x="7954277" y="236016"/>
                  </a:lnTo>
                  <a:close/>
                </a:path>
                <a:path w="9190355" h="339089">
                  <a:moveTo>
                    <a:pt x="8020317" y="381"/>
                  </a:moveTo>
                  <a:lnTo>
                    <a:pt x="7989557" y="381"/>
                  </a:lnTo>
                  <a:lnTo>
                    <a:pt x="7989557" y="337705"/>
                  </a:lnTo>
                  <a:lnTo>
                    <a:pt x="8020317" y="337705"/>
                  </a:lnTo>
                  <a:lnTo>
                    <a:pt x="8020317" y="381"/>
                  </a:lnTo>
                  <a:close/>
                </a:path>
                <a:path w="9190355" h="339089">
                  <a:moveTo>
                    <a:pt x="8261972" y="36398"/>
                  </a:moveTo>
                  <a:lnTo>
                    <a:pt x="8108124" y="36398"/>
                  </a:lnTo>
                  <a:lnTo>
                    <a:pt x="8108124" y="61912"/>
                  </a:lnTo>
                  <a:lnTo>
                    <a:pt x="8231581" y="61912"/>
                  </a:lnTo>
                  <a:lnTo>
                    <a:pt x="8222615" y="107784"/>
                  </a:lnTo>
                  <a:lnTo>
                    <a:pt x="8204238" y="149758"/>
                  </a:lnTo>
                  <a:lnTo>
                    <a:pt x="8176438" y="187515"/>
                  </a:lnTo>
                  <a:lnTo>
                    <a:pt x="8139150" y="220751"/>
                  </a:lnTo>
                  <a:lnTo>
                    <a:pt x="8092364" y="249148"/>
                  </a:lnTo>
                  <a:lnTo>
                    <a:pt x="8109255" y="273164"/>
                  </a:lnTo>
                  <a:lnTo>
                    <a:pt x="8158353" y="243382"/>
                  </a:lnTo>
                  <a:lnTo>
                    <a:pt x="8197202" y="208864"/>
                  </a:lnTo>
                  <a:lnTo>
                    <a:pt x="8226412" y="170256"/>
                  </a:lnTo>
                  <a:lnTo>
                    <a:pt x="8246554" y="128219"/>
                  </a:lnTo>
                  <a:lnTo>
                    <a:pt x="8258213" y="83375"/>
                  </a:lnTo>
                  <a:lnTo>
                    <a:pt x="8261972" y="36398"/>
                  </a:lnTo>
                  <a:close/>
                </a:path>
                <a:path w="9190355" h="339089">
                  <a:moveTo>
                    <a:pt x="8403056" y="136956"/>
                  </a:moveTo>
                  <a:lnTo>
                    <a:pt x="8349018" y="136956"/>
                  </a:lnTo>
                  <a:lnTo>
                    <a:pt x="8349018" y="381"/>
                  </a:lnTo>
                  <a:lnTo>
                    <a:pt x="8318259" y="381"/>
                  </a:lnTo>
                  <a:lnTo>
                    <a:pt x="8318259" y="336956"/>
                  </a:lnTo>
                  <a:lnTo>
                    <a:pt x="8349018" y="336956"/>
                  </a:lnTo>
                  <a:lnTo>
                    <a:pt x="8349018" y="162471"/>
                  </a:lnTo>
                  <a:lnTo>
                    <a:pt x="8403056" y="162471"/>
                  </a:lnTo>
                  <a:lnTo>
                    <a:pt x="8403056" y="136956"/>
                  </a:lnTo>
                  <a:close/>
                </a:path>
                <a:path w="9190355" h="339089">
                  <a:moveTo>
                    <a:pt x="8723871" y="98679"/>
                  </a:moveTo>
                  <a:lnTo>
                    <a:pt x="8717280" y="66802"/>
                  </a:lnTo>
                  <a:lnTo>
                    <a:pt x="8701697" y="45783"/>
                  </a:lnTo>
                  <a:lnTo>
                    <a:pt x="8698928" y="42024"/>
                  </a:lnTo>
                  <a:lnTo>
                    <a:pt x="8693861" y="39116"/>
                  </a:lnTo>
                  <a:lnTo>
                    <a:pt x="8693861" y="98679"/>
                  </a:lnTo>
                  <a:lnTo>
                    <a:pt x="8689467" y="120091"/>
                  </a:lnTo>
                  <a:lnTo>
                    <a:pt x="8677300" y="136817"/>
                  </a:lnTo>
                  <a:lnTo>
                    <a:pt x="8658873" y="147701"/>
                  </a:lnTo>
                  <a:lnTo>
                    <a:pt x="8635695" y="151587"/>
                  </a:lnTo>
                  <a:lnTo>
                    <a:pt x="8612645" y="147701"/>
                  </a:lnTo>
                  <a:lnTo>
                    <a:pt x="8594471" y="136817"/>
                  </a:lnTo>
                  <a:lnTo>
                    <a:pt x="8582558" y="120091"/>
                  </a:lnTo>
                  <a:lnTo>
                    <a:pt x="8578291" y="98679"/>
                  </a:lnTo>
                  <a:lnTo>
                    <a:pt x="8582558" y="77431"/>
                  </a:lnTo>
                  <a:lnTo>
                    <a:pt x="8594471" y="60693"/>
                  </a:lnTo>
                  <a:lnTo>
                    <a:pt x="8612645" y="49720"/>
                  </a:lnTo>
                  <a:lnTo>
                    <a:pt x="8635695" y="45783"/>
                  </a:lnTo>
                  <a:lnTo>
                    <a:pt x="8658873" y="49720"/>
                  </a:lnTo>
                  <a:lnTo>
                    <a:pt x="8677300" y="60693"/>
                  </a:lnTo>
                  <a:lnTo>
                    <a:pt x="8689467" y="77431"/>
                  </a:lnTo>
                  <a:lnTo>
                    <a:pt x="8693861" y="98679"/>
                  </a:lnTo>
                  <a:lnTo>
                    <a:pt x="8693861" y="39116"/>
                  </a:lnTo>
                  <a:lnTo>
                    <a:pt x="8671001" y="25971"/>
                  </a:lnTo>
                  <a:lnTo>
                    <a:pt x="8635695" y="20256"/>
                  </a:lnTo>
                  <a:lnTo>
                    <a:pt x="8600669" y="25971"/>
                  </a:lnTo>
                  <a:lnTo>
                    <a:pt x="8572983" y="42024"/>
                  </a:lnTo>
                  <a:lnTo>
                    <a:pt x="8554809" y="66802"/>
                  </a:lnTo>
                  <a:lnTo>
                    <a:pt x="8548268" y="98679"/>
                  </a:lnTo>
                  <a:lnTo>
                    <a:pt x="8554809" y="130568"/>
                  </a:lnTo>
                  <a:lnTo>
                    <a:pt x="8572983" y="155346"/>
                  </a:lnTo>
                  <a:lnTo>
                    <a:pt x="8600669" y="171399"/>
                  </a:lnTo>
                  <a:lnTo>
                    <a:pt x="8635695" y="177101"/>
                  </a:lnTo>
                  <a:lnTo>
                    <a:pt x="8671001" y="171399"/>
                  </a:lnTo>
                  <a:lnTo>
                    <a:pt x="8698928" y="155346"/>
                  </a:lnTo>
                  <a:lnTo>
                    <a:pt x="8701697" y="151587"/>
                  </a:lnTo>
                  <a:lnTo>
                    <a:pt x="8717280" y="130568"/>
                  </a:lnTo>
                  <a:lnTo>
                    <a:pt x="8723871" y="98679"/>
                  </a:lnTo>
                  <a:close/>
                </a:path>
                <a:path w="9190355" h="339089">
                  <a:moveTo>
                    <a:pt x="8816556" y="749"/>
                  </a:moveTo>
                  <a:lnTo>
                    <a:pt x="8785784" y="749"/>
                  </a:lnTo>
                  <a:lnTo>
                    <a:pt x="8785784" y="192862"/>
                  </a:lnTo>
                  <a:lnTo>
                    <a:pt x="8816556" y="192862"/>
                  </a:lnTo>
                  <a:lnTo>
                    <a:pt x="8816556" y="749"/>
                  </a:lnTo>
                  <a:close/>
                </a:path>
                <a:path w="9190355" h="339089">
                  <a:moveTo>
                    <a:pt x="8846579" y="309194"/>
                  </a:moveTo>
                  <a:lnTo>
                    <a:pt x="8796769" y="275094"/>
                  </a:lnTo>
                  <a:lnTo>
                    <a:pt x="8779040" y="225513"/>
                  </a:lnTo>
                  <a:lnTo>
                    <a:pt x="8779040" y="207505"/>
                  </a:lnTo>
                  <a:lnTo>
                    <a:pt x="8749017" y="207505"/>
                  </a:lnTo>
                  <a:lnTo>
                    <a:pt x="8749017" y="225513"/>
                  </a:lnTo>
                  <a:lnTo>
                    <a:pt x="8745995" y="246278"/>
                  </a:lnTo>
                  <a:lnTo>
                    <a:pt x="8736914" y="267868"/>
                  </a:lnTo>
                  <a:lnTo>
                    <a:pt x="8721788" y="288251"/>
                  </a:lnTo>
                  <a:lnTo>
                    <a:pt x="8700618" y="305435"/>
                  </a:lnTo>
                  <a:lnTo>
                    <a:pt x="8680209" y="289356"/>
                  </a:lnTo>
                  <a:lnTo>
                    <a:pt x="8666010" y="270167"/>
                  </a:lnTo>
                  <a:lnTo>
                    <a:pt x="8665667" y="269697"/>
                  </a:lnTo>
                  <a:lnTo>
                    <a:pt x="8656980" y="247916"/>
                  </a:lnTo>
                  <a:lnTo>
                    <a:pt x="8654085" y="225513"/>
                  </a:lnTo>
                  <a:lnTo>
                    <a:pt x="8654085" y="207505"/>
                  </a:lnTo>
                  <a:lnTo>
                    <a:pt x="8624443" y="207505"/>
                  </a:lnTo>
                  <a:lnTo>
                    <a:pt x="8624443" y="225513"/>
                  </a:lnTo>
                  <a:lnTo>
                    <a:pt x="8619846" y="250088"/>
                  </a:lnTo>
                  <a:lnTo>
                    <a:pt x="8606574" y="273824"/>
                  </a:lnTo>
                  <a:lnTo>
                    <a:pt x="8585340" y="294322"/>
                  </a:lnTo>
                  <a:lnTo>
                    <a:pt x="8556904" y="309194"/>
                  </a:lnTo>
                  <a:lnTo>
                    <a:pt x="8572284" y="332447"/>
                  </a:lnTo>
                  <a:lnTo>
                    <a:pt x="8594268" y="321449"/>
                  </a:lnTo>
                  <a:lnTo>
                    <a:pt x="8612810" y="306933"/>
                  </a:lnTo>
                  <a:lnTo>
                    <a:pt x="8627694" y="289610"/>
                  </a:lnTo>
                  <a:lnTo>
                    <a:pt x="8638705" y="270167"/>
                  </a:lnTo>
                  <a:lnTo>
                    <a:pt x="8648230" y="290449"/>
                  </a:lnTo>
                  <a:lnTo>
                    <a:pt x="8661730" y="308571"/>
                  </a:lnTo>
                  <a:lnTo>
                    <a:pt x="8679383" y="323824"/>
                  </a:lnTo>
                  <a:lnTo>
                    <a:pt x="8701367" y="335457"/>
                  </a:lnTo>
                  <a:lnTo>
                    <a:pt x="8722754" y="323227"/>
                  </a:lnTo>
                  <a:lnTo>
                    <a:pt x="8740242" y="307454"/>
                  </a:lnTo>
                  <a:lnTo>
                    <a:pt x="8741740" y="305435"/>
                  </a:lnTo>
                  <a:lnTo>
                    <a:pt x="8753869" y="289077"/>
                  </a:lnTo>
                  <a:lnTo>
                    <a:pt x="8763648" y="269036"/>
                  </a:lnTo>
                  <a:lnTo>
                    <a:pt x="8774316" y="289128"/>
                  </a:lnTo>
                  <a:lnTo>
                    <a:pt x="8789264" y="306793"/>
                  </a:lnTo>
                  <a:lnTo>
                    <a:pt x="8808288" y="321437"/>
                  </a:lnTo>
                  <a:lnTo>
                    <a:pt x="8831186" y="332447"/>
                  </a:lnTo>
                  <a:lnTo>
                    <a:pt x="8846579" y="309194"/>
                  </a:lnTo>
                  <a:close/>
                </a:path>
                <a:path w="9190355" h="339089">
                  <a:moveTo>
                    <a:pt x="9152763" y="221754"/>
                  </a:moveTo>
                  <a:lnTo>
                    <a:pt x="9122740" y="221754"/>
                  </a:lnTo>
                  <a:lnTo>
                    <a:pt x="9122740" y="246151"/>
                  </a:lnTo>
                  <a:lnTo>
                    <a:pt x="9122740" y="307682"/>
                  </a:lnTo>
                  <a:lnTo>
                    <a:pt x="8953144" y="307682"/>
                  </a:lnTo>
                  <a:lnTo>
                    <a:pt x="8953144" y="246151"/>
                  </a:lnTo>
                  <a:lnTo>
                    <a:pt x="9122740" y="246151"/>
                  </a:lnTo>
                  <a:lnTo>
                    <a:pt x="9122740" y="221754"/>
                  </a:lnTo>
                  <a:lnTo>
                    <a:pt x="8923122" y="221754"/>
                  </a:lnTo>
                  <a:lnTo>
                    <a:pt x="8923122" y="332447"/>
                  </a:lnTo>
                  <a:lnTo>
                    <a:pt x="9152763" y="332447"/>
                  </a:lnTo>
                  <a:lnTo>
                    <a:pt x="9152763" y="307682"/>
                  </a:lnTo>
                  <a:lnTo>
                    <a:pt x="9152763" y="246151"/>
                  </a:lnTo>
                  <a:lnTo>
                    <a:pt x="9152763" y="221754"/>
                  </a:lnTo>
                  <a:close/>
                </a:path>
                <a:path w="9190355" h="339089">
                  <a:moveTo>
                    <a:pt x="9155760" y="71666"/>
                  </a:moveTo>
                  <a:lnTo>
                    <a:pt x="9147531" y="44767"/>
                  </a:lnTo>
                  <a:lnTo>
                    <a:pt x="9132837" y="32270"/>
                  </a:lnTo>
                  <a:lnTo>
                    <a:pt x="9124239" y="24955"/>
                  </a:lnTo>
                  <a:lnTo>
                    <a:pt x="9124239" y="71666"/>
                  </a:lnTo>
                  <a:lnTo>
                    <a:pt x="9118194" y="88277"/>
                  </a:lnTo>
                  <a:lnTo>
                    <a:pt x="9100883" y="100660"/>
                  </a:lnTo>
                  <a:lnTo>
                    <a:pt x="9073591" y="108394"/>
                  </a:lnTo>
                  <a:lnTo>
                    <a:pt x="9037561" y="111061"/>
                  </a:lnTo>
                  <a:lnTo>
                    <a:pt x="9001544" y="108394"/>
                  </a:lnTo>
                  <a:lnTo>
                    <a:pt x="8974252" y="100660"/>
                  </a:lnTo>
                  <a:lnTo>
                    <a:pt x="8956942" y="88277"/>
                  </a:lnTo>
                  <a:lnTo>
                    <a:pt x="8950884" y="71666"/>
                  </a:lnTo>
                  <a:lnTo>
                    <a:pt x="8956942" y="55067"/>
                  </a:lnTo>
                  <a:lnTo>
                    <a:pt x="9001544" y="34937"/>
                  </a:lnTo>
                  <a:lnTo>
                    <a:pt x="9073591" y="34937"/>
                  </a:lnTo>
                  <a:lnTo>
                    <a:pt x="9118194" y="55067"/>
                  </a:lnTo>
                  <a:lnTo>
                    <a:pt x="9124239" y="71666"/>
                  </a:lnTo>
                  <a:lnTo>
                    <a:pt x="9124239" y="24955"/>
                  </a:lnTo>
                  <a:lnTo>
                    <a:pt x="9123959" y="24714"/>
                  </a:lnTo>
                  <a:lnTo>
                    <a:pt x="9086748" y="12204"/>
                  </a:lnTo>
                  <a:lnTo>
                    <a:pt x="9037561" y="7874"/>
                  </a:lnTo>
                  <a:lnTo>
                    <a:pt x="8988387" y="12204"/>
                  </a:lnTo>
                  <a:lnTo>
                    <a:pt x="8951176" y="24714"/>
                  </a:lnTo>
                  <a:lnTo>
                    <a:pt x="8927605" y="44767"/>
                  </a:lnTo>
                  <a:lnTo>
                    <a:pt x="8919375" y="71666"/>
                  </a:lnTo>
                  <a:lnTo>
                    <a:pt x="8927605" y="98361"/>
                  </a:lnTo>
                  <a:lnTo>
                    <a:pt x="8951176" y="118287"/>
                  </a:lnTo>
                  <a:lnTo>
                    <a:pt x="8988387" y="130771"/>
                  </a:lnTo>
                  <a:lnTo>
                    <a:pt x="9037561" y="135077"/>
                  </a:lnTo>
                  <a:lnTo>
                    <a:pt x="9086748" y="130771"/>
                  </a:lnTo>
                  <a:lnTo>
                    <a:pt x="9123959" y="118287"/>
                  </a:lnTo>
                  <a:lnTo>
                    <a:pt x="9132506" y="111061"/>
                  </a:lnTo>
                  <a:lnTo>
                    <a:pt x="9147531" y="98361"/>
                  </a:lnTo>
                  <a:lnTo>
                    <a:pt x="9155760" y="71666"/>
                  </a:lnTo>
                  <a:close/>
                </a:path>
                <a:path w="9190355" h="339089">
                  <a:moveTo>
                    <a:pt x="9189910" y="163969"/>
                  </a:moveTo>
                  <a:lnTo>
                    <a:pt x="8885606" y="163969"/>
                  </a:lnTo>
                  <a:lnTo>
                    <a:pt x="8885606" y="188734"/>
                  </a:lnTo>
                  <a:lnTo>
                    <a:pt x="9189910" y="188734"/>
                  </a:lnTo>
                  <a:lnTo>
                    <a:pt x="9189910" y="16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09" y="4923039"/>
              <a:ext cx="159094" cy="1590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20977" y="4828857"/>
              <a:ext cx="2587625" cy="337185"/>
            </a:xfrm>
            <a:custGeom>
              <a:avLst/>
              <a:gdLst/>
              <a:ahLst/>
              <a:cxnLst/>
              <a:rect l="l" t="t" r="r" b="b"/>
              <a:pathLst>
                <a:path w="2587625" h="337185">
                  <a:moveTo>
                    <a:pt x="182740" y="184238"/>
                  </a:moveTo>
                  <a:lnTo>
                    <a:pt x="176657" y="152946"/>
                  </a:lnTo>
                  <a:lnTo>
                    <a:pt x="162229" y="132080"/>
                  </a:lnTo>
                  <a:lnTo>
                    <a:pt x="159664" y="128371"/>
                  </a:lnTo>
                  <a:lnTo>
                    <a:pt x="153466" y="124548"/>
                  </a:lnTo>
                  <a:lnTo>
                    <a:pt x="153466" y="184238"/>
                  </a:lnTo>
                  <a:lnTo>
                    <a:pt x="149529" y="204990"/>
                  </a:lnTo>
                  <a:lnTo>
                    <a:pt x="138557" y="221386"/>
                  </a:lnTo>
                  <a:lnTo>
                    <a:pt x="121805" y="232143"/>
                  </a:lnTo>
                  <a:lnTo>
                    <a:pt x="100558" y="236016"/>
                  </a:lnTo>
                  <a:lnTo>
                    <a:pt x="79527" y="232143"/>
                  </a:lnTo>
                  <a:lnTo>
                    <a:pt x="62903" y="221386"/>
                  </a:lnTo>
                  <a:lnTo>
                    <a:pt x="51968" y="204990"/>
                  </a:lnTo>
                  <a:lnTo>
                    <a:pt x="48031" y="184238"/>
                  </a:lnTo>
                  <a:lnTo>
                    <a:pt x="51968" y="163258"/>
                  </a:lnTo>
                  <a:lnTo>
                    <a:pt x="62903" y="146761"/>
                  </a:lnTo>
                  <a:lnTo>
                    <a:pt x="79527" y="135953"/>
                  </a:lnTo>
                  <a:lnTo>
                    <a:pt x="100558" y="132080"/>
                  </a:lnTo>
                  <a:lnTo>
                    <a:pt x="121805" y="135953"/>
                  </a:lnTo>
                  <a:lnTo>
                    <a:pt x="138557" y="146761"/>
                  </a:lnTo>
                  <a:lnTo>
                    <a:pt x="149529" y="163258"/>
                  </a:lnTo>
                  <a:lnTo>
                    <a:pt x="153466" y="184238"/>
                  </a:lnTo>
                  <a:lnTo>
                    <a:pt x="153466" y="124548"/>
                  </a:lnTo>
                  <a:lnTo>
                    <a:pt x="133667" y="112318"/>
                  </a:lnTo>
                  <a:lnTo>
                    <a:pt x="100558" y="106565"/>
                  </a:lnTo>
                  <a:lnTo>
                    <a:pt x="67894" y="112318"/>
                  </a:lnTo>
                  <a:lnTo>
                    <a:pt x="42125" y="128371"/>
                  </a:lnTo>
                  <a:lnTo>
                    <a:pt x="25209" y="152946"/>
                  </a:lnTo>
                  <a:lnTo>
                    <a:pt x="19138" y="184238"/>
                  </a:lnTo>
                  <a:lnTo>
                    <a:pt x="25209" y="215620"/>
                  </a:lnTo>
                  <a:lnTo>
                    <a:pt x="42125" y="240055"/>
                  </a:lnTo>
                  <a:lnTo>
                    <a:pt x="67894" y="255892"/>
                  </a:lnTo>
                  <a:lnTo>
                    <a:pt x="100558" y="261531"/>
                  </a:lnTo>
                  <a:lnTo>
                    <a:pt x="133667" y="255892"/>
                  </a:lnTo>
                  <a:lnTo>
                    <a:pt x="159664" y="240055"/>
                  </a:lnTo>
                  <a:lnTo>
                    <a:pt x="162471" y="236016"/>
                  </a:lnTo>
                  <a:lnTo>
                    <a:pt x="176657" y="215620"/>
                  </a:lnTo>
                  <a:lnTo>
                    <a:pt x="182740" y="184238"/>
                  </a:lnTo>
                  <a:close/>
                </a:path>
                <a:path w="2587625" h="337185">
                  <a:moveTo>
                    <a:pt x="198501" y="54025"/>
                  </a:moveTo>
                  <a:lnTo>
                    <a:pt x="115570" y="54025"/>
                  </a:lnTo>
                  <a:lnTo>
                    <a:pt x="115570" y="4127"/>
                  </a:lnTo>
                  <a:lnTo>
                    <a:pt x="84797" y="4127"/>
                  </a:lnTo>
                  <a:lnTo>
                    <a:pt x="84797" y="54025"/>
                  </a:lnTo>
                  <a:lnTo>
                    <a:pt x="0" y="54025"/>
                  </a:lnTo>
                  <a:lnTo>
                    <a:pt x="0" y="78790"/>
                  </a:lnTo>
                  <a:lnTo>
                    <a:pt x="198501" y="78790"/>
                  </a:lnTo>
                  <a:lnTo>
                    <a:pt x="198501" y="54025"/>
                  </a:lnTo>
                  <a:close/>
                </a:path>
                <a:path w="2587625" h="337185">
                  <a:moveTo>
                    <a:pt x="316318" y="138455"/>
                  </a:moveTo>
                  <a:lnTo>
                    <a:pt x="261162" y="138455"/>
                  </a:lnTo>
                  <a:lnTo>
                    <a:pt x="261162" y="368"/>
                  </a:lnTo>
                  <a:lnTo>
                    <a:pt x="230390" y="368"/>
                  </a:lnTo>
                  <a:lnTo>
                    <a:pt x="230390" y="336575"/>
                  </a:lnTo>
                  <a:lnTo>
                    <a:pt x="261162" y="336575"/>
                  </a:lnTo>
                  <a:lnTo>
                    <a:pt x="261162" y="164350"/>
                  </a:lnTo>
                  <a:lnTo>
                    <a:pt x="316318" y="164350"/>
                  </a:lnTo>
                  <a:lnTo>
                    <a:pt x="316318" y="138455"/>
                  </a:lnTo>
                  <a:close/>
                </a:path>
                <a:path w="2587625" h="337185">
                  <a:moveTo>
                    <a:pt x="545960" y="179730"/>
                  </a:moveTo>
                  <a:lnTo>
                    <a:pt x="485216" y="140843"/>
                  </a:lnTo>
                  <a:lnTo>
                    <a:pt x="461911" y="80302"/>
                  </a:lnTo>
                  <a:lnTo>
                    <a:pt x="461911" y="69786"/>
                  </a:lnTo>
                  <a:lnTo>
                    <a:pt x="536206" y="69786"/>
                  </a:lnTo>
                  <a:lnTo>
                    <a:pt x="536206" y="45021"/>
                  </a:lnTo>
                  <a:lnTo>
                    <a:pt x="461911" y="45021"/>
                  </a:lnTo>
                  <a:lnTo>
                    <a:pt x="461911" y="2247"/>
                  </a:lnTo>
                  <a:lnTo>
                    <a:pt x="431139" y="2247"/>
                  </a:lnTo>
                  <a:lnTo>
                    <a:pt x="431139" y="45021"/>
                  </a:lnTo>
                  <a:lnTo>
                    <a:pt x="356463" y="45021"/>
                  </a:lnTo>
                  <a:lnTo>
                    <a:pt x="356463" y="69786"/>
                  </a:lnTo>
                  <a:lnTo>
                    <a:pt x="431139" y="69786"/>
                  </a:lnTo>
                  <a:lnTo>
                    <a:pt x="431139" y="80302"/>
                  </a:lnTo>
                  <a:lnTo>
                    <a:pt x="425145" y="114236"/>
                  </a:lnTo>
                  <a:lnTo>
                    <a:pt x="408203" y="144462"/>
                  </a:lnTo>
                  <a:lnTo>
                    <a:pt x="381901" y="169049"/>
                  </a:lnTo>
                  <a:lnTo>
                    <a:pt x="347840" y="186105"/>
                  </a:lnTo>
                  <a:lnTo>
                    <a:pt x="363220" y="210121"/>
                  </a:lnTo>
                  <a:lnTo>
                    <a:pt x="390918" y="197065"/>
                  </a:lnTo>
                  <a:lnTo>
                    <a:pt x="414489" y="179070"/>
                  </a:lnTo>
                  <a:lnTo>
                    <a:pt x="433349" y="156730"/>
                  </a:lnTo>
                  <a:lnTo>
                    <a:pt x="446900" y="130581"/>
                  </a:lnTo>
                  <a:lnTo>
                    <a:pt x="461086" y="154673"/>
                  </a:lnTo>
                  <a:lnTo>
                    <a:pt x="480199" y="175374"/>
                  </a:lnTo>
                  <a:lnTo>
                    <a:pt x="503669" y="192049"/>
                  </a:lnTo>
                  <a:lnTo>
                    <a:pt x="530948" y="204127"/>
                  </a:lnTo>
                  <a:lnTo>
                    <a:pt x="545960" y="179730"/>
                  </a:lnTo>
                  <a:close/>
                </a:path>
                <a:path w="2587625" h="337185">
                  <a:moveTo>
                    <a:pt x="624382" y="368"/>
                  </a:moveTo>
                  <a:lnTo>
                    <a:pt x="593242" y="368"/>
                  </a:lnTo>
                  <a:lnTo>
                    <a:pt x="593242" y="103555"/>
                  </a:lnTo>
                  <a:lnTo>
                    <a:pt x="525322" y="103555"/>
                  </a:lnTo>
                  <a:lnTo>
                    <a:pt x="525322" y="129070"/>
                  </a:lnTo>
                  <a:lnTo>
                    <a:pt x="593242" y="129070"/>
                  </a:lnTo>
                  <a:lnTo>
                    <a:pt x="593242" y="251396"/>
                  </a:lnTo>
                  <a:lnTo>
                    <a:pt x="624382" y="251396"/>
                  </a:lnTo>
                  <a:lnTo>
                    <a:pt x="624382" y="368"/>
                  </a:lnTo>
                  <a:close/>
                </a:path>
                <a:path w="2587625" h="337185">
                  <a:moveTo>
                    <a:pt x="633768" y="303936"/>
                  </a:moveTo>
                  <a:lnTo>
                    <a:pt x="440143" y="303936"/>
                  </a:lnTo>
                  <a:lnTo>
                    <a:pt x="440143" y="228892"/>
                  </a:lnTo>
                  <a:lnTo>
                    <a:pt x="409003" y="228892"/>
                  </a:lnTo>
                  <a:lnTo>
                    <a:pt x="409003" y="329069"/>
                  </a:lnTo>
                  <a:lnTo>
                    <a:pt x="633768" y="329069"/>
                  </a:lnTo>
                  <a:lnTo>
                    <a:pt x="633768" y="303936"/>
                  </a:lnTo>
                  <a:close/>
                </a:path>
                <a:path w="2587625" h="337185">
                  <a:moveTo>
                    <a:pt x="911428" y="7505"/>
                  </a:moveTo>
                  <a:lnTo>
                    <a:pt x="882167" y="7505"/>
                  </a:lnTo>
                  <a:lnTo>
                    <a:pt x="882167" y="130949"/>
                  </a:lnTo>
                  <a:lnTo>
                    <a:pt x="839762" y="130949"/>
                  </a:lnTo>
                  <a:lnTo>
                    <a:pt x="832739" y="88138"/>
                  </a:lnTo>
                  <a:lnTo>
                    <a:pt x="818311" y="56654"/>
                  </a:lnTo>
                  <a:lnTo>
                    <a:pt x="817905" y="55765"/>
                  </a:lnTo>
                  <a:lnTo>
                    <a:pt x="811999" y="50203"/>
                  </a:lnTo>
                  <a:lnTo>
                    <a:pt x="811999" y="144830"/>
                  </a:lnTo>
                  <a:lnTo>
                    <a:pt x="808888" y="182054"/>
                  </a:lnTo>
                  <a:lnTo>
                    <a:pt x="800087" y="210172"/>
                  </a:lnTo>
                  <a:lnTo>
                    <a:pt x="786345" y="227939"/>
                  </a:lnTo>
                  <a:lnTo>
                    <a:pt x="768464" y="234137"/>
                  </a:lnTo>
                  <a:lnTo>
                    <a:pt x="750214" y="227939"/>
                  </a:lnTo>
                  <a:lnTo>
                    <a:pt x="736384" y="210172"/>
                  </a:lnTo>
                  <a:lnTo>
                    <a:pt x="727633" y="182054"/>
                  </a:lnTo>
                  <a:lnTo>
                    <a:pt x="724573" y="144830"/>
                  </a:lnTo>
                  <a:lnTo>
                    <a:pt x="727633" y="108267"/>
                  </a:lnTo>
                  <a:lnTo>
                    <a:pt x="736384" y="80479"/>
                  </a:lnTo>
                  <a:lnTo>
                    <a:pt x="750214" y="62839"/>
                  </a:lnTo>
                  <a:lnTo>
                    <a:pt x="768464" y="56654"/>
                  </a:lnTo>
                  <a:lnTo>
                    <a:pt x="786345" y="62839"/>
                  </a:lnTo>
                  <a:lnTo>
                    <a:pt x="800087" y="80479"/>
                  </a:lnTo>
                  <a:lnTo>
                    <a:pt x="808888" y="108267"/>
                  </a:lnTo>
                  <a:lnTo>
                    <a:pt x="811999" y="144830"/>
                  </a:lnTo>
                  <a:lnTo>
                    <a:pt x="811999" y="50203"/>
                  </a:lnTo>
                  <a:lnTo>
                    <a:pt x="796175" y="35280"/>
                  </a:lnTo>
                  <a:lnTo>
                    <a:pt x="768464" y="28143"/>
                  </a:lnTo>
                  <a:lnTo>
                    <a:pt x="738695" y="36296"/>
                  </a:lnTo>
                  <a:lnTo>
                    <a:pt x="715987" y="59613"/>
                  </a:lnTo>
                  <a:lnTo>
                    <a:pt x="701509" y="96367"/>
                  </a:lnTo>
                  <a:lnTo>
                    <a:pt x="696429" y="144830"/>
                  </a:lnTo>
                  <a:lnTo>
                    <a:pt x="701509" y="193954"/>
                  </a:lnTo>
                  <a:lnTo>
                    <a:pt x="715987" y="231038"/>
                  </a:lnTo>
                  <a:lnTo>
                    <a:pt x="738695" y="254482"/>
                  </a:lnTo>
                  <a:lnTo>
                    <a:pt x="768464" y="262661"/>
                  </a:lnTo>
                  <a:lnTo>
                    <a:pt x="796645" y="255295"/>
                  </a:lnTo>
                  <a:lnTo>
                    <a:pt x="818603" y="234137"/>
                  </a:lnTo>
                  <a:lnTo>
                    <a:pt x="833323" y="200609"/>
                  </a:lnTo>
                  <a:lnTo>
                    <a:pt x="839762" y="156095"/>
                  </a:lnTo>
                  <a:lnTo>
                    <a:pt x="882167" y="156095"/>
                  </a:lnTo>
                  <a:lnTo>
                    <a:pt x="882167" y="320065"/>
                  </a:lnTo>
                  <a:lnTo>
                    <a:pt x="911428" y="320065"/>
                  </a:lnTo>
                  <a:lnTo>
                    <a:pt x="911428" y="156095"/>
                  </a:lnTo>
                  <a:lnTo>
                    <a:pt x="911428" y="130949"/>
                  </a:lnTo>
                  <a:lnTo>
                    <a:pt x="911428" y="7505"/>
                  </a:lnTo>
                  <a:close/>
                </a:path>
                <a:path w="2587625" h="337185">
                  <a:moveTo>
                    <a:pt x="978217" y="0"/>
                  </a:moveTo>
                  <a:lnTo>
                    <a:pt x="948956" y="0"/>
                  </a:lnTo>
                  <a:lnTo>
                    <a:pt x="948956" y="336575"/>
                  </a:lnTo>
                  <a:lnTo>
                    <a:pt x="978217" y="336575"/>
                  </a:lnTo>
                  <a:lnTo>
                    <a:pt x="978217" y="0"/>
                  </a:lnTo>
                  <a:close/>
                </a:path>
                <a:path w="2587625" h="337185">
                  <a:moveTo>
                    <a:pt x="1337322" y="138087"/>
                  </a:moveTo>
                  <a:lnTo>
                    <a:pt x="1303743" y="122110"/>
                  </a:lnTo>
                  <a:lnTo>
                    <a:pt x="1277797" y="98920"/>
                  </a:lnTo>
                  <a:lnTo>
                    <a:pt x="1272425" y="89674"/>
                  </a:lnTo>
                  <a:lnTo>
                    <a:pt x="1261071" y="70167"/>
                  </a:lnTo>
                  <a:lnTo>
                    <a:pt x="1255217" y="37896"/>
                  </a:lnTo>
                  <a:lnTo>
                    <a:pt x="1255141" y="11633"/>
                  </a:lnTo>
                  <a:lnTo>
                    <a:pt x="1224381" y="11633"/>
                  </a:lnTo>
                  <a:lnTo>
                    <a:pt x="1224381" y="37896"/>
                  </a:lnTo>
                  <a:lnTo>
                    <a:pt x="1218361" y="73698"/>
                  </a:lnTo>
                  <a:lnTo>
                    <a:pt x="1201343" y="105105"/>
                  </a:lnTo>
                  <a:lnTo>
                    <a:pt x="1174826" y="130390"/>
                  </a:lnTo>
                  <a:lnTo>
                    <a:pt x="1140320" y="147840"/>
                  </a:lnTo>
                  <a:lnTo>
                    <a:pt x="1155331" y="172224"/>
                  </a:lnTo>
                  <a:lnTo>
                    <a:pt x="1183792" y="158750"/>
                  </a:lnTo>
                  <a:lnTo>
                    <a:pt x="1207909" y="140093"/>
                  </a:lnTo>
                  <a:lnTo>
                    <a:pt x="1227048" y="116878"/>
                  </a:lnTo>
                  <a:lnTo>
                    <a:pt x="1240510" y="89674"/>
                  </a:lnTo>
                  <a:lnTo>
                    <a:pt x="1254277" y="113284"/>
                  </a:lnTo>
                  <a:lnTo>
                    <a:pt x="1272730" y="133629"/>
                  </a:lnTo>
                  <a:lnTo>
                    <a:pt x="1295336" y="150088"/>
                  </a:lnTo>
                  <a:lnTo>
                    <a:pt x="1321562" y="162090"/>
                  </a:lnTo>
                  <a:lnTo>
                    <a:pt x="1337322" y="138087"/>
                  </a:lnTo>
                  <a:close/>
                </a:path>
                <a:path w="2587625" h="337185">
                  <a:moveTo>
                    <a:pt x="1415745" y="308432"/>
                  </a:moveTo>
                  <a:lnTo>
                    <a:pt x="1220622" y="308432"/>
                  </a:lnTo>
                  <a:lnTo>
                    <a:pt x="1220622" y="271665"/>
                  </a:lnTo>
                  <a:lnTo>
                    <a:pt x="1403362" y="271665"/>
                  </a:lnTo>
                  <a:lnTo>
                    <a:pt x="1403362" y="190982"/>
                  </a:lnTo>
                  <a:lnTo>
                    <a:pt x="1189482" y="190982"/>
                  </a:lnTo>
                  <a:lnTo>
                    <a:pt x="1189482" y="215379"/>
                  </a:lnTo>
                  <a:lnTo>
                    <a:pt x="1372971" y="215379"/>
                  </a:lnTo>
                  <a:lnTo>
                    <a:pt x="1372971" y="248767"/>
                  </a:lnTo>
                  <a:lnTo>
                    <a:pt x="1190612" y="248767"/>
                  </a:lnTo>
                  <a:lnTo>
                    <a:pt x="1190612" y="332828"/>
                  </a:lnTo>
                  <a:lnTo>
                    <a:pt x="1415745" y="332828"/>
                  </a:lnTo>
                  <a:lnTo>
                    <a:pt x="1415745" y="308432"/>
                  </a:lnTo>
                  <a:close/>
                </a:path>
                <a:path w="2587625" h="337185">
                  <a:moveTo>
                    <a:pt x="1453261" y="73545"/>
                  </a:moveTo>
                  <a:lnTo>
                    <a:pt x="1403362" y="73545"/>
                  </a:lnTo>
                  <a:lnTo>
                    <a:pt x="1403362" y="368"/>
                  </a:lnTo>
                  <a:lnTo>
                    <a:pt x="1372590" y="368"/>
                  </a:lnTo>
                  <a:lnTo>
                    <a:pt x="1372590" y="175983"/>
                  </a:lnTo>
                  <a:lnTo>
                    <a:pt x="1403362" y="175983"/>
                  </a:lnTo>
                  <a:lnTo>
                    <a:pt x="1403362" y="99060"/>
                  </a:lnTo>
                  <a:lnTo>
                    <a:pt x="1453261" y="99060"/>
                  </a:lnTo>
                  <a:lnTo>
                    <a:pt x="1453261" y="73545"/>
                  </a:lnTo>
                  <a:close/>
                </a:path>
                <a:path w="2587625" h="337185">
                  <a:moveTo>
                    <a:pt x="1755698" y="33769"/>
                  </a:moveTo>
                  <a:lnTo>
                    <a:pt x="1519682" y="33769"/>
                  </a:lnTo>
                  <a:lnTo>
                    <a:pt x="1519682" y="58902"/>
                  </a:lnTo>
                  <a:lnTo>
                    <a:pt x="1724926" y="58902"/>
                  </a:lnTo>
                  <a:lnTo>
                    <a:pt x="1724926" y="67157"/>
                  </a:lnTo>
                  <a:lnTo>
                    <a:pt x="1724736" y="98983"/>
                  </a:lnTo>
                  <a:lnTo>
                    <a:pt x="1723339" y="134327"/>
                  </a:lnTo>
                  <a:lnTo>
                    <a:pt x="1719554" y="174167"/>
                  </a:lnTo>
                  <a:lnTo>
                    <a:pt x="1712175" y="219506"/>
                  </a:lnTo>
                  <a:lnTo>
                    <a:pt x="1742935" y="222885"/>
                  </a:lnTo>
                  <a:lnTo>
                    <a:pt x="1750314" y="175755"/>
                  </a:lnTo>
                  <a:lnTo>
                    <a:pt x="1754098" y="135178"/>
                  </a:lnTo>
                  <a:lnTo>
                    <a:pt x="1755495" y="99517"/>
                  </a:lnTo>
                  <a:lnTo>
                    <a:pt x="1755698" y="67157"/>
                  </a:lnTo>
                  <a:lnTo>
                    <a:pt x="1755698" y="33769"/>
                  </a:lnTo>
                  <a:close/>
                </a:path>
                <a:path w="2587625" h="337185">
                  <a:moveTo>
                    <a:pt x="1792097" y="264160"/>
                  </a:moveTo>
                  <a:lnTo>
                    <a:pt x="1636750" y="264160"/>
                  </a:lnTo>
                  <a:lnTo>
                    <a:pt x="1636750" y="143713"/>
                  </a:lnTo>
                  <a:lnTo>
                    <a:pt x="1605978" y="143713"/>
                  </a:lnTo>
                  <a:lnTo>
                    <a:pt x="1605978" y="264160"/>
                  </a:lnTo>
                  <a:lnTo>
                    <a:pt x="1487792" y="264160"/>
                  </a:lnTo>
                  <a:lnTo>
                    <a:pt x="1487792" y="289293"/>
                  </a:lnTo>
                  <a:lnTo>
                    <a:pt x="1792097" y="289293"/>
                  </a:lnTo>
                  <a:lnTo>
                    <a:pt x="1792097" y="264160"/>
                  </a:lnTo>
                  <a:close/>
                </a:path>
                <a:path w="2587625" h="337185">
                  <a:moveTo>
                    <a:pt x="2121204" y="98310"/>
                  </a:moveTo>
                  <a:lnTo>
                    <a:pt x="2114600" y="66421"/>
                  </a:lnTo>
                  <a:lnTo>
                    <a:pt x="2099030" y="45402"/>
                  </a:lnTo>
                  <a:lnTo>
                    <a:pt x="2096249" y="41643"/>
                  </a:lnTo>
                  <a:lnTo>
                    <a:pt x="2091194" y="38747"/>
                  </a:lnTo>
                  <a:lnTo>
                    <a:pt x="2091194" y="98310"/>
                  </a:lnTo>
                  <a:lnTo>
                    <a:pt x="2086800" y="119710"/>
                  </a:lnTo>
                  <a:lnTo>
                    <a:pt x="2074633" y="136436"/>
                  </a:lnTo>
                  <a:lnTo>
                    <a:pt x="2056206" y="147332"/>
                  </a:lnTo>
                  <a:lnTo>
                    <a:pt x="2033028" y="151218"/>
                  </a:lnTo>
                  <a:lnTo>
                    <a:pt x="2009965" y="147332"/>
                  </a:lnTo>
                  <a:lnTo>
                    <a:pt x="1991804" y="136436"/>
                  </a:lnTo>
                  <a:lnTo>
                    <a:pt x="1979891" y="119710"/>
                  </a:lnTo>
                  <a:lnTo>
                    <a:pt x="1975612" y="98310"/>
                  </a:lnTo>
                  <a:lnTo>
                    <a:pt x="1979891" y="77063"/>
                  </a:lnTo>
                  <a:lnTo>
                    <a:pt x="1991804" y="60312"/>
                  </a:lnTo>
                  <a:lnTo>
                    <a:pt x="2009965" y="49339"/>
                  </a:lnTo>
                  <a:lnTo>
                    <a:pt x="2033028" y="45402"/>
                  </a:lnTo>
                  <a:lnTo>
                    <a:pt x="2056206" y="49339"/>
                  </a:lnTo>
                  <a:lnTo>
                    <a:pt x="2074633" y="60312"/>
                  </a:lnTo>
                  <a:lnTo>
                    <a:pt x="2086800" y="77063"/>
                  </a:lnTo>
                  <a:lnTo>
                    <a:pt x="2091194" y="98310"/>
                  </a:lnTo>
                  <a:lnTo>
                    <a:pt x="2091194" y="38747"/>
                  </a:lnTo>
                  <a:lnTo>
                    <a:pt x="2068334" y="25590"/>
                  </a:lnTo>
                  <a:lnTo>
                    <a:pt x="2033028" y="19888"/>
                  </a:lnTo>
                  <a:lnTo>
                    <a:pt x="1998002" y="25590"/>
                  </a:lnTo>
                  <a:lnTo>
                    <a:pt x="1970316" y="41643"/>
                  </a:lnTo>
                  <a:lnTo>
                    <a:pt x="1952142" y="66421"/>
                  </a:lnTo>
                  <a:lnTo>
                    <a:pt x="1945601" y="98310"/>
                  </a:lnTo>
                  <a:lnTo>
                    <a:pt x="1952142" y="130187"/>
                  </a:lnTo>
                  <a:lnTo>
                    <a:pt x="1970316" y="154965"/>
                  </a:lnTo>
                  <a:lnTo>
                    <a:pt x="1998002" y="171018"/>
                  </a:lnTo>
                  <a:lnTo>
                    <a:pt x="2033028" y="176733"/>
                  </a:lnTo>
                  <a:lnTo>
                    <a:pt x="2068334" y="171018"/>
                  </a:lnTo>
                  <a:lnTo>
                    <a:pt x="2096249" y="154965"/>
                  </a:lnTo>
                  <a:lnTo>
                    <a:pt x="2099030" y="151218"/>
                  </a:lnTo>
                  <a:lnTo>
                    <a:pt x="2114600" y="130187"/>
                  </a:lnTo>
                  <a:lnTo>
                    <a:pt x="2121204" y="98310"/>
                  </a:lnTo>
                  <a:close/>
                </a:path>
                <a:path w="2587625" h="337185">
                  <a:moveTo>
                    <a:pt x="2213889" y="368"/>
                  </a:moveTo>
                  <a:lnTo>
                    <a:pt x="2183117" y="368"/>
                  </a:lnTo>
                  <a:lnTo>
                    <a:pt x="2183117" y="192493"/>
                  </a:lnTo>
                  <a:lnTo>
                    <a:pt x="2213889" y="192493"/>
                  </a:lnTo>
                  <a:lnTo>
                    <a:pt x="2213889" y="368"/>
                  </a:lnTo>
                  <a:close/>
                </a:path>
                <a:path w="2587625" h="337185">
                  <a:moveTo>
                    <a:pt x="2243912" y="308813"/>
                  </a:moveTo>
                  <a:lnTo>
                    <a:pt x="2215311" y="294627"/>
                  </a:lnTo>
                  <a:lnTo>
                    <a:pt x="2194090" y="274713"/>
                  </a:lnTo>
                  <a:lnTo>
                    <a:pt x="2190737" y="268655"/>
                  </a:lnTo>
                  <a:lnTo>
                    <a:pt x="2180907" y="250926"/>
                  </a:lnTo>
                  <a:lnTo>
                    <a:pt x="2176361" y="225132"/>
                  </a:lnTo>
                  <a:lnTo>
                    <a:pt x="2176361" y="207124"/>
                  </a:lnTo>
                  <a:lnTo>
                    <a:pt x="2146350" y="207124"/>
                  </a:lnTo>
                  <a:lnTo>
                    <a:pt x="2146350" y="225132"/>
                  </a:lnTo>
                  <a:lnTo>
                    <a:pt x="2143315" y="245910"/>
                  </a:lnTo>
                  <a:lnTo>
                    <a:pt x="2134247" y="267487"/>
                  </a:lnTo>
                  <a:lnTo>
                    <a:pt x="2119122" y="287870"/>
                  </a:lnTo>
                  <a:lnTo>
                    <a:pt x="2097938" y="305054"/>
                  </a:lnTo>
                  <a:lnTo>
                    <a:pt x="2077529" y="288975"/>
                  </a:lnTo>
                  <a:lnTo>
                    <a:pt x="2063343" y="269786"/>
                  </a:lnTo>
                  <a:lnTo>
                    <a:pt x="2063000" y="269316"/>
                  </a:lnTo>
                  <a:lnTo>
                    <a:pt x="2054301" y="247548"/>
                  </a:lnTo>
                  <a:lnTo>
                    <a:pt x="2051418" y="225132"/>
                  </a:lnTo>
                  <a:lnTo>
                    <a:pt x="2051418" y="207124"/>
                  </a:lnTo>
                  <a:lnTo>
                    <a:pt x="2021776" y="207124"/>
                  </a:lnTo>
                  <a:lnTo>
                    <a:pt x="2021776" y="225132"/>
                  </a:lnTo>
                  <a:lnTo>
                    <a:pt x="2017179" y="249707"/>
                  </a:lnTo>
                  <a:lnTo>
                    <a:pt x="2003894" y="273443"/>
                  </a:lnTo>
                  <a:lnTo>
                    <a:pt x="1982673" y="293941"/>
                  </a:lnTo>
                  <a:lnTo>
                    <a:pt x="1954225" y="308813"/>
                  </a:lnTo>
                  <a:lnTo>
                    <a:pt x="1969617" y="332079"/>
                  </a:lnTo>
                  <a:lnTo>
                    <a:pt x="1991601" y="321081"/>
                  </a:lnTo>
                  <a:lnTo>
                    <a:pt x="2010143" y="306552"/>
                  </a:lnTo>
                  <a:lnTo>
                    <a:pt x="2025015" y="289229"/>
                  </a:lnTo>
                  <a:lnTo>
                    <a:pt x="2036025" y="269786"/>
                  </a:lnTo>
                  <a:lnTo>
                    <a:pt x="2045550" y="290068"/>
                  </a:lnTo>
                  <a:lnTo>
                    <a:pt x="2059063" y="308203"/>
                  </a:lnTo>
                  <a:lnTo>
                    <a:pt x="2076716" y="323443"/>
                  </a:lnTo>
                  <a:lnTo>
                    <a:pt x="2098687" y="335076"/>
                  </a:lnTo>
                  <a:lnTo>
                    <a:pt x="2120087" y="322846"/>
                  </a:lnTo>
                  <a:lnTo>
                    <a:pt x="2137575" y="307073"/>
                  </a:lnTo>
                  <a:lnTo>
                    <a:pt x="2139073" y="305054"/>
                  </a:lnTo>
                  <a:lnTo>
                    <a:pt x="2151189" y="288696"/>
                  </a:lnTo>
                  <a:lnTo>
                    <a:pt x="2160981" y="268655"/>
                  </a:lnTo>
                  <a:lnTo>
                    <a:pt x="2171636" y="288747"/>
                  </a:lnTo>
                  <a:lnTo>
                    <a:pt x="2186584" y="306412"/>
                  </a:lnTo>
                  <a:lnTo>
                    <a:pt x="2205621" y="321056"/>
                  </a:lnTo>
                  <a:lnTo>
                    <a:pt x="2228519" y="332079"/>
                  </a:lnTo>
                  <a:lnTo>
                    <a:pt x="2243912" y="308813"/>
                  </a:lnTo>
                  <a:close/>
                </a:path>
                <a:path w="2587625" h="337185">
                  <a:moveTo>
                    <a:pt x="2550096" y="221386"/>
                  </a:moveTo>
                  <a:lnTo>
                    <a:pt x="2520073" y="221386"/>
                  </a:lnTo>
                  <a:lnTo>
                    <a:pt x="2520073" y="245770"/>
                  </a:lnTo>
                  <a:lnTo>
                    <a:pt x="2520073" y="307314"/>
                  </a:lnTo>
                  <a:lnTo>
                    <a:pt x="2350465" y="307314"/>
                  </a:lnTo>
                  <a:lnTo>
                    <a:pt x="2350465" y="245770"/>
                  </a:lnTo>
                  <a:lnTo>
                    <a:pt x="2520073" y="245770"/>
                  </a:lnTo>
                  <a:lnTo>
                    <a:pt x="2520073" y="221386"/>
                  </a:lnTo>
                  <a:lnTo>
                    <a:pt x="2320455" y="221386"/>
                  </a:lnTo>
                  <a:lnTo>
                    <a:pt x="2320455" y="332079"/>
                  </a:lnTo>
                  <a:lnTo>
                    <a:pt x="2550096" y="332079"/>
                  </a:lnTo>
                  <a:lnTo>
                    <a:pt x="2550096" y="307314"/>
                  </a:lnTo>
                  <a:lnTo>
                    <a:pt x="2550096" y="245770"/>
                  </a:lnTo>
                  <a:lnTo>
                    <a:pt x="2550096" y="221386"/>
                  </a:lnTo>
                  <a:close/>
                </a:path>
                <a:path w="2587625" h="337185">
                  <a:moveTo>
                    <a:pt x="2553093" y="71285"/>
                  </a:moveTo>
                  <a:lnTo>
                    <a:pt x="2544864" y="44386"/>
                  </a:lnTo>
                  <a:lnTo>
                    <a:pt x="2530170" y="31889"/>
                  </a:lnTo>
                  <a:lnTo>
                    <a:pt x="2521572" y="24587"/>
                  </a:lnTo>
                  <a:lnTo>
                    <a:pt x="2521572" y="71285"/>
                  </a:lnTo>
                  <a:lnTo>
                    <a:pt x="2515527" y="87896"/>
                  </a:lnTo>
                  <a:lnTo>
                    <a:pt x="2498217" y="100279"/>
                  </a:lnTo>
                  <a:lnTo>
                    <a:pt x="2470924" y="108013"/>
                  </a:lnTo>
                  <a:lnTo>
                    <a:pt x="2434894" y="110693"/>
                  </a:lnTo>
                  <a:lnTo>
                    <a:pt x="2398877" y="108013"/>
                  </a:lnTo>
                  <a:lnTo>
                    <a:pt x="2371572" y="100279"/>
                  </a:lnTo>
                  <a:lnTo>
                    <a:pt x="2354275" y="87896"/>
                  </a:lnTo>
                  <a:lnTo>
                    <a:pt x="2348217" y="71285"/>
                  </a:lnTo>
                  <a:lnTo>
                    <a:pt x="2354275" y="54686"/>
                  </a:lnTo>
                  <a:lnTo>
                    <a:pt x="2371572" y="42303"/>
                  </a:lnTo>
                  <a:lnTo>
                    <a:pt x="2398877" y="34569"/>
                  </a:lnTo>
                  <a:lnTo>
                    <a:pt x="2434894" y="31889"/>
                  </a:lnTo>
                  <a:lnTo>
                    <a:pt x="2470924" y="34569"/>
                  </a:lnTo>
                  <a:lnTo>
                    <a:pt x="2498217" y="42303"/>
                  </a:lnTo>
                  <a:lnTo>
                    <a:pt x="2515527" y="54686"/>
                  </a:lnTo>
                  <a:lnTo>
                    <a:pt x="2521572" y="71285"/>
                  </a:lnTo>
                  <a:lnTo>
                    <a:pt x="2521572" y="24587"/>
                  </a:lnTo>
                  <a:lnTo>
                    <a:pt x="2521293" y="24345"/>
                  </a:lnTo>
                  <a:lnTo>
                    <a:pt x="2484069" y="11823"/>
                  </a:lnTo>
                  <a:lnTo>
                    <a:pt x="2434894" y="7505"/>
                  </a:lnTo>
                  <a:lnTo>
                    <a:pt x="2385720" y="11823"/>
                  </a:lnTo>
                  <a:lnTo>
                    <a:pt x="2348496" y="24345"/>
                  </a:lnTo>
                  <a:lnTo>
                    <a:pt x="2324938" y="44386"/>
                  </a:lnTo>
                  <a:lnTo>
                    <a:pt x="2316696" y="71285"/>
                  </a:lnTo>
                  <a:lnTo>
                    <a:pt x="2324938" y="97980"/>
                  </a:lnTo>
                  <a:lnTo>
                    <a:pt x="2348496" y="117906"/>
                  </a:lnTo>
                  <a:lnTo>
                    <a:pt x="2385720" y="130390"/>
                  </a:lnTo>
                  <a:lnTo>
                    <a:pt x="2434894" y="134708"/>
                  </a:lnTo>
                  <a:lnTo>
                    <a:pt x="2484069" y="130390"/>
                  </a:lnTo>
                  <a:lnTo>
                    <a:pt x="2521293" y="117906"/>
                  </a:lnTo>
                  <a:lnTo>
                    <a:pt x="2529827" y="110693"/>
                  </a:lnTo>
                  <a:lnTo>
                    <a:pt x="2544864" y="97980"/>
                  </a:lnTo>
                  <a:lnTo>
                    <a:pt x="2553093" y="71285"/>
                  </a:lnTo>
                  <a:close/>
                </a:path>
                <a:path w="2587625" h="337185">
                  <a:moveTo>
                    <a:pt x="2587244" y="163601"/>
                  </a:moveTo>
                  <a:lnTo>
                    <a:pt x="2282926" y="163601"/>
                  </a:lnTo>
                  <a:lnTo>
                    <a:pt x="2282926" y="188366"/>
                  </a:lnTo>
                  <a:lnTo>
                    <a:pt x="2587244" y="188366"/>
                  </a:lnTo>
                  <a:lnTo>
                    <a:pt x="2587244" y="1636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309" y="5396460"/>
              <a:ext cx="159094" cy="15909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22476" y="5301906"/>
              <a:ext cx="6662420" cy="337820"/>
            </a:xfrm>
            <a:custGeom>
              <a:avLst/>
              <a:gdLst/>
              <a:ahLst/>
              <a:cxnLst/>
              <a:rect l="l" t="t" r="r" b="b"/>
              <a:pathLst>
                <a:path w="6662420" h="337820">
                  <a:moveTo>
                    <a:pt x="265290" y="36029"/>
                  </a:moveTo>
                  <a:lnTo>
                    <a:pt x="234899" y="36029"/>
                  </a:lnTo>
                  <a:lnTo>
                    <a:pt x="234899" y="89687"/>
                  </a:lnTo>
                  <a:lnTo>
                    <a:pt x="265290" y="89687"/>
                  </a:lnTo>
                  <a:lnTo>
                    <a:pt x="265290" y="36029"/>
                  </a:lnTo>
                  <a:close/>
                </a:path>
                <a:path w="6662420" h="337820">
                  <a:moveTo>
                    <a:pt x="265290" y="11468"/>
                  </a:moveTo>
                  <a:lnTo>
                    <a:pt x="39776" y="11468"/>
                  </a:lnTo>
                  <a:lnTo>
                    <a:pt x="39776" y="35598"/>
                  </a:lnTo>
                  <a:lnTo>
                    <a:pt x="39776" y="90208"/>
                  </a:lnTo>
                  <a:lnTo>
                    <a:pt x="39776" y="114338"/>
                  </a:lnTo>
                  <a:lnTo>
                    <a:pt x="265290" y="114338"/>
                  </a:lnTo>
                  <a:lnTo>
                    <a:pt x="265290" y="90208"/>
                  </a:lnTo>
                  <a:lnTo>
                    <a:pt x="69799" y="90208"/>
                  </a:lnTo>
                  <a:lnTo>
                    <a:pt x="69799" y="35598"/>
                  </a:lnTo>
                  <a:lnTo>
                    <a:pt x="265290" y="35598"/>
                  </a:lnTo>
                  <a:lnTo>
                    <a:pt x="265290" y="11468"/>
                  </a:lnTo>
                  <a:close/>
                </a:path>
                <a:path w="6662420" h="337820">
                  <a:moveTo>
                    <a:pt x="304685" y="142214"/>
                  </a:moveTo>
                  <a:lnTo>
                    <a:pt x="0" y="142214"/>
                  </a:lnTo>
                  <a:lnTo>
                    <a:pt x="0" y="166979"/>
                  </a:lnTo>
                  <a:lnTo>
                    <a:pt x="136956" y="166979"/>
                  </a:lnTo>
                  <a:lnTo>
                    <a:pt x="136956" y="199428"/>
                  </a:lnTo>
                  <a:lnTo>
                    <a:pt x="36779" y="199428"/>
                  </a:lnTo>
                  <a:lnTo>
                    <a:pt x="36779" y="223558"/>
                  </a:lnTo>
                  <a:lnTo>
                    <a:pt x="235267" y="223558"/>
                  </a:lnTo>
                  <a:lnTo>
                    <a:pt x="235267" y="252768"/>
                  </a:lnTo>
                  <a:lnTo>
                    <a:pt x="37896" y="252768"/>
                  </a:lnTo>
                  <a:lnTo>
                    <a:pt x="37896" y="275628"/>
                  </a:lnTo>
                  <a:lnTo>
                    <a:pt x="37896" y="308648"/>
                  </a:lnTo>
                  <a:lnTo>
                    <a:pt x="37896" y="332778"/>
                  </a:lnTo>
                  <a:lnTo>
                    <a:pt x="275793" y="332778"/>
                  </a:lnTo>
                  <a:lnTo>
                    <a:pt x="275793" y="308648"/>
                  </a:lnTo>
                  <a:lnTo>
                    <a:pt x="67919" y="308648"/>
                  </a:lnTo>
                  <a:lnTo>
                    <a:pt x="67919" y="275628"/>
                  </a:lnTo>
                  <a:lnTo>
                    <a:pt x="265671" y="275628"/>
                  </a:lnTo>
                  <a:lnTo>
                    <a:pt x="265671" y="252768"/>
                  </a:lnTo>
                  <a:lnTo>
                    <a:pt x="265671" y="223558"/>
                  </a:lnTo>
                  <a:lnTo>
                    <a:pt x="265671" y="199428"/>
                  </a:lnTo>
                  <a:lnTo>
                    <a:pt x="167728" y="199428"/>
                  </a:lnTo>
                  <a:lnTo>
                    <a:pt x="167728" y="166979"/>
                  </a:lnTo>
                  <a:lnTo>
                    <a:pt x="304685" y="166979"/>
                  </a:lnTo>
                  <a:lnTo>
                    <a:pt x="304685" y="142214"/>
                  </a:lnTo>
                  <a:close/>
                </a:path>
                <a:path w="6662420" h="337820">
                  <a:moveTo>
                    <a:pt x="517448" y="36398"/>
                  </a:moveTo>
                  <a:lnTo>
                    <a:pt x="363601" y="36398"/>
                  </a:lnTo>
                  <a:lnTo>
                    <a:pt x="363601" y="61912"/>
                  </a:lnTo>
                  <a:lnTo>
                    <a:pt x="487045" y="61912"/>
                  </a:lnTo>
                  <a:lnTo>
                    <a:pt x="478078" y="107797"/>
                  </a:lnTo>
                  <a:lnTo>
                    <a:pt x="459714" y="149758"/>
                  </a:lnTo>
                  <a:lnTo>
                    <a:pt x="431914" y="187515"/>
                  </a:lnTo>
                  <a:lnTo>
                    <a:pt x="394627" y="220751"/>
                  </a:lnTo>
                  <a:lnTo>
                    <a:pt x="347840" y="249148"/>
                  </a:lnTo>
                  <a:lnTo>
                    <a:pt x="364731" y="273164"/>
                  </a:lnTo>
                  <a:lnTo>
                    <a:pt x="413816" y="243382"/>
                  </a:lnTo>
                  <a:lnTo>
                    <a:pt x="452678" y="208864"/>
                  </a:lnTo>
                  <a:lnTo>
                    <a:pt x="481888" y="170268"/>
                  </a:lnTo>
                  <a:lnTo>
                    <a:pt x="502031" y="128219"/>
                  </a:lnTo>
                  <a:lnTo>
                    <a:pt x="513689" y="83388"/>
                  </a:lnTo>
                  <a:lnTo>
                    <a:pt x="517448" y="36398"/>
                  </a:lnTo>
                  <a:close/>
                </a:path>
                <a:path w="6662420" h="337820">
                  <a:moveTo>
                    <a:pt x="658533" y="136956"/>
                  </a:moveTo>
                  <a:lnTo>
                    <a:pt x="604494" y="136956"/>
                  </a:lnTo>
                  <a:lnTo>
                    <a:pt x="604494" y="381"/>
                  </a:lnTo>
                  <a:lnTo>
                    <a:pt x="573722" y="381"/>
                  </a:lnTo>
                  <a:lnTo>
                    <a:pt x="573722" y="336956"/>
                  </a:lnTo>
                  <a:lnTo>
                    <a:pt x="604494" y="336956"/>
                  </a:lnTo>
                  <a:lnTo>
                    <a:pt x="604494" y="162471"/>
                  </a:lnTo>
                  <a:lnTo>
                    <a:pt x="658533" y="162471"/>
                  </a:lnTo>
                  <a:lnTo>
                    <a:pt x="658533" y="136956"/>
                  </a:lnTo>
                  <a:close/>
                </a:path>
                <a:path w="6662420" h="337820">
                  <a:moveTo>
                    <a:pt x="962837" y="109258"/>
                  </a:moveTo>
                  <a:lnTo>
                    <a:pt x="760222" y="109258"/>
                  </a:lnTo>
                  <a:lnTo>
                    <a:pt x="760222" y="80048"/>
                  </a:lnTo>
                  <a:lnTo>
                    <a:pt x="956830" y="80048"/>
                  </a:lnTo>
                  <a:lnTo>
                    <a:pt x="956830" y="59728"/>
                  </a:lnTo>
                  <a:lnTo>
                    <a:pt x="956830" y="31788"/>
                  </a:lnTo>
                  <a:lnTo>
                    <a:pt x="956830" y="10198"/>
                  </a:lnTo>
                  <a:lnTo>
                    <a:pt x="729068" y="10198"/>
                  </a:lnTo>
                  <a:lnTo>
                    <a:pt x="729068" y="31788"/>
                  </a:lnTo>
                  <a:lnTo>
                    <a:pt x="926439" y="31788"/>
                  </a:lnTo>
                  <a:lnTo>
                    <a:pt x="926439" y="59728"/>
                  </a:lnTo>
                  <a:lnTo>
                    <a:pt x="729818" y="59728"/>
                  </a:lnTo>
                  <a:lnTo>
                    <a:pt x="729818" y="80048"/>
                  </a:lnTo>
                  <a:lnTo>
                    <a:pt x="729818" y="109258"/>
                  </a:lnTo>
                  <a:lnTo>
                    <a:pt x="729818" y="130848"/>
                  </a:lnTo>
                  <a:lnTo>
                    <a:pt x="962837" y="130848"/>
                  </a:lnTo>
                  <a:lnTo>
                    <a:pt x="962837" y="109258"/>
                  </a:lnTo>
                  <a:close/>
                </a:path>
                <a:path w="6662420" h="337820">
                  <a:moveTo>
                    <a:pt x="968463" y="309918"/>
                  </a:moveTo>
                  <a:lnTo>
                    <a:pt x="758342" y="309918"/>
                  </a:lnTo>
                  <a:lnTo>
                    <a:pt x="758342" y="279438"/>
                  </a:lnTo>
                  <a:lnTo>
                    <a:pt x="957961" y="279438"/>
                  </a:lnTo>
                  <a:lnTo>
                    <a:pt x="957961" y="257848"/>
                  </a:lnTo>
                  <a:lnTo>
                    <a:pt x="957961" y="229908"/>
                  </a:lnTo>
                  <a:lnTo>
                    <a:pt x="957961" y="207048"/>
                  </a:lnTo>
                  <a:lnTo>
                    <a:pt x="727202" y="207048"/>
                  </a:lnTo>
                  <a:lnTo>
                    <a:pt x="727202" y="229908"/>
                  </a:lnTo>
                  <a:lnTo>
                    <a:pt x="927569" y="229908"/>
                  </a:lnTo>
                  <a:lnTo>
                    <a:pt x="927569" y="257848"/>
                  </a:lnTo>
                  <a:lnTo>
                    <a:pt x="727951" y="257848"/>
                  </a:lnTo>
                  <a:lnTo>
                    <a:pt x="727951" y="279438"/>
                  </a:lnTo>
                  <a:lnTo>
                    <a:pt x="727951" y="309918"/>
                  </a:lnTo>
                  <a:lnTo>
                    <a:pt x="727951" y="332778"/>
                  </a:lnTo>
                  <a:lnTo>
                    <a:pt x="968463" y="332778"/>
                  </a:lnTo>
                  <a:lnTo>
                    <a:pt x="968463" y="309918"/>
                  </a:lnTo>
                  <a:close/>
                </a:path>
                <a:path w="6662420" h="337820">
                  <a:moveTo>
                    <a:pt x="995857" y="156845"/>
                  </a:moveTo>
                  <a:lnTo>
                    <a:pt x="690803" y="156845"/>
                  </a:lnTo>
                  <a:lnTo>
                    <a:pt x="690803" y="180111"/>
                  </a:lnTo>
                  <a:lnTo>
                    <a:pt x="995857" y="180111"/>
                  </a:lnTo>
                  <a:lnTo>
                    <a:pt x="995857" y="156845"/>
                  </a:lnTo>
                  <a:close/>
                </a:path>
                <a:path w="6662420" h="337820">
                  <a:moveTo>
                    <a:pt x="1293050" y="182740"/>
                  </a:moveTo>
                  <a:lnTo>
                    <a:pt x="1287780" y="151561"/>
                  </a:lnTo>
                  <a:lnTo>
                    <a:pt x="1275842" y="131711"/>
                  </a:lnTo>
                  <a:lnTo>
                    <a:pt x="1273162" y="127254"/>
                  </a:lnTo>
                  <a:lnTo>
                    <a:pt x="1266024" y="122186"/>
                  </a:lnTo>
                  <a:lnTo>
                    <a:pt x="1266024" y="182740"/>
                  </a:lnTo>
                  <a:lnTo>
                    <a:pt x="1262773" y="203212"/>
                  </a:lnTo>
                  <a:lnTo>
                    <a:pt x="1253744" y="219367"/>
                  </a:lnTo>
                  <a:lnTo>
                    <a:pt x="1240078" y="229958"/>
                  </a:lnTo>
                  <a:lnTo>
                    <a:pt x="1222883" y="233768"/>
                  </a:lnTo>
                  <a:lnTo>
                    <a:pt x="1205344" y="229958"/>
                  </a:lnTo>
                  <a:lnTo>
                    <a:pt x="1191552" y="219329"/>
                  </a:lnTo>
                  <a:lnTo>
                    <a:pt x="1182560" y="203060"/>
                  </a:lnTo>
                  <a:lnTo>
                    <a:pt x="1179347" y="182359"/>
                  </a:lnTo>
                  <a:lnTo>
                    <a:pt x="1182560" y="162102"/>
                  </a:lnTo>
                  <a:lnTo>
                    <a:pt x="1191552" y="146062"/>
                  </a:lnTo>
                  <a:lnTo>
                    <a:pt x="1205306" y="135509"/>
                  </a:lnTo>
                  <a:lnTo>
                    <a:pt x="1222883" y="131711"/>
                  </a:lnTo>
                  <a:lnTo>
                    <a:pt x="1240040" y="135509"/>
                  </a:lnTo>
                  <a:lnTo>
                    <a:pt x="1253744" y="146113"/>
                  </a:lnTo>
                  <a:lnTo>
                    <a:pt x="1262773" y="162255"/>
                  </a:lnTo>
                  <a:lnTo>
                    <a:pt x="1266024" y="182740"/>
                  </a:lnTo>
                  <a:lnTo>
                    <a:pt x="1266024" y="122186"/>
                  </a:lnTo>
                  <a:lnTo>
                    <a:pt x="1250937" y="111455"/>
                  </a:lnTo>
                  <a:lnTo>
                    <a:pt x="1222883" y="105816"/>
                  </a:lnTo>
                  <a:lnTo>
                    <a:pt x="1194600" y="111455"/>
                  </a:lnTo>
                  <a:lnTo>
                    <a:pt x="1172273" y="127254"/>
                  </a:lnTo>
                  <a:lnTo>
                    <a:pt x="1157605" y="151561"/>
                  </a:lnTo>
                  <a:lnTo>
                    <a:pt x="1152334" y="182740"/>
                  </a:lnTo>
                  <a:lnTo>
                    <a:pt x="1157605" y="213918"/>
                  </a:lnTo>
                  <a:lnTo>
                    <a:pt x="1172273" y="238226"/>
                  </a:lnTo>
                  <a:lnTo>
                    <a:pt x="1194600" y="254025"/>
                  </a:lnTo>
                  <a:lnTo>
                    <a:pt x="1222883" y="259664"/>
                  </a:lnTo>
                  <a:lnTo>
                    <a:pt x="1250937" y="254025"/>
                  </a:lnTo>
                  <a:lnTo>
                    <a:pt x="1273162" y="238226"/>
                  </a:lnTo>
                  <a:lnTo>
                    <a:pt x="1275842" y="233768"/>
                  </a:lnTo>
                  <a:lnTo>
                    <a:pt x="1287780" y="213918"/>
                  </a:lnTo>
                  <a:lnTo>
                    <a:pt x="1293050" y="182740"/>
                  </a:lnTo>
                  <a:close/>
                </a:path>
                <a:path w="6662420" h="337820">
                  <a:moveTo>
                    <a:pt x="1305801" y="58166"/>
                  </a:moveTo>
                  <a:lnTo>
                    <a:pt x="1237881" y="58166"/>
                  </a:lnTo>
                  <a:lnTo>
                    <a:pt x="1237881" y="9004"/>
                  </a:lnTo>
                  <a:lnTo>
                    <a:pt x="1207490" y="9004"/>
                  </a:lnTo>
                  <a:lnTo>
                    <a:pt x="1207490" y="58166"/>
                  </a:lnTo>
                  <a:lnTo>
                    <a:pt x="1140333" y="58166"/>
                  </a:lnTo>
                  <a:lnTo>
                    <a:pt x="1140333" y="82931"/>
                  </a:lnTo>
                  <a:lnTo>
                    <a:pt x="1305801" y="82931"/>
                  </a:lnTo>
                  <a:lnTo>
                    <a:pt x="1305801" y="58166"/>
                  </a:lnTo>
                  <a:close/>
                </a:path>
                <a:path w="6662420" h="337820">
                  <a:moveTo>
                    <a:pt x="1363218" y="7886"/>
                  </a:moveTo>
                  <a:lnTo>
                    <a:pt x="1333944" y="7886"/>
                  </a:lnTo>
                  <a:lnTo>
                    <a:pt x="1333944" y="130581"/>
                  </a:lnTo>
                  <a:lnTo>
                    <a:pt x="1296797" y="130581"/>
                  </a:lnTo>
                  <a:lnTo>
                    <a:pt x="1296797" y="156095"/>
                  </a:lnTo>
                  <a:lnTo>
                    <a:pt x="1333944" y="156095"/>
                  </a:lnTo>
                  <a:lnTo>
                    <a:pt x="1333944" y="320078"/>
                  </a:lnTo>
                  <a:lnTo>
                    <a:pt x="1363218" y="320078"/>
                  </a:lnTo>
                  <a:lnTo>
                    <a:pt x="1363218" y="7886"/>
                  </a:lnTo>
                  <a:close/>
                </a:path>
                <a:path w="6662420" h="337820">
                  <a:moveTo>
                    <a:pt x="1426629" y="381"/>
                  </a:moveTo>
                  <a:lnTo>
                    <a:pt x="1397355" y="381"/>
                  </a:lnTo>
                  <a:lnTo>
                    <a:pt x="1397355" y="336956"/>
                  </a:lnTo>
                  <a:lnTo>
                    <a:pt x="1426629" y="336956"/>
                  </a:lnTo>
                  <a:lnTo>
                    <a:pt x="1426629" y="381"/>
                  </a:lnTo>
                  <a:close/>
                </a:path>
                <a:path w="6662420" h="337820">
                  <a:moveTo>
                    <a:pt x="1763204" y="211251"/>
                  </a:moveTo>
                  <a:lnTo>
                    <a:pt x="1733181" y="211251"/>
                  </a:lnTo>
                  <a:lnTo>
                    <a:pt x="1733181" y="235648"/>
                  </a:lnTo>
                  <a:lnTo>
                    <a:pt x="1733181" y="307695"/>
                  </a:lnTo>
                  <a:lnTo>
                    <a:pt x="1574469" y="307695"/>
                  </a:lnTo>
                  <a:lnTo>
                    <a:pt x="1574469" y="235648"/>
                  </a:lnTo>
                  <a:lnTo>
                    <a:pt x="1733181" y="235648"/>
                  </a:lnTo>
                  <a:lnTo>
                    <a:pt x="1733181" y="211251"/>
                  </a:lnTo>
                  <a:lnTo>
                    <a:pt x="1544447" y="211251"/>
                  </a:lnTo>
                  <a:lnTo>
                    <a:pt x="1544447" y="332460"/>
                  </a:lnTo>
                  <a:lnTo>
                    <a:pt x="1763204" y="332460"/>
                  </a:lnTo>
                  <a:lnTo>
                    <a:pt x="1763204" y="307695"/>
                  </a:lnTo>
                  <a:lnTo>
                    <a:pt x="1763204" y="235648"/>
                  </a:lnTo>
                  <a:lnTo>
                    <a:pt x="1763204" y="211251"/>
                  </a:lnTo>
                  <a:close/>
                </a:path>
                <a:path w="6662420" h="337820">
                  <a:moveTo>
                    <a:pt x="1763204" y="749"/>
                  </a:moveTo>
                  <a:lnTo>
                    <a:pt x="1732064" y="749"/>
                  </a:lnTo>
                  <a:lnTo>
                    <a:pt x="1732064" y="85178"/>
                  </a:lnTo>
                  <a:lnTo>
                    <a:pt x="1663014" y="85178"/>
                  </a:lnTo>
                  <a:lnTo>
                    <a:pt x="1653349" y="58521"/>
                  </a:lnTo>
                  <a:lnTo>
                    <a:pt x="1641970" y="45783"/>
                  </a:lnTo>
                  <a:lnTo>
                    <a:pt x="1634921" y="37896"/>
                  </a:lnTo>
                  <a:lnTo>
                    <a:pt x="1634883" y="98691"/>
                  </a:lnTo>
                  <a:lnTo>
                    <a:pt x="1630603" y="120586"/>
                  </a:lnTo>
                  <a:lnTo>
                    <a:pt x="1618742" y="137668"/>
                  </a:lnTo>
                  <a:lnTo>
                    <a:pt x="1600682" y="148767"/>
                  </a:lnTo>
                  <a:lnTo>
                    <a:pt x="1577848" y="152717"/>
                  </a:lnTo>
                  <a:lnTo>
                    <a:pt x="1554784" y="148767"/>
                  </a:lnTo>
                  <a:lnTo>
                    <a:pt x="1536611" y="137668"/>
                  </a:lnTo>
                  <a:lnTo>
                    <a:pt x="1524711" y="120586"/>
                  </a:lnTo>
                  <a:lnTo>
                    <a:pt x="1520431" y="98691"/>
                  </a:lnTo>
                  <a:lnTo>
                    <a:pt x="1524711" y="77279"/>
                  </a:lnTo>
                  <a:lnTo>
                    <a:pt x="1536611" y="60553"/>
                  </a:lnTo>
                  <a:lnTo>
                    <a:pt x="1554784" y="49669"/>
                  </a:lnTo>
                  <a:lnTo>
                    <a:pt x="1577848" y="45783"/>
                  </a:lnTo>
                  <a:lnTo>
                    <a:pt x="1600682" y="49669"/>
                  </a:lnTo>
                  <a:lnTo>
                    <a:pt x="1618742" y="60553"/>
                  </a:lnTo>
                  <a:lnTo>
                    <a:pt x="1630603" y="77279"/>
                  </a:lnTo>
                  <a:lnTo>
                    <a:pt x="1634883" y="98691"/>
                  </a:lnTo>
                  <a:lnTo>
                    <a:pt x="1634883" y="37884"/>
                  </a:lnTo>
                  <a:lnTo>
                    <a:pt x="1609255" y="24599"/>
                  </a:lnTo>
                  <a:lnTo>
                    <a:pt x="1577848" y="19888"/>
                  </a:lnTo>
                  <a:lnTo>
                    <a:pt x="1543088" y="25654"/>
                  </a:lnTo>
                  <a:lnTo>
                    <a:pt x="1515643" y="41846"/>
                  </a:lnTo>
                  <a:lnTo>
                    <a:pt x="1497634" y="66751"/>
                  </a:lnTo>
                  <a:lnTo>
                    <a:pt x="1491170" y="98691"/>
                  </a:lnTo>
                  <a:lnTo>
                    <a:pt x="1497634" y="131279"/>
                  </a:lnTo>
                  <a:lnTo>
                    <a:pt x="1515643" y="156514"/>
                  </a:lnTo>
                  <a:lnTo>
                    <a:pt x="1543088" y="172821"/>
                  </a:lnTo>
                  <a:lnTo>
                    <a:pt x="1577848" y="178612"/>
                  </a:lnTo>
                  <a:lnTo>
                    <a:pt x="1609737" y="173748"/>
                  </a:lnTo>
                  <a:lnTo>
                    <a:pt x="1635671" y="159994"/>
                  </a:lnTo>
                  <a:lnTo>
                    <a:pt x="1641919" y="152717"/>
                  </a:lnTo>
                  <a:lnTo>
                    <a:pt x="1654086" y="138557"/>
                  </a:lnTo>
                  <a:lnTo>
                    <a:pt x="1663395" y="110693"/>
                  </a:lnTo>
                  <a:lnTo>
                    <a:pt x="1732064" y="110693"/>
                  </a:lnTo>
                  <a:lnTo>
                    <a:pt x="1732064" y="193992"/>
                  </a:lnTo>
                  <a:lnTo>
                    <a:pt x="1763204" y="193992"/>
                  </a:lnTo>
                  <a:lnTo>
                    <a:pt x="1763204" y="110693"/>
                  </a:lnTo>
                  <a:lnTo>
                    <a:pt x="1763204" y="85178"/>
                  </a:lnTo>
                  <a:lnTo>
                    <a:pt x="1763204" y="749"/>
                  </a:lnTo>
                  <a:close/>
                </a:path>
                <a:path w="6662420" h="337820">
                  <a:moveTo>
                    <a:pt x="2043506" y="242023"/>
                  </a:moveTo>
                  <a:lnTo>
                    <a:pt x="2008454" y="220002"/>
                  </a:lnTo>
                  <a:lnTo>
                    <a:pt x="1980374" y="188556"/>
                  </a:lnTo>
                  <a:lnTo>
                    <a:pt x="1961718" y="150634"/>
                  </a:lnTo>
                  <a:lnTo>
                    <a:pt x="1954949" y="109194"/>
                  </a:lnTo>
                  <a:lnTo>
                    <a:pt x="1954949" y="83299"/>
                  </a:lnTo>
                  <a:lnTo>
                    <a:pt x="2031873" y="83299"/>
                  </a:lnTo>
                  <a:lnTo>
                    <a:pt x="2031873" y="58534"/>
                  </a:lnTo>
                  <a:lnTo>
                    <a:pt x="1955317" y="58534"/>
                  </a:lnTo>
                  <a:lnTo>
                    <a:pt x="1955317" y="6388"/>
                  </a:lnTo>
                  <a:lnTo>
                    <a:pt x="1924177" y="6388"/>
                  </a:lnTo>
                  <a:lnTo>
                    <a:pt x="1924177" y="58534"/>
                  </a:lnTo>
                  <a:lnTo>
                    <a:pt x="1846503" y="58534"/>
                  </a:lnTo>
                  <a:lnTo>
                    <a:pt x="1846503" y="83299"/>
                  </a:lnTo>
                  <a:lnTo>
                    <a:pt x="1924558" y="83299"/>
                  </a:lnTo>
                  <a:lnTo>
                    <a:pt x="1924558" y="109194"/>
                  </a:lnTo>
                  <a:lnTo>
                    <a:pt x="1917966" y="152476"/>
                  </a:lnTo>
                  <a:lnTo>
                    <a:pt x="1899742" y="192024"/>
                  </a:lnTo>
                  <a:lnTo>
                    <a:pt x="1872157" y="224967"/>
                  </a:lnTo>
                  <a:lnTo>
                    <a:pt x="1837499" y="248399"/>
                  </a:lnTo>
                  <a:lnTo>
                    <a:pt x="1854758" y="271665"/>
                  </a:lnTo>
                  <a:lnTo>
                    <a:pt x="1882317" y="254114"/>
                  </a:lnTo>
                  <a:lnTo>
                    <a:pt x="1906397" y="230251"/>
                  </a:lnTo>
                  <a:lnTo>
                    <a:pt x="1926043" y="201117"/>
                  </a:lnTo>
                  <a:lnTo>
                    <a:pt x="1940318" y="167728"/>
                  </a:lnTo>
                  <a:lnTo>
                    <a:pt x="1954796" y="199288"/>
                  </a:lnTo>
                  <a:lnTo>
                    <a:pt x="1974557" y="226872"/>
                  </a:lnTo>
                  <a:lnTo>
                    <a:pt x="1998675" y="249466"/>
                  </a:lnTo>
                  <a:lnTo>
                    <a:pt x="2026246" y="266039"/>
                  </a:lnTo>
                  <a:lnTo>
                    <a:pt x="2043506" y="242023"/>
                  </a:lnTo>
                  <a:close/>
                </a:path>
                <a:path w="6662420" h="337820">
                  <a:moveTo>
                    <a:pt x="2106917" y="0"/>
                  </a:moveTo>
                  <a:lnTo>
                    <a:pt x="2075776" y="0"/>
                  </a:lnTo>
                  <a:lnTo>
                    <a:pt x="2075776" y="336588"/>
                  </a:lnTo>
                  <a:lnTo>
                    <a:pt x="2106917" y="336588"/>
                  </a:lnTo>
                  <a:lnTo>
                    <a:pt x="2106917" y="0"/>
                  </a:lnTo>
                  <a:close/>
                </a:path>
                <a:path w="6662420" h="337820">
                  <a:moveTo>
                    <a:pt x="2453627" y="156845"/>
                  </a:moveTo>
                  <a:lnTo>
                    <a:pt x="2422487" y="156845"/>
                  </a:lnTo>
                  <a:lnTo>
                    <a:pt x="2422487" y="246151"/>
                  </a:lnTo>
                  <a:lnTo>
                    <a:pt x="2453627" y="246151"/>
                  </a:lnTo>
                  <a:lnTo>
                    <a:pt x="2453627" y="156845"/>
                  </a:lnTo>
                  <a:close/>
                </a:path>
                <a:path w="6662420" h="337820">
                  <a:moveTo>
                    <a:pt x="2453627" y="59728"/>
                  </a:moveTo>
                  <a:lnTo>
                    <a:pt x="2345182" y="59728"/>
                  </a:lnTo>
                  <a:lnTo>
                    <a:pt x="2345182" y="54648"/>
                  </a:lnTo>
                  <a:lnTo>
                    <a:pt x="2345182" y="30518"/>
                  </a:lnTo>
                  <a:lnTo>
                    <a:pt x="2315172" y="30518"/>
                  </a:lnTo>
                  <a:lnTo>
                    <a:pt x="2315172" y="54648"/>
                  </a:lnTo>
                  <a:lnTo>
                    <a:pt x="2315172" y="59728"/>
                  </a:lnTo>
                  <a:lnTo>
                    <a:pt x="2315172" y="85128"/>
                  </a:lnTo>
                  <a:lnTo>
                    <a:pt x="2315172" y="132118"/>
                  </a:lnTo>
                  <a:lnTo>
                    <a:pt x="2315172" y="156248"/>
                  </a:lnTo>
                  <a:lnTo>
                    <a:pt x="2315172" y="162598"/>
                  </a:lnTo>
                  <a:lnTo>
                    <a:pt x="2222106" y="162598"/>
                  </a:lnTo>
                  <a:lnTo>
                    <a:pt x="2222106" y="54648"/>
                  </a:lnTo>
                  <a:lnTo>
                    <a:pt x="2315172" y="54648"/>
                  </a:lnTo>
                  <a:lnTo>
                    <a:pt x="2315172" y="30518"/>
                  </a:lnTo>
                  <a:lnTo>
                    <a:pt x="2191715" y="30518"/>
                  </a:lnTo>
                  <a:lnTo>
                    <a:pt x="2191715" y="54648"/>
                  </a:lnTo>
                  <a:lnTo>
                    <a:pt x="2191715" y="162598"/>
                  </a:lnTo>
                  <a:lnTo>
                    <a:pt x="2191715" y="186728"/>
                  </a:lnTo>
                  <a:lnTo>
                    <a:pt x="2345182" y="186728"/>
                  </a:lnTo>
                  <a:lnTo>
                    <a:pt x="2345182" y="162598"/>
                  </a:lnTo>
                  <a:lnTo>
                    <a:pt x="2345182" y="156248"/>
                  </a:lnTo>
                  <a:lnTo>
                    <a:pt x="2453627" y="156248"/>
                  </a:lnTo>
                  <a:lnTo>
                    <a:pt x="2453627" y="132118"/>
                  </a:lnTo>
                  <a:lnTo>
                    <a:pt x="2345182" y="132118"/>
                  </a:lnTo>
                  <a:lnTo>
                    <a:pt x="2345182" y="85128"/>
                  </a:lnTo>
                  <a:lnTo>
                    <a:pt x="2422487" y="85128"/>
                  </a:lnTo>
                  <a:lnTo>
                    <a:pt x="2422487" y="131711"/>
                  </a:lnTo>
                  <a:lnTo>
                    <a:pt x="2453627" y="131711"/>
                  </a:lnTo>
                  <a:lnTo>
                    <a:pt x="2453627" y="85128"/>
                  </a:lnTo>
                  <a:lnTo>
                    <a:pt x="2453627" y="84810"/>
                  </a:lnTo>
                  <a:lnTo>
                    <a:pt x="2453627" y="59728"/>
                  </a:lnTo>
                  <a:close/>
                </a:path>
                <a:path w="6662420" h="337820">
                  <a:moveTo>
                    <a:pt x="2453627" y="749"/>
                  </a:moveTo>
                  <a:lnTo>
                    <a:pt x="2422487" y="749"/>
                  </a:lnTo>
                  <a:lnTo>
                    <a:pt x="2422487" y="59664"/>
                  </a:lnTo>
                  <a:lnTo>
                    <a:pt x="2453627" y="59664"/>
                  </a:lnTo>
                  <a:lnTo>
                    <a:pt x="2453627" y="749"/>
                  </a:lnTo>
                  <a:close/>
                </a:path>
                <a:path w="6662420" h="337820">
                  <a:moveTo>
                    <a:pt x="2461501" y="304838"/>
                  </a:moveTo>
                  <a:lnTo>
                    <a:pt x="2267889" y="304838"/>
                  </a:lnTo>
                  <a:lnTo>
                    <a:pt x="2267889" y="224828"/>
                  </a:lnTo>
                  <a:lnTo>
                    <a:pt x="2237117" y="224828"/>
                  </a:lnTo>
                  <a:lnTo>
                    <a:pt x="2237117" y="304838"/>
                  </a:lnTo>
                  <a:lnTo>
                    <a:pt x="2237117" y="328968"/>
                  </a:lnTo>
                  <a:lnTo>
                    <a:pt x="2461501" y="328968"/>
                  </a:lnTo>
                  <a:lnTo>
                    <a:pt x="2461501" y="304838"/>
                  </a:lnTo>
                  <a:close/>
                </a:path>
                <a:path w="6662420" h="337820">
                  <a:moveTo>
                    <a:pt x="2726410" y="235267"/>
                  </a:moveTo>
                  <a:lnTo>
                    <a:pt x="2692235" y="211315"/>
                  </a:lnTo>
                  <a:lnTo>
                    <a:pt x="2664599" y="176682"/>
                  </a:lnTo>
                  <a:lnTo>
                    <a:pt x="2654147" y="153098"/>
                  </a:lnTo>
                  <a:lnTo>
                    <a:pt x="2646108" y="134962"/>
                  </a:lnTo>
                  <a:lnTo>
                    <a:pt x="2639364" y="89687"/>
                  </a:lnTo>
                  <a:lnTo>
                    <a:pt x="2639364" y="29273"/>
                  </a:lnTo>
                  <a:lnTo>
                    <a:pt x="2608592" y="29273"/>
                  </a:lnTo>
                  <a:lnTo>
                    <a:pt x="2608592" y="89687"/>
                  </a:lnTo>
                  <a:lnTo>
                    <a:pt x="2601849" y="136220"/>
                  </a:lnTo>
                  <a:lnTo>
                    <a:pt x="2583357" y="179692"/>
                  </a:lnTo>
                  <a:lnTo>
                    <a:pt x="2555722" y="216052"/>
                  </a:lnTo>
                  <a:lnTo>
                    <a:pt x="2521547" y="241274"/>
                  </a:lnTo>
                  <a:lnTo>
                    <a:pt x="2540304" y="265658"/>
                  </a:lnTo>
                  <a:lnTo>
                    <a:pt x="2567305" y="246545"/>
                  </a:lnTo>
                  <a:lnTo>
                    <a:pt x="2590863" y="220497"/>
                  </a:lnTo>
                  <a:lnTo>
                    <a:pt x="2610066" y="188887"/>
                  </a:lnTo>
                  <a:lnTo>
                    <a:pt x="2623985" y="153098"/>
                  </a:lnTo>
                  <a:lnTo>
                    <a:pt x="2638272" y="187007"/>
                  </a:lnTo>
                  <a:lnTo>
                    <a:pt x="2657614" y="216928"/>
                  </a:lnTo>
                  <a:lnTo>
                    <a:pt x="2681236" y="241579"/>
                  </a:lnTo>
                  <a:lnTo>
                    <a:pt x="2708402" y="259664"/>
                  </a:lnTo>
                  <a:lnTo>
                    <a:pt x="2726410" y="235267"/>
                  </a:lnTo>
                  <a:close/>
                </a:path>
                <a:path w="6662420" h="337820">
                  <a:moveTo>
                    <a:pt x="2798838" y="381"/>
                  </a:moveTo>
                  <a:lnTo>
                    <a:pt x="2768066" y="381"/>
                  </a:lnTo>
                  <a:lnTo>
                    <a:pt x="2768066" y="114452"/>
                  </a:lnTo>
                  <a:lnTo>
                    <a:pt x="2690025" y="114452"/>
                  </a:lnTo>
                  <a:lnTo>
                    <a:pt x="2690025" y="139585"/>
                  </a:lnTo>
                  <a:lnTo>
                    <a:pt x="2768066" y="139585"/>
                  </a:lnTo>
                  <a:lnTo>
                    <a:pt x="2768066" y="337337"/>
                  </a:lnTo>
                  <a:lnTo>
                    <a:pt x="2798838" y="337337"/>
                  </a:lnTo>
                  <a:lnTo>
                    <a:pt x="2798838" y="381"/>
                  </a:lnTo>
                  <a:close/>
                </a:path>
                <a:path w="6662420" h="337820">
                  <a:moveTo>
                    <a:pt x="3170618" y="234149"/>
                  </a:moveTo>
                  <a:lnTo>
                    <a:pt x="3137306" y="209994"/>
                  </a:lnTo>
                  <a:lnTo>
                    <a:pt x="3110115" y="175463"/>
                  </a:lnTo>
                  <a:lnTo>
                    <a:pt x="3100501" y="153847"/>
                  </a:lnTo>
                  <a:lnTo>
                    <a:pt x="3091789" y="134264"/>
                  </a:lnTo>
                  <a:lnTo>
                    <a:pt x="3085071" y="90055"/>
                  </a:lnTo>
                  <a:lnTo>
                    <a:pt x="3085071" y="29641"/>
                  </a:lnTo>
                  <a:lnTo>
                    <a:pt x="3054667" y="29641"/>
                  </a:lnTo>
                  <a:lnTo>
                    <a:pt x="3054667" y="90055"/>
                  </a:lnTo>
                  <a:lnTo>
                    <a:pt x="3047936" y="135890"/>
                  </a:lnTo>
                  <a:lnTo>
                    <a:pt x="3029483" y="178943"/>
                  </a:lnTo>
                  <a:lnTo>
                    <a:pt x="3001962" y="215163"/>
                  </a:lnTo>
                  <a:lnTo>
                    <a:pt x="2967990" y="240525"/>
                  </a:lnTo>
                  <a:lnTo>
                    <a:pt x="2986379" y="265290"/>
                  </a:lnTo>
                  <a:lnTo>
                    <a:pt x="3013379" y="246240"/>
                  </a:lnTo>
                  <a:lnTo>
                    <a:pt x="3036938" y="220408"/>
                  </a:lnTo>
                  <a:lnTo>
                    <a:pt x="3056140" y="189153"/>
                  </a:lnTo>
                  <a:lnTo>
                    <a:pt x="3070060" y="153847"/>
                  </a:lnTo>
                  <a:lnTo>
                    <a:pt x="3084258" y="186982"/>
                  </a:lnTo>
                  <a:lnTo>
                    <a:pt x="3103168" y="216319"/>
                  </a:lnTo>
                  <a:lnTo>
                    <a:pt x="3125889" y="240588"/>
                  </a:lnTo>
                  <a:lnTo>
                    <a:pt x="3151479" y="258533"/>
                  </a:lnTo>
                  <a:lnTo>
                    <a:pt x="3170618" y="234149"/>
                  </a:lnTo>
                  <a:close/>
                </a:path>
                <a:path w="6662420" h="337820">
                  <a:moveTo>
                    <a:pt x="3286569" y="136956"/>
                  </a:moveTo>
                  <a:lnTo>
                    <a:pt x="3231032" y="136956"/>
                  </a:lnTo>
                  <a:lnTo>
                    <a:pt x="3231032" y="749"/>
                  </a:lnTo>
                  <a:lnTo>
                    <a:pt x="3200260" y="749"/>
                  </a:lnTo>
                  <a:lnTo>
                    <a:pt x="3200260" y="336956"/>
                  </a:lnTo>
                  <a:lnTo>
                    <a:pt x="3231032" y="336956"/>
                  </a:lnTo>
                  <a:lnTo>
                    <a:pt x="3231032" y="162471"/>
                  </a:lnTo>
                  <a:lnTo>
                    <a:pt x="3286569" y="162471"/>
                  </a:lnTo>
                  <a:lnTo>
                    <a:pt x="3286569" y="136956"/>
                  </a:lnTo>
                  <a:close/>
                </a:path>
                <a:path w="6662420" h="337820">
                  <a:moveTo>
                    <a:pt x="3518458" y="172605"/>
                  </a:moveTo>
                  <a:lnTo>
                    <a:pt x="3516757" y="158343"/>
                  </a:lnTo>
                  <a:lnTo>
                    <a:pt x="3515449" y="147472"/>
                  </a:lnTo>
                  <a:lnTo>
                    <a:pt x="3478288" y="152971"/>
                  </a:lnTo>
                  <a:lnTo>
                    <a:pt x="3441865" y="156286"/>
                  </a:lnTo>
                  <a:lnTo>
                    <a:pt x="3403955" y="157911"/>
                  </a:lnTo>
                  <a:lnTo>
                    <a:pt x="3362363" y="158343"/>
                  </a:lnTo>
                  <a:lnTo>
                    <a:pt x="3362363" y="110693"/>
                  </a:lnTo>
                  <a:lnTo>
                    <a:pt x="3482810" y="110693"/>
                  </a:lnTo>
                  <a:lnTo>
                    <a:pt x="3482810" y="18770"/>
                  </a:lnTo>
                  <a:lnTo>
                    <a:pt x="3331210" y="18770"/>
                  </a:lnTo>
                  <a:lnTo>
                    <a:pt x="3331210" y="43903"/>
                  </a:lnTo>
                  <a:lnTo>
                    <a:pt x="3452418" y="43903"/>
                  </a:lnTo>
                  <a:lnTo>
                    <a:pt x="3452418" y="87058"/>
                  </a:lnTo>
                  <a:lnTo>
                    <a:pt x="3331972" y="87058"/>
                  </a:lnTo>
                  <a:lnTo>
                    <a:pt x="3331972" y="183489"/>
                  </a:lnTo>
                  <a:lnTo>
                    <a:pt x="3358604" y="183489"/>
                  </a:lnTo>
                  <a:lnTo>
                    <a:pt x="3402215" y="183057"/>
                  </a:lnTo>
                  <a:lnTo>
                    <a:pt x="3441763" y="181432"/>
                  </a:lnTo>
                  <a:lnTo>
                    <a:pt x="3479711" y="178104"/>
                  </a:lnTo>
                  <a:lnTo>
                    <a:pt x="3518458" y="172605"/>
                  </a:lnTo>
                  <a:close/>
                </a:path>
                <a:path w="6662420" h="337820">
                  <a:moveTo>
                    <a:pt x="3578491" y="217639"/>
                  </a:moveTo>
                  <a:lnTo>
                    <a:pt x="3548469" y="217639"/>
                  </a:lnTo>
                  <a:lnTo>
                    <a:pt x="3548469" y="242023"/>
                  </a:lnTo>
                  <a:lnTo>
                    <a:pt x="3548469" y="307695"/>
                  </a:lnTo>
                  <a:lnTo>
                    <a:pt x="3396500" y="307695"/>
                  </a:lnTo>
                  <a:lnTo>
                    <a:pt x="3396500" y="242023"/>
                  </a:lnTo>
                  <a:lnTo>
                    <a:pt x="3548469" y="242023"/>
                  </a:lnTo>
                  <a:lnTo>
                    <a:pt x="3548469" y="217639"/>
                  </a:lnTo>
                  <a:lnTo>
                    <a:pt x="3366490" y="217639"/>
                  </a:lnTo>
                  <a:lnTo>
                    <a:pt x="3366490" y="332460"/>
                  </a:lnTo>
                  <a:lnTo>
                    <a:pt x="3578491" y="332460"/>
                  </a:lnTo>
                  <a:lnTo>
                    <a:pt x="3578491" y="307695"/>
                  </a:lnTo>
                  <a:lnTo>
                    <a:pt x="3578491" y="242023"/>
                  </a:lnTo>
                  <a:lnTo>
                    <a:pt x="3578491" y="217639"/>
                  </a:lnTo>
                  <a:close/>
                </a:path>
                <a:path w="6662420" h="337820">
                  <a:moveTo>
                    <a:pt x="3628390" y="86677"/>
                  </a:moveTo>
                  <a:lnTo>
                    <a:pt x="3578491" y="86677"/>
                  </a:lnTo>
                  <a:lnTo>
                    <a:pt x="3578491" y="749"/>
                  </a:lnTo>
                  <a:lnTo>
                    <a:pt x="3547719" y="749"/>
                  </a:lnTo>
                  <a:lnTo>
                    <a:pt x="3547719" y="201129"/>
                  </a:lnTo>
                  <a:lnTo>
                    <a:pt x="3578491" y="201129"/>
                  </a:lnTo>
                  <a:lnTo>
                    <a:pt x="3578491" y="112191"/>
                  </a:lnTo>
                  <a:lnTo>
                    <a:pt x="3628390" y="112191"/>
                  </a:lnTo>
                  <a:lnTo>
                    <a:pt x="3628390" y="86677"/>
                  </a:lnTo>
                  <a:close/>
                </a:path>
                <a:path w="6662420" h="337820">
                  <a:moveTo>
                    <a:pt x="3932707" y="64541"/>
                  </a:moveTo>
                  <a:lnTo>
                    <a:pt x="3924630" y="39408"/>
                  </a:lnTo>
                  <a:lnTo>
                    <a:pt x="3911752" y="29273"/>
                  </a:lnTo>
                  <a:lnTo>
                    <a:pt x="3901325" y="21069"/>
                  </a:lnTo>
                  <a:lnTo>
                    <a:pt x="3901186" y="21031"/>
                  </a:lnTo>
                  <a:lnTo>
                    <a:pt x="3901186" y="64541"/>
                  </a:lnTo>
                  <a:lnTo>
                    <a:pt x="3895394" y="79552"/>
                  </a:lnTo>
                  <a:lnTo>
                    <a:pt x="3878529" y="90614"/>
                  </a:lnTo>
                  <a:lnTo>
                    <a:pt x="3851325" y="97472"/>
                  </a:lnTo>
                  <a:lnTo>
                    <a:pt x="3814508" y="99809"/>
                  </a:lnTo>
                  <a:lnTo>
                    <a:pt x="3777691" y="97472"/>
                  </a:lnTo>
                  <a:lnTo>
                    <a:pt x="3750487" y="90614"/>
                  </a:lnTo>
                  <a:lnTo>
                    <a:pt x="3733622" y="79552"/>
                  </a:lnTo>
                  <a:lnTo>
                    <a:pt x="3727831" y="64541"/>
                  </a:lnTo>
                  <a:lnTo>
                    <a:pt x="3733622" y="49530"/>
                  </a:lnTo>
                  <a:lnTo>
                    <a:pt x="3750487" y="38468"/>
                  </a:lnTo>
                  <a:lnTo>
                    <a:pt x="3777691" y="31610"/>
                  </a:lnTo>
                  <a:lnTo>
                    <a:pt x="3814508" y="29273"/>
                  </a:lnTo>
                  <a:lnTo>
                    <a:pt x="3851325" y="31610"/>
                  </a:lnTo>
                  <a:lnTo>
                    <a:pt x="3878529" y="38468"/>
                  </a:lnTo>
                  <a:lnTo>
                    <a:pt x="3895394" y="49530"/>
                  </a:lnTo>
                  <a:lnTo>
                    <a:pt x="3901186" y="64541"/>
                  </a:lnTo>
                  <a:lnTo>
                    <a:pt x="3901186" y="21031"/>
                  </a:lnTo>
                  <a:lnTo>
                    <a:pt x="3864165" y="9829"/>
                  </a:lnTo>
                  <a:lnTo>
                    <a:pt x="3814508" y="6007"/>
                  </a:lnTo>
                  <a:lnTo>
                    <a:pt x="3764851" y="9829"/>
                  </a:lnTo>
                  <a:lnTo>
                    <a:pt x="3727691" y="21069"/>
                  </a:lnTo>
                  <a:lnTo>
                    <a:pt x="3704386" y="39408"/>
                  </a:lnTo>
                  <a:lnTo>
                    <a:pt x="3696309" y="64541"/>
                  </a:lnTo>
                  <a:lnTo>
                    <a:pt x="3704386" y="89623"/>
                  </a:lnTo>
                  <a:lnTo>
                    <a:pt x="3727691" y="107835"/>
                  </a:lnTo>
                  <a:lnTo>
                    <a:pt x="3764851" y="118948"/>
                  </a:lnTo>
                  <a:lnTo>
                    <a:pt x="3814508" y="122707"/>
                  </a:lnTo>
                  <a:lnTo>
                    <a:pt x="3864165" y="118948"/>
                  </a:lnTo>
                  <a:lnTo>
                    <a:pt x="3901325" y="107835"/>
                  </a:lnTo>
                  <a:lnTo>
                    <a:pt x="3911587" y="99809"/>
                  </a:lnTo>
                  <a:lnTo>
                    <a:pt x="3924630" y="89623"/>
                  </a:lnTo>
                  <a:lnTo>
                    <a:pt x="3932707" y="64541"/>
                  </a:lnTo>
                  <a:close/>
                </a:path>
                <a:path w="6662420" h="337820">
                  <a:moveTo>
                    <a:pt x="3937965" y="309194"/>
                  </a:moveTo>
                  <a:lnTo>
                    <a:pt x="3730079" y="309194"/>
                  </a:lnTo>
                  <a:lnTo>
                    <a:pt x="3730079" y="275043"/>
                  </a:lnTo>
                  <a:lnTo>
                    <a:pt x="3927830" y="275043"/>
                  </a:lnTo>
                  <a:lnTo>
                    <a:pt x="3927830" y="199250"/>
                  </a:lnTo>
                  <a:lnTo>
                    <a:pt x="3698938" y="199250"/>
                  </a:lnTo>
                  <a:lnTo>
                    <a:pt x="3698938" y="222516"/>
                  </a:lnTo>
                  <a:lnTo>
                    <a:pt x="3897439" y="222516"/>
                  </a:lnTo>
                  <a:lnTo>
                    <a:pt x="3897439" y="252526"/>
                  </a:lnTo>
                  <a:lnTo>
                    <a:pt x="3700068" y="252526"/>
                  </a:lnTo>
                  <a:lnTo>
                    <a:pt x="3700068" y="333209"/>
                  </a:lnTo>
                  <a:lnTo>
                    <a:pt x="3937965" y="333209"/>
                  </a:lnTo>
                  <a:lnTo>
                    <a:pt x="3937965" y="309194"/>
                  </a:lnTo>
                  <a:close/>
                </a:path>
                <a:path w="6662420" h="337820">
                  <a:moveTo>
                    <a:pt x="3966857" y="145592"/>
                  </a:moveTo>
                  <a:lnTo>
                    <a:pt x="3662172" y="145592"/>
                  </a:lnTo>
                  <a:lnTo>
                    <a:pt x="3662172" y="170357"/>
                  </a:lnTo>
                  <a:lnTo>
                    <a:pt x="3966857" y="170357"/>
                  </a:lnTo>
                  <a:lnTo>
                    <a:pt x="3966857" y="145592"/>
                  </a:lnTo>
                  <a:close/>
                </a:path>
                <a:path w="6662420" h="337820">
                  <a:moveTo>
                    <a:pt x="4377728" y="36029"/>
                  </a:moveTo>
                  <a:lnTo>
                    <a:pt x="4347337" y="36029"/>
                  </a:lnTo>
                  <a:lnTo>
                    <a:pt x="4347337" y="89687"/>
                  </a:lnTo>
                  <a:lnTo>
                    <a:pt x="4377728" y="89687"/>
                  </a:lnTo>
                  <a:lnTo>
                    <a:pt x="4377728" y="36029"/>
                  </a:lnTo>
                  <a:close/>
                </a:path>
                <a:path w="6662420" h="337820">
                  <a:moveTo>
                    <a:pt x="4377728" y="11468"/>
                  </a:moveTo>
                  <a:lnTo>
                    <a:pt x="4152214" y="11468"/>
                  </a:lnTo>
                  <a:lnTo>
                    <a:pt x="4152214" y="35598"/>
                  </a:lnTo>
                  <a:lnTo>
                    <a:pt x="4152214" y="90208"/>
                  </a:lnTo>
                  <a:lnTo>
                    <a:pt x="4152214" y="114338"/>
                  </a:lnTo>
                  <a:lnTo>
                    <a:pt x="4377728" y="114338"/>
                  </a:lnTo>
                  <a:lnTo>
                    <a:pt x="4377728" y="90208"/>
                  </a:lnTo>
                  <a:lnTo>
                    <a:pt x="4182237" y="90208"/>
                  </a:lnTo>
                  <a:lnTo>
                    <a:pt x="4182237" y="35598"/>
                  </a:lnTo>
                  <a:lnTo>
                    <a:pt x="4377728" y="35598"/>
                  </a:lnTo>
                  <a:lnTo>
                    <a:pt x="4377728" y="11468"/>
                  </a:lnTo>
                  <a:close/>
                </a:path>
                <a:path w="6662420" h="337820">
                  <a:moveTo>
                    <a:pt x="4417123" y="142214"/>
                  </a:moveTo>
                  <a:lnTo>
                    <a:pt x="4112437" y="142214"/>
                  </a:lnTo>
                  <a:lnTo>
                    <a:pt x="4112437" y="166979"/>
                  </a:lnTo>
                  <a:lnTo>
                    <a:pt x="4249394" y="166979"/>
                  </a:lnTo>
                  <a:lnTo>
                    <a:pt x="4249394" y="199428"/>
                  </a:lnTo>
                  <a:lnTo>
                    <a:pt x="4149217" y="199428"/>
                  </a:lnTo>
                  <a:lnTo>
                    <a:pt x="4149217" y="223558"/>
                  </a:lnTo>
                  <a:lnTo>
                    <a:pt x="4347705" y="223558"/>
                  </a:lnTo>
                  <a:lnTo>
                    <a:pt x="4347705" y="252768"/>
                  </a:lnTo>
                  <a:lnTo>
                    <a:pt x="4150334" y="252768"/>
                  </a:lnTo>
                  <a:lnTo>
                    <a:pt x="4150334" y="275628"/>
                  </a:lnTo>
                  <a:lnTo>
                    <a:pt x="4150334" y="308648"/>
                  </a:lnTo>
                  <a:lnTo>
                    <a:pt x="4150334" y="332778"/>
                  </a:lnTo>
                  <a:lnTo>
                    <a:pt x="4388231" y="332778"/>
                  </a:lnTo>
                  <a:lnTo>
                    <a:pt x="4388231" y="308648"/>
                  </a:lnTo>
                  <a:lnTo>
                    <a:pt x="4180357" y="308648"/>
                  </a:lnTo>
                  <a:lnTo>
                    <a:pt x="4180357" y="275628"/>
                  </a:lnTo>
                  <a:lnTo>
                    <a:pt x="4378109" y="275628"/>
                  </a:lnTo>
                  <a:lnTo>
                    <a:pt x="4378109" y="252768"/>
                  </a:lnTo>
                  <a:lnTo>
                    <a:pt x="4378109" y="223558"/>
                  </a:lnTo>
                  <a:lnTo>
                    <a:pt x="4378109" y="199428"/>
                  </a:lnTo>
                  <a:lnTo>
                    <a:pt x="4280166" y="199428"/>
                  </a:lnTo>
                  <a:lnTo>
                    <a:pt x="4280166" y="166979"/>
                  </a:lnTo>
                  <a:lnTo>
                    <a:pt x="4417123" y="166979"/>
                  </a:lnTo>
                  <a:lnTo>
                    <a:pt x="4417123" y="142214"/>
                  </a:lnTo>
                  <a:close/>
                </a:path>
                <a:path w="6662420" h="337820">
                  <a:moveTo>
                    <a:pt x="4829568" y="227012"/>
                  </a:moveTo>
                  <a:lnTo>
                    <a:pt x="4596562" y="227012"/>
                  </a:lnTo>
                  <a:lnTo>
                    <a:pt x="4596562" y="252158"/>
                  </a:lnTo>
                  <a:lnTo>
                    <a:pt x="4798809" y="252158"/>
                  </a:lnTo>
                  <a:lnTo>
                    <a:pt x="4798809" y="337337"/>
                  </a:lnTo>
                  <a:lnTo>
                    <a:pt x="4829568" y="337337"/>
                  </a:lnTo>
                  <a:lnTo>
                    <a:pt x="4829568" y="227012"/>
                  </a:lnTo>
                  <a:close/>
                </a:path>
                <a:path w="6662420" h="337820">
                  <a:moveTo>
                    <a:pt x="4848707" y="111074"/>
                  </a:moveTo>
                  <a:lnTo>
                    <a:pt x="4804918" y="99733"/>
                  </a:lnTo>
                  <a:lnTo>
                    <a:pt x="4767097" y="79502"/>
                  </a:lnTo>
                  <a:lnTo>
                    <a:pt x="4749838" y="61912"/>
                  </a:lnTo>
                  <a:lnTo>
                    <a:pt x="4740541" y="52451"/>
                  </a:lnTo>
                  <a:lnTo>
                    <a:pt x="4730508" y="20637"/>
                  </a:lnTo>
                  <a:lnTo>
                    <a:pt x="4730508" y="5626"/>
                  </a:lnTo>
                  <a:lnTo>
                    <a:pt x="4699000" y="5626"/>
                  </a:lnTo>
                  <a:lnTo>
                    <a:pt x="4699000" y="20637"/>
                  </a:lnTo>
                  <a:lnTo>
                    <a:pt x="4688979" y="52451"/>
                  </a:lnTo>
                  <a:lnTo>
                    <a:pt x="4662462" y="79502"/>
                  </a:lnTo>
                  <a:lnTo>
                    <a:pt x="4624756" y="99733"/>
                  </a:lnTo>
                  <a:lnTo>
                    <a:pt x="4581169" y="111074"/>
                  </a:lnTo>
                  <a:lnTo>
                    <a:pt x="4592802" y="135839"/>
                  </a:lnTo>
                  <a:lnTo>
                    <a:pt x="4630598" y="126085"/>
                  </a:lnTo>
                  <a:lnTo>
                    <a:pt x="4665180" y="110134"/>
                  </a:lnTo>
                  <a:lnTo>
                    <a:pt x="4694059" y="88557"/>
                  </a:lnTo>
                  <a:lnTo>
                    <a:pt x="4714760" y="61912"/>
                  </a:lnTo>
                  <a:lnTo>
                    <a:pt x="4735665" y="88557"/>
                  </a:lnTo>
                  <a:lnTo>
                    <a:pt x="4764659" y="110134"/>
                  </a:lnTo>
                  <a:lnTo>
                    <a:pt x="4799292" y="126085"/>
                  </a:lnTo>
                  <a:lnTo>
                    <a:pt x="4837074" y="135839"/>
                  </a:lnTo>
                  <a:lnTo>
                    <a:pt x="4848707" y="111074"/>
                  </a:lnTo>
                  <a:close/>
                </a:path>
                <a:path w="6662420" h="337820">
                  <a:moveTo>
                    <a:pt x="4868227" y="169227"/>
                  </a:moveTo>
                  <a:lnTo>
                    <a:pt x="4730140" y="169227"/>
                  </a:lnTo>
                  <a:lnTo>
                    <a:pt x="4730140" y="118198"/>
                  </a:lnTo>
                  <a:lnTo>
                    <a:pt x="4699368" y="118198"/>
                  </a:lnTo>
                  <a:lnTo>
                    <a:pt x="4699368" y="169227"/>
                  </a:lnTo>
                  <a:lnTo>
                    <a:pt x="4562792" y="169227"/>
                  </a:lnTo>
                  <a:lnTo>
                    <a:pt x="4562792" y="194373"/>
                  </a:lnTo>
                  <a:lnTo>
                    <a:pt x="4868227" y="194373"/>
                  </a:lnTo>
                  <a:lnTo>
                    <a:pt x="4868227" y="169227"/>
                  </a:lnTo>
                  <a:close/>
                </a:path>
                <a:path w="6662420" h="337820">
                  <a:moveTo>
                    <a:pt x="5182286" y="114452"/>
                  </a:moveTo>
                  <a:lnTo>
                    <a:pt x="5172989" y="76327"/>
                  </a:lnTo>
                  <a:lnTo>
                    <a:pt x="5153025" y="53505"/>
                  </a:lnTo>
                  <a:lnTo>
                    <a:pt x="5153025" y="114452"/>
                  </a:lnTo>
                  <a:lnTo>
                    <a:pt x="5145976" y="142316"/>
                  </a:lnTo>
                  <a:lnTo>
                    <a:pt x="5126469" y="163741"/>
                  </a:lnTo>
                  <a:lnTo>
                    <a:pt x="5096980" y="177507"/>
                  </a:lnTo>
                  <a:lnTo>
                    <a:pt x="5059959" y="182359"/>
                  </a:lnTo>
                  <a:lnTo>
                    <a:pt x="5023104" y="177507"/>
                  </a:lnTo>
                  <a:lnTo>
                    <a:pt x="4993602" y="163741"/>
                  </a:lnTo>
                  <a:lnTo>
                    <a:pt x="4974006" y="142316"/>
                  </a:lnTo>
                  <a:lnTo>
                    <a:pt x="4966906" y="114452"/>
                  </a:lnTo>
                  <a:lnTo>
                    <a:pt x="4974006" y="86741"/>
                  </a:lnTo>
                  <a:lnTo>
                    <a:pt x="4993602" y="65290"/>
                  </a:lnTo>
                  <a:lnTo>
                    <a:pt x="5023104" y="51447"/>
                  </a:lnTo>
                  <a:lnTo>
                    <a:pt x="5059959" y="46532"/>
                  </a:lnTo>
                  <a:lnTo>
                    <a:pt x="5096980" y="51447"/>
                  </a:lnTo>
                  <a:lnTo>
                    <a:pt x="5126469" y="65290"/>
                  </a:lnTo>
                  <a:lnTo>
                    <a:pt x="5145976" y="86741"/>
                  </a:lnTo>
                  <a:lnTo>
                    <a:pt x="5153025" y="114452"/>
                  </a:lnTo>
                  <a:lnTo>
                    <a:pt x="5153025" y="53505"/>
                  </a:lnTo>
                  <a:lnTo>
                    <a:pt x="5147297" y="46951"/>
                  </a:lnTo>
                  <a:lnTo>
                    <a:pt x="5146433" y="46532"/>
                  </a:lnTo>
                  <a:lnTo>
                    <a:pt x="5108524" y="28067"/>
                  </a:lnTo>
                  <a:lnTo>
                    <a:pt x="5059959" y="21386"/>
                  </a:lnTo>
                  <a:lnTo>
                    <a:pt x="5011407" y="28067"/>
                  </a:lnTo>
                  <a:lnTo>
                    <a:pt x="4972634" y="46951"/>
                  </a:lnTo>
                  <a:lnTo>
                    <a:pt x="4946942" y="76327"/>
                  </a:lnTo>
                  <a:lnTo>
                    <a:pt x="4937645" y="114452"/>
                  </a:lnTo>
                  <a:lnTo>
                    <a:pt x="4946942" y="152730"/>
                  </a:lnTo>
                  <a:lnTo>
                    <a:pt x="4972634" y="182079"/>
                  </a:lnTo>
                  <a:lnTo>
                    <a:pt x="5011407" y="200875"/>
                  </a:lnTo>
                  <a:lnTo>
                    <a:pt x="5059959" y="207505"/>
                  </a:lnTo>
                  <a:lnTo>
                    <a:pt x="5108524" y="200875"/>
                  </a:lnTo>
                  <a:lnTo>
                    <a:pt x="5146713" y="182359"/>
                  </a:lnTo>
                  <a:lnTo>
                    <a:pt x="5147297" y="182079"/>
                  </a:lnTo>
                  <a:lnTo>
                    <a:pt x="5172989" y="152730"/>
                  </a:lnTo>
                  <a:lnTo>
                    <a:pt x="5182286" y="114452"/>
                  </a:lnTo>
                  <a:close/>
                </a:path>
                <a:path w="6662420" h="337820">
                  <a:moveTo>
                    <a:pt x="5213439" y="266788"/>
                  </a:moveTo>
                  <a:lnTo>
                    <a:pt x="4907623" y="266788"/>
                  </a:lnTo>
                  <a:lnTo>
                    <a:pt x="4907623" y="292303"/>
                  </a:lnTo>
                  <a:lnTo>
                    <a:pt x="5213439" y="292303"/>
                  </a:lnTo>
                  <a:lnTo>
                    <a:pt x="5213439" y="266788"/>
                  </a:lnTo>
                  <a:close/>
                </a:path>
                <a:path w="6662420" h="337820">
                  <a:moveTo>
                    <a:pt x="5558637" y="270548"/>
                  </a:moveTo>
                  <a:lnTo>
                    <a:pt x="5420931" y="270548"/>
                  </a:lnTo>
                  <a:lnTo>
                    <a:pt x="5420931" y="207048"/>
                  </a:lnTo>
                  <a:lnTo>
                    <a:pt x="5528627" y="207048"/>
                  </a:lnTo>
                  <a:lnTo>
                    <a:pt x="5528627" y="181648"/>
                  </a:lnTo>
                  <a:lnTo>
                    <a:pt x="5321503" y="181648"/>
                  </a:lnTo>
                  <a:lnTo>
                    <a:pt x="5321503" y="127038"/>
                  </a:lnTo>
                  <a:lnTo>
                    <a:pt x="5520741" y="127038"/>
                  </a:lnTo>
                  <a:lnTo>
                    <a:pt x="5520741" y="102908"/>
                  </a:lnTo>
                  <a:lnTo>
                    <a:pt x="5520741" y="50838"/>
                  </a:lnTo>
                  <a:lnTo>
                    <a:pt x="5520741" y="25438"/>
                  </a:lnTo>
                  <a:lnTo>
                    <a:pt x="5290350" y="25438"/>
                  </a:lnTo>
                  <a:lnTo>
                    <a:pt x="5290350" y="50838"/>
                  </a:lnTo>
                  <a:lnTo>
                    <a:pt x="5490730" y="50838"/>
                  </a:lnTo>
                  <a:lnTo>
                    <a:pt x="5490730" y="102908"/>
                  </a:lnTo>
                  <a:lnTo>
                    <a:pt x="5291099" y="102908"/>
                  </a:lnTo>
                  <a:lnTo>
                    <a:pt x="5291099" y="127038"/>
                  </a:lnTo>
                  <a:lnTo>
                    <a:pt x="5291099" y="181648"/>
                  </a:lnTo>
                  <a:lnTo>
                    <a:pt x="5291099" y="207048"/>
                  </a:lnTo>
                  <a:lnTo>
                    <a:pt x="5389791" y="207048"/>
                  </a:lnTo>
                  <a:lnTo>
                    <a:pt x="5389791" y="270548"/>
                  </a:lnTo>
                  <a:lnTo>
                    <a:pt x="5252834" y="270548"/>
                  </a:lnTo>
                  <a:lnTo>
                    <a:pt x="5252834" y="294678"/>
                  </a:lnTo>
                  <a:lnTo>
                    <a:pt x="5558637" y="294678"/>
                  </a:lnTo>
                  <a:lnTo>
                    <a:pt x="5558637" y="270548"/>
                  </a:lnTo>
                  <a:close/>
                </a:path>
                <a:path w="6662420" h="337820">
                  <a:moveTo>
                    <a:pt x="5980036" y="307695"/>
                  </a:moveTo>
                  <a:lnTo>
                    <a:pt x="5771413" y="307695"/>
                  </a:lnTo>
                  <a:lnTo>
                    <a:pt x="5771413" y="267169"/>
                  </a:lnTo>
                  <a:lnTo>
                    <a:pt x="5969533" y="267169"/>
                  </a:lnTo>
                  <a:lnTo>
                    <a:pt x="5969533" y="183870"/>
                  </a:lnTo>
                  <a:lnTo>
                    <a:pt x="5739892" y="183870"/>
                  </a:lnTo>
                  <a:lnTo>
                    <a:pt x="5739892" y="208254"/>
                  </a:lnTo>
                  <a:lnTo>
                    <a:pt x="5939129" y="208254"/>
                  </a:lnTo>
                  <a:lnTo>
                    <a:pt x="5939129" y="244271"/>
                  </a:lnTo>
                  <a:lnTo>
                    <a:pt x="5740641" y="244271"/>
                  </a:lnTo>
                  <a:lnTo>
                    <a:pt x="5740641" y="332079"/>
                  </a:lnTo>
                  <a:lnTo>
                    <a:pt x="5980036" y="332079"/>
                  </a:lnTo>
                  <a:lnTo>
                    <a:pt x="5980036" y="307695"/>
                  </a:lnTo>
                  <a:close/>
                </a:path>
                <a:path w="6662420" h="337820">
                  <a:moveTo>
                    <a:pt x="6008929" y="123825"/>
                  </a:moveTo>
                  <a:lnTo>
                    <a:pt x="5959767" y="123825"/>
                  </a:lnTo>
                  <a:lnTo>
                    <a:pt x="5965850" y="91795"/>
                  </a:lnTo>
                  <a:lnTo>
                    <a:pt x="5968962" y="64541"/>
                  </a:lnTo>
                  <a:lnTo>
                    <a:pt x="5970117" y="42354"/>
                  </a:lnTo>
                  <a:lnTo>
                    <a:pt x="5970155" y="38277"/>
                  </a:lnTo>
                  <a:lnTo>
                    <a:pt x="5970282" y="13131"/>
                  </a:lnTo>
                  <a:lnTo>
                    <a:pt x="5862586" y="13131"/>
                  </a:lnTo>
                  <a:lnTo>
                    <a:pt x="5862586" y="38277"/>
                  </a:lnTo>
                  <a:lnTo>
                    <a:pt x="5940260" y="38277"/>
                  </a:lnTo>
                  <a:lnTo>
                    <a:pt x="5939599" y="54546"/>
                  </a:lnTo>
                  <a:lnTo>
                    <a:pt x="5937821" y="74155"/>
                  </a:lnTo>
                  <a:lnTo>
                    <a:pt x="5934354" y="97218"/>
                  </a:lnTo>
                  <a:lnTo>
                    <a:pt x="5928626" y="123825"/>
                  </a:lnTo>
                  <a:lnTo>
                    <a:pt x="5828068" y="123825"/>
                  </a:lnTo>
                  <a:lnTo>
                    <a:pt x="5835015" y="91630"/>
                  </a:lnTo>
                  <a:lnTo>
                    <a:pt x="5838571" y="64071"/>
                  </a:lnTo>
                  <a:lnTo>
                    <a:pt x="5839853" y="42354"/>
                  </a:lnTo>
                  <a:lnTo>
                    <a:pt x="5839930" y="38277"/>
                  </a:lnTo>
                  <a:lnTo>
                    <a:pt x="5840069" y="25514"/>
                  </a:lnTo>
                  <a:lnTo>
                    <a:pt x="5840069" y="13131"/>
                  </a:lnTo>
                  <a:lnTo>
                    <a:pt x="5730887" y="13131"/>
                  </a:lnTo>
                  <a:lnTo>
                    <a:pt x="5730887" y="38277"/>
                  </a:lnTo>
                  <a:lnTo>
                    <a:pt x="5810059" y="38277"/>
                  </a:lnTo>
                  <a:lnTo>
                    <a:pt x="5809107" y="54546"/>
                  </a:lnTo>
                  <a:lnTo>
                    <a:pt x="5807011" y="74155"/>
                  </a:lnTo>
                  <a:lnTo>
                    <a:pt x="5803150" y="97218"/>
                  </a:lnTo>
                  <a:lnTo>
                    <a:pt x="5796927" y="123825"/>
                  </a:lnTo>
                  <a:lnTo>
                    <a:pt x="5703494" y="123825"/>
                  </a:lnTo>
                  <a:lnTo>
                    <a:pt x="5703494" y="148971"/>
                  </a:lnTo>
                  <a:lnTo>
                    <a:pt x="6008929" y="148971"/>
                  </a:lnTo>
                  <a:lnTo>
                    <a:pt x="6008929" y="123825"/>
                  </a:lnTo>
                  <a:close/>
                </a:path>
                <a:path w="6662420" h="337820">
                  <a:moveTo>
                    <a:pt x="6325997" y="381"/>
                  </a:moveTo>
                  <a:lnTo>
                    <a:pt x="6295225" y="381"/>
                  </a:lnTo>
                  <a:lnTo>
                    <a:pt x="6295225" y="128701"/>
                  </a:lnTo>
                  <a:lnTo>
                    <a:pt x="6222060" y="128701"/>
                  </a:lnTo>
                  <a:lnTo>
                    <a:pt x="6213373" y="86106"/>
                  </a:lnTo>
                  <a:lnTo>
                    <a:pt x="6195707" y="54038"/>
                  </a:lnTo>
                  <a:lnTo>
                    <a:pt x="6195606" y="53848"/>
                  </a:lnTo>
                  <a:lnTo>
                    <a:pt x="6193167" y="51892"/>
                  </a:lnTo>
                  <a:lnTo>
                    <a:pt x="6193167" y="143713"/>
                  </a:lnTo>
                  <a:lnTo>
                    <a:pt x="6189154" y="180898"/>
                  </a:lnTo>
                  <a:lnTo>
                    <a:pt x="6177915" y="209283"/>
                  </a:lnTo>
                  <a:lnTo>
                    <a:pt x="6160719" y="227406"/>
                  </a:lnTo>
                  <a:lnTo>
                    <a:pt x="6138761" y="233768"/>
                  </a:lnTo>
                  <a:lnTo>
                    <a:pt x="6116586" y="227406"/>
                  </a:lnTo>
                  <a:lnTo>
                    <a:pt x="6099264" y="209283"/>
                  </a:lnTo>
                  <a:lnTo>
                    <a:pt x="6087999" y="180898"/>
                  </a:lnTo>
                  <a:lnTo>
                    <a:pt x="6083973" y="143713"/>
                  </a:lnTo>
                  <a:lnTo>
                    <a:pt x="6087999" y="106743"/>
                  </a:lnTo>
                  <a:lnTo>
                    <a:pt x="6099264" y="78473"/>
                  </a:lnTo>
                  <a:lnTo>
                    <a:pt x="6116586" y="60401"/>
                  </a:lnTo>
                  <a:lnTo>
                    <a:pt x="6138761" y="54038"/>
                  </a:lnTo>
                  <a:lnTo>
                    <a:pt x="6160719" y="60401"/>
                  </a:lnTo>
                  <a:lnTo>
                    <a:pt x="6177915" y="78473"/>
                  </a:lnTo>
                  <a:lnTo>
                    <a:pt x="6189154" y="106743"/>
                  </a:lnTo>
                  <a:lnTo>
                    <a:pt x="6193167" y="143713"/>
                  </a:lnTo>
                  <a:lnTo>
                    <a:pt x="6193167" y="51892"/>
                  </a:lnTo>
                  <a:lnTo>
                    <a:pt x="6170244" y="33413"/>
                  </a:lnTo>
                  <a:lnTo>
                    <a:pt x="6138761" y="26263"/>
                  </a:lnTo>
                  <a:lnTo>
                    <a:pt x="6104890" y="34544"/>
                  </a:lnTo>
                  <a:lnTo>
                    <a:pt x="6078296" y="58115"/>
                  </a:lnTo>
                  <a:lnTo>
                    <a:pt x="6060922" y="95135"/>
                  </a:lnTo>
                  <a:lnTo>
                    <a:pt x="6054699" y="143713"/>
                  </a:lnTo>
                  <a:lnTo>
                    <a:pt x="6060922" y="192303"/>
                  </a:lnTo>
                  <a:lnTo>
                    <a:pt x="6078296" y="229311"/>
                  </a:lnTo>
                  <a:lnTo>
                    <a:pt x="6104890" y="252895"/>
                  </a:lnTo>
                  <a:lnTo>
                    <a:pt x="6138761" y="261162"/>
                  </a:lnTo>
                  <a:lnTo>
                    <a:pt x="6171133" y="253682"/>
                  </a:lnTo>
                  <a:lnTo>
                    <a:pt x="6195072" y="233768"/>
                  </a:lnTo>
                  <a:lnTo>
                    <a:pt x="6196876" y="232270"/>
                  </a:lnTo>
                  <a:lnTo>
                    <a:pt x="6214376" y="198475"/>
                  </a:lnTo>
                  <a:lnTo>
                    <a:pt x="6222060" y="153847"/>
                  </a:lnTo>
                  <a:lnTo>
                    <a:pt x="6295225" y="153847"/>
                  </a:lnTo>
                  <a:lnTo>
                    <a:pt x="6295225" y="337705"/>
                  </a:lnTo>
                  <a:lnTo>
                    <a:pt x="6325997" y="337705"/>
                  </a:lnTo>
                  <a:lnTo>
                    <a:pt x="6325997" y="153847"/>
                  </a:lnTo>
                  <a:lnTo>
                    <a:pt x="6325997" y="128701"/>
                  </a:lnTo>
                  <a:lnTo>
                    <a:pt x="6325997" y="381"/>
                  </a:lnTo>
                  <a:close/>
                </a:path>
                <a:path w="6662420" h="337820">
                  <a:moveTo>
                    <a:pt x="6659194" y="195618"/>
                  </a:moveTo>
                  <a:lnTo>
                    <a:pt x="6430315" y="195618"/>
                  </a:lnTo>
                  <a:lnTo>
                    <a:pt x="6430315" y="219748"/>
                  </a:lnTo>
                  <a:lnTo>
                    <a:pt x="6628803" y="219748"/>
                  </a:lnTo>
                  <a:lnTo>
                    <a:pt x="6628803" y="251498"/>
                  </a:lnTo>
                  <a:lnTo>
                    <a:pt x="6431432" y="251498"/>
                  </a:lnTo>
                  <a:lnTo>
                    <a:pt x="6431432" y="274358"/>
                  </a:lnTo>
                  <a:lnTo>
                    <a:pt x="6659194" y="274358"/>
                  </a:lnTo>
                  <a:lnTo>
                    <a:pt x="6659194" y="251498"/>
                  </a:lnTo>
                  <a:lnTo>
                    <a:pt x="6659194" y="219748"/>
                  </a:lnTo>
                  <a:lnTo>
                    <a:pt x="6659194" y="195618"/>
                  </a:lnTo>
                  <a:close/>
                </a:path>
                <a:path w="6662420" h="337820">
                  <a:moveTo>
                    <a:pt x="6662204" y="88938"/>
                  </a:moveTo>
                  <a:lnTo>
                    <a:pt x="6465202" y="88938"/>
                  </a:lnTo>
                  <a:lnTo>
                    <a:pt x="6465202" y="36868"/>
                  </a:lnTo>
                  <a:lnTo>
                    <a:pt x="6658826" y="36868"/>
                  </a:lnTo>
                  <a:lnTo>
                    <a:pt x="6658826" y="11468"/>
                  </a:lnTo>
                  <a:lnTo>
                    <a:pt x="6434442" y="11468"/>
                  </a:lnTo>
                  <a:lnTo>
                    <a:pt x="6434442" y="36868"/>
                  </a:lnTo>
                  <a:lnTo>
                    <a:pt x="6434442" y="88938"/>
                  </a:lnTo>
                  <a:lnTo>
                    <a:pt x="6434442" y="113068"/>
                  </a:lnTo>
                  <a:lnTo>
                    <a:pt x="6662204" y="113068"/>
                  </a:lnTo>
                  <a:lnTo>
                    <a:pt x="6662204" y="88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16393" y="5302287"/>
              <a:ext cx="2811780" cy="337820"/>
            </a:xfrm>
            <a:custGeom>
              <a:avLst/>
              <a:gdLst/>
              <a:ahLst/>
              <a:cxnLst/>
              <a:rect l="l" t="t" r="r" b="b"/>
              <a:pathLst>
                <a:path w="2811779" h="337820">
                  <a:moveTo>
                    <a:pt x="275412" y="308267"/>
                  </a:moveTo>
                  <a:lnTo>
                    <a:pt x="67538" y="308267"/>
                  </a:lnTo>
                  <a:lnTo>
                    <a:pt x="67538" y="273977"/>
                  </a:lnTo>
                  <a:lnTo>
                    <a:pt x="265277" y="273977"/>
                  </a:lnTo>
                  <a:lnTo>
                    <a:pt x="265277" y="251117"/>
                  </a:lnTo>
                  <a:lnTo>
                    <a:pt x="37515" y="251117"/>
                  </a:lnTo>
                  <a:lnTo>
                    <a:pt x="37515" y="273977"/>
                  </a:lnTo>
                  <a:lnTo>
                    <a:pt x="37515" y="308267"/>
                  </a:lnTo>
                  <a:lnTo>
                    <a:pt x="37515" y="332397"/>
                  </a:lnTo>
                  <a:lnTo>
                    <a:pt x="275412" y="332397"/>
                  </a:lnTo>
                  <a:lnTo>
                    <a:pt x="275412" y="308267"/>
                  </a:lnTo>
                  <a:close/>
                </a:path>
                <a:path w="2811779" h="337820">
                  <a:moveTo>
                    <a:pt x="304685" y="140335"/>
                  </a:moveTo>
                  <a:lnTo>
                    <a:pt x="0" y="140335"/>
                  </a:lnTo>
                  <a:lnTo>
                    <a:pt x="0" y="165468"/>
                  </a:lnTo>
                  <a:lnTo>
                    <a:pt x="304685" y="165468"/>
                  </a:lnTo>
                  <a:lnTo>
                    <a:pt x="304685" y="140335"/>
                  </a:lnTo>
                  <a:close/>
                </a:path>
                <a:path w="2811779" h="337820">
                  <a:moveTo>
                    <a:pt x="528688" y="106184"/>
                  </a:moveTo>
                  <a:lnTo>
                    <a:pt x="521982" y="72872"/>
                  </a:lnTo>
                  <a:lnTo>
                    <a:pt x="505955" y="50279"/>
                  </a:lnTo>
                  <a:lnTo>
                    <a:pt x="503453" y="46761"/>
                  </a:lnTo>
                  <a:lnTo>
                    <a:pt x="498678" y="43853"/>
                  </a:lnTo>
                  <a:lnTo>
                    <a:pt x="498678" y="106184"/>
                  </a:lnTo>
                  <a:lnTo>
                    <a:pt x="494284" y="129133"/>
                  </a:lnTo>
                  <a:lnTo>
                    <a:pt x="482117" y="147040"/>
                  </a:lnTo>
                  <a:lnTo>
                    <a:pt x="463689" y="158686"/>
                  </a:lnTo>
                  <a:lnTo>
                    <a:pt x="440512" y="162852"/>
                  </a:lnTo>
                  <a:lnTo>
                    <a:pt x="417766" y="158686"/>
                  </a:lnTo>
                  <a:lnTo>
                    <a:pt x="399567" y="147040"/>
                  </a:lnTo>
                  <a:lnTo>
                    <a:pt x="387477" y="129133"/>
                  </a:lnTo>
                  <a:lnTo>
                    <a:pt x="383108" y="106184"/>
                  </a:lnTo>
                  <a:lnTo>
                    <a:pt x="387477" y="83680"/>
                  </a:lnTo>
                  <a:lnTo>
                    <a:pt x="399567" y="65989"/>
                  </a:lnTo>
                  <a:lnTo>
                    <a:pt x="417766" y="54419"/>
                  </a:lnTo>
                  <a:lnTo>
                    <a:pt x="440512" y="50279"/>
                  </a:lnTo>
                  <a:lnTo>
                    <a:pt x="463689" y="54419"/>
                  </a:lnTo>
                  <a:lnTo>
                    <a:pt x="482117" y="65989"/>
                  </a:lnTo>
                  <a:lnTo>
                    <a:pt x="494284" y="83680"/>
                  </a:lnTo>
                  <a:lnTo>
                    <a:pt x="498678" y="106184"/>
                  </a:lnTo>
                  <a:lnTo>
                    <a:pt x="498678" y="43853"/>
                  </a:lnTo>
                  <a:lnTo>
                    <a:pt x="475500" y="29730"/>
                  </a:lnTo>
                  <a:lnTo>
                    <a:pt x="440512" y="23634"/>
                  </a:lnTo>
                  <a:lnTo>
                    <a:pt x="405803" y="29730"/>
                  </a:lnTo>
                  <a:lnTo>
                    <a:pt x="378079" y="46761"/>
                  </a:lnTo>
                  <a:lnTo>
                    <a:pt x="359727" y="72872"/>
                  </a:lnTo>
                  <a:lnTo>
                    <a:pt x="353085" y="106184"/>
                  </a:lnTo>
                  <a:lnTo>
                    <a:pt x="359727" y="139776"/>
                  </a:lnTo>
                  <a:lnTo>
                    <a:pt x="378079" y="166128"/>
                  </a:lnTo>
                  <a:lnTo>
                    <a:pt x="405803" y="183337"/>
                  </a:lnTo>
                  <a:lnTo>
                    <a:pt x="440512" y="189484"/>
                  </a:lnTo>
                  <a:lnTo>
                    <a:pt x="475500" y="183337"/>
                  </a:lnTo>
                  <a:lnTo>
                    <a:pt x="503453" y="166128"/>
                  </a:lnTo>
                  <a:lnTo>
                    <a:pt x="505764" y="162852"/>
                  </a:lnTo>
                  <a:lnTo>
                    <a:pt x="521982" y="139776"/>
                  </a:lnTo>
                  <a:lnTo>
                    <a:pt x="528688" y="106184"/>
                  </a:lnTo>
                  <a:close/>
                </a:path>
                <a:path w="2811779" h="337820">
                  <a:moveTo>
                    <a:pt x="621372" y="368"/>
                  </a:moveTo>
                  <a:lnTo>
                    <a:pt x="590600" y="368"/>
                  </a:lnTo>
                  <a:lnTo>
                    <a:pt x="590600" y="246151"/>
                  </a:lnTo>
                  <a:lnTo>
                    <a:pt x="621372" y="246151"/>
                  </a:lnTo>
                  <a:lnTo>
                    <a:pt x="621372" y="368"/>
                  </a:lnTo>
                  <a:close/>
                </a:path>
                <a:path w="2811779" h="337820">
                  <a:moveTo>
                    <a:pt x="631507" y="303936"/>
                  </a:moveTo>
                  <a:lnTo>
                    <a:pt x="435635" y="303936"/>
                  </a:lnTo>
                  <a:lnTo>
                    <a:pt x="435635" y="221005"/>
                  </a:lnTo>
                  <a:lnTo>
                    <a:pt x="404863" y="221005"/>
                  </a:lnTo>
                  <a:lnTo>
                    <a:pt x="404863" y="329069"/>
                  </a:lnTo>
                  <a:lnTo>
                    <a:pt x="631507" y="329069"/>
                  </a:lnTo>
                  <a:lnTo>
                    <a:pt x="631507" y="303936"/>
                  </a:lnTo>
                  <a:close/>
                </a:path>
                <a:path w="2811779" h="337820">
                  <a:moveTo>
                    <a:pt x="890409" y="241274"/>
                  </a:moveTo>
                  <a:lnTo>
                    <a:pt x="888517" y="227012"/>
                  </a:lnTo>
                  <a:lnTo>
                    <a:pt x="887031" y="215747"/>
                  </a:lnTo>
                  <a:lnTo>
                    <a:pt x="851154" y="221157"/>
                  </a:lnTo>
                  <a:lnTo>
                    <a:pt x="815314" y="224612"/>
                  </a:lnTo>
                  <a:lnTo>
                    <a:pt x="777443" y="226466"/>
                  </a:lnTo>
                  <a:lnTo>
                    <a:pt x="735444" y="227012"/>
                  </a:lnTo>
                  <a:lnTo>
                    <a:pt x="735444" y="57785"/>
                  </a:lnTo>
                  <a:lnTo>
                    <a:pt x="861148" y="57785"/>
                  </a:lnTo>
                  <a:lnTo>
                    <a:pt x="861148" y="32270"/>
                  </a:lnTo>
                  <a:lnTo>
                    <a:pt x="704672" y="32270"/>
                  </a:lnTo>
                  <a:lnTo>
                    <a:pt x="704672" y="253276"/>
                  </a:lnTo>
                  <a:lnTo>
                    <a:pt x="731316" y="253276"/>
                  </a:lnTo>
                  <a:lnTo>
                    <a:pt x="775690" y="252768"/>
                  </a:lnTo>
                  <a:lnTo>
                    <a:pt x="815365" y="250926"/>
                  </a:lnTo>
                  <a:lnTo>
                    <a:pt x="852779" y="247256"/>
                  </a:lnTo>
                  <a:lnTo>
                    <a:pt x="890409" y="241274"/>
                  </a:lnTo>
                  <a:close/>
                </a:path>
                <a:path w="2811779" h="337820">
                  <a:moveTo>
                    <a:pt x="1004849" y="132829"/>
                  </a:moveTo>
                  <a:lnTo>
                    <a:pt x="949325" y="132829"/>
                  </a:lnTo>
                  <a:lnTo>
                    <a:pt x="949325" y="0"/>
                  </a:lnTo>
                  <a:lnTo>
                    <a:pt x="918552" y="0"/>
                  </a:lnTo>
                  <a:lnTo>
                    <a:pt x="918552" y="337324"/>
                  </a:lnTo>
                  <a:lnTo>
                    <a:pt x="949325" y="337324"/>
                  </a:lnTo>
                  <a:lnTo>
                    <a:pt x="949325" y="158343"/>
                  </a:lnTo>
                  <a:lnTo>
                    <a:pt x="1004849" y="158343"/>
                  </a:lnTo>
                  <a:lnTo>
                    <a:pt x="1004849" y="132829"/>
                  </a:lnTo>
                  <a:close/>
                </a:path>
                <a:path w="2811779" h="337820">
                  <a:moveTo>
                    <a:pt x="1305407" y="101257"/>
                  </a:moveTo>
                  <a:lnTo>
                    <a:pt x="1107287" y="101257"/>
                  </a:lnTo>
                  <a:lnTo>
                    <a:pt x="1107287" y="12357"/>
                  </a:lnTo>
                  <a:lnTo>
                    <a:pt x="1076528" y="12357"/>
                  </a:lnTo>
                  <a:lnTo>
                    <a:pt x="1076528" y="101257"/>
                  </a:lnTo>
                  <a:lnTo>
                    <a:pt x="1076528" y="126657"/>
                  </a:lnTo>
                  <a:lnTo>
                    <a:pt x="1305407" y="126657"/>
                  </a:lnTo>
                  <a:lnTo>
                    <a:pt x="1305407" y="101257"/>
                  </a:lnTo>
                  <a:close/>
                </a:path>
                <a:path w="2811779" h="337820">
                  <a:moveTo>
                    <a:pt x="1307287" y="303187"/>
                  </a:moveTo>
                  <a:lnTo>
                    <a:pt x="1105039" y="303187"/>
                  </a:lnTo>
                  <a:lnTo>
                    <a:pt x="1105039" y="229527"/>
                  </a:lnTo>
                  <a:lnTo>
                    <a:pt x="1074267" y="229527"/>
                  </a:lnTo>
                  <a:lnTo>
                    <a:pt x="1074267" y="303187"/>
                  </a:lnTo>
                  <a:lnTo>
                    <a:pt x="1074267" y="328587"/>
                  </a:lnTo>
                  <a:lnTo>
                    <a:pt x="1307287" y="328587"/>
                  </a:lnTo>
                  <a:lnTo>
                    <a:pt x="1307287" y="303187"/>
                  </a:lnTo>
                  <a:close/>
                </a:path>
                <a:path w="2811779" h="337820">
                  <a:moveTo>
                    <a:pt x="1340307" y="171475"/>
                  </a:moveTo>
                  <a:lnTo>
                    <a:pt x="1035253" y="171475"/>
                  </a:lnTo>
                  <a:lnTo>
                    <a:pt x="1035253" y="196240"/>
                  </a:lnTo>
                  <a:lnTo>
                    <a:pt x="1340307" y="196240"/>
                  </a:lnTo>
                  <a:lnTo>
                    <a:pt x="1340307" y="171475"/>
                  </a:lnTo>
                  <a:close/>
                </a:path>
                <a:path w="2811779" h="337820">
                  <a:moveTo>
                    <a:pt x="1750707" y="35648"/>
                  </a:moveTo>
                  <a:lnTo>
                    <a:pt x="1720316" y="35648"/>
                  </a:lnTo>
                  <a:lnTo>
                    <a:pt x="1720316" y="89306"/>
                  </a:lnTo>
                  <a:lnTo>
                    <a:pt x="1750707" y="89306"/>
                  </a:lnTo>
                  <a:lnTo>
                    <a:pt x="1750707" y="35648"/>
                  </a:lnTo>
                  <a:close/>
                </a:path>
                <a:path w="2811779" h="337820">
                  <a:moveTo>
                    <a:pt x="1750707" y="11087"/>
                  </a:moveTo>
                  <a:lnTo>
                    <a:pt x="1525193" y="11087"/>
                  </a:lnTo>
                  <a:lnTo>
                    <a:pt x="1525193" y="35217"/>
                  </a:lnTo>
                  <a:lnTo>
                    <a:pt x="1525193" y="89827"/>
                  </a:lnTo>
                  <a:lnTo>
                    <a:pt x="1525193" y="113957"/>
                  </a:lnTo>
                  <a:lnTo>
                    <a:pt x="1750707" y="113957"/>
                  </a:lnTo>
                  <a:lnTo>
                    <a:pt x="1750707" y="89827"/>
                  </a:lnTo>
                  <a:lnTo>
                    <a:pt x="1555216" y="89827"/>
                  </a:lnTo>
                  <a:lnTo>
                    <a:pt x="1555216" y="35217"/>
                  </a:lnTo>
                  <a:lnTo>
                    <a:pt x="1750707" y="35217"/>
                  </a:lnTo>
                  <a:lnTo>
                    <a:pt x="1750707" y="11087"/>
                  </a:lnTo>
                  <a:close/>
                </a:path>
                <a:path w="2811779" h="337820">
                  <a:moveTo>
                    <a:pt x="1790115" y="141833"/>
                  </a:moveTo>
                  <a:lnTo>
                    <a:pt x="1485430" y="141833"/>
                  </a:lnTo>
                  <a:lnTo>
                    <a:pt x="1485430" y="166598"/>
                  </a:lnTo>
                  <a:lnTo>
                    <a:pt x="1622386" y="166598"/>
                  </a:lnTo>
                  <a:lnTo>
                    <a:pt x="1622386" y="199047"/>
                  </a:lnTo>
                  <a:lnTo>
                    <a:pt x="1522196" y="199047"/>
                  </a:lnTo>
                  <a:lnTo>
                    <a:pt x="1522196" y="223177"/>
                  </a:lnTo>
                  <a:lnTo>
                    <a:pt x="1720697" y="223177"/>
                  </a:lnTo>
                  <a:lnTo>
                    <a:pt x="1720697" y="252387"/>
                  </a:lnTo>
                  <a:lnTo>
                    <a:pt x="1523326" y="252387"/>
                  </a:lnTo>
                  <a:lnTo>
                    <a:pt x="1523326" y="275247"/>
                  </a:lnTo>
                  <a:lnTo>
                    <a:pt x="1523326" y="308267"/>
                  </a:lnTo>
                  <a:lnTo>
                    <a:pt x="1523326" y="332397"/>
                  </a:lnTo>
                  <a:lnTo>
                    <a:pt x="1761223" y="332397"/>
                  </a:lnTo>
                  <a:lnTo>
                    <a:pt x="1761223" y="308267"/>
                  </a:lnTo>
                  <a:lnTo>
                    <a:pt x="1553337" y="308267"/>
                  </a:lnTo>
                  <a:lnTo>
                    <a:pt x="1553337" y="275247"/>
                  </a:lnTo>
                  <a:lnTo>
                    <a:pt x="1751088" y="275247"/>
                  </a:lnTo>
                  <a:lnTo>
                    <a:pt x="1751088" y="252387"/>
                  </a:lnTo>
                  <a:lnTo>
                    <a:pt x="1751088" y="223177"/>
                  </a:lnTo>
                  <a:lnTo>
                    <a:pt x="1751088" y="199047"/>
                  </a:lnTo>
                  <a:lnTo>
                    <a:pt x="1653146" y="199047"/>
                  </a:lnTo>
                  <a:lnTo>
                    <a:pt x="1653146" y="166598"/>
                  </a:lnTo>
                  <a:lnTo>
                    <a:pt x="1790115" y="166598"/>
                  </a:lnTo>
                  <a:lnTo>
                    <a:pt x="1790115" y="141833"/>
                  </a:lnTo>
                  <a:close/>
                </a:path>
                <a:path w="2811779" h="337820">
                  <a:moveTo>
                    <a:pt x="2057273" y="174104"/>
                  </a:moveTo>
                  <a:lnTo>
                    <a:pt x="2055114" y="155346"/>
                  </a:lnTo>
                  <a:lnTo>
                    <a:pt x="2054644" y="151218"/>
                  </a:lnTo>
                  <a:lnTo>
                    <a:pt x="2006993" y="155346"/>
                  </a:lnTo>
                  <a:lnTo>
                    <a:pt x="2012416" y="117284"/>
                  </a:lnTo>
                  <a:lnTo>
                    <a:pt x="2016226" y="59461"/>
                  </a:lnTo>
                  <a:lnTo>
                    <a:pt x="2016366" y="26263"/>
                  </a:lnTo>
                  <a:lnTo>
                    <a:pt x="1858403" y="26263"/>
                  </a:lnTo>
                  <a:lnTo>
                    <a:pt x="1858403" y="51028"/>
                  </a:lnTo>
                  <a:lnTo>
                    <a:pt x="1986356" y="51028"/>
                  </a:lnTo>
                  <a:lnTo>
                    <a:pt x="1985822" y="70523"/>
                  </a:lnTo>
                  <a:lnTo>
                    <a:pt x="1981238" y="123583"/>
                  </a:lnTo>
                  <a:lnTo>
                    <a:pt x="1937829" y="158800"/>
                  </a:lnTo>
                  <a:lnTo>
                    <a:pt x="1829130" y="160591"/>
                  </a:lnTo>
                  <a:lnTo>
                    <a:pt x="1833638" y="186486"/>
                  </a:lnTo>
                  <a:lnTo>
                    <a:pt x="1854873" y="186347"/>
                  </a:lnTo>
                  <a:lnTo>
                    <a:pt x="1876882" y="185966"/>
                  </a:lnTo>
                  <a:lnTo>
                    <a:pt x="1922945" y="184607"/>
                  </a:lnTo>
                  <a:lnTo>
                    <a:pt x="1922945" y="317436"/>
                  </a:lnTo>
                  <a:lnTo>
                    <a:pt x="1953704" y="317436"/>
                  </a:lnTo>
                  <a:lnTo>
                    <a:pt x="1953704" y="184607"/>
                  </a:lnTo>
                  <a:lnTo>
                    <a:pt x="1953704" y="183489"/>
                  </a:lnTo>
                  <a:lnTo>
                    <a:pt x="1979701" y="181914"/>
                  </a:lnTo>
                  <a:lnTo>
                    <a:pt x="2005774" y="179920"/>
                  </a:lnTo>
                  <a:lnTo>
                    <a:pt x="2031695" y="177368"/>
                  </a:lnTo>
                  <a:lnTo>
                    <a:pt x="2057273" y="174104"/>
                  </a:lnTo>
                  <a:close/>
                </a:path>
                <a:path w="2811779" h="337820">
                  <a:moveTo>
                    <a:pt x="2109432" y="0"/>
                  </a:moveTo>
                  <a:lnTo>
                    <a:pt x="2078659" y="0"/>
                  </a:lnTo>
                  <a:lnTo>
                    <a:pt x="2078659" y="336575"/>
                  </a:lnTo>
                  <a:lnTo>
                    <a:pt x="2109432" y="336575"/>
                  </a:lnTo>
                  <a:lnTo>
                    <a:pt x="2109432" y="0"/>
                  </a:lnTo>
                  <a:close/>
                </a:path>
                <a:path w="2811779" h="337820">
                  <a:moveTo>
                    <a:pt x="2378837" y="167728"/>
                  </a:moveTo>
                  <a:lnTo>
                    <a:pt x="2344661" y="149148"/>
                  </a:lnTo>
                  <a:lnTo>
                    <a:pt x="2310968" y="108813"/>
                  </a:lnTo>
                  <a:lnTo>
                    <a:pt x="2294788" y="52908"/>
                  </a:lnTo>
                  <a:lnTo>
                    <a:pt x="2294788" y="18757"/>
                  </a:lnTo>
                  <a:lnTo>
                    <a:pt x="2264029" y="18757"/>
                  </a:lnTo>
                  <a:lnTo>
                    <a:pt x="2264029" y="52908"/>
                  </a:lnTo>
                  <a:lnTo>
                    <a:pt x="2257958" y="91198"/>
                  </a:lnTo>
                  <a:lnTo>
                    <a:pt x="2240800" y="125704"/>
                  </a:lnTo>
                  <a:lnTo>
                    <a:pt x="2214156" y="154000"/>
                  </a:lnTo>
                  <a:lnTo>
                    <a:pt x="2179599" y="173723"/>
                  </a:lnTo>
                  <a:lnTo>
                    <a:pt x="2195728" y="198869"/>
                  </a:lnTo>
                  <a:lnTo>
                    <a:pt x="2223478" y="183578"/>
                  </a:lnTo>
                  <a:lnTo>
                    <a:pt x="2247188" y="162991"/>
                  </a:lnTo>
                  <a:lnTo>
                    <a:pt x="2266175" y="137820"/>
                  </a:lnTo>
                  <a:lnTo>
                    <a:pt x="2279777" y="108813"/>
                  </a:lnTo>
                  <a:lnTo>
                    <a:pt x="2293683" y="135915"/>
                  </a:lnTo>
                  <a:lnTo>
                    <a:pt x="2312517" y="159334"/>
                  </a:lnTo>
                  <a:lnTo>
                    <a:pt x="2335720" y="178308"/>
                  </a:lnTo>
                  <a:lnTo>
                    <a:pt x="2362708" y="192112"/>
                  </a:lnTo>
                  <a:lnTo>
                    <a:pt x="2378837" y="167728"/>
                  </a:lnTo>
                  <a:close/>
                </a:path>
                <a:path w="2811779" h="337820">
                  <a:moveTo>
                    <a:pt x="2452382" y="0"/>
                  </a:moveTo>
                  <a:lnTo>
                    <a:pt x="2421623" y="0"/>
                  </a:lnTo>
                  <a:lnTo>
                    <a:pt x="2421623" y="246900"/>
                  </a:lnTo>
                  <a:lnTo>
                    <a:pt x="2452382" y="246900"/>
                  </a:lnTo>
                  <a:lnTo>
                    <a:pt x="2452382" y="0"/>
                  </a:lnTo>
                  <a:close/>
                </a:path>
                <a:path w="2811779" h="337820">
                  <a:moveTo>
                    <a:pt x="2462517" y="303936"/>
                  </a:moveTo>
                  <a:lnTo>
                    <a:pt x="2266645" y="303936"/>
                  </a:lnTo>
                  <a:lnTo>
                    <a:pt x="2266645" y="224002"/>
                  </a:lnTo>
                  <a:lnTo>
                    <a:pt x="2235885" y="224002"/>
                  </a:lnTo>
                  <a:lnTo>
                    <a:pt x="2235885" y="329069"/>
                  </a:lnTo>
                  <a:lnTo>
                    <a:pt x="2462517" y="329069"/>
                  </a:lnTo>
                  <a:lnTo>
                    <a:pt x="2462517" y="303936"/>
                  </a:lnTo>
                  <a:close/>
                </a:path>
                <a:path w="2811779" h="337820">
                  <a:moveTo>
                    <a:pt x="2718054" y="142963"/>
                  </a:moveTo>
                  <a:lnTo>
                    <a:pt x="2684729" y="126555"/>
                  </a:lnTo>
                  <a:lnTo>
                    <a:pt x="2658618" y="102908"/>
                  </a:lnTo>
                  <a:lnTo>
                    <a:pt x="2652814" y="93052"/>
                  </a:lnTo>
                  <a:lnTo>
                    <a:pt x="2641587" y="74041"/>
                  </a:lnTo>
                  <a:lnTo>
                    <a:pt x="2635504" y="42024"/>
                  </a:lnTo>
                  <a:lnTo>
                    <a:pt x="2635504" y="10883"/>
                  </a:lnTo>
                  <a:lnTo>
                    <a:pt x="2605100" y="10883"/>
                  </a:lnTo>
                  <a:lnTo>
                    <a:pt x="2605100" y="42024"/>
                  </a:lnTo>
                  <a:lnTo>
                    <a:pt x="2599093" y="77114"/>
                  </a:lnTo>
                  <a:lnTo>
                    <a:pt x="2582075" y="108064"/>
                  </a:lnTo>
                  <a:lnTo>
                    <a:pt x="2555557" y="133096"/>
                  </a:lnTo>
                  <a:lnTo>
                    <a:pt x="2521051" y="150469"/>
                  </a:lnTo>
                  <a:lnTo>
                    <a:pt x="2537193" y="174853"/>
                  </a:lnTo>
                  <a:lnTo>
                    <a:pt x="2564942" y="161226"/>
                  </a:lnTo>
                  <a:lnTo>
                    <a:pt x="2588641" y="142671"/>
                  </a:lnTo>
                  <a:lnTo>
                    <a:pt x="2607627" y="119761"/>
                  </a:lnTo>
                  <a:lnTo>
                    <a:pt x="2621242" y="93052"/>
                  </a:lnTo>
                  <a:lnTo>
                    <a:pt x="2634856" y="117157"/>
                  </a:lnTo>
                  <a:lnTo>
                    <a:pt x="2653322" y="137896"/>
                  </a:lnTo>
                  <a:lnTo>
                    <a:pt x="2676017" y="154686"/>
                  </a:lnTo>
                  <a:lnTo>
                    <a:pt x="2702293" y="166979"/>
                  </a:lnTo>
                  <a:lnTo>
                    <a:pt x="2718054" y="142963"/>
                  </a:lnTo>
                  <a:close/>
                </a:path>
                <a:path w="2811779" h="337820">
                  <a:moveTo>
                    <a:pt x="2798724" y="368"/>
                  </a:moveTo>
                  <a:lnTo>
                    <a:pt x="2767584" y="368"/>
                  </a:lnTo>
                  <a:lnTo>
                    <a:pt x="2767584" y="61163"/>
                  </a:lnTo>
                  <a:lnTo>
                    <a:pt x="2694406" y="61163"/>
                  </a:lnTo>
                  <a:lnTo>
                    <a:pt x="2694406" y="86296"/>
                  </a:lnTo>
                  <a:lnTo>
                    <a:pt x="2767584" y="86296"/>
                  </a:lnTo>
                  <a:lnTo>
                    <a:pt x="2767584" y="174104"/>
                  </a:lnTo>
                  <a:lnTo>
                    <a:pt x="2798724" y="174104"/>
                  </a:lnTo>
                  <a:lnTo>
                    <a:pt x="2798724" y="368"/>
                  </a:lnTo>
                  <a:close/>
                </a:path>
                <a:path w="2811779" h="337820">
                  <a:moveTo>
                    <a:pt x="2811475" y="307682"/>
                  </a:moveTo>
                  <a:lnTo>
                    <a:pt x="2612987" y="307682"/>
                  </a:lnTo>
                  <a:lnTo>
                    <a:pt x="2612987" y="271665"/>
                  </a:lnTo>
                  <a:lnTo>
                    <a:pt x="2798724" y="271665"/>
                  </a:lnTo>
                  <a:lnTo>
                    <a:pt x="2798724" y="190982"/>
                  </a:lnTo>
                  <a:lnTo>
                    <a:pt x="2581846" y="190982"/>
                  </a:lnTo>
                  <a:lnTo>
                    <a:pt x="2581846" y="215379"/>
                  </a:lnTo>
                  <a:lnTo>
                    <a:pt x="2768333" y="215379"/>
                  </a:lnTo>
                  <a:lnTo>
                    <a:pt x="2768333" y="248399"/>
                  </a:lnTo>
                  <a:lnTo>
                    <a:pt x="2582595" y="248399"/>
                  </a:lnTo>
                  <a:lnTo>
                    <a:pt x="2582595" y="332079"/>
                  </a:lnTo>
                  <a:lnTo>
                    <a:pt x="2811475" y="332079"/>
                  </a:lnTo>
                  <a:lnTo>
                    <a:pt x="2811475" y="307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84076"/>
              <a:ext cx="18288000" cy="28182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7509" y="1493893"/>
              <a:ext cx="12494417" cy="140926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2481" y="4829032"/>
              <a:ext cx="6172200" cy="29738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328075" y="3359772"/>
              <a:ext cx="3579495" cy="647700"/>
            </a:xfrm>
            <a:custGeom>
              <a:avLst/>
              <a:gdLst/>
              <a:ahLst/>
              <a:cxnLst/>
              <a:rect l="l" t="t" r="r" b="b"/>
              <a:pathLst>
                <a:path w="3579495" h="647700">
                  <a:moveTo>
                    <a:pt x="463588" y="0"/>
                  </a:moveTo>
                  <a:lnTo>
                    <a:pt x="397992" y="0"/>
                  </a:lnTo>
                  <a:lnTo>
                    <a:pt x="397992" y="122999"/>
                  </a:lnTo>
                  <a:lnTo>
                    <a:pt x="397992" y="176606"/>
                  </a:lnTo>
                  <a:lnTo>
                    <a:pt x="397992" y="301498"/>
                  </a:lnTo>
                  <a:lnTo>
                    <a:pt x="283197" y="301498"/>
                  </a:lnTo>
                  <a:lnTo>
                    <a:pt x="285318" y="287629"/>
                  </a:lnTo>
                  <a:lnTo>
                    <a:pt x="286905" y="273354"/>
                  </a:lnTo>
                  <a:lnTo>
                    <a:pt x="287896" y="258483"/>
                  </a:lnTo>
                  <a:lnTo>
                    <a:pt x="288239" y="242836"/>
                  </a:lnTo>
                  <a:lnTo>
                    <a:pt x="287782" y="225310"/>
                  </a:lnTo>
                  <a:lnTo>
                    <a:pt x="286423" y="208546"/>
                  </a:lnTo>
                  <a:lnTo>
                    <a:pt x="284251" y="192366"/>
                  </a:lnTo>
                  <a:lnTo>
                    <a:pt x="281305" y="176606"/>
                  </a:lnTo>
                  <a:lnTo>
                    <a:pt x="397992" y="176606"/>
                  </a:lnTo>
                  <a:lnTo>
                    <a:pt x="397992" y="122999"/>
                  </a:lnTo>
                  <a:lnTo>
                    <a:pt x="263639" y="122999"/>
                  </a:lnTo>
                  <a:lnTo>
                    <a:pt x="249199" y="100926"/>
                  </a:lnTo>
                  <a:lnTo>
                    <a:pt x="241274" y="88836"/>
                  </a:lnTo>
                  <a:lnTo>
                    <a:pt x="226428" y="75323"/>
                  </a:lnTo>
                  <a:lnTo>
                    <a:pt x="226428" y="242836"/>
                  </a:lnTo>
                  <a:lnTo>
                    <a:pt x="220433" y="302996"/>
                  </a:lnTo>
                  <a:lnTo>
                    <a:pt x="203568" y="348018"/>
                  </a:lnTo>
                  <a:lnTo>
                    <a:pt x="177469" y="376237"/>
                  </a:lnTo>
                  <a:lnTo>
                    <a:pt x="143802" y="386016"/>
                  </a:lnTo>
                  <a:lnTo>
                    <a:pt x="110401" y="376237"/>
                  </a:lnTo>
                  <a:lnTo>
                    <a:pt x="84277" y="348018"/>
                  </a:lnTo>
                  <a:lnTo>
                    <a:pt x="67259" y="302996"/>
                  </a:lnTo>
                  <a:lnTo>
                    <a:pt x="61175" y="242836"/>
                  </a:lnTo>
                  <a:lnTo>
                    <a:pt x="67259" y="183413"/>
                  </a:lnTo>
                  <a:lnTo>
                    <a:pt x="84277" y="138772"/>
                  </a:lnTo>
                  <a:lnTo>
                    <a:pt x="110401" y="110680"/>
                  </a:lnTo>
                  <a:lnTo>
                    <a:pt x="143802" y="100926"/>
                  </a:lnTo>
                  <a:lnTo>
                    <a:pt x="177469" y="110680"/>
                  </a:lnTo>
                  <a:lnTo>
                    <a:pt x="203568" y="138772"/>
                  </a:lnTo>
                  <a:lnTo>
                    <a:pt x="220433" y="183413"/>
                  </a:lnTo>
                  <a:lnTo>
                    <a:pt x="226428" y="242836"/>
                  </a:lnTo>
                  <a:lnTo>
                    <a:pt x="226428" y="75323"/>
                  </a:lnTo>
                  <a:lnTo>
                    <a:pt x="213423" y="63474"/>
                  </a:lnTo>
                  <a:lnTo>
                    <a:pt x="180708" y="47688"/>
                  </a:lnTo>
                  <a:lnTo>
                    <a:pt x="143802" y="42265"/>
                  </a:lnTo>
                  <a:lnTo>
                    <a:pt x="104025" y="48628"/>
                  </a:lnTo>
                  <a:lnTo>
                    <a:pt x="69240" y="67068"/>
                  </a:lnTo>
                  <a:lnTo>
                    <a:pt x="40436" y="96659"/>
                  </a:lnTo>
                  <a:lnTo>
                    <a:pt x="18630" y="136448"/>
                  </a:lnTo>
                  <a:lnTo>
                    <a:pt x="4826" y="185496"/>
                  </a:lnTo>
                  <a:lnTo>
                    <a:pt x="0" y="242836"/>
                  </a:lnTo>
                  <a:lnTo>
                    <a:pt x="4826" y="300672"/>
                  </a:lnTo>
                  <a:lnTo>
                    <a:pt x="18630" y="349948"/>
                  </a:lnTo>
                  <a:lnTo>
                    <a:pt x="40436" y="389801"/>
                  </a:lnTo>
                  <a:lnTo>
                    <a:pt x="69240" y="419354"/>
                  </a:lnTo>
                  <a:lnTo>
                    <a:pt x="104025" y="437718"/>
                  </a:lnTo>
                  <a:lnTo>
                    <a:pt x="143802" y="444042"/>
                  </a:lnTo>
                  <a:lnTo>
                    <a:pt x="182537" y="438035"/>
                  </a:lnTo>
                  <a:lnTo>
                    <a:pt x="216649" y="420624"/>
                  </a:lnTo>
                  <a:lnTo>
                    <a:pt x="245097" y="392684"/>
                  </a:lnTo>
                  <a:lnTo>
                    <a:pt x="248945" y="386016"/>
                  </a:lnTo>
                  <a:lnTo>
                    <a:pt x="266801" y="355104"/>
                  </a:lnTo>
                  <a:lnTo>
                    <a:pt x="397992" y="355104"/>
                  </a:lnTo>
                  <a:lnTo>
                    <a:pt x="397992" y="571449"/>
                  </a:lnTo>
                  <a:lnTo>
                    <a:pt x="463588" y="571449"/>
                  </a:lnTo>
                  <a:lnTo>
                    <a:pt x="463588" y="355104"/>
                  </a:lnTo>
                  <a:lnTo>
                    <a:pt x="463588" y="301498"/>
                  </a:lnTo>
                  <a:lnTo>
                    <a:pt x="463588" y="176606"/>
                  </a:lnTo>
                  <a:lnTo>
                    <a:pt x="463588" y="122999"/>
                  </a:lnTo>
                  <a:lnTo>
                    <a:pt x="463588" y="0"/>
                  </a:lnTo>
                  <a:close/>
                </a:path>
                <a:path w="3579495" h="647700">
                  <a:moveTo>
                    <a:pt x="1029360" y="147599"/>
                  </a:moveTo>
                  <a:lnTo>
                    <a:pt x="1003655" y="80695"/>
                  </a:lnTo>
                  <a:lnTo>
                    <a:pt x="973378" y="55664"/>
                  </a:lnTo>
                  <a:lnTo>
                    <a:pt x="962494" y="50647"/>
                  </a:lnTo>
                  <a:lnTo>
                    <a:pt x="962494" y="147599"/>
                  </a:lnTo>
                  <a:lnTo>
                    <a:pt x="952855" y="178917"/>
                  </a:lnTo>
                  <a:lnTo>
                    <a:pt x="925525" y="202311"/>
                  </a:lnTo>
                  <a:lnTo>
                    <a:pt x="882942" y="216954"/>
                  </a:lnTo>
                  <a:lnTo>
                    <a:pt x="827519" y="222021"/>
                  </a:lnTo>
                  <a:lnTo>
                    <a:pt x="771740" y="216954"/>
                  </a:lnTo>
                  <a:lnTo>
                    <a:pt x="728967" y="202311"/>
                  </a:lnTo>
                  <a:lnTo>
                    <a:pt x="701573" y="178917"/>
                  </a:lnTo>
                  <a:lnTo>
                    <a:pt x="691908" y="147599"/>
                  </a:lnTo>
                  <a:lnTo>
                    <a:pt x="701573" y="116636"/>
                  </a:lnTo>
                  <a:lnTo>
                    <a:pt x="728967" y="93433"/>
                  </a:lnTo>
                  <a:lnTo>
                    <a:pt x="771740" y="78854"/>
                  </a:lnTo>
                  <a:lnTo>
                    <a:pt x="827519" y="73799"/>
                  </a:lnTo>
                  <a:lnTo>
                    <a:pt x="882942" y="78854"/>
                  </a:lnTo>
                  <a:lnTo>
                    <a:pt x="925525" y="93433"/>
                  </a:lnTo>
                  <a:lnTo>
                    <a:pt x="952855" y="116636"/>
                  </a:lnTo>
                  <a:lnTo>
                    <a:pt x="962494" y="147599"/>
                  </a:lnTo>
                  <a:lnTo>
                    <a:pt x="962494" y="50647"/>
                  </a:lnTo>
                  <a:lnTo>
                    <a:pt x="933107" y="37058"/>
                  </a:lnTo>
                  <a:lnTo>
                    <a:pt x="884085" y="25450"/>
                  </a:lnTo>
                  <a:lnTo>
                    <a:pt x="827519" y="21450"/>
                  </a:lnTo>
                  <a:lnTo>
                    <a:pt x="770686" y="25450"/>
                  </a:lnTo>
                  <a:lnTo>
                    <a:pt x="721487" y="37058"/>
                  </a:lnTo>
                  <a:lnTo>
                    <a:pt x="681113" y="55664"/>
                  </a:lnTo>
                  <a:lnTo>
                    <a:pt x="650773" y="80695"/>
                  </a:lnTo>
                  <a:lnTo>
                    <a:pt x="625055" y="147599"/>
                  </a:lnTo>
                  <a:lnTo>
                    <a:pt x="631685" y="183921"/>
                  </a:lnTo>
                  <a:lnTo>
                    <a:pt x="681113" y="240080"/>
                  </a:lnTo>
                  <a:lnTo>
                    <a:pt x="721487" y="258749"/>
                  </a:lnTo>
                  <a:lnTo>
                    <a:pt x="770686" y="270370"/>
                  </a:lnTo>
                  <a:lnTo>
                    <a:pt x="827519" y="274370"/>
                  </a:lnTo>
                  <a:lnTo>
                    <a:pt x="884085" y="270370"/>
                  </a:lnTo>
                  <a:lnTo>
                    <a:pt x="933107" y="258749"/>
                  </a:lnTo>
                  <a:lnTo>
                    <a:pt x="973378" y="240080"/>
                  </a:lnTo>
                  <a:lnTo>
                    <a:pt x="995133" y="222021"/>
                  </a:lnTo>
                  <a:lnTo>
                    <a:pt x="1003655" y="214947"/>
                  </a:lnTo>
                  <a:lnTo>
                    <a:pt x="1022731" y="183921"/>
                  </a:lnTo>
                  <a:lnTo>
                    <a:pt x="1029360" y="147599"/>
                  </a:lnTo>
                  <a:close/>
                </a:path>
                <a:path w="3579495" h="647700">
                  <a:moveTo>
                    <a:pt x="1086751" y="322948"/>
                  </a:moveTo>
                  <a:lnTo>
                    <a:pt x="570179" y="322948"/>
                  </a:lnTo>
                  <a:lnTo>
                    <a:pt x="570179" y="376555"/>
                  </a:lnTo>
                  <a:lnTo>
                    <a:pt x="794092" y="376555"/>
                  </a:lnTo>
                  <a:lnTo>
                    <a:pt x="794092" y="570191"/>
                  </a:lnTo>
                  <a:lnTo>
                    <a:pt x="859053" y="570191"/>
                  </a:lnTo>
                  <a:lnTo>
                    <a:pt x="859053" y="376555"/>
                  </a:lnTo>
                  <a:lnTo>
                    <a:pt x="1086751" y="376555"/>
                  </a:lnTo>
                  <a:lnTo>
                    <a:pt x="1086751" y="322948"/>
                  </a:lnTo>
                  <a:close/>
                </a:path>
                <a:path w="3579495" h="647700">
                  <a:moveTo>
                    <a:pt x="1489417" y="21450"/>
                  </a:moveTo>
                  <a:lnTo>
                    <a:pt x="1444002" y="1892"/>
                  </a:lnTo>
                  <a:lnTo>
                    <a:pt x="1420368" y="43218"/>
                  </a:lnTo>
                  <a:lnTo>
                    <a:pt x="1399844" y="85712"/>
                  </a:lnTo>
                  <a:lnTo>
                    <a:pt x="1382636" y="129616"/>
                  </a:lnTo>
                  <a:lnTo>
                    <a:pt x="1368933" y="175171"/>
                  </a:lnTo>
                  <a:lnTo>
                    <a:pt x="1358900" y="222631"/>
                  </a:lnTo>
                  <a:lnTo>
                    <a:pt x="1352753" y="272224"/>
                  </a:lnTo>
                  <a:lnTo>
                    <a:pt x="1350657" y="324205"/>
                  </a:lnTo>
                  <a:lnTo>
                    <a:pt x="1352753" y="376580"/>
                  </a:lnTo>
                  <a:lnTo>
                    <a:pt x="1358900" y="426351"/>
                  </a:lnTo>
                  <a:lnTo>
                    <a:pt x="1368933" y="473811"/>
                  </a:lnTo>
                  <a:lnTo>
                    <a:pt x="1382636" y="519303"/>
                  </a:lnTo>
                  <a:lnTo>
                    <a:pt x="1399844" y="563143"/>
                  </a:lnTo>
                  <a:lnTo>
                    <a:pt x="1420368" y="605650"/>
                  </a:lnTo>
                  <a:lnTo>
                    <a:pt x="1444002" y="647141"/>
                  </a:lnTo>
                  <a:lnTo>
                    <a:pt x="1489417" y="626960"/>
                  </a:lnTo>
                  <a:lnTo>
                    <a:pt x="1464703" y="580567"/>
                  </a:lnTo>
                  <a:lnTo>
                    <a:pt x="1444713" y="531926"/>
                  </a:lnTo>
                  <a:lnTo>
                    <a:pt x="1429346" y="481495"/>
                  </a:lnTo>
                  <a:lnTo>
                    <a:pt x="1418501" y="429742"/>
                  </a:lnTo>
                  <a:lnTo>
                    <a:pt x="1412062" y="377164"/>
                  </a:lnTo>
                  <a:lnTo>
                    <a:pt x="1409954" y="324205"/>
                  </a:lnTo>
                  <a:lnTo>
                    <a:pt x="1412062" y="271513"/>
                  </a:lnTo>
                  <a:lnTo>
                    <a:pt x="1418501" y="219075"/>
                  </a:lnTo>
                  <a:lnTo>
                    <a:pt x="1429346" y="167386"/>
                  </a:lnTo>
                  <a:lnTo>
                    <a:pt x="1444713" y="116903"/>
                  </a:lnTo>
                  <a:lnTo>
                    <a:pt x="1464703" y="68097"/>
                  </a:lnTo>
                  <a:lnTo>
                    <a:pt x="1489417" y="21450"/>
                  </a:lnTo>
                  <a:close/>
                </a:path>
                <a:path w="3579495" h="647700">
                  <a:moveTo>
                    <a:pt x="1970036" y="475576"/>
                  </a:moveTo>
                  <a:lnTo>
                    <a:pt x="1934311" y="481736"/>
                  </a:lnTo>
                  <a:lnTo>
                    <a:pt x="1894674" y="486067"/>
                  </a:lnTo>
                  <a:lnTo>
                    <a:pt x="1853133" y="488619"/>
                  </a:lnTo>
                  <a:lnTo>
                    <a:pt x="1811731" y="489458"/>
                  </a:lnTo>
                  <a:lnTo>
                    <a:pt x="1756918" y="484327"/>
                  </a:lnTo>
                  <a:lnTo>
                    <a:pt x="1719961" y="469747"/>
                  </a:lnTo>
                  <a:lnTo>
                    <a:pt x="1699082" y="446887"/>
                  </a:lnTo>
                  <a:lnTo>
                    <a:pt x="1692516" y="416915"/>
                  </a:lnTo>
                  <a:lnTo>
                    <a:pt x="1693722" y="403263"/>
                  </a:lnTo>
                  <a:lnTo>
                    <a:pt x="1696935" y="387121"/>
                  </a:lnTo>
                  <a:lnTo>
                    <a:pt x="1701571" y="370268"/>
                  </a:lnTo>
                  <a:lnTo>
                    <a:pt x="1707019" y="354482"/>
                  </a:lnTo>
                  <a:lnTo>
                    <a:pt x="1645843" y="349427"/>
                  </a:lnTo>
                  <a:lnTo>
                    <a:pt x="1640649" y="367817"/>
                  </a:lnTo>
                  <a:lnTo>
                    <a:pt x="1635988" y="388150"/>
                  </a:lnTo>
                  <a:lnTo>
                    <a:pt x="1632623" y="409308"/>
                  </a:lnTo>
                  <a:lnTo>
                    <a:pt x="1631340" y="430161"/>
                  </a:lnTo>
                  <a:lnTo>
                    <a:pt x="1639328" y="474243"/>
                  </a:lnTo>
                  <a:lnTo>
                    <a:pt x="1662620" y="508215"/>
                  </a:lnTo>
                  <a:lnTo>
                    <a:pt x="1700136" y="532257"/>
                  </a:lnTo>
                  <a:lnTo>
                    <a:pt x="1750822" y="546544"/>
                  </a:lnTo>
                  <a:lnTo>
                    <a:pt x="1813623" y="551268"/>
                  </a:lnTo>
                  <a:lnTo>
                    <a:pt x="1856041" y="550278"/>
                  </a:lnTo>
                  <a:lnTo>
                    <a:pt x="1897976" y="547560"/>
                  </a:lnTo>
                  <a:lnTo>
                    <a:pt x="1936381" y="543547"/>
                  </a:lnTo>
                  <a:lnTo>
                    <a:pt x="1968144" y="538657"/>
                  </a:lnTo>
                  <a:lnTo>
                    <a:pt x="1969630" y="489458"/>
                  </a:lnTo>
                  <a:lnTo>
                    <a:pt x="1970036" y="475576"/>
                  </a:lnTo>
                  <a:close/>
                </a:path>
                <a:path w="3579495" h="647700">
                  <a:moveTo>
                    <a:pt x="2062124" y="230225"/>
                  </a:moveTo>
                  <a:lnTo>
                    <a:pt x="2059952" y="220002"/>
                  </a:lnTo>
                  <a:lnTo>
                    <a:pt x="2056612" y="204368"/>
                  </a:lnTo>
                  <a:lnTo>
                    <a:pt x="2050148" y="174091"/>
                  </a:lnTo>
                  <a:lnTo>
                    <a:pt x="2027529" y="181838"/>
                  </a:lnTo>
                  <a:lnTo>
                    <a:pt x="2001189" y="189699"/>
                  </a:lnTo>
                  <a:lnTo>
                    <a:pt x="1970938" y="197332"/>
                  </a:lnTo>
                  <a:lnTo>
                    <a:pt x="1936610" y="204368"/>
                  </a:lnTo>
                  <a:lnTo>
                    <a:pt x="1930704" y="191147"/>
                  </a:lnTo>
                  <a:lnTo>
                    <a:pt x="1916430" y="158953"/>
                  </a:lnTo>
                  <a:lnTo>
                    <a:pt x="1908594" y="140665"/>
                  </a:lnTo>
                  <a:lnTo>
                    <a:pt x="1905076" y="132461"/>
                  </a:lnTo>
                  <a:lnTo>
                    <a:pt x="1935556" y="127000"/>
                  </a:lnTo>
                  <a:lnTo>
                    <a:pt x="1964448" y="120954"/>
                  </a:lnTo>
                  <a:lnTo>
                    <a:pt x="1991550" y="114185"/>
                  </a:lnTo>
                  <a:lnTo>
                    <a:pt x="2016721" y="106603"/>
                  </a:lnTo>
                  <a:lnTo>
                    <a:pt x="2013407" y="89446"/>
                  </a:lnTo>
                  <a:lnTo>
                    <a:pt x="2011718" y="80733"/>
                  </a:lnTo>
                  <a:lnTo>
                    <a:pt x="2005990" y="51092"/>
                  </a:lnTo>
                  <a:lnTo>
                    <a:pt x="1977301" y="60071"/>
                  </a:lnTo>
                  <a:lnTo>
                    <a:pt x="1947252" y="68046"/>
                  </a:lnTo>
                  <a:lnTo>
                    <a:pt x="1916137" y="74955"/>
                  </a:lnTo>
                  <a:lnTo>
                    <a:pt x="1884260" y="80733"/>
                  </a:lnTo>
                  <a:lnTo>
                    <a:pt x="1877796" y="63017"/>
                  </a:lnTo>
                  <a:lnTo>
                    <a:pt x="1871802" y="45885"/>
                  </a:lnTo>
                  <a:lnTo>
                    <a:pt x="1866519" y="29476"/>
                  </a:lnTo>
                  <a:lnTo>
                    <a:pt x="1862188" y="13881"/>
                  </a:lnTo>
                  <a:lnTo>
                    <a:pt x="1791538" y="28384"/>
                  </a:lnTo>
                  <a:lnTo>
                    <a:pt x="1810435" y="62445"/>
                  </a:lnTo>
                  <a:lnTo>
                    <a:pt x="1822450" y="87680"/>
                  </a:lnTo>
                  <a:lnTo>
                    <a:pt x="1785924" y="89103"/>
                  </a:lnTo>
                  <a:lnTo>
                    <a:pt x="1728863" y="89014"/>
                  </a:lnTo>
                  <a:lnTo>
                    <a:pt x="1677962" y="86347"/>
                  </a:lnTo>
                  <a:lnTo>
                    <a:pt x="1624393" y="81368"/>
                  </a:lnTo>
                  <a:lnTo>
                    <a:pt x="1628178" y="138772"/>
                  </a:lnTo>
                  <a:lnTo>
                    <a:pt x="1685861" y="143052"/>
                  </a:lnTo>
                  <a:lnTo>
                    <a:pt x="1742427" y="144678"/>
                  </a:lnTo>
                  <a:lnTo>
                    <a:pt x="1796262" y="143827"/>
                  </a:lnTo>
                  <a:lnTo>
                    <a:pt x="1845792" y="140665"/>
                  </a:lnTo>
                  <a:lnTo>
                    <a:pt x="1849208" y="148805"/>
                  </a:lnTo>
                  <a:lnTo>
                    <a:pt x="1852803" y="157137"/>
                  </a:lnTo>
                  <a:lnTo>
                    <a:pt x="1856524" y="165582"/>
                  </a:lnTo>
                  <a:lnTo>
                    <a:pt x="1860296" y="174091"/>
                  </a:lnTo>
                  <a:lnTo>
                    <a:pt x="1877326" y="213829"/>
                  </a:lnTo>
                  <a:lnTo>
                    <a:pt x="1831619" y="217817"/>
                  </a:lnTo>
                  <a:lnTo>
                    <a:pt x="1782597" y="219913"/>
                  </a:lnTo>
                  <a:lnTo>
                    <a:pt x="1730781" y="220002"/>
                  </a:lnTo>
                  <a:lnTo>
                    <a:pt x="1676615" y="218008"/>
                  </a:lnTo>
                  <a:lnTo>
                    <a:pt x="1620608" y="213829"/>
                  </a:lnTo>
                  <a:lnTo>
                    <a:pt x="1623136" y="271221"/>
                  </a:lnTo>
                  <a:lnTo>
                    <a:pt x="1681416" y="274091"/>
                  </a:lnTo>
                  <a:lnTo>
                    <a:pt x="1739582" y="275082"/>
                  </a:lnTo>
                  <a:lnTo>
                    <a:pt x="1796300" y="274129"/>
                  </a:lnTo>
                  <a:lnTo>
                    <a:pt x="1850224" y="271183"/>
                  </a:lnTo>
                  <a:lnTo>
                    <a:pt x="1900034" y="266179"/>
                  </a:lnTo>
                  <a:lnTo>
                    <a:pt x="1909368" y="286562"/>
                  </a:lnTo>
                  <a:lnTo>
                    <a:pt x="1918398" y="306781"/>
                  </a:lnTo>
                  <a:lnTo>
                    <a:pt x="1935353" y="345020"/>
                  </a:lnTo>
                  <a:lnTo>
                    <a:pt x="1861553" y="337451"/>
                  </a:lnTo>
                  <a:lnTo>
                    <a:pt x="1856511" y="385381"/>
                  </a:lnTo>
                  <a:lnTo>
                    <a:pt x="1923364" y="394373"/>
                  </a:lnTo>
                  <a:lnTo>
                    <a:pt x="1956384" y="399402"/>
                  </a:lnTo>
                  <a:lnTo>
                    <a:pt x="1984552" y="404304"/>
                  </a:lnTo>
                  <a:lnTo>
                    <a:pt x="2014194" y="366458"/>
                  </a:lnTo>
                  <a:lnTo>
                    <a:pt x="2003196" y="345020"/>
                  </a:lnTo>
                  <a:lnTo>
                    <a:pt x="2000745" y="340258"/>
                  </a:lnTo>
                  <a:lnTo>
                    <a:pt x="1987067" y="312458"/>
                  </a:lnTo>
                  <a:lnTo>
                    <a:pt x="1964804" y="266179"/>
                  </a:lnTo>
                  <a:lnTo>
                    <a:pt x="1959952" y="256082"/>
                  </a:lnTo>
                  <a:lnTo>
                    <a:pt x="1989226" y="250177"/>
                  </a:lnTo>
                  <a:lnTo>
                    <a:pt x="2016239" y="243865"/>
                  </a:lnTo>
                  <a:lnTo>
                    <a:pt x="2040661" y="237197"/>
                  </a:lnTo>
                  <a:lnTo>
                    <a:pt x="2062124" y="230225"/>
                  </a:lnTo>
                  <a:close/>
                </a:path>
                <a:path w="3579495" h="647700">
                  <a:moveTo>
                    <a:pt x="2724404" y="277533"/>
                  </a:moveTo>
                  <a:lnTo>
                    <a:pt x="2717596" y="226936"/>
                  </a:lnTo>
                  <a:lnTo>
                    <a:pt x="2698356" y="184556"/>
                  </a:lnTo>
                  <a:lnTo>
                    <a:pt x="2668422" y="150825"/>
                  </a:lnTo>
                  <a:lnTo>
                    <a:pt x="2629560" y="126199"/>
                  </a:lnTo>
                  <a:lnTo>
                    <a:pt x="2583510" y="111099"/>
                  </a:lnTo>
                  <a:lnTo>
                    <a:pt x="2532024" y="105968"/>
                  </a:lnTo>
                  <a:lnTo>
                    <a:pt x="2473756" y="110756"/>
                  </a:lnTo>
                  <a:lnTo>
                    <a:pt x="2412860" y="122745"/>
                  </a:lnTo>
                  <a:lnTo>
                    <a:pt x="2354415" y="138391"/>
                  </a:lnTo>
                  <a:lnTo>
                    <a:pt x="2303513" y="154165"/>
                  </a:lnTo>
                  <a:lnTo>
                    <a:pt x="2265222" y="166522"/>
                  </a:lnTo>
                  <a:lnTo>
                    <a:pt x="2247239" y="171780"/>
                  </a:lnTo>
                  <a:lnTo>
                    <a:pt x="2228723" y="176923"/>
                  </a:lnTo>
                  <a:lnTo>
                    <a:pt x="2210320" y="181597"/>
                  </a:lnTo>
                  <a:lnTo>
                    <a:pt x="2192693" y="185445"/>
                  </a:lnTo>
                  <a:lnTo>
                    <a:pt x="2221077" y="254825"/>
                  </a:lnTo>
                  <a:lnTo>
                    <a:pt x="2256840" y="240080"/>
                  </a:lnTo>
                  <a:lnTo>
                    <a:pt x="2304542" y="221234"/>
                  </a:lnTo>
                  <a:lnTo>
                    <a:pt x="2359914" y="201295"/>
                  </a:lnTo>
                  <a:lnTo>
                    <a:pt x="2418702" y="183286"/>
                  </a:lnTo>
                  <a:lnTo>
                    <a:pt x="2476652" y="170268"/>
                  </a:lnTo>
                  <a:lnTo>
                    <a:pt x="2529509" y="165252"/>
                  </a:lnTo>
                  <a:lnTo>
                    <a:pt x="2582811" y="173824"/>
                  </a:lnTo>
                  <a:lnTo>
                    <a:pt x="2621991" y="197345"/>
                  </a:lnTo>
                  <a:lnTo>
                    <a:pt x="2646146" y="232575"/>
                  </a:lnTo>
                  <a:lnTo>
                    <a:pt x="2654389" y="276263"/>
                  </a:lnTo>
                  <a:lnTo>
                    <a:pt x="2649359" y="313626"/>
                  </a:lnTo>
                  <a:lnTo>
                    <a:pt x="2611945" y="373494"/>
                  </a:lnTo>
                  <a:lnTo>
                    <a:pt x="2581440" y="396405"/>
                  </a:lnTo>
                  <a:lnTo>
                    <a:pt x="2544318" y="414921"/>
                  </a:lnTo>
                  <a:lnTo>
                    <a:pt x="2501519" y="429234"/>
                  </a:lnTo>
                  <a:lnTo>
                    <a:pt x="2453983" y="439559"/>
                  </a:lnTo>
                  <a:lnTo>
                    <a:pt x="2402662" y="446112"/>
                  </a:lnTo>
                  <a:lnTo>
                    <a:pt x="2348484" y="449084"/>
                  </a:lnTo>
                  <a:lnTo>
                    <a:pt x="2376868" y="515315"/>
                  </a:lnTo>
                  <a:lnTo>
                    <a:pt x="2436406" y="510006"/>
                  </a:lnTo>
                  <a:lnTo>
                    <a:pt x="2491727" y="500519"/>
                  </a:lnTo>
                  <a:lnTo>
                    <a:pt x="2542336" y="486879"/>
                  </a:lnTo>
                  <a:lnTo>
                    <a:pt x="2587752" y="469125"/>
                  </a:lnTo>
                  <a:lnTo>
                    <a:pt x="2627503" y="447281"/>
                  </a:lnTo>
                  <a:lnTo>
                    <a:pt x="2661107" y="421360"/>
                  </a:lnTo>
                  <a:lnTo>
                    <a:pt x="2688082" y="391401"/>
                  </a:lnTo>
                  <a:lnTo>
                    <a:pt x="2707932" y="357416"/>
                  </a:lnTo>
                  <a:lnTo>
                    <a:pt x="2720200" y="319455"/>
                  </a:lnTo>
                  <a:lnTo>
                    <a:pt x="2724404" y="277533"/>
                  </a:lnTo>
                  <a:close/>
                </a:path>
                <a:path w="3579495" h="647700">
                  <a:moveTo>
                    <a:pt x="3394240" y="449719"/>
                  </a:moveTo>
                  <a:lnTo>
                    <a:pt x="3378733" y="433793"/>
                  </a:lnTo>
                  <a:lnTo>
                    <a:pt x="3362388" y="418338"/>
                  </a:lnTo>
                  <a:lnTo>
                    <a:pt x="3345103" y="403593"/>
                  </a:lnTo>
                  <a:lnTo>
                    <a:pt x="3332632" y="394220"/>
                  </a:lnTo>
                  <a:lnTo>
                    <a:pt x="3326752" y="389801"/>
                  </a:lnTo>
                  <a:lnTo>
                    <a:pt x="3332670" y="341553"/>
                  </a:lnTo>
                  <a:lnTo>
                    <a:pt x="3334321" y="287616"/>
                  </a:lnTo>
                  <a:lnTo>
                    <a:pt x="3330422" y="236842"/>
                  </a:lnTo>
                  <a:lnTo>
                    <a:pt x="3318840" y="192544"/>
                  </a:lnTo>
                  <a:lnTo>
                    <a:pt x="3302330" y="160845"/>
                  </a:lnTo>
                  <a:lnTo>
                    <a:pt x="3299790" y="155956"/>
                  </a:lnTo>
                  <a:lnTo>
                    <a:pt x="3273488" y="128295"/>
                  </a:lnTo>
                  <a:lnTo>
                    <a:pt x="3240151" y="110807"/>
                  </a:lnTo>
                  <a:lnTo>
                    <a:pt x="3199981" y="104711"/>
                  </a:lnTo>
                  <a:lnTo>
                    <a:pt x="3149447" y="113499"/>
                  </a:lnTo>
                  <a:lnTo>
                    <a:pt x="3098977" y="136245"/>
                  </a:lnTo>
                  <a:lnTo>
                    <a:pt x="3051225" y="167500"/>
                  </a:lnTo>
                  <a:lnTo>
                    <a:pt x="3008858" y="201841"/>
                  </a:lnTo>
                  <a:lnTo>
                    <a:pt x="3009493" y="195529"/>
                  </a:lnTo>
                  <a:lnTo>
                    <a:pt x="3026283" y="157607"/>
                  </a:lnTo>
                  <a:lnTo>
                    <a:pt x="3040405" y="136880"/>
                  </a:lnTo>
                  <a:lnTo>
                    <a:pt x="3037573" y="133489"/>
                  </a:lnTo>
                  <a:lnTo>
                    <a:pt x="3018320" y="110388"/>
                  </a:lnTo>
                  <a:lnTo>
                    <a:pt x="3021711" y="81572"/>
                  </a:lnTo>
                  <a:lnTo>
                    <a:pt x="3025076" y="56616"/>
                  </a:lnTo>
                  <a:lnTo>
                    <a:pt x="3028264" y="35788"/>
                  </a:lnTo>
                  <a:lnTo>
                    <a:pt x="3030944" y="20815"/>
                  </a:lnTo>
                  <a:lnTo>
                    <a:pt x="2957144" y="18300"/>
                  </a:lnTo>
                  <a:lnTo>
                    <a:pt x="2958973" y="31153"/>
                  </a:lnTo>
                  <a:lnTo>
                    <a:pt x="2959900" y="43992"/>
                  </a:lnTo>
                  <a:lnTo>
                    <a:pt x="2960243" y="56375"/>
                  </a:lnTo>
                  <a:lnTo>
                    <a:pt x="2960293" y="68757"/>
                  </a:lnTo>
                  <a:lnTo>
                    <a:pt x="2960065" y="76339"/>
                  </a:lnTo>
                  <a:lnTo>
                    <a:pt x="2957144" y="122999"/>
                  </a:lnTo>
                  <a:lnTo>
                    <a:pt x="2912122" y="128917"/>
                  </a:lnTo>
                  <a:lnTo>
                    <a:pt x="2862618" y="133184"/>
                  </a:lnTo>
                  <a:lnTo>
                    <a:pt x="2852890" y="133451"/>
                  </a:lnTo>
                  <a:lnTo>
                    <a:pt x="2839936" y="133438"/>
                  </a:lnTo>
                  <a:lnTo>
                    <a:pt x="2828467" y="133096"/>
                  </a:lnTo>
                  <a:lnTo>
                    <a:pt x="2834779" y="197421"/>
                  </a:lnTo>
                  <a:lnTo>
                    <a:pt x="2952724" y="181660"/>
                  </a:lnTo>
                  <a:lnTo>
                    <a:pt x="2949575" y="235902"/>
                  </a:lnTo>
                  <a:lnTo>
                    <a:pt x="2925902" y="270243"/>
                  </a:lnTo>
                  <a:lnTo>
                    <a:pt x="2897162" y="309956"/>
                  </a:lnTo>
                  <a:lnTo>
                    <a:pt x="2866656" y="350837"/>
                  </a:lnTo>
                  <a:lnTo>
                    <a:pt x="2837611" y="388734"/>
                  </a:lnTo>
                  <a:lnTo>
                    <a:pt x="2813342" y="419442"/>
                  </a:lnTo>
                  <a:lnTo>
                    <a:pt x="2852445" y="474319"/>
                  </a:lnTo>
                  <a:lnTo>
                    <a:pt x="2873921" y="444385"/>
                  </a:lnTo>
                  <a:lnTo>
                    <a:pt x="2897543" y="410375"/>
                  </a:lnTo>
                  <a:lnTo>
                    <a:pt x="2921622" y="375069"/>
                  </a:lnTo>
                  <a:lnTo>
                    <a:pt x="2944533" y="341236"/>
                  </a:lnTo>
                  <a:lnTo>
                    <a:pt x="2943072" y="424484"/>
                  </a:lnTo>
                  <a:lnTo>
                    <a:pt x="2942488" y="464350"/>
                  </a:lnTo>
                  <a:lnTo>
                    <a:pt x="2942044" y="501434"/>
                  </a:lnTo>
                  <a:lnTo>
                    <a:pt x="2941942" y="507593"/>
                  </a:lnTo>
                  <a:lnTo>
                    <a:pt x="2941802" y="513753"/>
                  </a:lnTo>
                  <a:lnTo>
                    <a:pt x="2941332" y="523989"/>
                  </a:lnTo>
                  <a:lnTo>
                    <a:pt x="2940723" y="535266"/>
                  </a:lnTo>
                  <a:lnTo>
                    <a:pt x="2940113" y="545592"/>
                  </a:lnTo>
                  <a:lnTo>
                    <a:pt x="3008236" y="545592"/>
                  </a:lnTo>
                  <a:lnTo>
                    <a:pt x="3004451" y="503326"/>
                  </a:lnTo>
                  <a:lnTo>
                    <a:pt x="3002724" y="462673"/>
                  </a:lnTo>
                  <a:lnTo>
                    <a:pt x="3001975" y="341236"/>
                  </a:lnTo>
                  <a:lnTo>
                    <a:pt x="3002038" y="330644"/>
                  </a:lnTo>
                  <a:lnTo>
                    <a:pt x="3003816" y="276263"/>
                  </a:lnTo>
                  <a:lnTo>
                    <a:pt x="3038183" y="242227"/>
                  </a:lnTo>
                  <a:lnTo>
                    <a:pt x="3075724" y="210845"/>
                  </a:lnTo>
                  <a:lnTo>
                    <a:pt x="3089249" y="201841"/>
                  </a:lnTo>
                  <a:lnTo>
                    <a:pt x="3114624" y="184937"/>
                  </a:lnTo>
                  <a:lnTo>
                    <a:pt x="3153079" y="167335"/>
                  </a:lnTo>
                  <a:lnTo>
                    <a:pt x="3189249" y="160845"/>
                  </a:lnTo>
                  <a:lnTo>
                    <a:pt x="3223476" y="169278"/>
                  </a:lnTo>
                  <a:lnTo>
                    <a:pt x="3250196" y="193332"/>
                  </a:lnTo>
                  <a:lnTo>
                    <a:pt x="3267570" y="231089"/>
                  </a:lnTo>
                  <a:lnTo>
                    <a:pt x="3273768" y="280682"/>
                  </a:lnTo>
                  <a:lnTo>
                    <a:pt x="3273526" y="301345"/>
                  </a:lnTo>
                  <a:lnTo>
                    <a:pt x="3272752" y="321525"/>
                  </a:lnTo>
                  <a:lnTo>
                    <a:pt x="3271380" y="340995"/>
                  </a:lnTo>
                  <a:lnTo>
                    <a:pt x="3269361" y="359524"/>
                  </a:lnTo>
                  <a:lnTo>
                    <a:pt x="3257372" y="355511"/>
                  </a:lnTo>
                  <a:lnTo>
                    <a:pt x="3257372" y="413766"/>
                  </a:lnTo>
                  <a:lnTo>
                    <a:pt x="3245586" y="438835"/>
                  </a:lnTo>
                  <a:lnTo>
                    <a:pt x="3229775" y="457682"/>
                  </a:lnTo>
                  <a:lnTo>
                    <a:pt x="3209480" y="469557"/>
                  </a:lnTo>
                  <a:lnTo>
                    <a:pt x="3184207" y="473684"/>
                  </a:lnTo>
                  <a:lnTo>
                    <a:pt x="3161842" y="471449"/>
                  </a:lnTo>
                  <a:lnTo>
                    <a:pt x="3143364" y="464312"/>
                  </a:lnTo>
                  <a:lnTo>
                    <a:pt x="3130816" y="451599"/>
                  </a:lnTo>
                  <a:lnTo>
                    <a:pt x="3126181" y="432689"/>
                  </a:lnTo>
                  <a:lnTo>
                    <a:pt x="3130778" y="417093"/>
                  </a:lnTo>
                  <a:lnTo>
                    <a:pt x="3143135" y="404939"/>
                  </a:lnTo>
                  <a:lnTo>
                    <a:pt x="3161042" y="397040"/>
                  </a:lnTo>
                  <a:lnTo>
                    <a:pt x="3182315" y="394220"/>
                  </a:lnTo>
                  <a:lnTo>
                    <a:pt x="3201581" y="395490"/>
                  </a:lnTo>
                  <a:lnTo>
                    <a:pt x="3220555" y="399262"/>
                  </a:lnTo>
                  <a:lnTo>
                    <a:pt x="3239173" y="405396"/>
                  </a:lnTo>
                  <a:lnTo>
                    <a:pt x="3257372" y="413766"/>
                  </a:lnTo>
                  <a:lnTo>
                    <a:pt x="3257372" y="355511"/>
                  </a:lnTo>
                  <a:lnTo>
                    <a:pt x="3250425" y="353174"/>
                  </a:lnTo>
                  <a:lnTo>
                    <a:pt x="3230486" y="348411"/>
                  </a:lnTo>
                  <a:lnTo>
                    <a:pt x="3209493" y="345427"/>
                  </a:lnTo>
                  <a:lnTo>
                    <a:pt x="3187357" y="344385"/>
                  </a:lnTo>
                  <a:lnTo>
                    <a:pt x="3140329" y="351218"/>
                  </a:lnTo>
                  <a:lnTo>
                    <a:pt x="3103867" y="370166"/>
                  </a:lnTo>
                  <a:lnTo>
                    <a:pt x="3080308" y="398932"/>
                  </a:lnTo>
                  <a:lnTo>
                    <a:pt x="3071939" y="435216"/>
                  </a:lnTo>
                  <a:lnTo>
                    <a:pt x="3081109" y="478205"/>
                  </a:lnTo>
                  <a:lnTo>
                    <a:pt x="3106077" y="507593"/>
                  </a:lnTo>
                  <a:lnTo>
                    <a:pt x="3142983" y="524446"/>
                  </a:lnTo>
                  <a:lnTo>
                    <a:pt x="3187992" y="529818"/>
                  </a:lnTo>
                  <a:lnTo>
                    <a:pt x="3230346" y="524497"/>
                  </a:lnTo>
                  <a:lnTo>
                    <a:pt x="3264306" y="508927"/>
                  </a:lnTo>
                  <a:lnTo>
                    <a:pt x="3290709" y="483793"/>
                  </a:lnTo>
                  <a:lnTo>
                    <a:pt x="3296526" y="473684"/>
                  </a:lnTo>
                  <a:lnTo>
                    <a:pt x="3310356" y="449719"/>
                  </a:lnTo>
                  <a:lnTo>
                    <a:pt x="3323132" y="461530"/>
                  </a:lnTo>
                  <a:lnTo>
                    <a:pt x="3335896" y="474167"/>
                  </a:lnTo>
                  <a:lnTo>
                    <a:pt x="3348672" y="487502"/>
                  </a:lnTo>
                  <a:lnTo>
                    <a:pt x="3361448" y="501434"/>
                  </a:lnTo>
                  <a:lnTo>
                    <a:pt x="3394240" y="449719"/>
                  </a:lnTo>
                  <a:close/>
                </a:path>
                <a:path w="3579495" h="647700">
                  <a:moveTo>
                    <a:pt x="3579050" y="324205"/>
                  </a:moveTo>
                  <a:lnTo>
                    <a:pt x="3576955" y="272224"/>
                  </a:lnTo>
                  <a:lnTo>
                    <a:pt x="3570795" y="222631"/>
                  </a:lnTo>
                  <a:lnTo>
                    <a:pt x="3560724" y="175171"/>
                  </a:lnTo>
                  <a:lnTo>
                    <a:pt x="3546945" y="129616"/>
                  </a:lnTo>
                  <a:lnTo>
                    <a:pt x="3529634" y="85712"/>
                  </a:lnTo>
                  <a:lnTo>
                    <a:pt x="3508946" y="43218"/>
                  </a:lnTo>
                  <a:lnTo>
                    <a:pt x="3485070" y="1892"/>
                  </a:lnTo>
                  <a:lnTo>
                    <a:pt x="3439655" y="21450"/>
                  </a:lnTo>
                  <a:lnTo>
                    <a:pt x="3464382" y="68097"/>
                  </a:lnTo>
                  <a:lnTo>
                    <a:pt x="3484372" y="116903"/>
                  </a:lnTo>
                  <a:lnTo>
                    <a:pt x="3499739" y="167386"/>
                  </a:lnTo>
                  <a:lnTo>
                    <a:pt x="3510584" y="219075"/>
                  </a:lnTo>
                  <a:lnTo>
                    <a:pt x="3517011" y="271513"/>
                  </a:lnTo>
                  <a:lnTo>
                    <a:pt x="3519132" y="324205"/>
                  </a:lnTo>
                  <a:lnTo>
                    <a:pt x="3517011" y="377164"/>
                  </a:lnTo>
                  <a:lnTo>
                    <a:pt x="3510584" y="429742"/>
                  </a:lnTo>
                  <a:lnTo>
                    <a:pt x="3499739" y="481495"/>
                  </a:lnTo>
                  <a:lnTo>
                    <a:pt x="3484372" y="531926"/>
                  </a:lnTo>
                  <a:lnTo>
                    <a:pt x="3464382" y="580567"/>
                  </a:lnTo>
                  <a:lnTo>
                    <a:pt x="3439655" y="626960"/>
                  </a:lnTo>
                  <a:lnTo>
                    <a:pt x="3485070" y="647141"/>
                  </a:lnTo>
                  <a:lnTo>
                    <a:pt x="3508946" y="605650"/>
                  </a:lnTo>
                  <a:lnTo>
                    <a:pt x="3529634" y="563143"/>
                  </a:lnTo>
                  <a:lnTo>
                    <a:pt x="3546945" y="519303"/>
                  </a:lnTo>
                  <a:lnTo>
                    <a:pt x="3560724" y="473811"/>
                  </a:lnTo>
                  <a:lnTo>
                    <a:pt x="3570795" y="426351"/>
                  </a:lnTo>
                  <a:lnTo>
                    <a:pt x="3576955" y="376580"/>
                  </a:lnTo>
                  <a:lnTo>
                    <a:pt x="3579050" y="3242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309" y="4449608"/>
              <a:ext cx="159094" cy="1590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9735" y="4355058"/>
              <a:ext cx="2101850" cy="337185"/>
            </a:xfrm>
            <a:custGeom>
              <a:avLst/>
              <a:gdLst/>
              <a:ahLst/>
              <a:cxnLst/>
              <a:rect l="l" t="t" r="r" b="b"/>
              <a:pathLst>
                <a:path w="2101850" h="337185">
                  <a:moveTo>
                    <a:pt x="260413" y="159842"/>
                  </a:moveTo>
                  <a:lnTo>
                    <a:pt x="229273" y="159842"/>
                  </a:lnTo>
                  <a:lnTo>
                    <a:pt x="229273" y="249529"/>
                  </a:lnTo>
                  <a:lnTo>
                    <a:pt x="260413" y="249529"/>
                  </a:lnTo>
                  <a:lnTo>
                    <a:pt x="260413" y="159842"/>
                  </a:lnTo>
                  <a:close/>
                </a:path>
                <a:path w="2101850" h="337185">
                  <a:moveTo>
                    <a:pt x="260413" y="749"/>
                  </a:moveTo>
                  <a:lnTo>
                    <a:pt x="229273" y="749"/>
                  </a:lnTo>
                  <a:lnTo>
                    <a:pt x="229273" y="61696"/>
                  </a:lnTo>
                  <a:lnTo>
                    <a:pt x="229273" y="87096"/>
                  </a:lnTo>
                  <a:lnTo>
                    <a:pt x="229273" y="134086"/>
                  </a:lnTo>
                  <a:lnTo>
                    <a:pt x="151599" y="134086"/>
                  </a:lnTo>
                  <a:lnTo>
                    <a:pt x="151599" y="106146"/>
                  </a:lnTo>
                  <a:lnTo>
                    <a:pt x="151599" y="87096"/>
                  </a:lnTo>
                  <a:lnTo>
                    <a:pt x="229273" y="87096"/>
                  </a:lnTo>
                  <a:lnTo>
                    <a:pt x="229273" y="61696"/>
                  </a:lnTo>
                  <a:lnTo>
                    <a:pt x="151599" y="61696"/>
                  </a:lnTo>
                  <a:lnTo>
                    <a:pt x="151599" y="22326"/>
                  </a:lnTo>
                  <a:lnTo>
                    <a:pt x="121208" y="22326"/>
                  </a:lnTo>
                  <a:lnTo>
                    <a:pt x="121208" y="61696"/>
                  </a:lnTo>
                  <a:lnTo>
                    <a:pt x="121208" y="82016"/>
                  </a:lnTo>
                  <a:lnTo>
                    <a:pt x="121208" y="106146"/>
                  </a:lnTo>
                  <a:lnTo>
                    <a:pt x="121208" y="134086"/>
                  </a:lnTo>
                  <a:lnTo>
                    <a:pt x="121208" y="159486"/>
                  </a:lnTo>
                  <a:lnTo>
                    <a:pt x="121208" y="167106"/>
                  </a:lnTo>
                  <a:lnTo>
                    <a:pt x="30403" y="167106"/>
                  </a:lnTo>
                  <a:lnTo>
                    <a:pt x="30403" y="106146"/>
                  </a:lnTo>
                  <a:lnTo>
                    <a:pt x="121208" y="106146"/>
                  </a:lnTo>
                  <a:lnTo>
                    <a:pt x="121208" y="82016"/>
                  </a:lnTo>
                  <a:lnTo>
                    <a:pt x="30403" y="82016"/>
                  </a:lnTo>
                  <a:lnTo>
                    <a:pt x="30403" y="22326"/>
                  </a:lnTo>
                  <a:lnTo>
                    <a:pt x="0" y="22326"/>
                  </a:lnTo>
                  <a:lnTo>
                    <a:pt x="0" y="192506"/>
                  </a:lnTo>
                  <a:lnTo>
                    <a:pt x="151599" y="192506"/>
                  </a:lnTo>
                  <a:lnTo>
                    <a:pt x="151599" y="167106"/>
                  </a:lnTo>
                  <a:lnTo>
                    <a:pt x="151599" y="159486"/>
                  </a:lnTo>
                  <a:lnTo>
                    <a:pt x="260413" y="159486"/>
                  </a:lnTo>
                  <a:lnTo>
                    <a:pt x="260413" y="61696"/>
                  </a:lnTo>
                  <a:lnTo>
                    <a:pt x="260413" y="749"/>
                  </a:lnTo>
                  <a:close/>
                </a:path>
                <a:path w="2101850" h="337185">
                  <a:moveTo>
                    <a:pt x="268287" y="304266"/>
                  </a:moveTo>
                  <a:lnTo>
                    <a:pt x="74676" y="304266"/>
                  </a:lnTo>
                  <a:lnTo>
                    <a:pt x="74676" y="225526"/>
                  </a:lnTo>
                  <a:lnTo>
                    <a:pt x="43903" y="225526"/>
                  </a:lnTo>
                  <a:lnTo>
                    <a:pt x="43903" y="304266"/>
                  </a:lnTo>
                  <a:lnTo>
                    <a:pt x="43903" y="329666"/>
                  </a:lnTo>
                  <a:lnTo>
                    <a:pt x="268287" y="329666"/>
                  </a:lnTo>
                  <a:lnTo>
                    <a:pt x="268287" y="304266"/>
                  </a:lnTo>
                  <a:close/>
                </a:path>
                <a:path w="2101850" h="337185">
                  <a:moveTo>
                    <a:pt x="530948" y="168097"/>
                  </a:moveTo>
                  <a:lnTo>
                    <a:pt x="496760" y="149529"/>
                  </a:lnTo>
                  <a:lnTo>
                    <a:pt x="463080" y="109194"/>
                  </a:lnTo>
                  <a:lnTo>
                    <a:pt x="446900" y="53276"/>
                  </a:lnTo>
                  <a:lnTo>
                    <a:pt x="446900" y="19138"/>
                  </a:lnTo>
                  <a:lnTo>
                    <a:pt x="416128" y="19138"/>
                  </a:lnTo>
                  <a:lnTo>
                    <a:pt x="416128" y="53276"/>
                  </a:lnTo>
                  <a:lnTo>
                    <a:pt x="410070" y="91579"/>
                  </a:lnTo>
                  <a:lnTo>
                    <a:pt x="392912" y="126072"/>
                  </a:lnTo>
                  <a:lnTo>
                    <a:pt x="366268" y="154381"/>
                  </a:lnTo>
                  <a:lnTo>
                    <a:pt x="331711" y="174104"/>
                  </a:lnTo>
                  <a:lnTo>
                    <a:pt x="347840" y="199250"/>
                  </a:lnTo>
                  <a:lnTo>
                    <a:pt x="375589" y="183959"/>
                  </a:lnTo>
                  <a:lnTo>
                    <a:pt x="399300" y="163360"/>
                  </a:lnTo>
                  <a:lnTo>
                    <a:pt x="418287" y="138201"/>
                  </a:lnTo>
                  <a:lnTo>
                    <a:pt x="431888" y="109194"/>
                  </a:lnTo>
                  <a:lnTo>
                    <a:pt x="445795" y="136296"/>
                  </a:lnTo>
                  <a:lnTo>
                    <a:pt x="464629" y="159702"/>
                  </a:lnTo>
                  <a:lnTo>
                    <a:pt x="487819" y="178689"/>
                  </a:lnTo>
                  <a:lnTo>
                    <a:pt x="514819" y="192493"/>
                  </a:lnTo>
                  <a:lnTo>
                    <a:pt x="530948" y="168097"/>
                  </a:lnTo>
                  <a:close/>
                </a:path>
                <a:path w="2101850" h="337185">
                  <a:moveTo>
                    <a:pt x="604494" y="381"/>
                  </a:moveTo>
                  <a:lnTo>
                    <a:pt x="573735" y="381"/>
                  </a:lnTo>
                  <a:lnTo>
                    <a:pt x="573735" y="247269"/>
                  </a:lnTo>
                  <a:lnTo>
                    <a:pt x="604494" y="247269"/>
                  </a:lnTo>
                  <a:lnTo>
                    <a:pt x="604494" y="381"/>
                  </a:lnTo>
                  <a:close/>
                </a:path>
                <a:path w="2101850" h="337185">
                  <a:moveTo>
                    <a:pt x="614629" y="304304"/>
                  </a:moveTo>
                  <a:lnTo>
                    <a:pt x="418757" y="304304"/>
                  </a:lnTo>
                  <a:lnTo>
                    <a:pt x="418757" y="224383"/>
                  </a:lnTo>
                  <a:lnTo>
                    <a:pt x="387985" y="224383"/>
                  </a:lnTo>
                  <a:lnTo>
                    <a:pt x="387985" y="329450"/>
                  </a:lnTo>
                  <a:lnTo>
                    <a:pt x="614629" y="329450"/>
                  </a:lnTo>
                  <a:lnTo>
                    <a:pt x="614629" y="304304"/>
                  </a:lnTo>
                  <a:close/>
                </a:path>
                <a:path w="2101850" h="337185">
                  <a:moveTo>
                    <a:pt x="854405" y="184607"/>
                  </a:moveTo>
                  <a:lnTo>
                    <a:pt x="848309" y="153327"/>
                  </a:lnTo>
                  <a:lnTo>
                    <a:pt x="833882" y="132461"/>
                  </a:lnTo>
                  <a:lnTo>
                    <a:pt x="831316" y="128752"/>
                  </a:lnTo>
                  <a:lnTo>
                    <a:pt x="825131" y="124929"/>
                  </a:lnTo>
                  <a:lnTo>
                    <a:pt x="825131" y="184607"/>
                  </a:lnTo>
                  <a:lnTo>
                    <a:pt x="821194" y="205371"/>
                  </a:lnTo>
                  <a:lnTo>
                    <a:pt x="810221" y="221754"/>
                  </a:lnTo>
                  <a:lnTo>
                    <a:pt x="793470" y="232524"/>
                  </a:lnTo>
                  <a:lnTo>
                    <a:pt x="772223" y="236397"/>
                  </a:lnTo>
                  <a:lnTo>
                    <a:pt x="751192" y="232524"/>
                  </a:lnTo>
                  <a:lnTo>
                    <a:pt x="734555" y="221754"/>
                  </a:lnTo>
                  <a:lnTo>
                    <a:pt x="723620" y="205371"/>
                  </a:lnTo>
                  <a:lnTo>
                    <a:pt x="719696" y="184607"/>
                  </a:lnTo>
                  <a:lnTo>
                    <a:pt x="723620" y="163639"/>
                  </a:lnTo>
                  <a:lnTo>
                    <a:pt x="734555" y="147142"/>
                  </a:lnTo>
                  <a:lnTo>
                    <a:pt x="751192" y="136334"/>
                  </a:lnTo>
                  <a:lnTo>
                    <a:pt x="772223" y="132461"/>
                  </a:lnTo>
                  <a:lnTo>
                    <a:pt x="793470" y="136334"/>
                  </a:lnTo>
                  <a:lnTo>
                    <a:pt x="810221" y="147142"/>
                  </a:lnTo>
                  <a:lnTo>
                    <a:pt x="821194" y="163639"/>
                  </a:lnTo>
                  <a:lnTo>
                    <a:pt x="825131" y="184607"/>
                  </a:lnTo>
                  <a:lnTo>
                    <a:pt x="825131" y="124929"/>
                  </a:lnTo>
                  <a:lnTo>
                    <a:pt x="805332" y="112687"/>
                  </a:lnTo>
                  <a:lnTo>
                    <a:pt x="772223" y="106934"/>
                  </a:lnTo>
                  <a:lnTo>
                    <a:pt x="739559" y="112687"/>
                  </a:lnTo>
                  <a:lnTo>
                    <a:pt x="713778" y="128752"/>
                  </a:lnTo>
                  <a:lnTo>
                    <a:pt x="696874" y="153327"/>
                  </a:lnTo>
                  <a:lnTo>
                    <a:pt x="690803" y="184607"/>
                  </a:lnTo>
                  <a:lnTo>
                    <a:pt x="696874" y="216001"/>
                  </a:lnTo>
                  <a:lnTo>
                    <a:pt x="713778" y="240423"/>
                  </a:lnTo>
                  <a:lnTo>
                    <a:pt x="739559" y="256273"/>
                  </a:lnTo>
                  <a:lnTo>
                    <a:pt x="772223" y="261912"/>
                  </a:lnTo>
                  <a:lnTo>
                    <a:pt x="805332" y="256273"/>
                  </a:lnTo>
                  <a:lnTo>
                    <a:pt x="831316" y="240423"/>
                  </a:lnTo>
                  <a:lnTo>
                    <a:pt x="834123" y="236397"/>
                  </a:lnTo>
                  <a:lnTo>
                    <a:pt x="848309" y="216001"/>
                  </a:lnTo>
                  <a:lnTo>
                    <a:pt x="854405" y="184607"/>
                  </a:lnTo>
                  <a:close/>
                </a:path>
                <a:path w="2101850" h="337185">
                  <a:moveTo>
                    <a:pt x="870153" y="54406"/>
                  </a:moveTo>
                  <a:lnTo>
                    <a:pt x="787234" y="54406"/>
                  </a:lnTo>
                  <a:lnTo>
                    <a:pt x="787234" y="4508"/>
                  </a:lnTo>
                  <a:lnTo>
                    <a:pt x="756462" y="4508"/>
                  </a:lnTo>
                  <a:lnTo>
                    <a:pt x="756462" y="54406"/>
                  </a:lnTo>
                  <a:lnTo>
                    <a:pt x="671664" y="54406"/>
                  </a:lnTo>
                  <a:lnTo>
                    <a:pt x="671664" y="79171"/>
                  </a:lnTo>
                  <a:lnTo>
                    <a:pt x="870153" y="79171"/>
                  </a:lnTo>
                  <a:lnTo>
                    <a:pt x="870153" y="54406"/>
                  </a:lnTo>
                  <a:close/>
                </a:path>
                <a:path w="2101850" h="337185">
                  <a:moveTo>
                    <a:pt x="987983" y="138836"/>
                  </a:moveTo>
                  <a:lnTo>
                    <a:pt x="932827" y="138836"/>
                  </a:lnTo>
                  <a:lnTo>
                    <a:pt x="932827" y="749"/>
                  </a:lnTo>
                  <a:lnTo>
                    <a:pt x="902055" y="749"/>
                  </a:lnTo>
                  <a:lnTo>
                    <a:pt x="902055" y="336956"/>
                  </a:lnTo>
                  <a:lnTo>
                    <a:pt x="932827" y="336956"/>
                  </a:lnTo>
                  <a:lnTo>
                    <a:pt x="932827" y="164719"/>
                  </a:lnTo>
                  <a:lnTo>
                    <a:pt x="987983" y="164719"/>
                  </a:lnTo>
                  <a:lnTo>
                    <a:pt x="987983" y="138836"/>
                  </a:lnTo>
                  <a:close/>
                </a:path>
                <a:path w="2101850" h="337185">
                  <a:moveTo>
                    <a:pt x="1288542" y="101066"/>
                  </a:moveTo>
                  <a:lnTo>
                    <a:pt x="1090422" y="101066"/>
                  </a:lnTo>
                  <a:lnTo>
                    <a:pt x="1090422" y="12166"/>
                  </a:lnTo>
                  <a:lnTo>
                    <a:pt x="1059649" y="12166"/>
                  </a:lnTo>
                  <a:lnTo>
                    <a:pt x="1059649" y="101066"/>
                  </a:lnTo>
                  <a:lnTo>
                    <a:pt x="1059649" y="126466"/>
                  </a:lnTo>
                  <a:lnTo>
                    <a:pt x="1288542" y="126466"/>
                  </a:lnTo>
                  <a:lnTo>
                    <a:pt x="1288542" y="101066"/>
                  </a:lnTo>
                  <a:close/>
                </a:path>
                <a:path w="2101850" h="337185">
                  <a:moveTo>
                    <a:pt x="1290408" y="302996"/>
                  </a:moveTo>
                  <a:lnTo>
                    <a:pt x="1088161" y="302996"/>
                  </a:lnTo>
                  <a:lnTo>
                    <a:pt x="1088161" y="230606"/>
                  </a:lnTo>
                  <a:lnTo>
                    <a:pt x="1057402" y="230606"/>
                  </a:lnTo>
                  <a:lnTo>
                    <a:pt x="1057402" y="302996"/>
                  </a:lnTo>
                  <a:lnTo>
                    <a:pt x="1057402" y="328396"/>
                  </a:lnTo>
                  <a:lnTo>
                    <a:pt x="1290408" y="328396"/>
                  </a:lnTo>
                  <a:lnTo>
                    <a:pt x="1290408" y="302996"/>
                  </a:lnTo>
                  <a:close/>
                </a:path>
                <a:path w="2101850" h="337185">
                  <a:moveTo>
                    <a:pt x="1323428" y="171856"/>
                  </a:moveTo>
                  <a:lnTo>
                    <a:pt x="1018374" y="171856"/>
                  </a:lnTo>
                  <a:lnTo>
                    <a:pt x="1018374" y="196621"/>
                  </a:lnTo>
                  <a:lnTo>
                    <a:pt x="1323428" y="196621"/>
                  </a:lnTo>
                  <a:lnTo>
                    <a:pt x="1323428" y="171856"/>
                  </a:lnTo>
                  <a:close/>
                </a:path>
                <a:path w="2101850" h="337185">
                  <a:moveTo>
                    <a:pt x="1739531" y="304304"/>
                  </a:moveTo>
                  <a:lnTo>
                    <a:pt x="1538782" y="304304"/>
                  </a:lnTo>
                  <a:lnTo>
                    <a:pt x="1538782" y="234518"/>
                  </a:lnTo>
                  <a:lnTo>
                    <a:pt x="1508010" y="234518"/>
                  </a:lnTo>
                  <a:lnTo>
                    <a:pt x="1508010" y="329450"/>
                  </a:lnTo>
                  <a:lnTo>
                    <a:pt x="1739531" y="329450"/>
                  </a:lnTo>
                  <a:lnTo>
                    <a:pt x="1739531" y="304304"/>
                  </a:lnTo>
                  <a:close/>
                </a:path>
                <a:path w="2101850" h="337185">
                  <a:moveTo>
                    <a:pt x="1755292" y="124955"/>
                  </a:moveTo>
                  <a:lnTo>
                    <a:pt x="1712302" y="114528"/>
                  </a:lnTo>
                  <a:lnTo>
                    <a:pt x="1675879" y="96202"/>
                  </a:lnTo>
                  <a:lnTo>
                    <a:pt x="1641221" y="42405"/>
                  </a:lnTo>
                  <a:lnTo>
                    <a:pt x="1641221" y="41656"/>
                  </a:lnTo>
                  <a:lnTo>
                    <a:pt x="1745907" y="41656"/>
                  </a:lnTo>
                  <a:lnTo>
                    <a:pt x="1745907" y="16891"/>
                  </a:lnTo>
                  <a:lnTo>
                    <a:pt x="1496758" y="16891"/>
                  </a:lnTo>
                  <a:lnTo>
                    <a:pt x="1496758" y="41656"/>
                  </a:lnTo>
                  <a:lnTo>
                    <a:pt x="1601444" y="41656"/>
                  </a:lnTo>
                  <a:lnTo>
                    <a:pt x="1601444" y="42405"/>
                  </a:lnTo>
                  <a:lnTo>
                    <a:pt x="1592008" y="71602"/>
                  </a:lnTo>
                  <a:lnTo>
                    <a:pt x="1566786" y="96202"/>
                  </a:lnTo>
                  <a:lnTo>
                    <a:pt x="1530375" y="114528"/>
                  </a:lnTo>
                  <a:lnTo>
                    <a:pt x="1487373" y="124955"/>
                  </a:lnTo>
                  <a:lnTo>
                    <a:pt x="1499006" y="149720"/>
                  </a:lnTo>
                  <a:lnTo>
                    <a:pt x="1538490" y="140106"/>
                  </a:lnTo>
                  <a:lnTo>
                    <a:pt x="1573682" y="124104"/>
                  </a:lnTo>
                  <a:lnTo>
                    <a:pt x="1602117" y="102336"/>
                  </a:lnTo>
                  <a:lnTo>
                    <a:pt x="1621332" y="75425"/>
                  </a:lnTo>
                  <a:lnTo>
                    <a:pt x="1640547" y="102336"/>
                  </a:lnTo>
                  <a:lnTo>
                    <a:pt x="1668983" y="124104"/>
                  </a:lnTo>
                  <a:lnTo>
                    <a:pt x="1704174" y="140106"/>
                  </a:lnTo>
                  <a:lnTo>
                    <a:pt x="1743659" y="149720"/>
                  </a:lnTo>
                  <a:lnTo>
                    <a:pt x="1755292" y="124955"/>
                  </a:lnTo>
                  <a:close/>
                </a:path>
                <a:path w="2101850" h="337185">
                  <a:moveTo>
                    <a:pt x="1774431" y="181991"/>
                  </a:moveTo>
                  <a:lnTo>
                    <a:pt x="1636344" y="181991"/>
                  </a:lnTo>
                  <a:lnTo>
                    <a:pt x="1636344" y="126072"/>
                  </a:lnTo>
                  <a:lnTo>
                    <a:pt x="1605572" y="126072"/>
                  </a:lnTo>
                  <a:lnTo>
                    <a:pt x="1605572" y="181991"/>
                  </a:lnTo>
                  <a:lnTo>
                    <a:pt x="1468615" y="181991"/>
                  </a:lnTo>
                  <a:lnTo>
                    <a:pt x="1468615" y="207124"/>
                  </a:lnTo>
                  <a:lnTo>
                    <a:pt x="1774431" y="207124"/>
                  </a:lnTo>
                  <a:lnTo>
                    <a:pt x="1774431" y="181991"/>
                  </a:lnTo>
                  <a:close/>
                </a:path>
                <a:path w="2101850" h="337185">
                  <a:moveTo>
                    <a:pt x="1985683" y="232270"/>
                  </a:moveTo>
                  <a:lnTo>
                    <a:pt x="1954314" y="208483"/>
                  </a:lnTo>
                  <a:lnTo>
                    <a:pt x="1931784" y="175704"/>
                  </a:lnTo>
                  <a:lnTo>
                    <a:pt x="1918195" y="136017"/>
                  </a:lnTo>
                  <a:lnTo>
                    <a:pt x="1913636" y="91554"/>
                  </a:lnTo>
                  <a:lnTo>
                    <a:pt x="1913636" y="65290"/>
                  </a:lnTo>
                  <a:lnTo>
                    <a:pt x="1974799" y="65290"/>
                  </a:lnTo>
                  <a:lnTo>
                    <a:pt x="1974799" y="40144"/>
                  </a:lnTo>
                  <a:lnTo>
                    <a:pt x="1818703" y="40144"/>
                  </a:lnTo>
                  <a:lnTo>
                    <a:pt x="1818703" y="65290"/>
                  </a:lnTo>
                  <a:lnTo>
                    <a:pt x="1883994" y="65290"/>
                  </a:lnTo>
                  <a:lnTo>
                    <a:pt x="1883994" y="91554"/>
                  </a:lnTo>
                  <a:lnTo>
                    <a:pt x="1879320" y="140423"/>
                  </a:lnTo>
                  <a:lnTo>
                    <a:pt x="1865414" y="183388"/>
                  </a:lnTo>
                  <a:lnTo>
                    <a:pt x="1842516" y="218617"/>
                  </a:lnTo>
                  <a:lnTo>
                    <a:pt x="1810829" y="244271"/>
                  </a:lnTo>
                  <a:lnTo>
                    <a:pt x="1829587" y="267538"/>
                  </a:lnTo>
                  <a:lnTo>
                    <a:pt x="1853628" y="249415"/>
                  </a:lnTo>
                  <a:lnTo>
                    <a:pt x="1873351" y="225882"/>
                  </a:lnTo>
                  <a:lnTo>
                    <a:pt x="1888629" y="197573"/>
                  </a:lnTo>
                  <a:lnTo>
                    <a:pt x="1899373" y="165100"/>
                  </a:lnTo>
                  <a:lnTo>
                    <a:pt x="1910473" y="193484"/>
                  </a:lnTo>
                  <a:lnTo>
                    <a:pt x="1925650" y="218528"/>
                  </a:lnTo>
                  <a:lnTo>
                    <a:pt x="1944751" y="239560"/>
                  </a:lnTo>
                  <a:lnTo>
                    <a:pt x="1967674" y="255905"/>
                  </a:lnTo>
                  <a:lnTo>
                    <a:pt x="1985683" y="232270"/>
                  </a:lnTo>
                  <a:close/>
                </a:path>
                <a:path w="2101850" h="337185">
                  <a:moveTo>
                    <a:pt x="2101253" y="0"/>
                  </a:moveTo>
                  <a:lnTo>
                    <a:pt x="2071611" y="0"/>
                  </a:lnTo>
                  <a:lnTo>
                    <a:pt x="2071611" y="136207"/>
                  </a:lnTo>
                  <a:lnTo>
                    <a:pt x="2027326" y="136207"/>
                  </a:lnTo>
                  <a:lnTo>
                    <a:pt x="2027326" y="7874"/>
                  </a:lnTo>
                  <a:lnTo>
                    <a:pt x="1998433" y="7874"/>
                  </a:lnTo>
                  <a:lnTo>
                    <a:pt x="1998433" y="320446"/>
                  </a:lnTo>
                  <a:lnTo>
                    <a:pt x="2027326" y="320446"/>
                  </a:lnTo>
                  <a:lnTo>
                    <a:pt x="2027326" y="161721"/>
                  </a:lnTo>
                  <a:lnTo>
                    <a:pt x="2071611" y="161721"/>
                  </a:lnTo>
                  <a:lnTo>
                    <a:pt x="2071611" y="336956"/>
                  </a:lnTo>
                  <a:lnTo>
                    <a:pt x="2101253" y="336956"/>
                  </a:lnTo>
                  <a:lnTo>
                    <a:pt x="2101253" y="161721"/>
                  </a:lnTo>
                  <a:lnTo>
                    <a:pt x="2101253" y="136207"/>
                  </a:lnTo>
                  <a:lnTo>
                    <a:pt x="2101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09" y="4899588"/>
              <a:ext cx="159094" cy="15909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8729" y="4805031"/>
              <a:ext cx="8404860" cy="339725"/>
            </a:xfrm>
            <a:custGeom>
              <a:avLst/>
              <a:gdLst/>
              <a:ahLst/>
              <a:cxnLst/>
              <a:rect l="l" t="t" r="r" b="b"/>
              <a:pathLst>
                <a:path w="8404860" h="339725">
                  <a:moveTo>
                    <a:pt x="202615" y="234137"/>
                  </a:moveTo>
                  <a:lnTo>
                    <a:pt x="169303" y="209994"/>
                  </a:lnTo>
                  <a:lnTo>
                    <a:pt x="142113" y="175463"/>
                  </a:lnTo>
                  <a:lnTo>
                    <a:pt x="132499" y="153835"/>
                  </a:lnTo>
                  <a:lnTo>
                    <a:pt x="123786" y="134251"/>
                  </a:lnTo>
                  <a:lnTo>
                    <a:pt x="117068" y="90055"/>
                  </a:lnTo>
                  <a:lnTo>
                    <a:pt x="117068" y="29641"/>
                  </a:lnTo>
                  <a:lnTo>
                    <a:pt x="86677" y="29641"/>
                  </a:lnTo>
                  <a:lnTo>
                    <a:pt x="86677" y="90055"/>
                  </a:lnTo>
                  <a:lnTo>
                    <a:pt x="79933" y="135877"/>
                  </a:lnTo>
                  <a:lnTo>
                    <a:pt x="61493" y="178930"/>
                  </a:lnTo>
                  <a:lnTo>
                    <a:pt x="33959" y="215163"/>
                  </a:lnTo>
                  <a:lnTo>
                    <a:pt x="0" y="240512"/>
                  </a:lnTo>
                  <a:lnTo>
                    <a:pt x="18389" y="265277"/>
                  </a:lnTo>
                  <a:lnTo>
                    <a:pt x="45389" y="246240"/>
                  </a:lnTo>
                  <a:lnTo>
                    <a:pt x="68948" y="220395"/>
                  </a:lnTo>
                  <a:lnTo>
                    <a:pt x="88138" y="189141"/>
                  </a:lnTo>
                  <a:lnTo>
                    <a:pt x="102057" y="153835"/>
                  </a:lnTo>
                  <a:lnTo>
                    <a:pt x="116255" y="186982"/>
                  </a:lnTo>
                  <a:lnTo>
                    <a:pt x="135178" y="216319"/>
                  </a:lnTo>
                  <a:lnTo>
                    <a:pt x="157886" y="240588"/>
                  </a:lnTo>
                  <a:lnTo>
                    <a:pt x="183489" y="258533"/>
                  </a:lnTo>
                  <a:lnTo>
                    <a:pt x="202615" y="234137"/>
                  </a:lnTo>
                  <a:close/>
                </a:path>
                <a:path w="8404860" h="339725">
                  <a:moveTo>
                    <a:pt x="318566" y="136956"/>
                  </a:moveTo>
                  <a:lnTo>
                    <a:pt x="263029" y="136956"/>
                  </a:lnTo>
                  <a:lnTo>
                    <a:pt x="263029" y="749"/>
                  </a:lnTo>
                  <a:lnTo>
                    <a:pt x="232270" y="749"/>
                  </a:lnTo>
                  <a:lnTo>
                    <a:pt x="232270" y="336956"/>
                  </a:lnTo>
                  <a:lnTo>
                    <a:pt x="263029" y="336956"/>
                  </a:lnTo>
                  <a:lnTo>
                    <a:pt x="263029" y="162471"/>
                  </a:lnTo>
                  <a:lnTo>
                    <a:pt x="318566" y="162471"/>
                  </a:lnTo>
                  <a:lnTo>
                    <a:pt x="318566" y="136956"/>
                  </a:lnTo>
                  <a:close/>
                </a:path>
                <a:path w="8404860" h="339725">
                  <a:moveTo>
                    <a:pt x="550456" y="172605"/>
                  </a:moveTo>
                  <a:lnTo>
                    <a:pt x="548754" y="158343"/>
                  </a:lnTo>
                  <a:lnTo>
                    <a:pt x="547458" y="147459"/>
                  </a:lnTo>
                  <a:lnTo>
                    <a:pt x="510286" y="152958"/>
                  </a:lnTo>
                  <a:lnTo>
                    <a:pt x="473862" y="156273"/>
                  </a:lnTo>
                  <a:lnTo>
                    <a:pt x="435965" y="157911"/>
                  </a:lnTo>
                  <a:lnTo>
                    <a:pt x="394360" y="158343"/>
                  </a:lnTo>
                  <a:lnTo>
                    <a:pt x="394360" y="110693"/>
                  </a:lnTo>
                  <a:lnTo>
                    <a:pt x="514807" y="110693"/>
                  </a:lnTo>
                  <a:lnTo>
                    <a:pt x="514807" y="18757"/>
                  </a:lnTo>
                  <a:lnTo>
                    <a:pt x="363220" y="18757"/>
                  </a:lnTo>
                  <a:lnTo>
                    <a:pt x="363220" y="43903"/>
                  </a:lnTo>
                  <a:lnTo>
                    <a:pt x="484416" y="43903"/>
                  </a:lnTo>
                  <a:lnTo>
                    <a:pt x="484416" y="87045"/>
                  </a:lnTo>
                  <a:lnTo>
                    <a:pt x="363969" y="87045"/>
                  </a:lnTo>
                  <a:lnTo>
                    <a:pt x="363969" y="183489"/>
                  </a:lnTo>
                  <a:lnTo>
                    <a:pt x="390613" y="183489"/>
                  </a:lnTo>
                  <a:lnTo>
                    <a:pt x="434213" y="183045"/>
                  </a:lnTo>
                  <a:lnTo>
                    <a:pt x="473773" y="181419"/>
                  </a:lnTo>
                  <a:lnTo>
                    <a:pt x="511708" y="178104"/>
                  </a:lnTo>
                  <a:lnTo>
                    <a:pt x="550456" y="172605"/>
                  </a:lnTo>
                  <a:close/>
                </a:path>
                <a:path w="8404860" h="339725">
                  <a:moveTo>
                    <a:pt x="610489" y="217627"/>
                  </a:moveTo>
                  <a:lnTo>
                    <a:pt x="580478" y="217627"/>
                  </a:lnTo>
                  <a:lnTo>
                    <a:pt x="580478" y="242023"/>
                  </a:lnTo>
                  <a:lnTo>
                    <a:pt x="580478" y="307682"/>
                  </a:lnTo>
                  <a:lnTo>
                    <a:pt x="428510" y="307682"/>
                  </a:lnTo>
                  <a:lnTo>
                    <a:pt x="428510" y="242023"/>
                  </a:lnTo>
                  <a:lnTo>
                    <a:pt x="580478" y="242023"/>
                  </a:lnTo>
                  <a:lnTo>
                    <a:pt x="580478" y="217627"/>
                  </a:lnTo>
                  <a:lnTo>
                    <a:pt x="398487" y="217627"/>
                  </a:lnTo>
                  <a:lnTo>
                    <a:pt x="398487" y="332447"/>
                  </a:lnTo>
                  <a:lnTo>
                    <a:pt x="610489" y="332447"/>
                  </a:lnTo>
                  <a:lnTo>
                    <a:pt x="610489" y="307682"/>
                  </a:lnTo>
                  <a:lnTo>
                    <a:pt x="610489" y="242023"/>
                  </a:lnTo>
                  <a:lnTo>
                    <a:pt x="610489" y="217627"/>
                  </a:lnTo>
                  <a:close/>
                </a:path>
                <a:path w="8404860" h="339725">
                  <a:moveTo>
                    <a:pt x="660400" y="86677"/>
                  </a:moveTo>
                  <a:lnTo>
                    <a:pt x="610489" y="86677"/>
                  </a:lnTo>
                  <a:lnTo>
                    <a:pt x="610489" y="749"/>
                  </a:lnTo>
                  <a:lnTo>
                    <a:pt x="579729" y="749"/>
                  </a:lnTo>
                  <a:lnTo>
                    <a:pt x="579729" y="201117"/>
                  </a:lnTo>
                  <a:lnTo>
                    <a:pt x="610489" y="201117"/>
                  </a:lnTo>
                  <a:lnTo>
                    <a:pt x="610489" y="112191"/>
                  </a:lnTo>
                  <a:lnTo>
                    <a:pt x="660400" y="112191"/>
                  </a:lnTo>
                  <a:lnTo>
                    <a:pt x="660400" y="86677"/>
                  </a:lnTo>
                  <a:close/>
                </a:path>
                <a:path w="8404860" h="339725">
                  <a:moveTo>
                    <a:pt x="964704" y="64541"/>
                  </a:moveTo>
                  <a:lnTo>
                    <a:pt x="956640" y="39395"/>
                  </a:lnTo>
                  <a:lnTo>
                    <a:pt x="943762" y="29260"/>
                  </a:lnTo>
                  <a:lnTo>
                    <a:pt x="933335" y="21056"/>
                  </a:lnTo>
                  <a:lnTo>
                    <a:pt x="933196" y="21018"/>
                  </a:lnTo>
                  <a:lnTo>
                    <a:pt x="933196" y="64541"/>
                  </a:lnTo>
                  <a:lnTo>
                    <a:pt x="927404" y="79540"/>
                  </a:lnTo>
                  <a:lnTo>
                    <a:pt x="910539" y="90614"/>
                  </a:lnTo>
                  <a:lnTo>
                    <a:pt x="883323" y="97459"/>
                  </a:lnTo>
                  <a:lnTo>
                    <a:pt x="846518" y="99809"/>
                  </a:lnTo>
                  <a:lnTo>
                    <a:pt x="809701" y="97459"/>
                  </a:lnTo>
                  <a:lnTo>
                    <a:pt x="782485" y="90614"/>
                  </a:lnTo>
                  <a:lnTo>
                    <a:pt x="765619" y="79540"/>
                  </a:lnTo>
                  <a:lnTo>
                    <a:pt x="759841" y="64541"/>
                  </a:lnTo>
                  <a:lnTo>
                    <a:pt x="765619" y="49530"/>
                  </a:lnTo>
                  <a:lnTo>
                    <a:pt x="782485" y="38455"/>
                  </a:lnTo>
                  <a:lnTo>
                    <a:pt x="809701" y="31610"/>
                  </a:lnTo>
                  <a:lnTo>
                    <a:pt x="846518" y="29260"/>
                  </a:lnTo>
                  <a:lnTo>
                    <a:pt x="883323" y="31610"/>
                  </a:lnTo>
                  <a:lnTo>
                    <a:pt x="910539" y="38455"/>
                  </a:lnTo>
                  <a:lnTo>
                    <a:pt x="927404" y="49530"/>
                  </a:lnTo>
                  <a:lnTo>
                    <a:pt x="933196" y="64541"/>
                  </a:lnTo>
                  <a:lnTo>
                    <a:pt x="933196" y="21018"/>
                  </a:lnTo>
                  <a:lnTo>
                    <a:pt x="896162" y="9817"/>
                  </a:lnTo>
                  <a:lnTo>
                    <a:pt x="846518" y="5994"/>
                  </a:lnTo>
                  <a:lnTo>
                    <a:pt x="796861" y="9817"/>
                  </a:lnTo>
                  <a:lnTo>
                    <a:pt x="759688" y="21056"/>
                  </a:lnTo>
                  <a:lnTo>
                    <a:pt x="736384" y="39395"/>
                  </a:lnTo>
                  <a:lnTo>
                    <a:pt x="728319" y="64541"/>
                  </a:lnTo>
                  <a:lnTo>
                    <a:pt x="736384" y="89611"/>
                  </a:lnTo>
                  <a:lnTo>
                    <a:pt x="759688" y="107823"/>
                  </a:lnTo>
                  <a:lnTo>
                    <a:pt x="796861" y="118935"/>
                  </a:lnTo>
                  <a:lnTo>
                    <a:pt x="846518" y="122694"/>
                  </a:lnTo>
                  <a:lnTo>
                    <a:pt x="896162" y="118935"/>
                  </a:lnTo>
                  <a:lnTo>
                    <a:pt x="933335" y="107823"/>
                  </a:lnTo>
                  <a:lnTo>
                    <a:pt x="943597" y="99809"/>
                  </a:lnTo>
                  <a:lnTo>
                    <a:pt x="956640" y="89611"/>
                  </a:lnTo>
                  <a:lnTo>
                    <a:pt x="964704" y="64541"/>
                  </a:lnTo>
                  <a:close/>
                </a:path>
                <a:path w="8404860" h="339725">
                  <a:moveTo>
                    <a:pt x="969962" y="309181"/>
                  </a:moveTo>
                  <a:lnTo>
                    <a:pt x="762088" y="309181"/>
                  </a:lnTo>
                  <a:lnTo>
                    <a:pt x="762088" y="275043"/>
                  </a:lnTo>
                  <a:lnTo>
                    <a:pt x="959827" y="275043"/>
                  </a:lnTo>
                  <a:lnTo>
                    <a:pt x="959827" y="199237"/>
                  </a:lnTo>
                  <a:lnTo>
                    <a:pt x="730948" y="199237"/>
                  </a:lnTo>
                  <a:lnTo>
                    <a:pt x="730948" y="222504"/>
                  </a:lnTo>
                  <a:lnTo>
                    <a:pt x="929436" y="222504"/>
                  </a:lnTo>
                  <a:lnTo>
                    <a:pt x="929436" y="252526"/>
                  </a:lnTo>
                  <a:lnTo>
                    <a:pt x="732066" y="252526"/>
                  </a:lnTo>
                  <a:lnTo>
                    <a:pt x="732066" y="333197"/>
                  </a:lnTo>
                  <a:lnTo>
                    <a:pt x="969962" y="333197"/>
                  </a:lnTo>
                  <a:lnTo>
                    <a:pt x="969962" y="309181"/>
                  </a:lnTo>
                  <a:close/>
                </a:path>
                <a:path w="8404860" h="339725">
                  <a:moveTo>
                    <a:pt x="998855" y="145580"/>
                  </a:moveTo>
                  <a:lnTo>
                    <a:pt x="694169" y="145580"/>
                  </a:lnTo>
                  <a:lnTo>
                    <a:pt x="694169" y="170345"/>
                  </a:lnTo>
                  <a:lnTo>
                    <a:pt x="998855" y="170345"/>
                  </a:lnTo>
                  <a:lnTo>
                    <a:pt x="998855" y="145580"/>
                  </a:lnTo>
                  <a:close/>
                </a:path>
                <a:path w="8404860" h="339725">
                  <a:moveTo>
                    <a:pt x="1410106" y="241642"/>
                  </a:moveTo>
                  <a:lnTo>
                    <a:pt x="1379347" y="241642"/>
                  </a:lnTo>
                  <a:lnTo>
                    <a:pt x="1379347" y="265772"/>
                  </a:lnTo>
                  <a:lnTo>
                    <a:pt x="1379347" y="307682"/>
                  </a:lnTo>
                  <a:lnTo>
                    <a:pt x="1214247" y="307682"/>
                  </a:lnTo>
                  <a:lnTo>
                    <a:pt x="1214247" y="265772"/>
                  </a:lnTo>
                  <a:lnTo>
                    <a:pt x="1379347" y="265772"/>
                  </a:lnTo>
                  <a:lnTo>
                    <a:pt x="1379347" y="241642"/>
                  </a:lnTo>
                  <a:lnTo>
                    <a:pt x="1214247" y="241642"/>
                  </a:lnTo>
                  <a:lnTo>
                    <a:pt x="1214247" y="204812"/>
                  </a:lnTo>
                  <a:lnTo>
                    <a:pt x="1183843" y="204812"/>
                  </a:lnTo>
                  <a:lnTo>
                    <a:pt x="1183843" y="241642"/>
                  </a:lnTo>
                  <a:lnTo>
                    <a:pt x="1183843" y="265772"/>
                  </a:lnTo>
                  <a:lnTo>
                    <a:pt x="1183843" y="307682"/>
                  </a:lnTo>
                  <a:lnTo>
                    <a:pt x="1183843" y="333082"/>
                  </a:lnTo>
                  <a:lnTo>
                    <a:pt x="1410106" y="333082"/>
                  </a:lnTo>
                  <a:lnTo>
                    <a:pt x="1410106" y="307682"/>
                  </a:lnTo>
                  <a:lnTo>
                    <a:pt x="1410106" y="265772"/>
                  </a:lnTo>
                  <a:lnTo>
                    <a:pt x="1410106" y="241642"/>
                  </a:lnTo>
                  <a:close/>
                </a:path>
                <a:path w="8404860" h="339725">
                  <a:moveTo>
                    <a:pt x="1410106" y="204495"/>
                  </a:moveTo>
                  <a:lnTo>
                    <a:pt x="1379347" y="204495"/>
                  </a:lnTo>
                  <a:lnTo>
                    <a:pt x="1379347" y="241274"/>
                  </a:lnTo>
                  <a:lnTo>
                    <a:pt x="1410106" y="241274"/>
                  </a:lnTo>
                  <a:lnTo>
                    <a:pt x="1410106" y="204495"/>
                  </a:lnTo>
                  <a:close/>
                </a:path>
                <a:path w="8404860" h="339725">
                  <a:moveTo>
                    <a:pt x="1449133" y="158343"/>
                  </a:moveTo>
                  <a:lnTo>
                    <a:pt x="1311795" y="158343"/>
                  </a:lnTo>
                  <a:lnTo>
                    <a:pt x="1311795" y="119722"/>
                  </a:lnTo>
                  <a:lnTo>
                    <a:pt x="1414233" y="119722"/>
                  </a:lnTo>
                  <a:lnTo>
                    <a:pt x="1414233" y="94322"/>
                  </a:lnTo>
                  <a:lnTo>
                    <a:pt x="1213497" y="94322"/>
                  </a:lnTo>
                  <a:lnTo>
                    <a:pt x="1213497" y="37172"/>
                  </a:lnTo>
                  <a:lnTo>
                    <a:pt x="1411236" y="37172"/>
                  </a:lnTo>
                  <a:lnTo>
                    <a:pt x="1411236" y="11772"/>
                  </a:lnTo>
                  <a:lnTo>
                    <a:pt x="1182725" y="11772"/>
                  </a:lnTo>
                  <a:lnTo>
                    <a:pt x="1182725" y="37172"/>
                  </a:lnTo>
                  <a:lnTo>
                    <a:pt x="1182725" y="94322"/>
                  </a:lnTo>
                  <a:lnTo>
                    <a:pt x="1182725" y="119722"/>
                  </a:lnTo>
                  <a:lnTo>
                    <a:pt x="1281036" y="119722"/>
                  </a:lnTo>
                  <a:lnTo>
                    <a:pt x="1281036" y="158343"/>
                  </a:lnTo>
                  <a:lnTo>
                    <a:pt x="1144447" y="158343"/>
                  </a:lnTo>
                  <a:lnTo>
                    <a:pt x="1144447" y="183108"/>
                  </a:lnTo>
                  <a:lnTo>
                    <a:pt x="1449133" y="183108"/>
                  </a:lnTo>
                  <a:lnTo>
                    <a:pt x="1449133" y="158343"/>
                  </a:lnTo>
                  <a:close/>
                </a:path>
                <a:path w="8404860" h="339725">
                  <a:moveTo>
                    <a:pt x="1667141" y="36766"/>
                  </a:moveTo>
                  <a:lnTo>
                    <a:pt x="1509547" y="36766"/>
                  </a:lnTo>
                  <a:lnTo>
                    <a:pt x="1509547" y="61531"/>
                  </a:lnTo>
                  <a:lnTo>
                    <a:pt x="1636001" y="61531"/>
                  </a:lnTo>
                  <a:lnTo>
                    <a:pt x="1627479" y="107594"/>
                  </a:lnTo>
                  <a:lnTo>
                    <a:pt x="1609356" y="149669"/>
                  </a:lnTo>
                  <a:lnTo>
                    <a:pt x="1581315" y="187490"/>
                  </a:lnTo>
                  <a:lnTo>
                    <a:pt x="1543024" y="220738"/>
                  </a:lnTo>
                  <a:lnTo>
                    <a:pt x="1494167" y="249148"/>
                  </a:lnTo>
                  <a:lnTo>
                    <a:pt x="1510677" y="274294"/>
                  </a:lnTo>
                  <a:lnTo>
                    <a:pt x="1561084" y="244424"/>
                  </a:lnTo>
                  <a:lnTo>
                    <a:pt x="1600936" y="209956"/>
                  </a:lnTo>
                  <a:lnTo>
                    <a:pt x="1630832" y="171424"/>
                  </a:lnTo>
                  <a:lnTo>
                    <a:pt x="1651419" y="129362"/>
                  </a:lnTo>
                  <a:lnTo>
                    <a:pt x="1663319" y="84302"/>
                  </a:lnTo>
                  <a:lnTo>
                    <a:pt x="1667141" y="36766"/>
                  </a:lnTo>
                  <a:close/>
                </a:path>
                <a:path w="8404860" h="339725">
                  <a:moveTo>
                    <a:pt x="1765820" y="368"/>
                  </a:moveTo>
                  <a:lnTo>
                    <a:pt x="1735061" y="368"/>
                  </a:lnTo>
                  <a:lnTo>
                    <a:pt x="1735061" y="336956"/>
                  </a:lnTo>
                  <a:lnTo>
                    <a:pt x="1765820" y="336956"/>
                  </a:lnTo>
                  <a:lnTo>
                    <a:pt x="1765820" y="368"/>
                  </a:lnTo>
                  <a:close/>
                </a:path>
                <a:path w="8404860" h="339725">
                  <a:moveTo>
                    <a:pt x="2140305" y="269582"/>
                  </a:moveTo>
                  <a:lnTo>
                    <a:pt x="2002599" y="269582"/>
                  </a:lnTo>
                  <a:lnTo>
                    <a:pt x="2002599" y="183222"/>
                  </a:lnTo>
                  <a:lnTo>
                    <a:pt x="2105037" y="183222"/>
                  </a:lnTo>
                  <a:lnTo>
                    <a:pt x="2105037" y="157822"/>
                  </a:lnTo>
                  <a:lnTo>
                    <a:pt x="1904288" y="157822"/>
                  </a:lnTo>
                  <a:lnTo>
                    <a:pt x="1904288" y="52412"/>
                  </a:lnTo>
                  <a:lnTo>
                    <a:pt x="2101659" y="52412"/>
                  </a:lnTo>
                  <a:lnTo>
                    <a:pt x="2101659" y="27012"/>
                  </a:lnTo>
                  <a:lnTo>
                    <a:pt x="1873516" y="27012"/>
                  </a:lnTo>
                  <a:lnTo>
                    <a:pt x="1873516" y="52412"/>
                  </a:lnTo>
                  <a:lnTo>
                    <a:pt x="1873516" y="157822"/>
                  </a:lnTo>
                  <a:lnTo>
                    <a:pt x="1873516" y="183222"/>
                  </a:lnTo>
                  <a:lnTo>
                    <a:pt x="1971446" y="183222"/>
                  </a:lnTo>
                  <a:lnTo>
                    <a:pt x="1971446" y="269582"/>
                  </a:lnTo>
                  <a:lnTo>
                    <a:pt x="1834489" y="269582"/>
                  </a:lnTo>
                  <a:lnTo>
                    <a:pt x="1834489" y="294982"/>
                  </a:lnTo>
                  <a:lnTo>
                    <a:pt x="2140305" y="294982"/>
                  </a:lnTo>
                  <a:lnTo>
                    <a:pt x="2140305" y="269582"/>
                  </a:lnTo>
                  <a:close/>
                </a:path>
                <a:path w="8404860" h="339725">
                  <a:moveTo>
                    <a:pt x="2466009" y="184607"/>
                  </a:moveTo>
                  <a:lnTo>
                    <a:pt x="2459913" y="153314"/>
                  </a:lnTo>
                  <a:lnTo>
                    <a:pt x="2445486" y="132448"/>
                  </a:lnTo>
                  <a:lnTo>
                    <a:pt x="2442934" y="128752"/>
                  </a:lnTo>
                  <a:lnTo>
                    <a:pt x="2436736" y="124929"/>
                  </a:lnTo>
                  <a:lnTo>
                    <a:pt x="2436736" y="184607"/>
                  </a:lnTo>
                  <a:lnTo>
                    <a:pt x="2432799" y="205359"/>
                  </a:lnTo>
                  <a:lnTo>
                    <a:pt x="2421826" y="221754"/>
                  </a:lnTo>
                  <a:lnTo>
                    <a:pt x="2405075" y="232524"/>
                  </a:lnTo>
                  <a:lnTo>
                    <a:pt x="2383828" y="236385"/>
                  </a:lnTo>
                  <a:lnTo>
                    <a:pt x="2362797" y="232524"/>
                  </a:lnTo>
                  <a:lnTo>
                    <a:pt x="2346160" y="221754"/>
                  </a:lnTo>
                  <a:lnTo>
                    <a:pt x="2335238" y="205359"/>
                  </a:lnTo>
                  <a:lnTo>
                    <a:pt x="2331301" y="184607"/>
                  </a:lnTo>
                  <a:lnTo>
                    <a:pt x="2335238" y="163639"/>
                  </a:lnTo>
                  <a:lnTo>
                    <a:pt x="2346160" y="147129"/>
                  </a:lnTo>
                  <a:lnTo>
                    <a:pt x="2362797" y="136321"/>
                  </a:lnTo>
                  <a:lnTo>
                    <a:pt x="2383828" y="132448"/>
                  </a:lnTo>
                  <a:lnTo>
                    <a:pt x="2405075" y="136321"/>
                  </a:lnTo>
                  <a:lnTo>
                    <a:pt x="2421826" y="147129"/>
                  </a:lnTo>
                  <a:lnTo>
                    <a:pt x="2432799" y="163639"/>
                  </a:lnTo>
                  <a:lnTo>
                    <a:pt x="2436736" y="184607"/>
                  </a:lnTo>
                  <a:lnTo>
                    <a:pt x="2436736" y="124929"/>
                  </a:lnTo>
                  <a:lnTo>
                    <a:pt x="2416937" y="112687"/>
                  </a:lnTo>
                  <a:lnTo>
                    <a:pt x="2383828" y="106934"/>
                  </a:lnTo>
                  <a:lnTo>
                    <a:pt x="2351163" y="112687"/>
                  </a:lnTo>
                  <a:lnTo>
                    <a:pt x="2325382" y="128752"/>
                  </a:lnTo>
                  <a:lnTo>
                    <a:pt x="2308479" y="153314"/>
                  </a:lnTo>
                  <a:lnTo>
                    <a:pt x="2302408" y="184607"/>
                  </a:lnTo>
                  <a:lnTo>
                    <a:pt x="2308479" y="216001"/>
                  </a:lnTo>
                  <a:lnTo>
                    <a:pt x="2325382" y="240423"/>
                  </a:lnTo>
                  <a:lnTo>
                    <a:pt x="2351163" y="256260"/>
                  </a:lnTo>
                  <a:lnTo>
                    <a:pt x="2383828" y="261912"/>
                  </a:lnTo>
                  <a:lnTo>
                    <a:pt x="2416937" y="256260"/>
                  </a:lnTo>
                  <a:lnTo>
                    <a:pt x="2442934" y="240423"/>
                  </a:lnTo>
                  <a:lnTo>
                    <a:pt x="2445728" y="236385"/>
                  </a:lnTo>
                  <a:lnTo>
                    <a:pt x="2459913" y="216001"/>
                  </a:lnTo>
                  <a:lnTo>
                    <a:pt x="2466009" y="184607"/>
                  </a:lnTo>
                  <a:close/>
                </a:path>
                <a:path w="8404860" h="339725">
                  <a:moveTo>
                    <a:pt x="2481757" y="54406"/>
                  </a:moveTo>
                  <a:lnTo>
                    <a:pt x="2398839" y="54406"/>
                  </a:lnTo>
                  <a:lnTo>
                    <a:pt x="2398839" y="4495"/>
                  </a:lnTo>
                  <a:lnTo>
                    <a:pt x="2368067" y="4495"/>
                  </a:lnTo>
                  <a:lnTo>
                    <a:pt x="2368067" y="54406"/>
                  </a:lnTo>
                  <a:lnTo>
                    <a:pt x="2283269" y="54406"/>
                  </a:lnTo>
                  <a:lnTo>
                    <a:pt x="2283269" y="79171"/>
                  </a:lnTo>
                  <a:lnTo>
                    <a:pt x="2481757" y="79171"/>
                  </a:lnTo>
                  <a:lnTo>
                    <a:pt x="2481757" y="54406"/>
                  </a:lnTo>
                  <a:close/>
                </a:path>
                <a:path w="8404860" h="339725">
                  <a:moveTo>
                    <a:pt x="2599588" y="138836"/>
                  </a:moveTo>
                  <a:lnTo>
                    <a:pt x="2544432" y="138836"/>
                  </a:lnTo>
                  <a:lnTo>
                    <a:pt x="2544432" y="749"/>
                  </a:lnTo>
                  <a:lnTo>
                    <a:pt x="2513660" y="749"/>
                  </a:lnTo>
                  <a:lnTo>
                    <a:pt x="2513660" y="336956"/>
                  </a:lnTo>
                  <a:lnTo>
                    <a:pt x="2544432" y="336956"/>
                  </a:lnTo>
                  <a:lnTo>
                    <a:pt x="2544432" y="164719"/>
                  </a:lnTo>
                  <a:lnTo>
                    <a:pt x="2599588" y="164719"/>
                  </a:lnTo>
                  <a:lnTo>
                    <a:pt x="2599588" y="138836"/>
                  </a:lnTo>
                  <a:close/>
                </a:path>
                <a:path w="8404860" h="339725">
                  <a:moveTo>
                    <a:pt x="2840482" y="239395"/>
                  </a:moveTo>
                  <a:lnTo>
                    <a:pt x="2805519" y="217271"/>
                  </a:lnTo>
                  <a:lnTo>
                    <a:pt x="2776880" y="184797"/>
                  </a:lnTo>
                  <a:lnTo>
                    <a:pt x="2757538" y="145567"/>
                  </a:lnTo>
                  <a:lnTo>
                    <a:pt x="2750426" y="103187"/>
                  </a:lnTo>
                  <a:lnTo>
                    <a:pt x="2750426" y="60413"/>
                  </a:lnTo>
                  <a:lnTo>
                    <a:pt x="2829598" y="60413"/>
                  </a:lnTo>
                  <a:lnTo>
                    <a:pt x="2829598" y="34886"/>
                  </a:lnTo>
                  <a:lnTo>
                    <a:pt x="2641612" y="34886"/>
                  </a:lnTo>
                  <a:lnTo>
                    <a:pt x="2641612" y="60413"/>
                  </a:lnTo>
                  <a:lnTo>
                    <a:pt x="2719654" y="60413"/>
                  </a:lnTo>
                  <a:lnTo>
                    <a:pt x="2719654" y="103187"/>
                  </a:lnTo>
                  <a:lnTo>
                    <a:pt x="2712516" y="147078"/>
                  </a:lnTo>
                  <a:lnTo>
                    <a:pt x="2693162" y="188645"/>
                  </a:lnTo>
                  <a:lnTo>
                    <a:pt x="2664726" y="223596"/>
                  </a:lnTo>
                  <a:lnTo>
                    <a:pt x="2630360" y="247650"/>
                  </a:lnTo>
                  <a:lnTo>
                    <a:pt x="2648369" y="272415"/>
                  </a:lnTo>
                  <a:lnTo>
                    <a:pt x="2675890" y="253733"/>
                  </a:lnTo>
                  <a:lnTo>
                    <a:pt x="2700286" y="227990"/>
                  </a:lnTo>
                  <a:lnTo>
                    <a:pt x="2720390" y="196697"/>
                  </a:lnTo>
                  <a:lnTo>
                    <a:pt x="2735046" y="161340"/>
                  </a:lnTo>
                  <a:lnTo>
                    <a:pt x="2750134" y="194348"/>
                  </a:lnTo>
                  <a:lnTo>
                    <a:pt x="2770543" y="223304"/>
                  </a:lnTo>
                  <a:lnTo>
                    <a:pt x="2795244" y="246989"/>
                  </a:lnTo>
                  <a:lnTo>
                    <a:pt x="2823222" y="264160"/>
                  </a:lnTo>
                  <a:lnTo>
                    <a:pt x="2840482" y="239395"/>
                  </a:lnTo>
                  <a:close/>
                </a:path>
                <a:path w="8404860" h="339725">
                  <a:moveTo>
                    <a:pt x="2905772" y="749"/>
                  </a:moveTo>
                  <a:lnTo>
                    <a:pt x="2875000" y="749"/>
                  </a:lnTo>
                  <a:lnTo>
                    <a:pt x="2875000" y="336956"/>
                  </a:lnTo>
                  <a:lnTo>
                    <a:pt x="2905772" y="336956"/>
                  </a:lnTo>
                  <a:lnTo>
                    <a:pt x="2905772" y="749"/>
                  </a:lnTo>
                  <a:close/>
                </a:path>
                <a:path w="8404860" h="339725">
                  <a:moveTo>
                    <a:pt x="3144037" y="30822"/>
                  </a:moveTo>
                  <a:lnTo>
                    <a:pt x="2989453" y="30822"/>
                  </a:lnTo>
                  <a:lnTo>
                    <a:pt x="2989453" y="54952"/>
                  </a:lnTo>
                  <a:lnTo>
                    <a:pt x="2989453" y="161632"/>
                  </a:lnTo>
                  <a:lnTo>
                    <a:pt x="2989453" y="185762"/>
                  </a:lnTo>
                  <a:lnTo>
                    <a:pt x="3144037" y="185762"/>
                  </a:lnTo>
                  <a:lnTo>
                    <a:pt x="3144037" y="161721"/>
                  </a:lnTo>
                  <a:lnTo>
                    <a:pt x="3144037" y="55156"/>
                  </a:lnTo>
                  <a:lnTo>
                    <a:pt x="3114027" y="55156"/>
                  </a:lnTo>
                  <a:lnTo>
                    <a:pt x="3114027" y="161632"/>
                  </a:lnTo>
                  <a:lnTo>
                    <a:pt x="3019463" y="161632"/>
                  </a:lnTo>
                  <a:lnTo>
                    <a:pt x="3019463" y="54952"/>
                  </a:lnTo>
                  <a:lnTo>
                    <a:pt x="3144037" y="54952"/>
                  </a:lnTo>
                  <a:lnTo>
                    <a:pt x="3144037" y="30822"/>
                  </a:lnTo>
                  <a:close/>
                </a:path>
                <a:path w="8404860" h="339725">
                  <a:moveTo>
                    <a:pt x="3251733" y="303872"/>
                  </a:moveTo>
                  <a:lnTo>
                    <a:pt x="3058109" y="303872"/>
                  </a:lnTo>
                  <a:lnTo>
                    <a:pt x="3058109" y="223862"/>
                  </a:lnTo>
                  <a:lnTo>
                    <a:pt x="3027349" y="223862"/>
                  </a:lnTo>
                  <a:lnTo>
                    <a:pt x="3027349" y="303872"/>
                  </a:lnTo>
                  <a:lnTo>
                    <a:pt x="3027349" y="329272"/>
                  </a:lnTo>
                  <a:lnTo>
                    <a:pt x="3251733" y="329272"/>
                  </a:lnTo>
                  <a:lnTo>
                    <a:pt x="3251733" y="303872"/>
                  </a:lnTo>
                  <a:close/>
                </a:path>
                <a:path w="8404860" h="339725">
                  <a:moveTo>
                    <a:pt x="3286633" y="103212"/>
                  </a:moveTo>
                  <a:lnTo>
                    <a:pt x="3236722" y="103212"/>
                  </a:lnTo>
                  <a:lnTo>
                    <a:pt x="3236722" y="342"/>
                  </a:lnTo>
                  <a:lnTo>
                    <a:pt x="3205950" y="342"/>
                  </a:lnTo>
                  <a:lnTo>
                    <a:pt x="3205950" y="103212"/>
                  </a:lnTo>
                  <a:lnTo>
                    <a:pt x="3205950" y="128612"/>
                  </a:lnTo>
                  <a:lnTo>
                    <a:pt x="3205950" y="246722"/>
                  </a:lnTo>
                  <a:lnTo>
                    <a:pt x="3236722" y="246722"/>
                  </a:lnTo>
                  <a:lnTo>
                    <a:pt x="3236722" y="128612"/>
                  </a:lnTo>
                  <a:lnTo>
                    <a:pt x="3286633" y="128612"/>
                  </a:lnTo>
                  <a:lnTo>
                    <a:pt x="3286633" y="103212"/>
                  </a:lnTo>
                  <a:close/>
                </a:path>
                <a:path w="8404860" h="339725">
                  <a:moveTo>
                    <a:pt x="3693376" y="225132"/>
                  </a:moveTo>
                  <a:lnTo>
                    <a:pt x="3459607" y="225132"/>
                  </a:lnTo>
                  <a:lnTo>
                    <a:pt x="3459607" y="250532"/>
                  </a:lnTo>
                  <a:lnTo>
                    <a:pt x="3662235" y="250532"/>
                  </a:lnTo>
                  <a:lnTo>
                    <a:pt x="3662235" y="339432"/>
                  </a:lnTo>
                  <a:lnTo>
                    <a:pt x="3693376" y="339432"/>
                  </a:lnTo>
                  <a:lnTo>
                    <a:pt x="3693376" y="250532"/>
                  </a:lnTo>
                  <a:lnTo>
                    <a:pt x="3693376" y="225132"/>
                  </a:lnTo>
                  <a:close/>
                </a:path>
                <a:path w="8404860" h="339725">
                  <a:moveTo>
                    <a:pt x="3695623" y="103212"/>
                  </a:moveTo>
                  <a:lnTo>
                    <a:pt x="3494887" y="103212"/>
                  </a:lnTo>
                  <a:lnTo>
                    <a:pt x="3494887" y="38442"/>
                  </a:lnTo>
                  <a:lnTo>
                    <a:pt x="3692626" y="38442"/>
                  </a:lnTo>
                  <a:lnTo>
                    <a:pt x="3692626" y="14312"/>
                  </a:lnTo>
                  <a:lnTo>
                    <a:pt x="3464115" y="14312"/>
                  </a:lnTo>
                  <a:lnTo>
                    <a:pt x="3464115" y="38442"/>
                  </a:lnTo>
                  <a:lnTo>
                    <a:pt x="3464115" y="103212"/>
                  </a:lnTo>
                  <a:lnTo>
                    <a:pt x="3464115" y="127342"/>
                  </a:lnTo>
                  <a:lnTo>
                    <a:pt x="3695623" y="127342"/>
                  </a:lnTo>
                  <a:lnTo>
                    <a:pt x="3695623" y="103212"/>
                  </a:lnTo>
                  <a:close/>
                </a:path>
                <a:path w="8404860" h="339725">
                  <a:moveTo>
                    <a:pt x="3730523" y="168097"/>
                  </a:moveTo>
                  <a:lnTo>
                    <a:pt x="3593566" y="168097"/>
                  </a:lnTo>
                  <a:lnTo>
                    <a:pt x="3593566" y="127952"/>
                  </a:lnTo>
                  <a:lnTo>
                    <a:pt x="3562794" y="127952"/>
                  </a:lnTo>
                  <a:lnTo>
                    <a:pt x="3562794" y="168097"/>
                  </a:lnTo>
                  <a:lnTo>
                    <a:pt x="3425837" y="168097"/>
                  </a:lnTo>
                  <a:lnTo>
                    <a:pt x="3425837" y="192862"/>
                  </a:lnTo>
                  <a:lnTo>
                    <a:pt x="3730523" y="192862"/>
                  </a:lnTo>
                  <a:lnTo>
                    <a:pt x="3730523" y="168097"/>
                  </a:lnTo>
                  <a:close/>
                </a:path>
                <a:path w="8404860" h="339725">
                  <a:moveTo>
                    <a:pt x="4035958" y="235292"/>
                  </a:moveTo>
                  <a:lnTo>
                    <a:pt x="3804818" y="235292"/>
                  </a:lnTo>
                  <a:lnTo>
                    <a:pt x="3804818" y="259422"/>
                  </a:lnTo>
                  <a:lnTo>
                    <a:pt x="4005186" y="259422"/>
                  </a:lnTo>
                  <a:lnTo>
                    <a:pt x="4005186" y="336892"/>
                  </a:lnTo>
                  <a:lnTo>
                    <a:pt x="4035958" y="336892"/>
                  </a:lnTo>
                  <a:lnTo>
                    <a:pt x="4035958" y="259422"/>
                  </a:lnTo>
                  <a:lnTo>
                    <a:pt x="4035958" y="235292"/>
                  </a:lnTo>
                  <a:close/>
                </a:path>
                <a:path w="8404860" h="339725">
                  <a:moveTo>
                    <a:pt x="4039717" y="122262"/>
                  </a:moveTo>
                  <a:lnTo>
                    <a:pt x="3841597" y="122262"/>
                  </a:lnTo>
                  <a:lnTo>
                    <a:pt x="3841597" y="87972"/>
                  </a:lnTo>
                  <a:lnTo>
                    <a:pt x="4028833" y="87972"/>
                  </a:lnTo>
                  <a:lnTo>
                    <a:pt x="4028833" y="65112"/>
                  </a:lnTo>
                  <a:lnTo>
                    <a:pt x="3841597" y="65112"/>
                  </a:lnTo>
                  <a:lnTo>
                    <a:pt x="3841597" y="33362"/>
                  </a:lnTo>
                  <a:lnTo>
                    <a:pt x="4037838" y="33362"/>
                  </a:lnTo>
                  <a:lnTo>
                    <a:pt x="4037838" y="9232"/>
                  </a:lnTo>
                  <a:lnTo>
                    <a:pt x="3810825" y="9232"/>
                  </a:lnTo>
                  <a:lnTo>
                    <a:pt x="3810825" y="33362"/>
                  </a:lnTo>
                  <a:lnTo>
                    <a:pt x="3810825" y="65112"/>
                  </a:lnTo>
                  <a:lnTo>
                    <a:pt x="3810825" y="87972"/>
                  </a:lnTo>
                  <a:lnTo>
                    <a:pt x="3810825" y="122262"/>
                  </a:lnTo>
                  <a:lnTo>
                    <a:pt x="3810825" y="146392"/>
                  </a:lnTo>
                  <a:lnTo>
                    <a:pt x="4039717" y="146392"/>
                  </a:lnTo>
                  <a:lnTo>
                    <a:pt x="4039717" y="122262"/>
                  </a:lnTo>
                  <a:close/>
                </a:path>
                <a:path w="8404860" h="339725">
                  <a:moveTo>
                    <a:pt x="4075353" y="178231"/>
                  </a:moveTo>
                  <a:lnTo>
                    <a:pt x="3770668" y="178231"/>
                  </a:lnTo>
                  <a:lnTo>
                    <a:pt x="3770668" y="202996"/>
                  </a:lnTo>
                  <a:lnTo>
                    <a:pt x="4075353" y="202996"/>
                  </a:lnTo>
                  <a:lnTo>
                    <a:pt x="4075353" y="178231"/>
                  </a:lnTo>
                  <a:close/>
                </a:path>
                <a:path w="8404860" h="339725">
                  <a:moveTo>
                    <a:pt x="4297121" y="147459"/>
                  </a:moveTo>
                  <a:lnTo>
                    <a:pt x="4291215" y="121894"/>
                  </a:lnTo>
                  <a:lnTo>
                    <a:pt x="4280497" y="109194"/>
                  </a:lnTo>
                  <a:lnTo>
                    <a:pt x="4274655" y="102247"/>
                  </a:lnTo>
                  <a:lnTo>
                    <a:pt x="4267847" y="98882"/>
                  </a:lnTo>
                  <a:lnTo>
                    <a:pt x="4267847" y="147459"/>
                  </a:lnTo>
                  <a:lnTo>
                    <a:pt x="4264088" y="163474"/>
                  </a:lnTo>
                  <a:lnTo>
                    <a:pt x="4253547" y="175653"/>
                  </a:lnTo>
                  <a:lnTo>
                    <a:pt x="4237304" y="183400"/>
                  </a:lnTo>
                  <a:lnTo>
                    <a:pt x="4216451" y="186105"/>
                  </a:lnTo>
                  <a:lnTo>
                    <a:pt x="4195495" y="183400"/>
                  </a:lnTo>
                  <a:lnTo>
                    <a:pt x="4179392" y="175653"/>
                  </a:lnTo>
                  <a:lnTo>
                    <a:pt x="4169054" y="163474"/>
                  </a:lnTo>
                  <a:lnTo>
                    <a:pt x="4165409" y="147459"/>
                  </a:lnTo>
                  <a:lnTo>
                    <a:pt x="4169054" y="131660"/>
                  </a:lnTo>
                  <a:lnTo>
                    <a:pt x="4179392" y="119595"/>
                  </a:lnTo>
                  <a:lnTo>
                    <a:pt x="4195495" y="111899"/>
                  </a:lnTo>
                  <a:lnTo>
                    <a:pt x="4216451" y="109194"/>
                  </a:lnTo>
                  <a:lnTo>
                    <a:pt x="4237304" y="111899"/>
                  </a:lnTo>
                  <a:lnTo>
                    <a:pt x="4253547" y="119595"/>
                  </a:lnTo>
                  <a:lnTo>
                    <a:pt x="4264088" y="131660"/>
                  </a:lnTo>
                  <a:lnTo>
                    <a:pt x="4267847" y="147459"/>
                  </a:lnTo>
                  <a:lnTo>
                    <a:pt x="4267847" y="98882"/>
                  </a:lnTo>
                  <a:lnTo>
                    <a:pt x="4249153" y="89623"/>
                  </a:lnTo>
                  <a:lnTo>
                    <a:pt x="4216451" y="85178"/>
                  </a:lnTo>
                  <a:lnTo>
                    <a:pt x="4183799" y="89623"/>
                  </a:lnTo>
                  <a:lnTo>
                    <a:pt x="4158424" y="102247"/>
                  </a:lnTo>
                  <a:lnTo>
                    <a:pt x="4141990" y="121894"/>
                  </a:lnTo>
                  <a:lnTo>
                    <a:pt x="4136148" y="147459"/>
                  </a:lnTo>
                  <a:lnTo>
                    <a:pt x="4141990" y="173240"/>
                  </a:lnTo>
                  <a:lnTo>
                    <a:pt x="4158424" y="193001"/>
                  </a:lnTo>
                  <a:lnTo>
                    <a:pt x="4183799" y="205663"/>
                  </a:lnTo>
                  <a:lnTo>
                    <a:pt x="4216451" y="210121"/>
                  </a:lnTo>
                  <a:lnTo>
                    <a:pt x="4249153" y="205663"/>
                  </a:lnTo>
                  <a:lnTo>
                    <a:pt x="4274655" y="193001"/>
                  </a:lnTo>
                  <a:lnTo>
                    <a:pt x="4280433" y="186105"/>
                  </a:lnTo>
                  <a:lnTo>
                    <a:pt x="4291215" y="173240"/>
                  </a:lnTo>
                  <a:lnTo>
                    <a:pt x="4297121" y="147459"/>
                  </a:lnTo>
                  <a:close/>
                </a:path>
                <a:path w="8404860" h="339725">
                  <a:moveTo>
                    <a:pt x="4315879" y="41643"/>
                  </a:moveTo>
                  <a:lnTo>
                    <a:pt x="4231830" y="41643"/>
                  </a:lnTo>
                  <a:lnTo>
                    <a:pt x="4231830" y="749"/>
                  </a:lnTo>
                  <a:lnTo>
                    <a:pt x="4201058" y="749"/>
                  </a:lnTo>
                  <a:lnTo>
                    <a:pt x="4201058" y="41643"/>
                  </a:lnTo>
                  <a:lnTo>
                    <a:pt x="4117390" y="41643"/>
                  </a:lnTo>
                  <a:lnTo>
                    <a:pt x="4117390" y="66408"/>
                  </a:lnTo>
                  <a:lnTo>
                    <a:pt x="4315879" y="66408"/>
                  </a:lnTo>
                  <a:lnTo>
                    <a:pt x="4315879" y="41643"/>
                  </a:lnTo>
                  <a:close/>
                </a:path>
                <a:path w="8404860" h="339725">
                  <a:moveTo>
                    <a:pt x="4392422" y="304304"/>
                  </a:moveTo>
                  <a:lnTo>
                    <a:pt x="4198810" y="304304"/>
                  </a:lnTo>
                  <a:lnTo>
                    <a:pt x="4198810" y="233019"/>
                  </a:lnTo>
                  <a:lnTo>
                    <a:pt x="4168038" y="233019"/>
                  </a:lnTo>
                  <a:lnTo>
                    <a:pt x="4168038" y="329450"/>
                  </a:lnTo>
                  <a:lnTo>
                    <a:pt x="4392422" y="329450"/>
                  </a:lnTo>
                  <a:lnTo>
                    <a:pt x="4392422" y="304304"/>
                  </a:lnTo>
                  <a:close/>
                </a:path>
                <a:path w="8404860" h="339725">
                  <a:moveTo>
                    <a:pt x="4427321" y="111442"/>
                  </a:moveTo>
                  <a:lnTo>
                    <a:pt x="4377423" y="111442"/>
                  </a:lnTo>
                  <a:lnTo>
                    <a:pt x="4377423" y="749"/>
                  </a:lnTo>
                  <a:lnTo>
                    <a:pt x="4346651" y="749"/>
                  </a:lnTo>
                  <a:lnTo>
                    <a:pt x="4346651" y="252895"/>
                  </a:lnTo>
                  <a:lnTo>
                    <a:pt x="4377423" y="252895"/>
                  </a:lnTo>
                  <a:lnTo>
                    <a:pt x="4377423" y="137325"/>
                  </a:lnTo>
                  <a:lnTo>
                    <a:pt x="4427321" y="137325"/>
                  </a:lnTo>
                  <a:lnTo>
                    <a:pt x="4427321" y="111442"/>
                  </a:lnTo>
                  <a:close/>
                </a:path>
                <a:path w="8404860" h="339725">
                  <a:moveTo>
                    <a:pt x="4714748" y="40894"/>
                  </a:moveTo>
                  <a:lnTo>
                    <a:pt x="4585665" y="40894"/>
                  </a:lnTo>
                  <a:lnTo>
                    <a:pt x="4585665" y="65659"/>
                  </a:lnTo>
                  <a:lnTo>
                    <a:pt x="4684725" y="65659"/>
                  </a:lnTo>
                  <a:lnTo>
                    <a:pt x="4683595" y="79032"/>
                  </a:lnTo>
                  <a:lnTo>
                    <a:pt x="4681867" y="92163"/>
                  </a:lnTo>
                  <a:lnTo>
                    <a:pt x="4679505" y="105079"/>
                  </a:lnTo>
                  <a:lnTo>
                    <a:pt x="4676470" y="117817"/>
                  </a:lnTo>
                  <a:lnTo>
                    <a:pt x="4569155" y="124942"/>
                  </a:lnTo>
                  <a:lnTo>
                    <a:pt x="4573282" y="151587"/>
                  </a:lnTo>
                  <a:lnTo>
                    <a:pt x="4668215" y="141833"/>
                  </a:lnTo>
                  <a:lnTo>
                    <a:pt x="4653064" y="171005"/>
                  </a:lnTo>
                  <a:lnTo>
                    <a:pt x="4631918" y="198158"/>
                  </a:lnTo>
                  <a:lnTo>
                    <a:pt x="4604169" y="223151"/>
                  </a:lnTo>
                  <a:lnTo>
                    <a:pt x="4569155" y="245770"/>
                  </a:lnTo>
                  <a:lnTo>
                    <a:pt x="4586795" y="267906"/>
                  </a:lnTo>
                  <a:lnTo>
                    <a:pt x="4631715" y="237642"/>
                  </a:lnTo>
                  <a:lnTo>
                    <a:pt x="4665332" y="203555"/>
                  </a:lnTo>
                  <a:lnTo>
                    <a:pt x="4689043" y="166217"/>
                  </a:lnTo>
                  <a:lnTo>
                    <a:pt x="4698327" y="141833"/>
                  </a:lnTo>
                  <a:lnTo>
                    <a:pt x="4704258" y="126263"/>
                  </a:lnTo>
                  <a:lnTo>
                    <a:pt x="4712360" y="84289"/>
                  </a:lnTo>
                  <a:lnTo>
                    <a:pt x="4714748" y="40894"/>
                  </a:lnTo>
                  <a:close/>
                </a:path>
                <a:path w="8404860" h="339725">
                  <a:moveTo>
                    <a:pt x="4852086" y="368"/>
                  </a:moveTo>
                  <a:lnTo>
                    <a:pt x="4822812" y="368"/>
                  </a:lnTo>
                  <a:lnTo>
                    <a:pt x="4822812" y="136575"/>
                  </a:lnTo>
                  <a:lnTo>
                    <a:pt x="4777410" y="136575"/>
                  </a:lnTo>
                  <a:lnTo>
                    <a:pt x="4777410" y="8623"/>
                  </a:lnTo>
                  <a:lnTo>
                    <a:pt x="4748517" y="8623"/>
                  </a:lnTo>
                  <a:lnTo>
                    <a:pt x="4748517" y="320446"/>
                  </a:lnTo>
                  <a:lnTo>
                    <a:pt x="4777410" y="320446"/>
                  </a:lnTo>
                  <a:lnTo>
                    <a:pt x="4777410" y="162090"/>
                  </a:lnTo>
                  <a:lnTo>
                    <a:pt x="4822812" y="162090"/>
                  </a:lnTo>
                  <a:lnTo>
                    <a:pt x="4822812" y="336956"/>
                  </a:lnTo>
                  <a:lnTo>
                    <a:pt x="4852086" y="336956"/>
                  </a:lnTo>
                  <a:lnTo>
                    <a:pt x="4852086" y="162090"/>
                  </a:lnTo>
                  <a:lnTo>
                    <a:pt x="4852086" y="136575"/>
                  </a:lnTo>
                  <a:lnTo>
                    <a:pt x="4852086" y="368"/>
                  </a:lnTo>
                  <a:close/>
                </a:path>
                <a:path w="8404860" h="339725">
                  <a:moveTo>
                    <a:pt x="5119624" y="176352"/>
                  </a:moveTo>
                  <a:lnTo>
                    <a:pt x="5117681" y="162090"/>
                  </a:lnTo>
                  <a:lnTo>
                    <a:pt x="5116246" y="151587"/>
                  </a:lnTo>
                  <a:lnTo>
                    <a:pt x="5077650" y="156870"/>
                  </a:lnTo>
                  <a:lnTo>
                    <a:pt x="5040211" y="160083"/>
                  </a:lnTo>
                  <a:lnTo>
                    <a:pt x="5001577" y="161671"/>
                  </a:lnTo>
                  <a:lnTo>
                    <a:pt x="4959401" y="162090"/>
                  </a:lnTo>
                  <a:lnTo>
                    <a:pt x="4959401" y="113690"/>
                  </a:lnTo>
                  <a:lnTo>
                    <a:pt x="5081346" y="113690"/>
                  </a:lnTo>
                  <a:lnTo>
                    <a:pt x="5081346" y="20256"/>
                  </a:lnTo>
                  <a:lnTo>
                    <a:pt x="4928260" y="20256"/>
                  </a:lnTo>
                  <a:lnTo>
                    <a:pt x="4928260" y="45402"/>
                  </a:lnTo>
                  <a:lnTo>
                    <a:pt x="5050955" y="45402"/>
                  </a:lnTo>
                  <a:lnTo>
                    <a:pt x="5050955" y="90055"/>
                  </a:lnTo>
                  <a:lnTo>
                    <a:pt x="4929378" y="90055"/>
                  </a:lnTo>
                  <a:lnTo>
                    <a:pt x="4929378" y="187236"/>
                  </a:lnTo>
                  <a:lnTo>
                    <a:pt x="4956391" y="187236"/>
                  </a:lnTo>
                  <a:lnTo>
                    <a:pt x="5000422" y="186804"/>
                  </a:lnTo>
                  <a:lnTo>
                    <a:pt x="5040681" y="185166"/>
                  </a:lnTo>
                  <a:lnTo>
                    <a:pt x="5079606" y="181851"/>
                  </a:lnTo>
                  <a:lnTo>
                    <a:pt x="5119624" y="176352"/>
                  </a:lnTo>
                  <a:close/>
                </a:path>
                <a:path w="8404860" h="339725">
                  <a:moveTo>
                    <a:pt x="5187912" y="224383"/>
                  </a:moveTo>
                  <a:lnTo>
                    <a:pt x="4963147" y="224383"/>
                  </a:lnTo>
                  <a:lnTo>
                    <a:pt x="4963147" y="249529"/>
                  </a:lnTo>
                  <a:lnTo>
                    <a:pt x="5157140" y="249529"/>
                  </a:lnTo>
                  <a:lnTo>
                    <a:pt x="5157140" y="336956"/>
                  </a:lnTo>
                  <a:lnTo>
                    <a:pt x="5187912" y="336956"/>
                  </a:lnTo>
                  <a:lnTo>
                    <a:pt x="5187912" y="224383"/>
                  </a:lnTo>
                  <a:close/>
                </a:path>
                <a:path w="8404860" h="339725">
                  <a:moveTo>
                    <a:pt x="5187912" y="749"/>
                  </a:moveTo>
                  <a:lnTo>
                    <a:pt x="5157140" y="749"/>
                  </a:lnTo>
                  <a:lnTo>
                    <a:pt x="5157140" y="206375"/>
                  </a:lnTo>
                  <a:lnTo>
                    <a:pt x="5187912" y="206375"/>
                  </a:lnTo>
                  <a:lnTo>
                    <a:pt x="5187912" y="749"/>
                  </a:lnTo>
                  <a:close/>
                </a:path>
                <a:path w="8404860" h="339725">
                  <a:moveTo>
                    <a:pt x="5452072" y="245770"/>
                  </a:moveTo>
                  <a:lnTo>
                    <a:pt x="5450103" y="231140"/>
                  </a:lnTo>
                  <a:lnTo>
                    <a:pt x="5448693" y="220637"/>
                  </a:lnTo>
                  <a:lnTo>
                    <a:pt x="5415178" y="225755"/>
                  </a:lnTo>
                  <a:lnTo>
                    <a:pt x="5381523" y="228981"/>
                  </a:lnTo>
                  <a:lnTo>
                    <a:pt x="5345061" y="230657"/>
                  </a:lnTo>
                  <a:lnTo>
                    <a:pt x="5303101" y="231140"/>
                  </a:lnTo>
                  <a:lnTo>
                    <a:pt x="5303101" y="150469"/>
                  </a:lnTo>
                  <a:lnTo>
                    <a:pt x="5413426" y="150469"/>
                  </a:lnTo>
                  <a:lnTo>
                    <a:pt x="5413426" y="125704"/>
                  </a:lnTo>
                  <a:lnTo>
                    <a:pt x="5303101" y="125704"/>
                  </a:lnTo>
                  <a:lnTo>
                    <a:pt x="5303101" y="56286"/>
                  </a:lnTo>
                  <a:lnTo>
                    <a:pt x="5428056" y="56286"/>
                  </a:lnTo>
                  <a:lnTo>
                    <a:pt x="5428056" y="30759"/>
                  </a:lnTo>
                  <a:lnTo>
                    <a:pt x="5272341" y="30759"/>
                  </a:lnTo>
                  <a:lnTo>
                    <a:pt x="5272341" y="256273"/>
                  </a:lnTo>
                  <a:lnTo>
                    <a:pt x="5298224" y="256273"/>
                  </a:lnTo>
                  <a:lnTo>
                    <a:pt x="5342471" y="255854"/>
                  </a:lnTo>
                  <a:lnTo>
                    <a:pt x="5380914" y="254266"/>
                  </a:lnTo>
                  <a:lnTo>
                    <a:pt x="5416474" y="251053"/>
                  </a:lnTo>
                  <a:lnTo>
                    <a:pt x="5452072" y="245770"/>
                  </a:lnTo>
                  <a:close/>
                </a:path>
                <a:path w="8404860" h="339725">
                  <a:moveTo>
                    <a:pt x="5534241" y="0"/>
                  </a:moveTo>
                  <a:lnTo>
                    <a:pt x="5503481" y="0"/>
                  </a:lnTo>
                  <a:lnTo>
                    <a:pt x="5503481" y="127203"/>
                  </a:lnTo>
                  <a:lnTo>
                    <a:pt x="5434063" y="127203"/>
                  </a:lnTo>
                  <a:lnTo>
                    <a:pt x="5434063" y="152717"/>
                  </a:lnTo>
                  <a:lnTo>
                    <a:pt x="5503481" y="152717"/>
                  </a:lnTo>
                  <a:lnTo>
                    <a:pt x="5503481" y="337324"/>
                  </a:lnTo>
                  <a:lnTo>
                    <a:pt x="5534241" y="337324"/>
                  </a:lnTo>
                  <a:lnTo>
                    <a:pt x="5534241" y="0"/>
                  </a:lnTo>
                  <a:close/>
                </a:path>
                <a:path w="8404860" h="339725">
                  <a:moveTo>
                    <a:pt x="5907595" y="269582"/>
                  </a:moveTo>
                  <a:lnTo>
                    <a:pt x="5769889" y="269582"/>
                  </a:lnTo>
                  <a:lnTo>
                    <a:pt x="5769889" y="207352"/>
                  </a:lnTo>
                  <a:lnTo>
                    <a:pt x="5877585" y="207352"/>
                  </a:lnTo>
                  <a:lnTo>
                    <a:pt x="5877585" y="181952"/>
                  </a:lnTo>
                  <a:lnTo>
                    <a:pt x="5670448" y="181952"/>
                  </a:lnTo>
                  <a:lnTo>
                    <a:pt x="5670448" y="127342"/>
                  </a:lnTo>
                  <a:lnTo>
                    <a:pt x="5869698" y="127342"/>
                  </a:lnTo>
                  <a:lnTo>
                    <a:pt x="5869698" y="103212"/>
                  </a:lnTo>
                  <a:lnTo>
                    <a:pt x="5869698" y="49872"/>
                  </a:lnTo>
                  <a:lnTo>
                    <a:pt x="5869698" y="25742"/>
                  </a:lnTo>
                  <a:lnTo>
                    <a:pt x="5639308" y="25742"/>
                  </a:lnTo>
                  <a:lnTo>
                    <a:pt x="5639308" y="49872"/>
                  </a:lnTo>
                  <a:lnTo>
                    <a:pt x="5839688" y="49872"/>
                  </a:lnTo>
                  <a:lnTo>
                    <a:pt x="5839688" y="103212"/>
                  </a:lnTo>
                  <a:lnTo>
                    <a:pt x="5640057" y="103212"/>
                  </a:lnTo>
                  <a:lnTo>
                    <a:pt x="5640057" y="127342"/>
                  </a:lnTo>
                  <a:lnTo>
                    <a:pt x="5640057" y="181952"/>
                  </a:lnTo>
                  <a:lnTo>
                    <a:pt x="5640057" y="207352"/>
                  </a:lnTo>
                  <a:lnTo>
                    <a:pt x="5738749" y="207352"/>
                  </a:lnTo>
                  <a:lnTo>
                    <a:pt x="5738749" y="269582"/>
                  </a:lnTo>
                  <a:lnTo>
                    <a:pt x="5601792" y="269582"/>
                  </a:lnTo>
                  <a:lnTo>
                    <a:pt x="5601792" y="294982"/>
                  </a:lnTo>
                  <a:lnTo>
                    <a:pt x="5907595" y="294982"/>
                  </a:lnTo>
                  <a:lnTo>
                    <a:pt x="5907595" y="269582"/>
                  </a:lnTo>
                  <a:close/>
                </a:path>
                <a:path w="8404860" h="339725">
                  <a:moveTo>
                    <a:pt x="6317323" y="235292"/>
                  </a:moveTo>
                  <a:lnTo>
                    <a:pt x="6086183" y="235292"/>
                  </a:lnTo>
                  <a:lnTo>
                    <a:pt x="6086183" y="259422"/>
                  </a:lnTo>
                  <a:lnTo>
                    <a:pt x="6286563" y="259422"/>
                  </a:lnTo>
                  <a:lnTo>
                    <a:pt x="6286563" y="336892"/>
                  </a:lnTo>
                  <a:lnTo>
                    <a:pt x="6317323" y="336892"/>
                  </a:lnTo>
                  <a:lnTo>
                    <a:pt x="6317323" y="259422"/>
                  </a:lnTo>
                  <a:lnTo>
                    <a:pt x="6317323" y="235292"/>
                  </a:lnTo>
                  <a:close/>
                </a:path>
                <a:path w="8404860" h="339725">
                  <a:moveTo>
                    <a:pt x="6321082" y="122262"/>
                  </a:moveTo>
                  <a:lnTo>
                    <a:pt x="6122962" y="122262"/>
                  </a:lnTo>
                  <a:lnTo>
                    <a:pt x="6122962" y="87972"/>
                  </a:lnTo>
                  <a:lnTo>
                    <a:pt x="6310198" y="87972"/>
                  </a:lnTo>
                  <a:lnTo>
                    <a:pt x="6310198" y="65112"/>
                  </a:lnTo>
                  <a:lnTo>
                    <a:pt x="6122962" y="65112"/>
                  </a:lnTo>
                  <a:lnTo>
                    <a:pt x="6122962" y="33362"/>
                  </a:lnTo>
                  <a:lnTo>
                    <a:pt x="6319202" y="33362"/>
                  </a:lnTo>
                  <a:lnTo>
                    <a:pt x="6319202" y="9232"/>
                  </a:lnTo>
                  <a:lnTo>
                    <a:pt x="6092190" y="9232"/>
                  </a:lnTo>
                  <a:lnTo>
                    <a:pt x="6092190" y="33362"/>
                  </a:lnTo>
                  <a:lnTo>
                    <a:pt x="6092190" y="65112"/>
                  </a:lnTo>
                  <a:lnTo>
                    <a:pt x="6092190" y="87972"/>
                  </a:lnTo>
                  <a:lnTo>
                    <a:pt x="6092190" y="122262"/>
                  </a:lnTo>
                  <a:lnTo>
                    <a:pt x="6092190" y="146392"/>
                  </a:lnTo>
                  <a:lnTo>
                    <a:pt x="6321082" y="146392"/>
                  </a:lnTo>
                  <a:lnTo>
                    <a:pt x="6321082" y="122262"/>
                  </a:lnTo>
                  <a:close/>
                </a:path>
                <a:path w="8404860" h="339725">
                  <a:moveTo>
                    <a:pt x="6356731" y="178231"/>
                  </a:moveTo>
                  <a:lnTo>
                    <a:pt x="6052045" y="178231"/>
                  </a:lnTo>
                  <a:lnTo>
                    <a:pt x="6052045" y="202996"/>
                  </a:lnTo>
                  <a:lnTo>
                    <a:pt x="6356731" y="202996"/>
                  </a:lnTo>
                  <a:lnTo>
                    <a:pt x="6356731" y="178231"/>
                  </a:lnTo>
                  <a:close/>
                </a:path>
                <a:path w="8404860" h="339725">
                  <a:moveTo>
                    <a:pt x="6607746" y="239395"/>
                  </a:moveTo>
                  <a:lnTo>
                    <a:pt x="6572783" y="217271"/>
                  </a:lnTo>
                  <a:lnTo>
                    <a:pt x="6544157" y="184797"/>
                  </a:lnTo>
                  <a:lnTo>
                    <a:pt x="6532588" y="161340"/>
                  </a:lnTo>
                  <a:lnTo>
                    <a:pt x="6524803" y="145567"/>
                  </a:lnTo>
                  <a:lnTo>
                    <a:pt x="6517703" y="103187"/>
                  </a:lnTo>
                  <a:lnTo>
                    <a:pt x="6517703" y="60413"/>
                  </a:lnTo>
                  <a:lnTo>
                    <a:pt x="6596875" y="60413"/>
                  </a:lnTo>
                  <a:lnTo>
                    <a:pt x="6596875" y="34886"/>
                  </a:lnTo>
                  <a:lnTo>
                    <a:pt x="6408877" y="34886"/>
                  </a:lnTo>
                  <a:lnTo>
                    <a:pt x="6408877" y="60413"/>
                  </a:lnTo>
                  <a:lnTo>
                    <a:pt x="6486931" y="60413"/>
                  </a:lnTo>
                  <a:lnTo>
                    <a:pt x="6486931" y="103187"/>
                  </a:lnTo>
                  <a:lnTo>
                    <a:pt x="6479781" y="147078"/>
                  </a:lnTo>
                  <a:lnTo>
                    <a:pt x="6460426" y="188645"/>
                  </a:lnTo>
                  <a:lnTo>
                    <a:pt x="6432004" y="223596"/>
                  </a:lnTo>
                  <a:lnTo>
                    <a:pt x="6397625" y="247650"/>
                  </a:lnTo>
                  <a:lnTo>
                    <a:pt x="6415633" y="272415"/>
                  </a:lnTo>
                  <a:lnTo>
                    <a:pt x="6443167" y="253733"/>
                  </a:lnTo>
                  <a:lnTo>
                    <a:pt x="6467564" y="227990"/>
                  </a:lnTo>
                  <a:lnTo>
                    <a:pt x="6487668" y="196697"/>
                  </a:lnTo>
                  <a:lnTo>
                    <a:pt x="6502311" y="161340"/>
                  </a:lnTo>
                  <a:lnTo>
                    <a:pt x="6517411" y="194348"/>
                  </a:lnTo>
                  <a:lnTo>
                    <a:pt x="6537820" y="223304"/>
                  </a:lnTo>
                  <a:lnTo>
                    <a:pt x="6562522" y="246989"/>
                  </a:lnTo>
                  <a:lnTo>
                    <a:pt x="6590487" y="264160"/>
                  </a:lnTo>
                  <a:lnTo>
                    <a:pt x="6607746" y="239395"/>
                  </a:lnTo>
                  <a:close/>
                </a:path>
                <a:path w="8404860" h="339725">
                  <a:moveTo>
                    <a:pt x="6673037" y="749"/>
                  </a:moveTo>
                  <a:lnTo>
                    <a:pt x="6642278" y="749"/>
                  </a:lnTo>
                  <a:lnTo>
                    <a:pt x="6642278" y="336956"/>
                  </a:lnTo>
                  <a:lnTo>
                    <a:pt x="6673037" y="336956"/>
                  </a:lnTo>
                  <a:lnTo>
                    <a:pt x="6673037" y="749"/>
                  </a:lnTo>
                  <a:close/>
                </a:path>
                <a:path w="8404860" h="339725">
                  <a:moveTo>
                    <a:pt x="7047928" y="150088"/>
                  </a:moveTo>
                  <a:lnTo>
                    <a:pt x="7046303" y="139204"/>
                  </a:lnTo>
                  <a:lnTo>
                    <a:pt x="7044182" y="124942"/>
                  </a:lnTo>
                  <a:lnTo>
                    <a:pt x="7004913" y="131559"/>
                  </a:lnTo>
                  <a:lnTo>
                    <a:pt x="6967258" y="135877"/>
                  </a:lnTo>
                  <a:lnTo>
                    <a:pt x="6930733" y="138303"/>
                  </a:lnTo>
                  <a:lnTo>
                    <a:pt x="6894843" y="139204"/>
                  </a:lnTo>
                  <a:lnTo>
                    <a:pt x="6894843" y="17259"/>
                  </a:lnTo>
                  <a:lnTo>
                    <a:pt x="6864439" y="17259"/>
                  </a:lnTo>
                  <a:lnTo>
                    <a:pt x="6864439" y="165100"/>
                  </a:lnTo>
                  <a:lnTo>
                    <a:pt x="6890715" y="165100"/>
                  </a:lnTo>
                  <a:lnTo>
                    <a:pt x="6928523" y="164338"/>
                  </a:lnTo>
                  <a:lnTo>
                    <a:pt x="6966928" y="161810"/>
                  </a:lnTo>
                  <a:lnTo>
                    <a:pt x="7006526" y="157187"/>
                  </a:lnTo>
                  <a:lnTo>
                    <a:pt x="7047928" y="150088"/>
                  </a:lnTo>
                  <a:close/>
                </a:path>
                <a:path w="8404860" h="339725">
                  <a:moveTo>
                    <a:pt x="7109092" y="209003"/>
                  </a:moveTo>
                  <a:lnTo>
                    <a:pt x="7079069" y="209003"/>
                  </a:lnTo>
                  <a:lnTo>
                    <a:pt x="7079069" y="233768"/>
                  </a:lnTo>
                  <a:lnTo>
                    <a:pt x="7079069" y="307314"/>
                  </a:lnTo>
                  <a:lnTo>
                    <a:pt x="6927113" y="307314"/>
                  </a:lnTo>
                  <a:lnTo>
                    <a:pt x="6927113" y="233768"/>
                  </a:lnTo>
                  <a:lnTo>
                    <a:pt x="7079069" y="233768"/>
                  </a:lnTo>
                  <a:lnTo>
                    <a:pt x="7079069" y="209003"/>
                  </a:lnTo>
                  <a:lnTo>
                    <a:pt x="6897090" y="209003"/>
                  </a:lnTo>
                  <a:lnTo>
                    <a:pt x="6897090" y="332079"/>
                  </a:lnTo>
                  <a:lnTo>
                    <a:pt x="7109092" y="332079"/>
                  </a:lnTo>
                  <a:lnTo>
                    <a:pt x="7109092" y="307314"/>
                  </a:lnTo>
                  <a:lnTo>
                    <a:pt x="7109092" y="233768"/>
                  </a:lnTo>
                  <a:lnTo>
                    <a:pt x="7109092" y="209003"/>
                  </a:lnTo>
                  <a:close/>
                </a:path>
                <a:path w="8404860" h="339725">
                  <a:moveTo>
                    <a:pt x="7159003" y="77673"/>
                  </a:moveTo>
                  <a:lnTo>
                    <a:pt x="7109092" y="77673"/>
                  </a:lnTo>
                  <a:lnTo>
                    <a:pt x="7109092" y="368"/>
                  </a:lnTo>
                  <a:lnTo>
                    <a:pt x="7078319" y="368"/>
                  </a:lnTo>
                  <a:lnTo>
                    <a:pt x="7078319" y="190614"/>
                  </a:lnTo>
                  <a:lnTo>
                    <a:pt x="7109092" y="190614"/>
                  </a:lnTo>
                  <a:lnTo>
                    <a:pt x="7109092" y="103187"/>
                  </a:lnTo>
                  <a:lnTo>
                    <a:pt x="7159003" y="103187"/>
                  </a:lnTo>
                  <a:lnTo>
                    <a:pt x="7159003" y="77673"/>
                  </a:lnTo>
                  <a:close/>
                </a:path>
                <a:path w="8404860" h="339725">
                  <a:moveTo>
                    <a:pt x="7390511" y="159842"/>
                  </a:moveTo>
                  <a:lnTo>
                    <a:pt x="7356996" y="142608"/>
                  </a:lnTo>
                  <a:lnTo>
                    <a:pt x="7331176" y="117906"/>
                  </a:lnTo>
                  <a:lnTo>
                    <a:pt x="7326020" y="108432"/>
                  </a:lnTo>
                  <a:lnTo>
                    <a:pt x="7314578" y="87452"/>
                  </a:lnTo>
                  <a:lnTo>
                    <a:pt x="7308710" y="52908"/>
                  </a:lnTo>
                  <a:lnTo>
                    <a:pt x="7308710" y="19507"/>
                  </a:lnTo>
                  <a:lnTo>
                    <a:pt x="7277951" y="19507"/>
                  </a:lnTo>
                  <a:lnTo>
                    <a:pt x="7277951" y="54025"/>
                  </a:lnTo>
                  <a:lnTo>
                    <a:pt x="7271918" y="91071"/>
                  </a:lnTo>
                  <a:lnTo>
                    <a:pt x="7254773" y="123825"/>
                  </a:lnTo>
                  <a:lnTo>
                    <a:pt x="7227925" y="150380"/>
                  </a:lnTo>
                  <a:lnTo>
                    <a:pt x="7192772" y="168846"/>
                  </a:lnTo>
                  <a:lnTo>
                    <a:pt x="7208901" y="193992"/>
                  </a:lnTo>
                  <a:lnTo>
                    <a:pt x="7237298" y="179730"/>
                  </a:lnTo>
                  <a:lnTo>
                    <a:pt x="7261339" y="160362"/>
                  </a:lnTo>
                  <a:lnTo>
                    <a:pt x="7280453" y="136423"/>
                  </a:lnTo>
                  <a:lnTo>
                    <a:pt x="7294080" y="108432"/>
                  </a:lnTo>
                  <a:lnTo>
                    <a:pt x="7307567" y="132994"/>
                  </a:lnTo>
                  <a:lnTo>
                    <a:pt x="7325741" y="154025"/>
                  </a:lnTo>
                  <a:lnTo>
                    <a:pt x="7348055" y="171119"/>
                  </a:lnTo>
                  <a:lnTo>
                    <a:pt x="7374001" y="183857"/>
                  </a:lnTo>
                  <a:lnTo>
                    <a:pt x="7390511" y="159842"/>
                  </a:lnTo>
                  <a:close/>
                </a:path>
                <a:path w="8404860" h="339725">
                  <a:moveTo>
                    <a:pt x="7470432" y="749"/>
                  </a:moveTo>
                  <a:lnTo>
                    <a:pt x="7439292" y="749"/>
                  </a:lnTo>
                  <a:lnTo>
                    <a:pt x="7439292" y="72034"/>
                  </a:lnTo>
                  <a:lnTo>
                    <a:pt x="7366127" y="72034"/>
                  </a:lnTo>
                  <a:lnTo>
                    <a:pt x="7366127" y="97180"/>
                  </a:lnTo>
                  <a:lnTo>
                    <a:pt x="7439292" y="97180"/>
                  </a:lnTo>
                  <a:lnTo>
                    <a:pt x="7439292" y="199618"/>
                  </a:lnTo>
                  <a:lnTo>
                    <a:pt x="7470432" y="199618"/>
                  </a:lnTo>
                  <a:lnTo>
                    <a:pt x="7470432" y="749"/>
                  </a:lnTo>
                  <a:close/>
                </a:path>
                <a:path w="8404860" h="339725">
                  <a:moveTo>
                    <a:pt x="7471181" y="273164"/>
                  </a:moveTo>
                  <a:lnTo>
                    <a:pt x="7463422" y="246164"/>
                  </a:lnTo>
                  <a:lnTo>
                    <a:pt x="7449566" y="233768"/>
                  </a:lnTo>
                  <a:lnTo>
                    <a:pt x="7441171" y="226263"/>
                  </a:lnTo>
                  <a:lnTo>
                    <a:pt x="7440790" y="226136"/>
                  </a:lnTo>
                  <a:lnTo>
                    <a:pt x="7440790" y="273164"/>
                  </a:lnTo>
                  <a:lnTo>
                    <a:pt x="7435189" y="289547"/>
                  </a:lnTo>
                  <a:lnTo>
                    <a:pt x="7419073" y="301815"/>
                  </a:lnTo>
                  <a:lnTo>
                    <a:pt x="7393457" y="309524"/>
                  </a:lnTo>
                  <a:lnTo>
                    <a:pt x="7359370" y="312191"/>
                  </a:lnTo>
                  <a:lnTo>
                    <a:pt x="7325271" y="309524"/>
                  </a:lnTo>
                  <a:lnTo>
                    <a:pt x="7299655" y="301815"/>
                  </a:lnTo>
                  <a:lnTo>
                    <a:pt x="7283539" y="289547"/>
                  </a:lnTo>
                  <a:lnTo>
                    <a:pt x="7277951" y="273164"/>
                  </a:lnTo>
                  <a:lnTo>
                    <a:pt x="7283539" y="256552"/>
                  </a:lnTo>
                  <a:lnTo>
                    <a:pt x="7299655" y="244170"/>
                  </a:lnTo>
                  <a:lnTo>
                    <a:pt x="7325271" y="236435"/>
                  </a:lnTo>
                  <a:lnTo>
                    <a:pt x="7359370" y="233768"/>
                  </a:lnTo>
                  <a:lnTo>
                    <a:pt x="7393457" y="236435"/>
                  </a:lnTo>
                  <a:lnTo>
                    <a:pt x="7419073" y="244170"/>
                  </a:lnTo>
                  <a:lnTo>
                    <a:pt x="7435189" y="256552"/>
                  </a:lnTo>
                  <a:lnTo>
                    <a:pt x="7440790" y="273164"/>
                  </a:lnTo>
                  <a:lnTo>
                    <a:pt x="7440790" y="226136"/>
                  </a:lnTo>
                  <a:lnTo>
                    <a:pt x="7405967" y="213956"/>
                  </a:lnTo>
                  <a:lnTo>
                    <a:pt x="7359370" y="209753"/>
                  </a:lnTo>
                  <a:lnTo>
                    <a:pt x="7312711" y="213956"/>
                  </a:lnTo>
                  <a:lnTo>
                    <a:pt x="7277379" y="226263"/>
                  </a:lnTo>
                  <a:lnTo>
                    <a:pt x="7255002" y="246164"/>
                  </a:lnTo>
                  <a:lnTo>
                    <a:pt x="7247179" y="273164"/>
                  </a:lnTo>
                  <a:lnTo>
                    <a:pt x="7255002" y="300012"/>
                  </a:lnTo>
                  <a:lnTo>
                    <a:pt x="7277379" y="319925"/>
                  </a:lnTo>
                  <a:lnTo>
                    <a:pt x="7312711" y="332308"/>
                  </a:lnTo>
                  <a:lnTo>
                    <a:pt x="7359370" y="336575"/>
                  </a:lnTo>
                  <a:lnTo>
                    <a:pt x="7405967" y="332308"/>
                  </a:lnTo>
                  <a:lnTo>
                    <a:pt x="7441171" y="319925"/>
                  </a:lnTo>
                  <a:lnTo>
                    <a:pt x="7449820" y="312191"/>
                  </a:lnTo>
                  <a:lnTo>
                    <a:pt x="7463422" y="300012"/>
                  </a:lnTo>
                  <a:lnTo>
                    <a:pt x="7471181" y="273164"/>
                  </a:lnTo>
                  <a:close/>
                </a:path>
                <a:path w="8404860" h="339725">
                  <a:moveTo>
                    <a:pt x="7808519" y="64541"/>
                  </a:moveTo>
                  <a:lnTo>
                    <a:pt x="7800441" y="39395"/>
                  </a:lnTo>
                  <a:lnTo>
                    <a:pt x="7787564" y="29260"/>
                  </a:lnTo>
                  <a:lnTo>
                    <a:pt x="7777137" y="21056"/>
                  </a:lnTo>
                  <a:lnTo>
                    <a:pt x="7776997" y="21018"/>
                  </a:lnTo>
                  <a:lnTo>
                    <a:pt x="7776997" y="64541"/>
                  </a:lnTo>
                  <a:lnTo>
                    <a:pt x="7771206" y="79540"/>
                  </a:lnTo>
                  <a:lnTo>
                    <a:pt x="7754340" y="90614"/>
                  </a:lnTo>
                  <a:lnTo>
                    <a:pt x="7727137" y="97459"/>
                  </a:lnTo>
                  <a:lnTo>
                    <a:pt x="7690320" y="99809"/>
                  </a:lnTo>
                  <a:lnTo>
                    <a:pt x="7653502" y="97459"/>
                  </a:lnTo>
                  <a:lnTo>
                    <a:pt x="7626299" y="90614"/>
                  </a:lnTo>
                  <a:lnTo>
                    <a:pt x="7609433" y="79540"/>
                  </a:lnTo>
                  <a:lnTo>
                    <a:pt x="7603642" y="64541"/>
                  </a:lnTo>
                  <a:lnTo>
                    <a:pt x="7609433" y="49530"/>
                  </a:lnTo>
                  <a:lnTo>
                    <a:pt x="7626299" y="38455"/>
                  </a:lnTo>
                  <a:lnTo>
                    <a:pt x="7653502" y="31610"/>
                  </a:lnTo>
                  <a:lnTo>
                    <a:pt x="7690320" y="29260"/>
                  </a:lnTo>
                  <a:lnTo>
                    <a:pt x="7727137" y="31610"/>
                  </a:lnTo>
                  <a:lnTo>
                    <a:pt x="7754340" y="38455"/>
                  </a:lnTo>
                  <a:lnTo>
                    <a:pt x="7771206" y="49530"/>
                  </a:lnTo>
                  <a:lnTo>
                    <a:pt x="7776997" y="64541"/>
                  </a:lnTo>
                  <a:lnTo>
                    <a:pt x="7776997" y="21018"/>
                  </a:lnTo>
                  <a:lnTo>
                    <a:pt x="7739977" y="9817"/>
                  </a:lnTo>
                  <a:lnTo>
                    <a:pt x="7690320" y="5994"/>
                  </a:lnTo>
                  <a:lnTo>
                    <a:pt x="7640663" y="9817"/>
                  </a:lnTo>
                  <a:lnTo>
                    <a:pt x="7603503" y="21056"/>
                  </a:lnTo>
                  <a:lnTo>
                    <a:pt x="7580198" y="39395"/>
                  </a:lnTo>
                  <a:lnTo>
                    <a:pt x="7572121" y="64541"/>
                  </a:lnTo>
                  <a:lnTo>
                    <a:pt x="7580198" y="89611"/>
                  </a:lnTo>
                  <a:lnTo>
                    <a:pt x="7603503" y="107823"/>
                  </a:lnTo>
                  <a:lnTo>
                    <a:pt x="7640663" y="118935"/>
                  </a:lnTo>
                  <a:lnTo>
                    <a:pt x="7690320" y="122694"/>
                  </a:lnTo>
                  <a:lnTo>
                    <a:pt x="7739977" y="118935"/>
                  </a:lnTo>
                  <a:lnTo>
                    <a:pt x="7777137" y="107823"/>
                  </a:lnTo>
                  <a:lnTo>
                    <a:pt x="7787399" y="99809"/>
                  </a:lnTo>
                  <a:lnTo>
                    <a:pt x="7800441" y="89611"/>
                  </a:lnTo>
                  <a:lnTo>
                    <a:pt x="7808519" y="64541"/>
                  </a:lnTo>
                  <a:close/>
                </a:path>
                <a:path w="8404860" h="339725">
                  <a:moveTo>
                    <a:pt x="7813776" y="309181"/>
                  </a:moveTo>
                  <a:lnTo>
                    <a:pt x="7605890" y="309181"/>
                  </a:lnTo>
                  <a:lnTo>
                    <a:pt x="7605890" y="275043"/>
                  </a:lnTo>
                  <a:lnTo>
                    <a:pt x="7803642" y="275043"/>
                  </a:lnTo>
                  <a:lnTo>
                    <a:pt x="7803642" y="199237"/>
                  </a:lnTo>
                  <a:lnTo>
                    <a:pt x="7574750" y="199237"/>
                  </a:lnTo>
                  <a:lnTo>
                    <a:pt x="7574750" y="222504"/>
                  </a:lnTo>
                  <a:lnTo>
                    <a:pt x="7773251" y="222504"/>
                  </a:lnTo>
                  <a:lnTo>
                    <a:pt x="7773251" y="252526"/>
                  </a:lnTo>
                  <a:lnTo>
                    <a:pt x="7575880" y="252526"/>
                  </a:lnTo>
                  <a:lnTo>
                    <a:pt x="7575880" y="333197"/>
                  </a:lnTo>
                  <a:lnTo>
                    <a:pt x="7813776" y="333197"/>
                  </a:lnTo>
                  <a:lnTo>
                    <a:pt x="7813776" y="309181"/>
                  </a:lnTo>
                  <a:close/>
                </a:path>
                <a:path w="8404860" h="339725">
                  <a:moveTo>
                    <a:pt x="7842669" y="145580"/>
                  </a:moveTo>
                  <a:lnTo>
                    <a:pt x="7537983" y="145580"/>
                  </a:lnTo>
                  <a:lnTo>
                    <a:pt x="7537983" y="170345"/>
                  </a:lnTo>
                  <a:lnTo>
                    <a:pt x="7842669" y="170345"/>
                  </a:lnTo>
                  <a:lnTo>
                    <a:pt x="7842669" y="145580"/>
                  </a:lnTo>
                  <a:close/>
                </a:path>
                <a:path w="8404860" h="339725">
                  <a:moveTo>
                    <a:pt x="8182242" y="39395"/>
                  </a:moveTo>
                  <a:lnTo>
                    <a:pt x="8011515" y="39395"/>
                  </a:lnTo>
                  <a:lnTo>
                    <a:pt x="8011515" y="64541"/>
                  </a:lnTo>
                  <a:lnTo>
                    <a:pt x="8151850" y="64541"/>
                  </a:lnTo>
                  <a:lnTo>
                    <a:pt x="8151546" y="86499"/>
                  </a:lnTo>
                  <a:lnTo>
                    <a:pt x="8150212" y="113639"/>
                  </a:lnTo>
                  <a:lnTo>
                    <a:pt x="8147266" y="146062"/>
                  </a:lnTo>
                  <a:lnTo>
                    <a:pt x="8142097" y="183857"/>
                  </a:lnTo>
                  <a:lnTo>
                    <a:pt x="8172488" y="187617"/>
                  </a:lnTo>
                  <a:lnTo>
                    <a:pt x="8178127" y="144399"/>
                  </a:lnTo>
                  <a:lnTo>
                    <a:pt x="8181022" y="108153"/>
                  </a:lnTo>
                  <a:lnTo>
                    <a:pt x="8182089" y="78803"/>
                  </a:lnTo>
                  <a:lnTo>
                    <a:pt x="8182191" y="64541"/>
                  </a:lnTo>
                  <a:lnTo>
                    <a:pt x="8182242" y="39395"/>
                  </a:lnTo>
                  <a:close/>
                </a:path>
                <a:path w="8404860" h="339725">
                  <a:moveTo>
                    <a:pt x="8214512" y="251777"/>
                  </a:moveTo>
                  <a:lnTo>
                    <a:pt x="8213115" y="237515"/>
                  </a:lnTo>
                  <a:lnTo>
                    <a:pt x="8212264" y="228892"/>
                  </a:lnTo>
                  <a:lnTo>
                    <a:pt x="8183626" y="232079"/>
                  </a:lnTo>
                  <a:lnTo>
                    <a:pt x="8154289" y="234467"/>
                  </a:lnTo>
                  <a:lnTo>
                    <a:pt x="8124672" y="236220"/>
                  </a:lnTo>
                  <a:lnTo>
                    <a:pt x="8095196" y="237515"/>
                  </a:lnTo>
                  <a:lnTo>
                    <a:pt x="8095196" y="139585"/>
                  </a:lnTo>
                  <a:lnTo>
                    <a:pt x="8064805" y="139585"/>
                  </a:lnTo>
                  <a:lnTo>
                    <a:pt x="8064805" y="238264"/>
                  </a:lnTo>
                  <a:lnTo>
                    <a:pt x="8045259" y="238696"/>
                  </a:lnTo>
                  <a:lnTo>
                    <a:pt x="7989760" y="239014"/>
                  </a:lnTo>
                  <a:lnTo>
                    <a:pt x="7994256" y="264528"/>
                  </a:lnTo>
                  <a:lnTo>
                    <a:pt x="8044866" y="264172"/>
                  </a:lnTo>
                  <a:lnTo>
                    <a:pt x="8100022" y="262521"/>
                  </a:lnTo>
                  <a:lnTo>
                    <a:pt x="8157362" y="258673"/>
                  </a:lnTo>
                  <a:lnTo>
                    <a:pt x="8214512" y="251777"/>
                  </a:lnTo>
                  <a:close/>
                </a:path>
                <a:path w="8404860" h="339725">
                  <a:moveTo>
                    <a:pt x="8264792" y="368"/>
                  </a:moveTo>
                  <a:lnTo>
                    <a:pt x="8234032" y="368"/>
                  </a:lnTo>
                  <a:lnTo>
                    <a:pt x="8234032" y="337705"/>
                  </a:lnTo>
                  <a:lnTo>
                    <a:pt x="8264792" y="337705"/>
                  </a:lnTo>
                  <a:lnTo>
                    <a:pt x="8264792" y="368"/>
                  </a:lnTo>
                  <a:close/>
                </a:path>
                <a:path w="8404860" h="339725">
                  <a:moveTo>
                    <a:pt x="8404758" y="213702"/>
                  </a:moveTo>
                  <a:lnTo>
                    <a:pt x="8374367" y="213702"/>
                  </a:lnTo>
                  <a:lnTo>
                    <a:pt x="8374367" y="246722"/>
                  </a:lnTo>
                  <a:lnTo>
                    <a:pt x="8404758" y="246722"/>
                  </a:lnTo>
                  <a:lnTo>
                    <a:pt x="8404758" y="2137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52190" y="4802402"/>
              <a:ext cx="622300" cy="335915"/>
            </a:xfrm>
            <a:custGeom>
              <a:avLst/>
              <a:gdLst/>
              <a:ahLst/>
              <a:cxnLst/>
              <a:rect l="l" t="t" r="r" b="b"/>
              <a:pathLst>
                <a:path w="622300" h="335914">
                  <a:moveTo>
                    <a:pt x="266788" y="216877"/>
                  </a:moveTo>
                  <a:lnTo>
                    <a:pt x="236397" y="216877"/>
                  </a:lnTo>
                  <a:lnTo>
                    <a:pt x="236397" y="249351"/>
                  </a:lnTo>
                  <a:lnTo>
                    <a:pt x="71297" y="249351"/>
                  </a:lnTo>
                  <a:lnTo>
                    <a:pt x="71297" y="216331"/>
                  </a:lnTo>
                  <a:lnTo>
                    <a:pt x="40906" y="216331"/>
                  </a:lnTo>
                  <a:lnTo>
                    <a:pt x="40906" y="249351"/>
                  </a:lnTo>
                  <a:lnTo>
                    <a:pt x="40906" y="273481"/>
                  </a:lnTo>
                  <a:lnTo>
                    <a:pt x="40906" y="310311"/>
                  </a:lnTo>
                  <a:lnTo>
                    <a:pt x="40906" y="335711"/>
                  </a:lnTo>
                  <a:lnTo>
                    <a:pt x="266788" y="335711"/>
                  </a:lnTo>
                  <a:lnTo>
                    <a:pt x="266788" y="310692"/>
                  </a:lnTo>
                  <a:lnTo>
                    <a:pt x="266788" y="310311"/>
                  </a:lnTo>
                  <a:lnTo>
                    <a:pt x="266788" y="273545"/>
                  </a:lnTo>
                  <a:lnTo>
                    <a:pt x="236397" y="273545"/>
                  </a:lnTo>
                  <a:lnTo>
                    <a:pt x="236397" y="310311"/>
                  </a:lnTo>
                  <a:lnTo>
                    <a:pt x="71297" y="310311"/>
                  </a:lnTo>
                  <a:lnTo>
                    <a:pt x="71297" y="273481"/>
                  </a:lnTo>
                  <a:lnTo>
                    <a:pt x="266788" y="273481"/>
                  </a:lnTo>
                  <a:lnTo>
                    <a:pt x="266788" y="249897"/>
                  </a:lnTo>
                  <a:lnTo>
                    <a:pt x="266788" y="249351"/>
                  </a:lnTo>
                  <a:lnTo>
                    <a:pt x="266788" y="216877"/>
                  </a:lnTo>
                  <a:close/>
                </a:path>
                <a:path w="622300" h="335914">
                  <a:moveTo>
                    <a:pt x="273545" y="118541"/>
                  </a:moveTo>
                  <a:lnTo>
                    <a:pt x="69799" y="118541"/>
                  </a:lnTo>
                  <a:lnTo>
                    <a:pt x="69799" y="88061"/>
                  </a:lnTo>
                  <a:lnTo>
                    <a:pt x="266420" y="88061"/>
                  </a:lnTo>
                  <a:lnTo>
                    <a:pt x="266420" y="63931"/>
                  </a:lnTo>
                  <a:lnTo>
                    <a:pt x="266420" y="33451"/>
                  </a:lnTo>
                  <a:lnTo>
                    <a:pt x="266420" y="10591"/>
                  </a:lnTo>
                  <a:lnTo>
                    <a:pt x="38646" y="10591"/>
                  </a:lnTo>
                  <a:lnTo>
                    <a:pt x="38646" y="33451"/>
                  </a:lnTo>
                  <a:lnTo>
                    <a:pt x="236016" y="33451"/>
                  </a:lnTo>
                  <a:lnTo>
                    <a:pt x="236016" y="63931"/>
                  </a:lnTo>
                  <a:lnTo>
                    <a:pt x="39395" y="63931"/>
                  </a:lnTo>
                  <a:lnTo>
                    <a:pt x="39395" y="88061"/>
                  </a:lnTo>
                  <a:lnTo>
                    <a:pt x="39395" y="118541"/>
                  </a:lnTo>
                  <a:lnTo>
                    <a:pt x="39395" y="142671"/>
                  </a:lnTo>
                  <a:lnTo>
                    <a:pt x="273545" y="142671"/>
                  </a:lnTo>
                  <a:lnTo>
                    <a:pt x="273545" y="118541"/>
                  </a:lnTo>
                  <a:close/>
                </a:path>
                <a:path w="622300" h="335914">
                  <a:moveTo>
                    <a:pt x="305435" y="175602"/>
                  </a:moveTo>
                  <a:lnTo>
                    <a:pt x="168478" y="175602"/>
                  </a:lnTo>
                  <a:lnTo>
                    <a:pt x="168478" y="142963"/>
                  </a:lnTo>
                  <a:lnTo>
                    <a:pt x="137337" y="142963"/>
                  </a:lnTo>
                  <a:lnTo>
                    <a:pt x="137337" y="175602"/>
                  </a:lnTo>
                  <a:lnTo>
                    <a:pt x="0" y="175602"/>
                  </a:lnTo>
                  <a:lnTo>
                    <a:pt x="0" y="199999"/>
                  </a:lnTo>
                  <a:lnTo>
                    <a:pt x="305435" y="199999"/>
                  </a:lnTo>
                  <a:lnTo>
                    <a:pt x="305435" y="175602"/>
                  </a:lnTo>
                  <a:close/>
                </a:path>
                <a:path w="622300" h="335914">
                  <a:moveTo>
                    <a:pt x="535076" y="140335"/>
                  </a:moveTo>
                  <a:lnTo>
                    <a:pt x="529145" y="115277"/>
                  </a:lnTo>
                  <a:lnTo>
                    <a:pt x="518769" y="103555"/>
                  </a:lnTo>
                  <a:lnTo>
                    <a:pt x="512419" y="96380"/>
                  </a:lnTo>
                  <a:lnTo>
                    <a:pt x="505815" y="93345"/>
                  </a:lnTo>
                  <a:lnTo>
                    <a:pt x="505815" y="140335"/>
                  </a:lnTo>
                  <a:lnTo>
                    <a:pt x="502031" y="155422"/>
                  </a:lnTo>
                  <a:lnTo>
                    <a:pt x="491312" y="167017"/>
                  </a:lnTo>
                  <a:lnTo>
                    <a:pt x="474624" y="174472"/>
                  </a:lnTo>
                  <a:lnTo>
                    <a:pt x="452907" y="177101"/>
                  </a:lnTo>
                  <a:lnTo>
                    <a:pt x="431025" y="174472"/>
                  </a:lnTo>
                  <a:lnTo>
                    <a:pt x="414350" y="167017"/>
                  </a:lnTo>
                  <a:lnTo>
                    <a:pt x="403720" y="155422"/>
                  </a:lnTo>
                  <a:lnTo>
                    <a:pt x="399999" y="140335"/>
                  </a:lnTo>
                  <a:lnTo>
                    <a:pt x="403720" y="125095"/>
                  </a:lnTo>
                  <a:lnTo>
                    <a:pt x="414350" y="113499"/>
                  </a:lnTo>
                  <a:lnTo>
                    <a:pt x="431025" y="106146"/>
                  </a:lnTo>
                  <a:lnTo>
                    <a:pt x="452907" y="103555"/>
                  </a:lnTo>
                  <a:lnTo>
                    <a:pt x="474624" y="106146"/>
                  </a:lnTo>
                  <a:lnTo>
                    <a:pt x="491312" y="113499"/>
                  </a:lnTo>
                  <a:lnTo>
                    <a:pt x="502031" y="125095"/>
                  </a:lnTo>
                  <a:lnTo>
                    <a:pt x="505815" y="140335"/>
                  </a:lnTo>
                  <a:lnTo>
                    <a:pt x="505815" y="93345"/>
                  </a:lnTo>
                  <a:lnTo>
                    <a:pt x="486486" y="84455"/>
                  </a:lnTo>
                  <a:lnTo>
                    <a:pt x="452907" y="80302"/>
                  </a:lnTo>
                  <a:lnTo>
                    <a:pt x="419328" y="84455"/>
                  </a:lnTo>
                  <a:lnTo>
                    <a:pt x="393382" y="96380"/>
                  </a:lnTo>
                  <a:lnTo>
                    <a:pt x="376656" y="115277"/>
                  </a:lnTo>
                  <a:lnTo>
                    <a:pt x="370725" y="140335"/>
                  </a:lnTo>
                  <a:lnTo>
                    <a:pt x="376656" y="165176"/>
                  </a:lnTo>
                  <a:lnTo>
                    <a:pt x="393382" y="183959"/>
                  </a:lnTo>
                  <a:lnTo>
                    <a:pt x="419328" y="195846"/>
                  </a:lnTo>
                  <a:lnTo>
                    <a:pt x="452907" y="199999"/>
                  </a:lnTo>
                  <a:lnTo>
                    <a:pt x="486486" y="195846"/>
                  </a:lnTo>
                  <a:lnTo>
                    <a:pt x="512419" y="183959"/>
                  </a:lnTo>
                  <a:lnTo>
                    <a:pt x="518515" y="177101"/>
                  </a:lnTo>
                  <a:lnTo>
                    <a:pt x="529145" y="165176"/>
                  </a:lnTo>
                  <a:lnTo>
                    <a:pt x="535076" y="140335"/>
                  </a:lnTo>
                  <a:close/>
                </a:path>
                <a:path w="622300" h="335914">
                  <a:moveTo>
                    <a:pt x="554964" y="39027"/>
                  </a:moveTo>
                  <a:lnTo>
                    <a:pt x="468287" y="39027"/>
                  </a:lnTo>
                  <a:lnTo>
                    <a:pt x="468287" y="0"/>
                  </a:lnTo>
                  <a:lnTo>
                    <a:pt x="437515" y="0"/>
                  </a:lnTo>
                  <a:lnTo>
                    <a:pt x="437515" y="39027"/>
                  </a:lnTo>
                  <a:lnTo>
                    <a:pt x="350469" y="39027"/>
                  </a:lnTo>
                  <a:lnTo>
                    <a:pt x="350469" y="63792"/>
                  </a:lnTo>
                  <a:lnTo>
                    <a:pt x="554964" y="63792"/>
                  </a:lnTo>
                  <a:lnTo>
                    <a:pt x="554964" y="39027"/>
                  </a:lnTo>
                  <a:close/>
                </a:path>
                <a:path w="622300" h="335914">
                  <a:moveTo>
                    <a:pt x="621753" y="224764"/>
                  </a:moveTo>
                  <a:lnTo>
                    <a:pt x="591731" y="224764"/>
                  </a:lnTo>
                  <a:lnTo>
                    <a:pt x="591731" y="249148"/>
                  </a:lnTo>
                  <a:lnTo>
                    <a:pt x="591731" y="310311"/>
                  </a:lnTo>
                  <a:lnTo>
                    <a:pt x="434136" y="310311"/>
                  </a:lnTo>
                  <a:lnTo>
                    <a:pt x="434136" y="249148"/>
                  </a:lnTo>
                  <a:lnTo>
                    <a:pt x="591731" y="249148"/>
                  </a:lnTo>
                  <a:lnTo>
                    <a:pt x="591731" y="224764"/>
                  </a:lnTo>
                  <a:lnTo>
                    <a:pt x="404126" y="224764"/>
                  </a:lnTo>
                  <a:lnTo>
                    <a:pt x="404126" y="335076"/>
                  </a:lnTo>
                  <a:lnTo>
                    <a:pt x="621753" y="335076"/>
                  </a:lnTo>
                  <a:lnTo>
                    <a:pt x="621753" y="310311"/>
                  </a:lnTo>
                  <a:lnTo>
                    <a:pt x="621753" y="249148"/>
                  </a:lnTo>
                  <a:lnTo>
                    <a:pt x="621753" y="224764"/>
                  </a:lnTo>
                  <a:close/>
                </a:path>
                <a:path w="622300" h="335914">
                  <a:moveTo>
                    <a:pt x="621753" y="2997"/>
                  </a:moveTo>
                  <a:lnTo>
                    <a:pt x="590981" y="2997"/>
                  </a:lnTo>
                  <a:lnTo>
                    <a:pt x="590981" y="206756"/>
                  </a:lnTo>
                  <a:lnTo>
                    <a:pt x="621753" y="206756"/>
                  </a:lnTo>
                  <a:lnTo>
                    <a:pt x="621753" y="2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309" y="5349559"/>
              <a:ext cx="159094" cy="15909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23225" y="5255386"/>
              <a:ext cx="6248400" cy="337820"/>
            </a:xfrm>
            <a:custGeom>
              <a:avLst/>
              <a:gdLst/>
              <a:ahLst/>
              <a:cxnLst/>
              <a:rect l="l" t="t" r="r" b="b"/>
              <a:pathLst>
                <a:path w="6248400" h="337820">
                  <a:moveTo>
                    <a:pt x="266788" y="275043"/>
                  </a:moveTo>
                  <a:lnTo>
                    <a:pt x="258876" y="248805"/>
                  </a:lnTo>
                  <a:lnTo>
                    <a:pt x="245567" y="237515"/>
                  </a:lnTo>
                  <a:lnTo>
                    <a:pt x="236118" y="229501"/>
                  </a:lnTo>
                  <a:lnTo>
                    <a:pt x="235648" y="229349"/>
                  </a:lnTo>
                  <a:lnTo>
                    <a:pt x="235648" y="275043"/>
                  </a:lnTo>
                  <a:lnTo>
                    <a:pt x="229958" y="290652"/>
                  </a:lnTo>
                  <a:lnTo>
                    <a:pt x="213512" y="302336"/>
                  </a:lnTo>
                  <a:lnTo>
                    <a:pt x="187210" y="309651"/>
                  </a:lnTo>
                  <a:lnTo>
                    <a:pt x="151968" y="312191"/>
                  </a:lnTo>
                  <a:lnTo>
                    <a:pt x="116306" y="309651"/>
                  </a:lnTo>
                  <a:lnTo>
                    <a:pt x="89776" y="302336"/>
                  </a:lnTo>
                  <a:lnTo>
                    <a:pt x="73240" y="290652"/>
                  </a:lnTo>
                  <a:lnTo>
                    <a:pt x="67551" y="275043"/>
                  </a:lnTo>
                  <a:lnTo>
                    <a:pt x="73240" y="259041"/>
                  </a:lnTo>
                  <a:lnTo>
                    <a:pt x="89776" y="247269"/>
                  </a:lnTo>
                  <a:lnTo>
                    <a:pt x="116306" y="240004"/>
                  </a:lnTo>
                  <a:lnTo>
                    <a:pt x="151968" y="237515"/>
                  </a:lnTo>
                  <a:lnTo>
                    <a:pt x="187210" y="240004"/>
                  </a:lnTo>
                  <a:lnTo>
                    <a:pt x="213512" y="247269"/>
                  </a:lnTo>
                  <a:lnTo>
                    <a:pt x="229958" y="259041"/>
                  </a:lnTo>
                  <a:lnTo>
                    <a:pt x="235648" y="275043"/>
                  </a:lnTo>
                  <a:lnTo>
                    <a:pt x="235648" y="229349"/>
                  </a:lnTo>
                  <a:lnTo>
                    <a:pt x="199986" y="217576"/>
                  </a:lnTo>
                  <a:lnTo>
                    <a:pt x="151968" y="213499"/>
                  </a:lnTo>
                  <a:lnTo>
                    <a:pt x="103517" y="217576"/>
                  </a:lnTo>
                  <a:lnTo>
                    <a:pt x="67170" y="229501"/>
                  </a:lnTo>
                  <a:lnTo>
                    <a:pt x="44323" y="248805"/>
                  </a:lnTo>
                  <a:lnTo>
                    <a:pt x="36398" y="275043"/>
                  </a:lnTo>
                  <a:lnTo>
                    <a:pt x="44323" y="301053"/>
                  </a:lnTo>
                  <a:lnTo>
                    <a:pt x="67170" y="320255"/>
                  </a:lnTo>
                  <a:lnTo>
                    <a:pt x="103517" y="332130"/>
                  </a:lnTo>
                  <a:lnTo>
                    <a:pt x="151968" y="336207"/>
                  </a:lnTo>
                  <a:lnTo>
                    <a:pt x="199986" y="332130"/>
                  </a:lnTo>
                  <a:lnTo>
                    <a:pt x="236118" y="320255"/>
                  </a:lnTo>
                  <a:lnTo>
                    <a:pt x="245681" y="312191"/>
                  </a:lnTo>
                  <a:lnTo>
                    <a:pt x="258876" y="301053"/>
                  </a:lnTo>
                  <a:lnTo>
                    <a:pt x="266788" y="275043"/>
                  </a:lnTo>
                  <a:close/>
                </a:path>
                <a:path w="6248400" h="337820">
                  <a:moveTo>
                    <a:pt x="304317" y="163220"/>
                  </a:moveTo>
                  <a:lnTo>
                    <a:pt x="167728" y="163220"/>
                  </a:lnTo>
                  <a:lnTo>
                    <a:pt x="167728" y="118567"/>
                  </a:lnTo>
                  <a:lnTo>
                    <a:pt x="269417" y="118567"/>
                  </a:lnTo>
                  <a:lnTo>
                    <a:pt x="269417" y="93802"/>
                  </a:lnTo>
                  <a:lnTo>
                    <a:pt x="71678" y="93802"/>
                  </a:lnTo>
                  <a:lnTo>
                    <a:pt x="71678" y="7124"/>
                  </a:lnTo>
                  <a:lnTo>
                    <a:pt x="40906" y="7124"/>
                  </a:lnTo>
                  <a:lnTo>
                    <a:pt x="40906" y="118567"/>
                  </a:lnTo>
                  <a:lnTo>
                    <a:pt x="136588" y="118567"/>
                  </a:lnTo>
                  <a:lnTo>
                    <a:pt x="136588" y="163220"/>
                  </a:lnTo>
                  <a:lnTo>
                    <a:pt x="0" y="163220"/>
                  </a:lnTo>
                  <a:lnTo>
                    <a:pt x="0" y="187985"/>
                  </a:lnTo>
                  <a:lnTo>
                    <a:pt x="304317" y="187985"/>
                  </a:lnTo>
                  <a:lnTo>
                    <a:pt x="304317" y="163220"/>
                  </a:lnTo>
                  <a:close/>
                </a:path>
                <a:path w="6248400" h="337820">
                  <a:moveTo>
                    <a:pt x="622134" y="197370"/>
                  </a:moveTo>
                  <a:lnTo>
                    <a:pt x="591362" y="197370"/>
                  </a:lnTo>
                  <a:lnTo>
                    <a:pt x="591362" y="239763"/>
                  </a:lnTo>
                  <a:lnTo>
                    <a:pt x="591362" y="263779"/>
                  </a:lnTo>
                  <a:lnTo>
                    <a:pt x="591362" y="307314"/>
                  </a:lnTo>
                  <a:lnTo>
                    <a:pt x="437146" y="307314"/>
                  </a:lnTo>
                  <a:lnTo>
                    <a:pt x="437146" y="263779"/>
                  </a:lnTo>
                  <a:lnTo>
                    <a:pt x="591362" y="263779"/>
                  </a:lnTo>
                  <a:lnTo>
                    <a:pt x="591362" y="239763"/>
                  </a:lnTo>
                  <a:lnTo>
                    <a:pt x="437146" y="239763"/>
                  </a:lnTo>
                  <a:lnTo>
                    <a:pt x="437146" y="197370"/>
                  </a:lnTo>
                  <a:lnTo>
                    <a:pt x="406755" y="197370"/>
                  </a:lnTo>
                  <a:lnTo>
                    <a:pt x="406755" y="332079"/>
                  </a:lnTo>
                  <a:lnTo>
                    <a:pt x="622134" y="332079"/>
                  </a:lnTo>
                  <a:lnTo>
                    <a:pt x="622134" y="307314"/>
                  </a:lnTo>
                  <a:lnTo>
                    <a:pt x="622134" y="263779"/>
                  </a:lnTo>
                  <a:lnTo>
                    <a:pt x="622134" y="239763"/>
                  </a:lnTo>
                  <a:lnTo>
                    <a:pt x="622134" y="197370"/>
                  </a:lnTo>
                  <a:close/>
                </a:path>
                <a:path w="6248400" h="337820">
                  <a:moveTo>
                    <a:pt x="622134" y="368"/>
                  </a:moveTo>
                  <a:lnTo>
                    <a:pt x="590994" y="368"/>
                  </a:lnTo>
                  <a:lnTo>
                    <a:pt x="590994" y="80302"/>
                  </a:lnTo>
                  <a:lnTo>
                    <a:pt x="522325" y="80302"/>
                  </a:lnTo>
                  <a:lnTo>
                    <a:pt x="512648" y="53746"/>
                  </a:lnTo>
                  <a:lnTo>
                    <a:pt x="501332" y="41275"/>
                  </a:lnTo>
                  <a:lnTo>
                    <a:pt x="494182" y="33388"/>
                  </a:lnTo>
                  <a:lnTo>
                    <a:pt x="494182" y="93433"/>
                  </a:lnTo>
                  <a:lnTo>
                    <a:pt x="489902" y="114617"/>
                  </a:lnTo>
                  <a:lnTo>
                    <a:pt x="478002" y="131229"/>
                  </a:lnTo>
                  <a:lnTo>
                    <a:pt x="459828" y="142074"/>
                  </a:lnTo>
                  <a:lnTo>
                    <a:pt x="436765" y="145961"/>
                  </a:lnTo>
                  <a:lnTo>
                    <a:pt x="413715" y="142074"/>
                  </a:lnTo>
                  <a:lnTo>
                    <a:pt x="395541" y="131229"/>
                  </a:lnTo>
                  <a:lnTo>
                    <a:pt x="383628" y="114617"/>
                  </a:lnTo>
                  <a:lnTo>
                    <a:pt x="379361" y="93433"/>
                  </a:lnTo>
                  <a:lnTo>
                    <a:pt x="383628" y="72301"/>
                  </a:lnTo>
                  <a:lnTo>
                    <a:pt x="413715" y="45097"/>
                  </a:lnTo>
                  <a:lnTo>
                    <a:pt x="459828" y="45097"/>
                  </a:lnTo>
                  <a:lnTo>
                    <a:pt x="489902" y="72301"/>
                  </a:lnTo>
                  <a:lnTo>
                    <a:pt x="494182" y="93433"/>
                  </a:lnTo>
                  <a:lnTo>
                    <a:pt x="494182" y="33388"/>
                  </a:lnTo>
                  <a:lnTo>
                    <a:pt x="468401" y="20358"/>
                  </a:lnTo>
                  <a:lnTo>
                    <a:pt x="436765" y="15760"/>
                  </a:lnTo>
                  <a:lnTo>
                    <a:pt x="402018" y="21399"/>
                  </a:lnTo>
                  <a:lnTo>
                    <a:pt x="374573" y="37287"/>
                  </a:lnTo>
                  <a:lnTo>
                    <a:pt x="356565" y="61823"/>
                  </a:lnTo>
                  <a:lnTo>
                    <a:pt x="350088" y="93433"/>
                  </a:lnTo>
                  <a:lnTo>
                    <a:pt x="356565" y="125247"/>
                  </a:lnTo>
                  <a:lnTo>
                    <a:pt x="374573" y="149898"/>
                  </a:lnTo>
                  <a:lnTo>
                    <a:pt x="402018" y="165823"/>
                  </a:lnTo>
                  <a:lnTo>
                    <a:pt x="436765" y="171475"/>
                  </a:lnTo>
                  <a:lnTo>
                    <a:pt x="468820" y="166751"/>
                  </a:lnTo>
                  <a:lnTo>
                    <a:pt x="494792" y="153377"/>
                  </a:lnTo>
                  <a:lnTo>
                    <a:pt x="501345" y="145961"/>
                  </a:lnTo>
                  <a:lnTo>
                    <a:pt x="513232" y="132537"/>
                  </a:lnTo>
                  <a:lnTo>
                    <a:pt x="522693" y="105435"/>
                  </a:lnTo>
                  <a:lnTo>
                    <a:pt x="590994" y="105435"/>
                  </a:lnTo>
                  <a:lnTo>
                    <a:pt x="590994" y="180860"/>
                  </a:lnTo>
                  <a:lnTo>
                    <a:pt x="622134" y="180860"/>
                  </a:lnTo>
                  <a:lnTo>
                    <a:pt x="622134" y="105435"/>
                  </a:lnTo>
                  <a:lnTo>
                    <a:pt x="622134" y="80302"/>
                  </a:lnTo>
                  <a:lnTo>
                    <a:pt x="622134" y="368"/>
                  </a:lnTo>
                  <a:close/>
                </a:path>
                <a:path w="6248400" h="337820">
                  <a:moveTo>
                    <a:pt x="873531" y="143332"/>
                  </a:moveTo>
                  <a:lnTo>
                    <a:pt x="867181" y="94754"/>
                  </a:lnTo>
                  <a:lnTo>
                    <a:pt x="849477" y="57734"/>
                  </a:lnTo>
                  <a:lnTo>
                    <a:pt x="844791" y="53657"/>
                  </a:lnTo>
                  <a:lnTo>
                    <a:pt x="843889" y="52882"/>
                  </a:lnTo>
                  <a:lnTo>
                    <a:pt x="843889" y="143332"/>
                  </a:lnTo>
                  <a:lnTo>
                    <a:pt x="839749" y="180517"/>
                  </a:lnTo>
                  <a:lnTo>
                    <a:pt x="828179" y="208902"/>
                  </a:lnTo>
                  <a:lnTo>
                    <a:pt x="810488" y="227025"/>
                  </a:lnTo>
                  <a:lnTo>
                    <a:pt x="787984" y="233387"/>
                  </a:lnTo>
                  <a:lnTo>
                    <a:pt x="765263" y="227025"/>
                  </a:lnTo>
                  <a:lnTo>
                    <a:pt x="747458" y="208902"/>
                  </a:lnTo>
                  <a:lnTo>
                    <a:pt x="735850" y="180517"/>
                  </a:lnTo>
                  <a:lnTo>
                    <a:pt x="731697" y="143332"/>
                  </a:lnTo>
                  <a:lnTo>
                    <a:pt x="735850" y="106362"/>
                  </a:lnTo>
                  <a:lnTo>
                    <a:pt x="747458" y="78092"/>
                  </a:lnTo>
                  <a:lnTo>
                    <a:pt x="765263" y="60020"/>
                  </a:lnTo>
                  <a:lnTo>
                    <a:pt x="787984" y="53657"/>
                  </a:lnTo>
                  <a:lnTo>
                    <a:pt x="810488" y="60020"/>
                  </a:lnTo>
                  <a:lnTo>
                    <a:pt x="828179" y="78092"/>
                  </a:lnTo>
                  <a:lnTo>
                    <a:pt x="839749" y="106362"/>
                  </a:lnTo>
                  <a:lnTo>
                    <a:pt x="843889" y="143332"/>
                  </a:lnTo>
                  <a:lnTo>
                    <a:pt x="843889" y="52882"/>
                  </a:lnTo>
                  <a:lnTo>
                    <a:pt x="822401" y="34163"/>
                  </a:lnTo>
                  <a:lnTo>
                    <a:pt x="787984" y="25882"/>
                  </a:lnTo>
                  <a:lnTo>
                    <a:pt x="753567" y="34163"/>
                  </a:lnTo>
                  <a:lnTo>
                    <a:pt x="726490" y="57734"/>
                  </a:lnTo>
                  <a:lnTo>
                    <a:pt x="708787" y="94754"/>
                  </a:lnTo>
                  <a:lnTo>
                    <a:pt x="702437" y="143332"/>
                  </a:lnTo>
                  <a:lnTo>
                    <a:pt x="708787" y="191922"/>
                  </a:lnTo>
                  <a:lnTo>
                    <a:pt x="726490" y="228930"/>
                  </a:lnTo>
                  <a:lnTo>
                    <a:pt x="753567" y="252514"/>
                  </a:lnTo>
                  <a:lnTo>
                    <a:pt x="787984" y="260781"/>
                  </a:lnTo>
                  <a:lnTo>
                    <a:pt x="822401" y="252514"/>
                  </a:lnTo>
                  <a:lnTo>
                    <a:pt x="844359" y="233387"/>
                  </a:lnTo>
                  <a:lnTo>
                    <a:pt x="849477" y="228930"/>
                  </a:lnTo>
                  <a:lnTo>
                    <a:pt x="867181" y="191922"/>
                  </a:lnTo>
                  <a:lnTo>
                    <a:pt x="873531" y="143332"/>
                  </a:lnTo>
                  <a:close/>
                </a:path>
                <a:path w="6248400" h="337820">
                  <a:moveTo>
                    <a:pt x="965466" y="0"/>
                  </a:moveTo>
                  <a:lnTo>
                    <a:pt x="934694" y="0"/>
                  </a:lnTo>
                  <a:lnTo>
                    <a:pt x="934694" y="337324"/>
                  </a:lnTo>
                  <a:lnTo>
                    <a:pt x="965466" y="337324"/>
                  </a:lnTo>
                  <a:lnTo>
                    <a:pt x="965466" y="0"/>
                  </a:lnTo>
                  <a:close/>
                </a:path>
                <a:path w="6248400" h="337820">
                  <a:moveTo>
                    <a:pt x="1235633" y="236016"/>
                  </a:moveTo>
                  <a:lnTo>
                    <a:pt x="1234084" y="225513"/>
                  </a:lnTo>
                  <a:lnTo>
                    <a:pt x="1231874" y="210502"/>
                  </a:lnTo>
                  <a:lnTo>
                    <a:pt x="1191869" y="217436"/>
                  </a:lnTo>
                  <a:lnTo>
                    <a:pt x="1153274" y="222084"/>
                  </a:lnTo>
                  <a:lnTo>
                    <a:pt x="1115796" y="224688"/>
                  </a:lnTo>
                  <a:lnTo>
                    <a:pt x="1079157" y="225513"/>
                  </a:lnTo>
                  <a:lnTo>
                    <a:pt x="1079157" y="32639"/>
                  </a:lnTo>
                  <a:lnTo>
                    <a:pt x="1048766" y="32639"/>
                  </a:lnTo>
                  <a:lnTo>
                    <a:pt x="1048766" y="251396"/>
                  </a:lnTo>
                  <a:lnTo>
                    <a:pt x="1075410" y="251396"/>
                  </a:lnTo>
                  <a:lnTo>
                    <a:pt x="1114056" y="250634"/>
                  </a:lnTo>
                  <a:lnTo>
                    <a:pt x="1153274" y="248069"/>
                  </a:lnTo>
                  <a:lnTo>
                    <a:pt x="1193609" y="243332"/>
                  </a:lnTo>
                  <a:lnTo>
                    <a:pt x="1235633" y="236016"/>
                  </a:lnTo>
                  <a:close/>
                </a:path>
                <a:path w="6248400" h="337820">
                  <a:moveTo>
                    <a:pt x="1348193" y="134327"/>
                  </a:moveTo>
                  <a:lnTo>
                    <a:pt x="1294168" y="134327"/>
                  </a:lnTo>
                  <a:lnTo>
                    <a:pt x="1294168" y="0"/>
                  </a:lnTo>
                  <a:lnTo>
                    <a:pt x="1263396" y="0"/>
                  </a:lnTo>
                  <a:lnTo>
                    <a:pt x="1263396" y="336575"/>
                  </a:lnTo>
                  <a:lnTo>
                    <a:pt x="1294168" y="336575"/>
                  </a:lnTo>
                  <a:lnTo>
                    <a:pt x="1294168" y="159842"/>
                  </a:lnTo>
                  <a:lnTo>
                    <a:pt x="1348193" y="159842"/>
                  </a:lnTo>
                  <a:lnTo>
                    <a:pt x="1348193" y="134327"/>
                  </a:lnTo>
                  <a:close/>
                </a:path>
                <a:path w="6248400" h="337820">
                  <a:moveTo>
                    <a:pt x="1679867" y="158343"/>
                  </a:moveTo>
                  <a:lnTo>
                    <a:pt x="1621002" y="117208"/>
                  </a:lnTo>
                  <a:lnTo>
                    <a:pt x="1598447" y="54406"/>
                  </a:lnTo>
                  <a:lnTo>
                    <a:pt x="1598447" y="17259"/>
                  </a:lnTo>
                  <a:lnTo>
                    <a:pt x="1567675" y="17259"/>
                  </a:lnTo>
                  <a:lnTo>
                    <a:pt x="1567675" y="51777"/>
                  </a:lnTo>
                  <a:lnTo>
                    <a:pt x="1561782" y="88938"/>
                  </a:lnTo>
                  <a:lnTo>
                    <a:pt x="1544980" y="121945"/>
                  </a:lnTo>
                  <a:lnTo>
                    <a:pt x="1518602" y="148767"/>
                  </a:lnTo>
                  <a:lnTo>
                    <a:pt x="1483995" y="167347"/>
                  </a:lnTo>
                  <a:lnTo>
                    <a:pt x="1500136" y="191744"/>
                  </a:lnTo>
                  <a:lnTo>
                    <a:pt x="1527822" y="177634"/>
                  </a:lnTo>
                  <a:lnTo>
                    <a:pt x="1551355" y="158292"/>
                  </a:lnTo>
                  <a:lnTo>
                    <a:pt x="1570101" y="134378"/>
                  </a:lnTo>
                  <a:lnTo>
                    <a:pt x="1583436" y="106565"/>
                  </a:lnTo>
                  <a:lnTo>
                    <a:pt x="1597202" y="131064"/>
                  </a:lnTo>
                  <a:lnTo>
                    <a:pt x="1615567" y="152336"/>
                  </a:lnTo>
                  <a:lnTo>
                    <a:pt x="1637944" y="169672"/>
                  </a:lnTo>
                  <a:lnTo>
                    <a:pt x="1663738" y="182359"/>
                  </a:lnTo>
                  <a:lnTo>
                    <a:pt x="1679867" y="158343"/>
                  </a:lnTo>
                  <a:close/>
                </a:path>
                <a:path w="6248400" h="337820">
                  <a:moveTo>
                    <a:pt x="1750415" y="275043"/>
                  </a:moveTo>
                  <a:lnTo>
                    <a:pt x="1742719" y="248805"/>
                  </a:lnTo>
                  <a:lnTo>
                    <a:pt x="1729828" y="237515"/>
                  </a:lnTo>
                  <a:lnTo>
                    <a:pt x="1720672" y="229501"/>
                  </a:lnTo>
                  <a:lnTo>
                    <a:pt x="1719643" y="229158"/>
                  </a:lnTo>
                  <a:lnTo>
                    <a:pt x="1719643" y="275043"/>
                  </a:lnTo>
                  <a:lnTo>
                    <a:pt x="1714119" y="290652"/>
                  </a:lnTo>
                  <a:lnTo>
                    <a:pt x="1698256" y="302336"/>
                  </a:lnTo>
                  <a:lnTo>
                    <a:pt x="1673098" y="309651"/>
                  </a:lnTo>
                  <a:lnTo>
                    <a:pt x="1639722" y="312191"/>
                  </a:lnTo>
                  <a:lnTo>
                    <a:pt x="1606118" y="309651"/>
                  </a:lnTo>
                  <a:lnTo>
                    <a:pt x="1580857" y="302336"/>
                  </a:lnTo>
                  <a:lnTo>
                    <a:pt x="1564944" y="290652"/>
                  </a:lnTo>
                  <a:lnTo>
                    <a:pt x="1559420" y="275043"/>
                  </a:lnTo>
                  <a:lnTo>
                    <a:pt x="1564944" y="259207"/>
                  </a:lnTo>
                  <a:lnTo>
                    <a:pt x="1580857" y="247408"/>
                  </a:lnTo>
                  <a:lnTo>
                    <a:pt x="1606118" y="240055"/>
                  </a:lnTo>
                  <a:lnTo>
                    <a:pt x="1639722" y="237515"/>
                  </a:lnTo>
                  <a:lnTo>
                    <a:pt x="1673098" y="240055"/>
                  </a:lnTo>
                  <a:lnTo>
                    <a:pt x="1698256" y="247408"/>
                  </a:lnTo>
                  <a:lnTo>
                    <a:pt x="1714119" y="259207"/>
                  </a:lnTo>
                  <a:lnTo>
                    <a:pt x="1719643" y="275043"/>
                  </a:lnTo>
                  <a:lnTo>
                    <a:pt x="1719643" y="229158"/>
                  </a:lnTo>
                  <a:lnTo>
                    <a:pt x="1685823" y="217576"/>
                  </a:lnTo>
                  <a:lnTo>
                    <a:pt x="1639722" y="213499"/>
                  </a:lnTo>
                  <a:lnTo>
                    <a:pt x="1593392" y="217576"/>
                  </a:lnTo>
                  <a:lnTo>
                    <a:pt x="1558442" y="229501"/>
                  </a:lnTo>
                  <a:lnTo>
                    <a:pt x="1536357" y="248805"/>
                  </a:lnTo>
                  <a:lnTo>
                    <a:pt x="1528648" y="275043"/>
                  </a:lnTo>
                  <a:lnTo>
                    <a:pt x="1536357" y="301053"/>
                  </a:lnTo>
                  <a:lnTo>
                    <a:pt x="1558442" y="320255"/>
                  </a:lnTo>
                  <a:lnTo>
                    <a:pt x="1593392" y="332130"/>
                  </a:lnTo>
                  <a:lnTo>
                    <a:pt x="1639722" y="336207"/>
                  </a:lnTo>
                  <a:lnTo>
                    <a:pt x="1685823" y="332130"/>
                  </a:lnTo>
                  <a:lnTo>
                    <a:pt x="1720672" y="320255"/>
                  </a:lnTo>
                  <a:lnTo>
                    <a:pt x="1729943" y="312191"/>
                  </a:lnTo>
                  <a:lnTo>
                    <a:pt x="1742719" y="301053"/>
                  </a:lnTo>
                  <a:lnTo>
                    <a:pt x="1750415" y="275043"/>
                  </a:lnTo>
                  <a:close/>
                </a:path>
                <a:path w="6248400" h="337820">
                  <a:moveTo>
                    <a:pt x="1796567" y="87045"/>
                  </a:moveTo>
                  <a:lnTo>
                    <a:pt x="1746656" y="87045"/>
                  </a:lnTo>
                  <a:lnTo>
                    <a:pt x="1746656" y="368"/>
                  </a:lnTo>
                  <a:lnTo>
                    <a:pt x="1715897" y="368"/>
                  </a:lnTo>
                  <a:lnTo>
                    <a:pt x="1715897" y="204127"/>
                  </a:lnTo>
                  <a:lnTo>
                    <a:pt x="1746656" y="204127"/>
                  </a:lnTo>
                  <a:lnTo>
                    <a:pt x="1746656" y="112560"/>
                  </a:lnTo>
                  <a:lnTo>
                    <a:pt x="1796567" y="112560"/>
                  </a:lnTo>
                  <a:lnTo>
                    <a:pt x="1796567" y="87045"/>
                  </a:lnTo>
                  <a:close/>
                </a:path>
                <a:path w="6248400" h="337820">
                  <a:moveTo>
                    <a:pt x="2108009" y="197370"/>
                  </a:moveTo>
                  <a:lnTo>
                    <a:pt x="2077237" y="197370"/>
                  </a:lnTo>
                  <a:lnTo>
                    <a:pt x="2077237" y="239763"/>
                  </a:lnTo>
                  <a:lnTo>
                    <a:pt x="2077237" y="263779"/>
                  </a:lnTo>
                  <a:lnTo>
                    <a:pt x="2077237" y="307314"/>
                  </a:lnTo>
                  <a:lnTo>
                    <a:pt x="1923021" y="307314"/>
                  </a:lnTo>
                  <a:lnTo>
                    <a:pt x="1923021" y="263779"/>
                  </a:lnTo>
                  <a:lnTo>
                    <a:pt x="2077237" y="263779"/>
                  </a:lnTo>
                  <a:lnTo>
                    <a:pt x="2077237" y="239763"/>
                  </a:lnTo>
                  <a:lnTo>
                    <a:pt x="1923021" y="239763"/>
                  </a:lnTo>
                  <a:lnTo>
                    <a:pt x="1923021" y="197370"/>
                  </a:lnTo>
                  <a:lnTo>
                    <a:pt x="1892630" y="197370"/>
                  </a:lnTo>
                  <a:lnTo>
                    <a:pt x="1892630" y="332079"/>
                  </a:lnTo>
                  <a:lnTo>
                    <a:pt x="2108009" y="332079"/>
                  </a:lnTo>
                  <a:lnTo>
                    <a:pt x="2108009" y="307314"/>
                  </a:lnTo>
                  <a:lnTo>
                    <a:pt x="2108009" y="263779"/>
                  </a:lnTo>
                  <a:lnTo>
                    <a:pt x="2108009" y="239763"/>
                  </a:lnTo>
                  <a:lnTo>
                    <a:pt x="2108009" y="197370"/>
                  </a:lnTo>
                  <a:close/>
                </a:path>
                <a:path w="6248400" h="337820">
                  <a:moveTo>
                    <a:pt x="2108009" y="368"/>
                  </a:moveTo>
                  <a:lnTo>
                    <a:pt x="2076856" y="368"/>
                  </a:lnTo>
                  <a:lnTo>
                    <a:pt x="2076856" y="80302"/>
                  </a:lnTo>
                  <a:lnTo>
                    <a:pt x="2008200" y="80302"/>
                  </a:lnTo>
                  <a:lnTo>
                    <a:pt x="1998522" y="53746"/>
                  </a:lnTo>
                  <a:lnTo>
                    <a:pt x="1987207" y="41275"/>
                  </a:lnTo>
                  <a:lnTo>
                    <a:pt x="1980057" y="33388"/>
                  </a:lnTo>
                  <a:lnTo>
                    <a:pt x="1980057" y="93433"/>
                  </a:lnTo>
                  <a:lnTo>
                    <a:pt x="1975777" y="114617"/>
                  </a:lnTo>
                  <a:lnTo>
                    <a:pt x="1963864" y="131229"/>
                  </a:lnTo>
                  <a:lnTo>
                    <a:pt x="1945703" y="142074"/>
                  </a:lnTo>
                  <a:lnTo>
                    <a:pt x="1922640" y="145961"/>
                  </a:lnTo>
                  <a:lnTo>
                    <a:pt x="1899577" y="142074"/>
                  </a:lnTo>
                  <a:lnTo>
                    <a:pt x="1881416" y="131229"/>
                  </a:lnTo>
                  <a:lnTo>
                    <a:pt x="1869503" y="114617"/>
                  </a:lnTo>
                  <a:lnTo>
                    <a:pt x="1865236" y="93433"/>
                  </a:lnTo>
                  <a:lnTo>
                    <a:pt x="1869503" y="72301"/>
                  </a:lnTo>
                  <a:lnTo>
                    <a:pt x="1899577" y="45097"/>
                  </a:lnTo>
                  <a:lnTo>
                    <a:pt x="1945703" y="45097"/>
                  </a:lnTo>
                  <a:lnTo>
                    <a:pt x="1975777" y="72301"/>
                  </a:lnTo>
                  <a:lnTo>
                    <a:pt x="1980057" y="93433"/>
                  </a:lnTo>
                  <a:lnTo>
                    <a:pt x="1980057" y="33388"/>
                  </a:lnTo>
                  <a:lnTo>
                    <a:pt x="1954263" y="20358"/>
                  </a:lnTo>
                  <a:lnTo>
                    <a:pt x="1922640" y="15760"/>
                  </a:lnTo>
                  <a:lnTo>
                    <a:pt x="1887880" y="21399"/>
                  </a:lnTo>
                  <a:lnTo>
                    <a:pt x="1860448" y="37287"/>
                  </a:lnTo>
                  <a:lnTo>
                    <a:pt x="1842439" y="61823"/>
                  </a:lnTo>
                  <a:lnTo>
                    <a:pt x="1835962" y="93433"/>
                  </a:lnTo>
                  <a:lnTo>
                    <a:pt x="1842439" y="125247"/>
                  </a:lnTo>
                  <a:lnTo>
                    <a:pt x="1860448" y="149898"/>
                  </a:lnTo>
                  <a:lnTo>
                    <a:pt x="1887880" y="165823"/>
                  </a:lnTo>
                  <a:lnTo>
                    <a:pt x="1922640" y="171475"/>
                  </a:lnTo>
                  <a:lnTo>
                    <a:pt x="1954695" y="166751"/>
                  </a:lnTo>
                  <a:lnTo>
                    <a:pt x="1980666" y="153377"/>
                  </a:lnTo>
                  <a:lnTo>
                    <a:pt x="1987219" y="145961"/>
                  </a:lnTo>
                  <a:lnTo>
                    <a:pt x="1999107" y="132537"/>
                  </a:lnTo>
                  <a:lnTo>
                    <a:pt x="2008568" y="105435"/>
                  </a:lnTo>
                  <a:lnTo>
                    <a:pt x="2076856" y="105435"/>
                  </a:lnTo>
                  <a:lnTo>
                    <a:pt x="2076856" y="180860"/>
                  </a:lnTo>
                  <a:lnTo>
                    <a:pt x="2108009" y="180860"/>
                  </a:lnTo>
                  <a:lnTo>
                    <a:pt x="2108009" y="105435"/>
                  </a:lnTo>
                  <a:lnTo>
                    <a:pt x="2108009" y="80302"/>
                  </a:lnTo>
                  <a:lnTo>
                    <a:pt x="2108009" y="368"/>
                  </a:lnTo>
                  <a:close/>
                </a:path>
                <a:path w="6248400" h="337820">
                  <a:moveTo>
                    <a:pt x="2446083" y="64160"/>
                  </a:moveTo>
                  <a:lnTo>
                    <a:pt x="2438006" y="39027"/>
                  </a:lnTo>
                  <a:lnTo>
                    <a:pt x="2425128" y="28892"/>
                  </a:lnTo>
                  <a:lnTo>
                    <a:pt x="2414701" y="20688"/>
                  </a:lnTo>
                  <a:lnTo>
                    <a:pt x="2414562" y="20650"/>
                  </a:lnTo>
                  <a:lnTo>
                    <a:pt x="2414562" y="64160"/>
                  </a:lnTo>
                  <a:lnTo>
                    <a:pt x="2408783" y="79171"/>
                  </a:lnTo>
                  <a:lnTo>
                    <a:pt x="2391905" y="90233"/>
                  </a:lnTo>
                  <a:lnTo>
                    <a:pt x="2364702" y="97091"/>
                  </a:lnTo>
                  <a:lnTo>
                    <a:pt x="2327884" y="99428"/>
                  </a:lnTo>
                  <a:lnTo>
                    <a:pt x="2291080" y="97091"/>
                  </a:lnTo>
                  <a:lnTo>
                    <a:pt x="2263864" y="90233"/>
                  </a:lnTo>
                  <a:lnTo>
                    <a:pt x="2246998" y="79171"/>
                  </a:lnTo>
                  <a:lnTo>
                    <a:pt x="2241207" y="64160"/>
                  </a:lnTo>
                  <a:lnTo>
                    <a:pt x="2246998" y="49149"/>
                  </a:lnTo>
                  <a:lnTo>
                    <a:pt x="2263864" y="38087"/>
                  </a:lnTo>
                  <a:lnTo>
                    <a:pt x="2291080" y="31229"/>
                  </a:lnTo>
                  <a:lnTo>
                    <a:pt x="2327884" y="28892"/>
                  </a:lnTo>
                  <a:lnTo>
                    <a:pt x="2364702" y="31229"/>
                  </a:lnTo>
                  <a:lnTo>
                    <a:pt x="2391905" y="38087"/>
                  </a:lnTo>
                  <a:lnTo>
                    <a:pt x="2408783" y="49149"/>
                  </a:lnTo>
                  <a:lnTo>
                    <a:pt x="2414562" y="64160"/>
                  </a:lnTo>
                  <a:lnTo>
                    <a:pt x="2414562" y="20650"/>
                  </a:lnTo>
                  <a:lnTo>
                    <a:pt x="2377541" y="9448"/>
                  </a:lnTo>
                  <a:lnTo>
                    <a:pt x="2327884" y="5626"/>
                  </a:lnTo>
                  <a:lnTo>
                    <a:pt x="2278240" y="9448"/>
                  </a:lnTo>
                  <a:lnTo>
                    <a:pt x="2241067" y="20688"/>
                  </a:lnTo>
                  <a:lnTo>
                    <a:pt x="2217763" y="39027"/>
                  </a:lnTo>
                  <a:lnTo>
                    <a:pt x="2209685" y="64160"/>
                  </a:lnTo>
                  <a:lnTo>
                    <a:pt x="2217763" y="89242"/>
                  </a:lnTo>
                  <a:lnTo>
                    <a:pt x="2241067" y="107454"/>
                  </a:lnTo>
                  <a:lnTo>
                    <a:pt x="2278240" y="118567"/>
                  </a:lnTo>
                  <a:lnTo>
                    <a:pt x="2327884" y="122326"/>
                  </a:lnTo>
                  <a:lnTo>
                    <a:pt x="2377541" y="118567"/>
                  </a:lnTo>
                  <a:lnTo>
                    <a:pt x="2414701" y="107454"/>
                  </a:lnTo>
                  <a:lnTo>
                    <a:pt x="2424963" y="99428"/>
                  </a:lnTo>
                  <a:lnTo>
                    <a:pt x="2438006" y="89242"/>
                  </a:lnTo>
                  <a:lnTo>
                    <a:pt x="2446083" y="64160"/>
                  </a:lnTo>
                  <a:close/>
                </a:path>
                <a:path w="6248400" h="337820">
                  <a:moveTo>
                    <a:pt x="2451341" y="308813"/>
                  </a:moveTo>
                  <a:lnTo>
                    <a:pt x="2243467" y="308813"/>
                  </a:lnTo>
                  <a:lnTo>
                    <a:pt x="2243467" y="274662"/>
                  </a:lnTo>
                  <a:lnTo>
                    <a:pt x="2441206" y="274662"/>
                  </a:lnTo>
                  <a:lnTo>
                    <a:pt x="2441206" y="198869"/>
                  </a:lnTo>
                  <a:lnTo>
                    <a:pt x="2212314" y="198869"/>
                  </a:lnTo>
                  <a:lnTo>
                    <a:pt x="2212314" y="222135"/>
                  </a:lnTo>
                  <a:lnTo>
                    <a:pt x="2410815" y="222135"/>
                  </a:lnTo>
                  <a:lnTo>
                    <a:pt x="2410815" y="252145"/>
                  </a:lnTo>
                  <a:lnTo>
                    <a:pt x="2213445" y="252145"/>
                  </a:lnTo>
                  <a:lnTo>
                    <a:pt x="2213445" y="332828"/>
                  </a:lnTo>
                  <a:lnTo>
                    <a:pt x="2451341" y="332828"/>
                  </a:lnTo>
                  <a:lnTo>
                    <a:pt x="2451341" y="308813"/>
                  </a:lnTo>
                  <a:close/>
                </a:path>
                <a:path w="6248400" h="337820">
                  <a:moveTo>
                    <a:pt x="2480233" y="145211"/>
                  </a:moveTo>
                  <a:lnTo>
                    <a:pt x="2175548" y="145211"/>
                  </a:lnTo>
                  <a:lnTo>
                    <a:pt x="2175548" y="169976"/>
                  </a:lnTo>
                  <a:lnTo>
                    <a:pt x="2480233" y="169976"/>
                  </a:lnTo>
                  <a:lnTo>
                    <a:pt x="2480233" y="145211"/>
                  </a:lnTo>
                  <a:close/>
                </a:path>
                <a:path w="6248400" h="337820">
                  <a:moveTo>
                    <a:pt x="2811183" y="26263"/>
                  </a:moveTo>
                  <a:lnTo>
                    <a:pt x="2643835" y="26263"/>
                  </a:lnTo>
                  <a:lnTo>
                    <a:pt x="2643835" y="51409"/>
                  </a:lnTo>
                  <a:lnTo>
                    <a:pt x="2781173" y="51409"/>
                  </a:lnTo>
                  <a:lnTo>
                    <a:pt x="2780868" y="68884"/>
                  </a:lnTo>
                  <a:lnTo>
                    <a:pt x="2779623" y="89395"/>
                  </a:lnTo>
                  <a:lnTo>
                    <a:pt x="2776893" y="113144"/>
                  </a:lnTo>
                  <a:lnTo>
                    <a:pt x="2772168" y="140335"/>
                  </a:lnTo>
                  <a:lnTo>
                    <a:pt x="2802559" y="143713"/>
                  </a:lnTo>
                  <a:lnTo>
                    <a:pt x="2807551" y="112547"/>
                  </a:lnTo>
                  <a:lnTo>
                    <a:pt x="2810103" y="85496"/>
                  </a:lnTo>
                  <a:lnTo>
                    <a:pt x="2811056" y="62611"/>
                  </a:lnTo>
                  <a:lnTo>
                    <a:pt x="2811132" y="51409"/>
                  </a:lnTo>
                  <a:lnTo>
                    <a:pt x="2811183" y="26263"/>
                  </a:lnTo>
                  <a:close/>
                </a:path>
                <a:path w="6248400" h="337820">
                  <a:moveTo>
                    <a:pt x="2836697" y="186486"/>
                  </a:moveTo>
                  <a:lnTo>
                    <a:pt x="2835351" y="172974"/>
                  </a:lnTo>
                  <a:lnTo>
                    <a:pt x="2834449" y="163969"/>
                  </a:lnTo>
                  <a:lnTo>
                    <a:pt x="2808160" y="167220"/>
                  </a:lnTo>
                  <a:lnTo>
                    <a:pt x="2780842" y="169735"/>
                  </a:lnTo>
                  <a:lnTo>
                    <a:pt x="2753029" y="171627"/>
                  </a:lnTo>
                  <a:lnTo>
                    <a:pt x="2725255" y="172974"/>
                  </a:lnTo>
                  <a:lnTo>
                    <a:pt x="2725255" y="101307"/>
                  </a:lnTo>
                  <a:lnTo>
                    <a:pt x="2694863" y="101307"/>
                  </a:lnTo>
                  <a:lnTo>
                    <a:pt x="2694863" y="174104"/>
                  </a:lnTo>
                  <a:lnTo>
                    <a:pt x="2623578" y="174853"/>
                  </a:lnTo>
                  <a:lnTo>
                    <a:pt x="2626576" y="199999"/>
                  </a:lnTo>
                  <a:lnTo>
                    <a:pt x="2674759" y="199517"/>
                  </a:lnTo>
                  <a:lnTo>
                    <a:pt x="2727845" y="197599"/>
                  </a:lnTo>
                  <a:lnTo>
                    <a:pt x="2782811" y="193509"/>
                  </a:lnTo>
                  <a:lnTo>
                    <a:pt x="2836697" y="186486"/>
                  </a:lnTo>
                  <a:close/>
                </a:path>
                <a:path w="6248400" h="337820">
                  <a:moveTo>
                    <a:pt x="2898610" y="303936"/>
                  </a:moveTo>
                  <a:lnTo>
                    <a:pt x="2705747" y="303936"/>
                  </a:lnTo>
                  <a:lnTo>
                    <a:pt x="2705747" y="230390"/>
                  </a:lnTo>
                  <a:lnTo>
                    <a:pt x="2674975" y="230390"/>
                  </a:lnTo>
                  <a:lnTo>
                    <a:pt x="2674975" y="329069"/>
                  </a:lnTo>
                  <a:lnTo>
                    <a:pt x="2898610" y="329069"/>
                  </a:lnTo>
                  <a:lnTo>
                    <a:pt x="2898610" y="303936"/>
                  </a:lnTo>
                  <a:close/>
                </a:path>
                <a:path w="6248400" h="337820">
                  <a:moveTo>
                    <a:pt x="2936138" y="109562"/>
                  </a:moveTo>
                  <a:lnTo>
                    <a:pt x="2887738" y="109562"/>
                  </a:lnTo>
                  <a:lnTo>
                    <a:pt x="2887738" y="0"/>
                  </a:lnTo>
                  <a:lnTo>
                    <a:pt x="2856966" y="0"/>
                  </a:lnTo>
                  <a:lnTo>
                    <a:pt x="2856966" y="253657"/>
                  </a:lnTo>
                  <a:lnTo>
                    <a:pt x="2887738" y="253657"/>
                  </a:lnTo>
                  <a:lnTo>
                    <a:pt x="2887738" y="135077"/>
                  </a:lnTo>
                  <a:lnTo>
                    <a:pt x="2936138" y="135077"/>
                  </a:lnTo>
                  <a:lnTo>
                    <a:pt x="2936138" y="109562"/>
                  </a:lnTo>
                  <a:close/>
                </a:path>
                <a:path w="6248400" h="337820">
                  <a:moveTo>
                    <a:pt x="3166148" y="162852"/>
                  </a:moveTo>
                  <a:lnTo>
                    <a:pt x="3132531" y="146456"/>
                  </a:lnTo>
                  <a:lnTo>
                    <a:pt x="3106864" y="123215"/>
                  </a:lnTo>
                  <a:lnTo>
                    <a:pt x="3101810" y="114439"/>
                  </a:lnTo>
                  <a:lnTo>
                    <a:pt x="3090481" y="94830"/>
                  </a:lnTo>
                  <a:lnTo>
                    <a:pt x="3084728" y="63030"/>
                  </a:lnTo>
                  <a:lnTo>
                    <a:pt x="3084728" y="49898"/>
                  </a:lnTo>
                  <a:lnTo>
                    <a:pt x="3159023" y="49898"/>
                  </a:lnTo>
                  <a:lnTo>
                    <a:pt x="3159023" y="25133"/>
                  </a:lnTo>
                  <a:lnTo>
                    <a:pt x="2978543" y="25133"/>
                  </a:lnTo>
                  <a:lnTo>
                    <a:pt x="2978543" y="49898"/>
                  </a:lnTo>
                  <a:lnTo>
                    <a:pt x="3053956" y="49898"/>
                  </a:lnTo>
                  <a:lnTo>
                    <a:pt x="3053956" y="63030"/>
                  </a:lnTo>
                  <a:lnTo>
                    <a:pt x="3047898" y="98094"/>
                  </a:lnTo>
                  <a:lnTo>
                    <a:pt x="3030740" y="129362"/>
                  </a:lnTo>
                  <a:lnTo>
                    <a:pt x="3004096" y="154851"/>
                  </a:lnTo>
                  <a:lnTo>
                    <a:pt x="2969539" y="172605"/>
                  </a:lnTo>
                  <a:lnTo>
                    <a:pt x="2985287" y="196989"/>
                  </a:lnTo>
                  <a:lnTo>
                    <a:pt x="3013481" y="183464"/>
                  </a:lnTo>
                  <a:lnTo>
                    <a:pt x="3037408" y="164719"/>
                  </a:lnTo>
                  <a:lnTo>
                    <a:pt x="3056471" y="141478"/>
                  </a:lnTo>
                  <a:lnTo>
                    <a:pt x="3070098" y="114439"/>
                  </a:lnTo>
                  <a:lnTo>
                    <a:pt x="3083445" y="138099"/>
                  </a:lnTo>
                  <a:lnTo>
                    <a:pt x="3101797" y="158534"/>
                  </a:lnTo>
                  <a:lnTo>
                    <a:pt x="3124657" y="175018"/>
                  </a:lnTo>
                  <a:lnTo>
                    <a:pt x="3151517" y="186855"/>
                  </a:lnTo>
                  <a:lnTo>
                    <a:pt x="3166148" y="162852"/>
                  </a:lnTo>
                  <a:close/>
                </a:path>
                <a:path w="6248400" h="337820">
                  <a:moveTo>
                    <a:pt x="3235947" y="273913"/>
                  </a:moveTo>
                  <a:lnTo>
                    <a:pt x="3228251" y="247777"/>
                  </a:lnTo>
                  <a:lnTo>
                    <a:pt x="3215348" y="236385"/>
                  </a:lnTo>
                  <a:lnTo>
                    <a:pt x="3206204" y="228320"/>
                  </a:lnTo>
                  <a:lnTo>
                    <a:pt x="3205175" y="227965"/>
                  </a:lnTo>
                  <a:lnTo>
                    <a:pt x="3205175" y="273913"/>
                  </a:lnTo>
                  <a:lnTo>
                    <a:pt x="3199650" y="289966"/>
                  </a:lnTo>
                  <a:lnTo>
                    <a:pt x="3183788" y="301866"/>
                  </a:lnTo>
                  <a:lnTo>
                    <a:pt x="3158642" y="309270"/>
                  </a:lnTo>
                  <a:lnTo>
                    <a:pt x="3125254" y="311810"/>
                  </a:lnTo>
                  <a:lnTo>
                    <a:pt x="3091497" y="309270"/>
                  </a:lnTo>
                  <a:lnTo>
                    <a:pt x="3066250" y="301866"/>
                  </a:lnTo>
                  <a:lnTo>
                    <a:pt x="3050425" y="289966"/>
                  </a:lnTo>
                  <a:lnTo>
                    <a:pt x="3044952" y="273913"/>
                  </a:lnTo>
                  <a:lnTo>
                    <a:pt x="3050425" y="258076"/>
                  </a:lnTo>
                  <a:lnTo>
                    <a:pt x="3066250" y="246291"/>
                  </a:lnTo>
                  <a:lnTo>
                    <a:pt x="3091497" y="238925"/>
                  </a:lnTo>
                  <a:lnTo>
                    <a:pt x="3125254" y="236385"/>
                  </a:lnTo>
                  <a:lnTo>
                    <a:pt x="3158642" y="238925"/>
                  </a:lnTo>
                  <a:lnTo>
                    <a:pt x="3183788" y="246291"/>
                  </a:lnTo>
                  <a:lnTo>
                    <a:pt x="3199650" y="258076"/>
                  </a:lnTo>
                  <a:lnTo>
                    <a:pt x="3205175" y="273913"/>
                  </a:lnTo>
                  <a:lnTo>
                    <a:pt x="3205175" y="227965"/>
                  </a:lnTo>
                  <a:lnTo>
                    <a:pt x="3171355" y="216192"/>
                  </a:lnTo>
                  <a:lnTo>
                    <a:pt x="3125254" y="212001"/>
                  </a:lnTo>
                  <a:lnTo>
                    <a:pt x="3078772" y="216192"/>
                  </a:lnTo>
                  <a:lnTo>
                    <a:pt x="3043834" y="228320"/>
                  </a:lnTo>
                  <a:lnTo>
                    <a:pt x="3021825" y="247777"/>
                  </a:lnTo>
                  <a:lnTo>
                    <a:pt x="3014180" y="273913"/>
                  </a:lnTo>
                  <a:lnTo>
                    <a:pt x="3021825" y="300266"/>
                  </a:lnTo>
                  <a:lnTo>
                    <a:pt x="3043834" y="319836"/>
                  </a:lnTo>
                  <a:lnTo>
                    <a:pt x="3078772" y="332003"/>
                  </a:lnTo>
                  <a:lnTo>
                    <a:pt x="3125254" y="336207"/>
                  </a:lnTo>
                  <a:lnTo>
                    <a:pt x="3171355" y="332003"/>
                  </a:lnTo>
                  <a:lnTo>
                    <a:pt x="3206204" y="319836"/>
                  </a:lnTo>
                  <a:lnTo>
                    <a:pt x="3215246" y="311810"/>
                  </a:lnTo>
                  <a:lnTo>
                    <a:pt x="3228251" y="300266"/>
                  </a:lnTo>
                  <a:lnTo>
                    <a:pt x="3235947" y="273913"/>
                  </a:lnTo>
                  <a:close/>
                </a:path>
                <a:path w="6248400" h="337820">
                  <a:moveTo>
                    <a:pt x="3282099" y="85178"/>
                  </a:moveTo>
                  <a:lnTo>
                    <a:pt x="3232188" y="85178"/>
                  </a:lnTo>
                  <a:lnTo>
                    <a:pt x="3232188" y="368"/>
                  </a:lnTo>
                  <a:lnTo>
                    <a:pt x="3201428" y="368"/>
                  </a:lnTo>
                  <a:lnTo>
                    <a:pt x="3201428" y="203365"/>
                  </a:lnTo>
                  <a:lnTo>
                    <a:pt x="3232188" y="203365"/>
                  </a:lnTo>
                  <a:lnTo>
                    <a:pt x="3232188" y="111061"/>
                  </a:lnTo>
                  <a:lnTo>
                    <a:pt x="3282099" y="111061"/>
                  </a:lnTo>
                  <a:lnTo>
                    <a:pt x="3282099" y="85178"/>
                  </a:lnTo>
                  <a:close/>
                </a:path>
                <a:path w="6248400" h="337820">
                  <a:moveTo>
                    <a:pt x="3497110" y="184238"/>
                  </a:moveTo>
                  <a:lnTo>
                    <a:pt x="3491014" y="152946"/>
                  </a:lnTo>
                  <a:lnTo>
                    <a:pt x="3476587" y="132080"/>
                  </a:lnTo>
                  <a:lnTo>
                    <a:pt x="3474021" y="128371"/>
                  </a:lnTo>
                  <a:lnTo>
                    <a:pt x="3467836" y="124561"/>
                  </a:lnTo>
                  <a:lnTo>
                    <a:pt x="3467836" y="184238"/>
                  </a:lnTo>
                  <a:lnTo>
                    <a:pt x="3463899" y="204990"/>
                  </a:lnTo>
                  <a:lnTo>
                    <a:pt x="3452926" y="221386"/>
                  </a:lnTo>
                  <a:lnTo>
                    <a:pt x="3436175" y="232143"/>
                  </a:lnTo>
                  <a:lnTo>
                    <a:pt x="3414928" y="236016"/>
                  </a:lnTo>
                  <a:lnTo>
                    <a:pt x="3393897" y="232143"/>
                  </a:lnTo>
                  <a:lnTo>
                    <a:pt x="3377260" y="221386"/>
                  </a:lnTo>
                  <a:lnTo>
                    <a:pt x="3366325" y="204990"/>
                  </a:lnTo>
                  <a:lnTo>
                    <a:pt x="3362401" y="184238"/>
                  </a:lnTo>
                  <a:lnTo>
                    <a:pt x="3366325" y="163258"/>
                  </a:lnTo>
                  <a:lnTo>
                    <a:pt x="3377260" y="146761"/>
                  </a:lnTo>
                  <a:lnTo>
                    <a:pt x="3393897" y="135953"/>
                  </a:lnTo>
                  <a:lnTo>
                    <a:pt x="3414928" y="132080"/>
                  </a:lnTo>
                  <a:lnTo>
                    <a:pt x="3436175" y="135953"/>
                  </a:lnTo>
                  <a:lnTo>
                    <a:pt x="3452926" y="146761"/>
                  </a:lnTo>
                  <a:lnTo>
                    <a:pt x="3463899" y="163258"/>
                  </a:lnTo>
                  <a:lnTo>
                    <a:pt x="3467836" y="184238"/>
                  </a:lnTo>
                  <a:lnTo>
                    <a:pt x="3467836" y="124561"/>
                  </a:lnTo>
                  <a:lnTo>
                    <a:pt x="3448037" y="112318"/>
                  </a:lnTo>
                  <a:lnTo>
                    <a:pt x="3414928" y="106565"/>
                  </a:lnTo>
                  <a:lnTo>
                    <a:pt x="3382264" y="112318"/>
                  </a:lnTo>
                  <a:lnTo>
                    <a:pt x="3356483" y="128371"/>
                  </a:lnTo>
                  <a:lnTo>
                    <a:pt x="3339579" y="152946"/>
                  </a:lnTo>
                  <a:lnTo>
                    <a:pt x="3333508" y="184238"/>
                  </a:lnTo>
                  <a:lnTo>
                    <a:pt x="3339579" y="215620"/>
                  </a:lnTo>
                  <a:lnTo>
                    <a:pt x="3356483" y="240055"/>
                  </a:lnTo>
                  <a:lnTo>
                    <a:pt x="3382264" y="255892"/>
                  </a:lnTo>
                  <a:lnTo>
                    <a:pt x="3414928" y="261531"/>
                  </a:lnTo>
                  <a:lnTo>
                    <a:pt x="3448037" y="255892"/>
                  </a:lnTo>
                  <a:lnTo>
                    <a:pt x="3474021" y="240055"/>
                  </a:lnTo>
                  <a:lnTo>
                    <a:pt x="3476828" y="236016"/>
                  </a:lnTo>
                  <a:lnTo>
                    <a:pt x="3491014" y="215620"/>
                  </a:lnTo>
                  <a:lnTo>
                    <a:pt x="3497110" y="184238"/>
                  </a:lnTo>
                  <a:close/>
                </a:path>
                <a:path w="6248400" h="337820">
                  <a:moveTo>
                    <a:pt x="3512858" y="54025"/>
                  </a:moveTo>
                  <a:lnTo>
                    <a:pt x="3429939" y="54025"/>
                  </a:lnTo>
                  <a:lnTo>
                    <a:pt x="3429939" y="4127"/>
                  </a:lnTo>
                  <a:lnTo>
                    <a:pt x="3399167" y="4127"/>
                  </a:lnTo>
                  <a:lnTo>
                    <a:pt x="3399167" y="54025"/>
                  </a:lnTo>
                  <a:lnTo>
                    <a:pt x="3314369" y="54025"/>
                  </a:lnTo>
                  <a:lnTo>
                    <a:pt x="3314369" y="78790"/>
                  </a:lnTo>
                  <a:lnTo>
                    <a:pt x="3512858" y="78790"/>
                  </a:lnTo>
                  <a:lnTo>
                    <a:pt x="3512858" y="54025"/>
                  </a:lnTo>
                  <a:close/>
                </a:path>
                <a:path w="6248400" h="337820">
                  <a:moveTo>
                    <a:pt x="3630688" y="138455"/>
                  </a:moveTo>
                  <a:lnTo>
                    <a:pt x="3575532" y="138455"/>
                  </a:lnTo>
                  <a:lnTo>
                    <a:pt x="3575532" y="368"/>
                  </a:lnTo>
                  <a:lnTo>
                    <a:pt x="3544760" y="368"/>
                  </a:lnTo>
                  <a:lnTo>
                    <a:pt x="3544760" y="336575"/>
                  </a:lnTo>
                  <a:lnTo>
                    <a:pt x="3575532" y="336575"/>
                  </a:lnTo>
                  <a:lnTo>
                    <a:pt x="3575532" y="164350"/>
                  </a:lnTo>
                  <a:lnTo>
                    <a:pt x="3630688" y="164350"/>
                  </a:lnTo>
                  <a:lnTo>
                    <a:pt x="3630688" y="138455"/>
                  </a:lnTo>
                  <a:close/>
                </a:path>
                <a:path w="6248400" h="337820">
                  <a:moveTo>
                    <a:pt x="3931247" y="101168"/>
                  </a:moveTo>
                  <a:lnTo>
                    <a:pt x="3733127" y="101168"/>
                  </a:lnTo>
                  <a:lnTo>
                    <a:pt x="3733127" y="12268"/>
                  </a:lnTo>
                  <a:lnTo>
                    <a:pt x="3702354" y="12268"/>
                  </a:lnTo>
                  <a:lnTo>
                    <a:pt x="3702354" y="101168"/>
                  </a:lnTo>
                  <a:lnTo>
                    <a:pt x="3702354" y="126568"/>
                  </a:lnTo>
                  <a:lnTo>
                    <a:pt x="3931247" y="126568"/>
                  </a:lnTo>
                  <a:lnTo>
                    <a:pt x="3931247" y="101168"/>
                  </a:lnTo>
                  <a:close/>
                </a:path>
                <a:path w="6248400" h="337820">
                  <a:moveTo>
                    <a:pt x="3933113" y="303098"/>
                  </a:moveTo>
                  <a:lnTo>
                    <a:pt x="3730866" y="303098"/>
                  </a:lnTo>
                  <a:lnTo>
                    <a:pt x="3730866" y="229438"/>
                  </a:lnTo>
                  <a:lnTo>
                    <a:pt x="3700107" y="229438"/>
                  </a:lnTo>
                  <a:lnTo>
                    <a:pt x="3700107" y="303098"/>
                  </a:lnTo>
                  <a:lnTo>
                    <a:pt x="3700107" y="328498"/>
                  </a:lnTo>
                  <a:lnTo>
                    <a:pt x="3933113" y="328498"/>
                  </a:lnTo>
                  <a:lnTo>
                    <a:pt x="3933113" y="303098"/>
                  </a:lnTo>
                  <a:close/>
                </a:path>
                <a:path w="6248400" h="337820">
                  <a:moveTo>
                    <a:pt x="3966133" y="171475"/>
                  </a:moveTo>
                  <a:lnTo>
                    <a:pt x="3661079" y="171475"/>
                  </a:lnTo>
                  <a:lnTo>
                    <a:pt x="3661079" y="196240"/>
                  </a:lnTo>
                  <a:lnTo>
                    <a:pt x="3966133" y="196240"/>
                  </a:lnTo>
                  <a:lnTo>
                    <a:pt x="3966133" y="171475"/>
                  </a:lnTo>
                  <a:close/>
                </a:path>
                <a:path w="6248400" h="337820">
                  <a:moveTo>
                    <a:pt x="4314685" y="167728"/>
                  </a:moveTo>
                  <a:lnTo>
                    <a:pt x="4280509" y="149148"/>
                  </a:lnTo>
                  <a:lnTo>
                    <a:pt x="4246816" y="108813"/>
                  </a:lnTo>
                  <a:lnTo>
                    <a:pt x="4230636" y="52908"/>
                  </a:lnTo>
                  <a:lnTo>
                    <a:pt x="4230636" y="18757"/>
                  </a:lnTo>
                  <a:lnTo>
                    <a:pt x="4199877" y="18757"/>
                  </a:lnTo>
                  <a:lnTo>
                    <a:pt x="4199877" y="52908"/>
                  </a:lnTo>
                  <a:lnTo>
                    <a:pt x="4193806" y="91198"/>
                  </a:lnTo>
                  <a:lnTo>
                    <a:pt x="4176649" y="125704"/>
                  </a:lnTo>
                  <a:lnTo>
                    <a:pt x="4150004" y="154000"/>
                  </a:lnTo>
                  <a:lnTo>
                    <a:pt x="4115447" y="173723"/>
                  </a:lnTo>
                  <a:lnTo>
                    <a:pt x="4131576" y="198869"/>
                  </a:lnTo>
                  <a:lnTo>
                    <a:pt x="4159326" y="183578"/>
                  </a:lnTo>
                  <a:lnTo>
                    <a:pt x="4183037" y="162991"/>
                  </a:lnTo>
                  <a:lnTo>
                    <a:pt x="4202023" y="137820"/>
                  </a:lnTo>
                  <a:lnTo>
                    <a:pt x="4215625" y="108813"/>
                  </a:lnTo>
                  <a:lnTo>
                    <a:pt x="4229532" y="135915"/>
                  </a:lnTo>
                  <a:lnTo>
                    <a:pt x="4248366" y="159334"/>
                  </a:lnTo>
                  <a:lnTo>
                    <a:pt x="4271569" y="178308"/>
                  </a:lnTo>
                  <a:lnTo>
                    <a:pt x="4298556" y="192112"/>
                  </a:lnTo>
                  <a:lnTo>
                    <a:pt x="4314685" y="167728"/>
                  </a:lnTo>
                  <a:close/>
                </a:path>
                <a:path w="6248400" h="337820">
                  <a:moveTo>
                    <a:pt x="4388231" y="0"/>
                  </a:moveTo>
                  <a:lnTo>
                    <a:pt x="4357471" y="0"/>
                  </a:lnTo>
                  <a:lnTo>
                    <a:pt x="4357471" y="246900"/>
                  </a:lnTo>
                  <a:lnTo>
                    <a:pt x="4388231" y="246900"/>
                  </a:lnTo>
                  <a:lnTo>
                    <a:pt x="4388231" y="0"/>
                  </a:lnTo>
                  <a:close/>
                </a:path>
                <a:path w="6248400" h="337820">
                  <a:moveTo>
                    <a:pt x="4398365" y="303936"/>
                  </a:moveTo>
                  <a:lnTo>
                    <a:pt x="4202493" y="303936"/>
                  </a:lnTo>
                  <a:lnTo>
                    <a:pt x="4202493" y="224002"/>
                  </a:lnTo>
                  <a:lnTo>
                    <a:pt x="4171734" y="224002"/>
                  </a:lnTo>
                  <a:lnTo>
                    <a:pt x="4171734" y="329069"/>
                  </a:lnTo>
                  <a:lnTo>
                    <a:pt x="4398365" y="329069"/>
                  </a:lnTo>
                  <a:lnTo>
                    <a:pt x="4398365" y="303936"/>
                  </a:lnTo>
                  <a:close/>
                </a:path>
                <a:path w="6248400" h="337820">
                  <a:moveTo>
                    <a:pt x="4656518" y="103936"/>
                  </a:moveTo>
                  <a:lnTo>
                    <a:pt x="4649838" y="71615"/>
                  </a:lnTo>
                  <a:lnTo>
                    <a:pt x="4634484" y="51028"/>
                  </a:lnTo>
                  <a:lnTo>
                    <a:pt x="4631194" y="46621"/>
                  </a:lnTo>
                  <a:lnTo>
                    <a:pt x="4626508" y="43967"/>
                  </a:lnTo>
                  <a:lnTo>
                    <a:pt x="4626508" y="103936"/>
                  </a:lnTo>
                  <a:lnTo>
                    <a:pt x="4622038" y="125336"/>
                  </a:lnTo>
                  <a:lnTo>
                    <a:pt x="4609579" y="142062"/>
                  </a:lnTo>
                  <a:lnTo>
                    <a:pt x="4590567" y="152958"/>
                  </a:lnTo>
                  <a:lnTo>
                    <a:pt x="4566463" y="156845"/>
                  </a:lnTo>
                  <a:lnTo>
                    <a:pt x="4542371" y="152958"/>
                  </a:lnTo>
                  <a:lnTo>
                    <a:pt x="4523359" y="142062"/>
                  </a:lnTo>
                  <a:lnTo>
                    <a:pt x="4510900" y="125336"/>
                  </a:lnTo>
                  <a:lnTo>
                    <a:pt x="4506430" y="103936"/>
                  </a:lnTo>
                  <a:lnTo>
                    <a:pt x="4510900" y="82372"/>
                  </a:lnTo>
                  <a:lnTo>
                    <a:pt x="4523359" y="65659"/>
                  </a:lnTo>
                  <a:lnTo>
                    <a:pt x="4542371" y="54864"/>
                  </a:lnTo>
                  <a:lnTo>
                    <a:pt x="4566463" y="51028"/>
                  </a:lnTo>
                  <a:lnTo>
                    <a:pt x="4590567" y="54864"/>
                  </a:lnTo>
                  <a:lnTo>
                    <a:pt x="4609579" y="65659"/>
                  </a:lnTo>
                  <a:lnTo>
                    <a:pt x="4622038" y="82372"/>
                  </a:lnTo>
                  <a:lnTo>
                    <a:pt x="4626508" y="103936"/>
                  </a:lnTo>
                  <a:lnTo>
                    <a:pt x="4626508" y="43967"/>
                  </a:lnTo>
                  <a:lnTo>
                    <a:pt x="4602696" y="30480"/>
                  </a:lnTo>
                  <a:lnTo>
                    <a:pt x="4566463" y="24765"/>
                  </a:lnTo>
                  <a:lnTo>
                    <a:pt x="4530395" y="30480"/>
                  </a:lnTo>
                  <a:lnTo>
                    <a:pt x="4501883" y="46621"/>
                  </a:lnTo>
                  <a:lnTo>
                    <a:pt x="4483151" y="71615"/>
                  </a:lnTo>
                  <a:lnTo>
                    <a:pt x="4476420" y="103936"/>
                  </a:lnTo>
                  <a:lnTo>
                    <a:pt x="4483151" y="136093"/>
                  </a:lnTo>
                  <a:lnTo>
                    <a:pt x="4501883" y="161112"/>
                  </a:lnTo>
                  <a:lnTo>
                    <a:pt x="4530395" y="177330"/>
                  </a:lnTo>
                  <a:lnTo>
                    <a:pt x="4566463" y="183108"/>
                  </a:lnTo>
                  <a:lnTo>
                    <a:pt x="4602696" y="177330"/>
                  </a:lnTo>
                  <a:lnTo>
                    <a:pt x="4631194" y="161112"/>
                  </a:lnTo>
                  <a:lnTo>
                    <a:pt x="4634382" y="156845"/>
                  </a:lnTo>
                  <a:lnTo>
                    <a:pt x="4649838" y="136093"/>
                  </a:lnTo>
                  <a:lnTo>
                    <a:pt x="4656518" y="103936"/>
                  </a:lnTo>
                  <a:close/>
                </a:path>
                <a:path w="6248400" h="337820">
                  <a:moveTo>
                    <a:pt x="4681283" y="248767"/>
                  </a:moveTo>
                  <a:lnTo>
                    <a:pt x="4678667" y="225882"/>
                  </a:lnTo>
                  <a:lnTo>
                    <a:pt x="4622000" y="232448"/>
                  </a:lnTo>
                  <a:lnTo>
                    <a:pt x="4564456" y="235927"/>
                  </a:lnTo>
                  <a:lnTo>
                    <a:pt x="4509224" y="237286"/>
                  </a:lnTo>
                  <a:lnTo>
                    <a:pt x="4459529" y="237515"/>
                  </a:lnTo>
                  <a:lnTo>
                    <a:pt x="4463275" y="263410"/>
                  </a:lnTo>
                  <a:lnTo>
                    <a:pt x="4512335" y="263131"/>
                  </a:lnTo>
                  <a:lnTo>
                    <a:pt x="4566653" y="261442"/>
                  </a:lnTo>
                  <a:lnTo>
                    <a:pt x="4623790" y="257073"/>
                  </a:lnTo>
                  <a:lnTo>
                    <a:pt x="4681283" y="248767"/>
                  </a:lnTo>
                  <a:close/>
                </a:path>
                <a:path w="6248400" h="337820">
                  <a:moveTo>
                    <a:pt x="4731575" y="0"/>
                  </a:moveTo>
                  <a:lnTo>
                    <a:pt x="4700803" y="0"/>
                  </a:lnTo>
                  <a:lnTo>
                    <a:pt x="4700803" y="337324"/>
                  </a:lnTo>
                  <a:lnTo>
                    <a:pt x="4731575" y="337324"/>
                  </a:lnTo>
                  <a:lnTo>
                    <a:pt x="4731575" y="0"/>
                  </a:lnTo>
                  <a:close/>
                </a:path>
                <a:path w="6248400" h="337820">
                  <a:moveTo>
                    <a:pt x="5110962" y="152336"/>
                  </a:moveTo>
                  <a:lnTo>
                    <a:pt x="5076596" y="135483"/>
                  </a:lnTo>
                  <a:lnTo>
                    <a:pt x="5042357" y="98310"/>
                  </a:lnTo>
                  <a:lnTo>
                    <a:pt x="5025783" y="46151"/>
                  </a:lnTo>
                  <a:lnTo>
                    <a:pt x="5025783" y="13500"/>
                  </a:lnTo>
                  <a:lnTo>
                    <a:pt x="4995024" y="13500"/>
                  </a:lnTo>
                  <a:lnTo>
                    <a:pt x="4995024" y="46151"/>
                  </a:lnTo>
                  <a:lnTo>
                    <a:pt x="4988826" y="82105"/>
                  </a:lnTo>
                  <a:lnTo>
                    <a:pt x="4971377" y="114300"/>
                  </a:lnTo>
                  <a:lnTo>
                    <a:pt x="4944364" y="140652"/>
                  </a:lnTo>
                  <a:lnTo>
                    <a:pt x="4909464" y="159092"/>
                  </a:lnTo>
                  <a:lnTo>
                    <a:pt x="4925225" y="183108"/>
                  </a:lnTo>
                  <a:lnTo>
                    <a:pt x="4953317" y="169176"/>
                  </a:lnTo>
                  <a:lnTo>
                    <a:pt x="4977435" y="149860"/>
                  </a:lnTo>
                  <a:lnTo>
                    <a:pt x="4996827" y="125958"/>
                  </a:lnTo>
                  <a:lnTo>
                    <a:pt x="5010772" y="98310"/>
                  </a:lnTo>
                  <a:lnTo>
                    <a:pt x="5025085" y="124015"/>
                  </a:lnTo>
                  <a:lnTo>
                    <a:pt x="5044452" y="146100"/>
                  </a:lnTo>
                  <a:lnTo>
                    <a:pt x="5068189" y="163893"/>
                  </a:lnTo>
                  <a:lnTo>
                    <a:pt x="5095583" y="176733"/>
                  </a:lnTo>
                  <a:lnTo>
                    <a:pt x="5110962" y="152336"/>
                  </a:lnTo>
                  <a:close/>
                </a:path>
                <a:path w="6248400" h="337820">
                  <a:moveTo>
                    <a:pt x="5183378" y="210870"/>
                  </a:moveTo>
                  <a:lnTo>
                    <a:pt x="5153368" y="210870"/>
                  </a:lnTo>
                  <a:lnTo>
                    <a:pt x="5153368" y="235267"/>
                  </a:lnTo>
                  <a:lnTo>
                    <a:pt x="5153368" y="307314"/>
                  </a:lnTo>
                  <a:lnTo>
                    <a:pt x="4995773" y="307314"/>
                  </a:lnTo>
                  <a:lnTo>
                    <a:pt x="4995773" y="235267"/>
                  </a:lnTo>
                  <a:lnTo>
                    <a:pt x="5153368" y="235267"/>
                  </a:lnTo>
                  <a:lnTo>
                    <a:pt x="5153368" y="210870"/>
                  </a:lnTo>
                  <a:lnTo>
                    <a:pt x="4965751" y="210870"/>
                  </a:lnTo>
                  <a:lnTo>
                    <a:pt x="4965751" y="332079"/>
                  </a:lnTo>
                  <a:lnTo>
                    <a:pt x="5183378" y="332079"/>
                  </a:lnTo>
                  <a:lnTo>
                    <a:pt x="5183378" y="307314"/>
                  </a:lnTo>
                  <a:lnTo>
                    <a:pt x="5183378" y="235267"/>
                  </a:lnTo>
                  <a:lnTo>
                    <a:pt x="5183378" y="210870"/>
                  </a:lnTo>
                  <a:close/>
                </a:path>
                <a:path w="6248400" h="337820">
                  <a:moveTo>
                    <a:pt x="5183378" y="368"/>
                  </a:moveTo>
                  <a:lnTo>
                    <a:pt x="5152618" y="368"/>
                  </a:lnTo>
                  <a:lnTo>
                    <a:pt x="5152618" y="191744"/>
                  </a:lnTo>
                  <a:lnTo>
                    <a:pt x="5183378" y="191744"/>
                  </a:lnTo>
                  <a:lnTo>
                    <a:pt x="5183378" y="368"/>
                  </a:lnTo>
                  <a:close/>
                </a:path>
                <a:path w="6248400" h="337820">
                  <a:moveTo>
                    <a:pt x="5518836" y="13500"/>
                  </a:moveTo>
                  <a:lnTo>
                    <a:pt x="5488063" y="13500"/>
                  </a:lnTo>
                  <a:lnTo>
                    <a:pt x="5488063" y="59258"/>
                  </a:lnTo>
                  <a:lnTo>
                    <a:pt x="5321097" y="59258"/>
                  </a:lnTo>
                  <a:lnTo>
                    <a:pt x="5321097" y="13538"/>
                  </a:lnTo>
                  <a:lnTo>
                    <a:pt x="5290693" y="13538"/>
                  </a:lnTo>
                  <a:lnTo>
                    <a:pt x="5290693" y="59258"/>
                  </a:lnTo>
                  <a:lnTo>
                    <a:pt x="5290693" y="84658"/>
                  </a:lnTo>
                  <a:lnTo>
                    <a:pt x="5290693" y="134188"/>
                  </a:lnTo>
                  <a:lnTo>
                    <a:pt x="5290693" y="159588"/>
                  </a:lnTo>
                  <a:lnTo>
                    <a:pt x="5518836" y="159588"/>
                  </a:lnTo>
                  <a:lnTo>
                    <a:pt x="5518836" y="134188"/>
                  </a:lnTo>
                  <a:lnTo>
                    <a:pt x="5321097" y="134188"/>
                  </a:lnTo>
                  <a:lnTo>
                    <a:pt x="5321097" y="84658"/>
                  </a:lnTo>
                  <a:lnTo>
                    <a:pt x="5488063" y="84658"/>
                  </a:lnTo>
                  <a:lnTo>
                    <a:pt x="5488063" y="133959"/>
                  </a:lnTo>
                  <a:lnTo>
                    <a:pt x="5518836" y="133959"/>
                  </a:lnTo>
                  <a:lnTo>
                    <a:pt x="5518836" y="84658"/>
                  </a:lnTo>
                  <a:lnTo>
                    <a:pt x="5518836" y="84429"/>
                  </a:lnTo>
                  <a:lnTo>
                    <a:pt x="5518836" y="59664"/>
                  </a:lnTo>
                  <a:lnTo>
                    <a:pt x="5518836" y="59258"/>
                  </a:lnTo>
                  <a:lnTo>
                    <a:pt x="5518836" y="13500"/>
                  </a:lnTo>
                  <a:close/>
                </a:path>
                <a:path w="6248400" h="337820">
                  <a:moveTo>
                    <a:pt x="5557482" y="199618"/>
                  </a:moveTo>
                  <a:lnTo>
                    <a:pt x="5252047" y="199618"/>
                  </a:lnTo>
                  <a:lnTo>
                    <a:pt x="5252047" y="224383"/>
                  </a:lnTo>
                  <a:lnTo>
                    <a:pt x="5388635" y="224383"/>
                  </a:lnTo>
                  <a:lnTo>
                    <a:pt x="5388635" y="336956"/>
                  </a:lnTo>
                  <a:lnTo>
                    <a:pt x="5419407" y="336956"/>
                  </a:lnTo>
                  <a:lnTo>
                    <a:pt x="5419407" y="224383"/>
                  </a:lnTo>
                  <a:lnTo>
                    <a:pt x="5557482" y="224383"/>
                  </a:lnTo>
                  <a:lnTo>
                    <a:pt x="5557482" y="199618"/>
                  </a:lnTo>
                  <a:close/>
                </a:path>
                <a:path w="6248400" h="337820">
                  <a:moveTo>
                    <a:pt x="5864047" y="229438"/>
                  </a:moveTo>
                  <a:lnTo>
                    <a:pt x="5638533" y="229438"/>
                  </a:lnTo>
                  <a:lnTo>
                    <a:pt x="5638533" y="253568"/>
                  </a:lnTo>
                  <a:lnTo>
                    <a:pt x="5638533" y="306908"/>
                  </a:lnTo>
                  <a:lnTo>
                    <a:pt x="5638533" y="332308"/>
                  </a:lnTo>
                  <a:lnTo>
                    <a:pt x="5864047" y="332308"/>
                  </a:lnTo>
                  <a:lnTo>
                    <a:pt x="5864047" y="307314"/>
                  </a:lnTo>
                  <a:lnTo>
                    <a:pt x="5864047" y="306908"/>
                  </a:lnTo>
                  <a:lnTo>
                    <a:pt x="5864047" y="254025"/>
                  </a:lnTo>
                  <a:lnTo>
                    <a:pt x="5833656" y="254025"/>
                  </a:lnTo>
                  <a:lnTo>
                    <a:pt x="5833656" y="306908"/>
                  </a:lnTo>
                  <a:lnTo>
                    <a:pt x="5668556" y="306908"/>
                  </a:lnTo>
                  <a:lnTo>
                    <a:pt x="5668556" y="253568"/>
                  </a:lnTo>
                  <a:lnTo>
                    <a:pt x="5864047" y="253568"/>
                  </a:lnTo>
                  <a:lnTo>
                    <a:pt x="5864047" y="229438"/>
                  </a:lnTo>
                  <a:close/>
                </a:path>
                <a:path w="6248400" h="337820">
                  <a:moveTo>
                    <a:pt x="5870803" y="120218"/>
                  </a:moveTo>
                  <a:lnTo>
                    <a:pt x="5667057" y="120218"/>
                  </a:lnTo>
                  <a:lnTo>
                    <a:pt x="5667057" y="87198"/>
                  </a:lnTo>
                  <a:lnTo>
                    <a:pt x="5863666" y="87198"/>
                  </a:lnTo>
                  <a:lnTo>
                    <a:pt x="5863666" y="64338"/>
                  </a:lnTo>
                  <a:lnTo>
                    <a:pt x="5863666" y="32588"/>
                  </a:lnTo>
                  <a:lnTo>
                    <a:pt x="5863666" y="8458"/>
                  </a:lnTo>
                  <a:lnTo>
                    <a:pt x="5635904" y="8458"/>
                  </a:lnTo>
                  <a:lnTo>
                    <a:pt x="5635904" y="32588"/>
                  </a:lnTo>
                  <a:lnTo>
                    <a:pt x="5833275" y="32588"/>
                  </a:lnTo>
                  <a:lnTo>
                    <a:pt x="5833275" y="64338"/>
                  </a:lnTo>
                  <a:lnTo>
                    <a:pt x="5636653" y="64338"/>
                  </a:lnTo>
                  <a:lnTo>
                    <a:pt x="5636653" y="87198"/>
                  </a:lnTo>
                  <a:lnTo>
                    <a:pt x="5636653" y="120218"/>
                  </a:lnTo>
                  <a:lnTo>
                    <a:pt x="5636653" y="144348"/>
                  </a:lnTo>
                  <a:lnTo>
                    <a:pt x="5870803" y="144348"/>
                  </a:lnTo>
                  <a:lnTo>
                    <a:pt x="5870803" y="120218"/>
                  </a:lnTo>
                  <a:close/>
                </a:path>
                <a:path w="6248400" h="337820">
                  <a:moveTo>
                    <a:pt x="5902693" y="173723"/>
                  </a:moveTo>
                  <a:lnTo>
                    <a:pt x="5597639" y="173723"/>
                  </a:lnTo>
                  <a:lnTo>
                    <a:pt x="5597639" y="198488"/>
                  </a:lnTo>
                  <a:lnTo>
                    <a:pt x="5902693" y="198488"/>
                  </a:lnTo>
                  <a:lnTo>
                    <a:pt x="5902693" y="173723"/>
                  </a:lnTo>
                  <a:close/>
                </a:path>
                <a:path w="6248400" h="337820">
                  <a:moveTo>
                    <a:pt x="6214135" y="303936"/>
                  </a:moveTo>
                  <a:lnTo>
                    <a:pt x="6014136" y="303936"/>
                  </a:lnTo>
                  <a:lnTo>
                    <a:pt x="6014136" y="223253"/>
                  </a:lnTo>
                  <a:lnTo>
                    <a:pt x="5983363" y="223253"/>
                  </a:lnTo>
                  <a:lnTo>
                    <a:pt x="5983363" y="329069"/>
                  </a:lnTo>
                  <a:lnTo>
                    <a:pt x="6214135" y="329069"/>
                  </a:lnTo>
                  <a:lnTo>
                    <a:pt x="6214135" y="303936"/>
                  </a:lnTo>
                  <a:close/>
                </a:path>
                <a:path w="6248400" h="337820">
                  <a:moveTo>
                    <a:pt x="6247904" y="148209"/>
                  </a:moveTo>
                  <a:lnTo>
                    <a:pt x="6199505" y="148209"/>
                  </a:lnTo>
                  <a:lnTo>
                    <a:pt x="6206439" y="110655"/>
                  </a:lnTo>
                  <a:lnTo>
                    <a:pt x="6210008" y="79082"/>
                  </a:lnTo>
                  <a:lnTo>
                    <a:pt x="6211316" y="53555"/>
                  </a:lnTo>
                  <a:lnTo>
                    <a:pt x="6211392" y="45770"/>
                  </a:lnTo>
                  <a:lnTo>
                    <a:pt x="6211506" y="20637"/>
                  </a:lnTo>
                  <a:lnTo>
                    <a:pt x="6105322" y="20637"/>
                  </a:lnTo>
                  <a:lnTo>
                    <a:pt x="6105322" y="45770"/>
                  </a:lnTo>
                  <a:lnTo>
                    <a:pt x="6181483" y="45770"/>
                  </a:lnTo>
                  <a:lnTo>
                    <a:pt x="6180823" y="64630"/>
                  </a:lnTo>
                  <a:lnTo>
                    <a:pt x="6178918" y="87985"/>
                  </a:lnTo>
                  <a:lnTo>
                    <a:pt x="6175108" y="115849"/>
                  </a:lnTo>
                  <a:lnTo>
                    <a:pt x="6168733" y="148209"/>
                  </a:lnTo>
                  <a:lnTo>
                    <a:pt x="6065913" y="148209"/>
                  </a:lnTo>
                  <a:lnTo>
                    <a:pt x="6074156" y="108546"/>
                  </a:lnTo>
                  <a:lnTo>
                    <a:pt x="6078398" y="75412"/>
                  </a:lnTo>
                  <a:lnTo>
                    <a:pt x="6079960" y="49326"/>
                  </a:lnTo>
                  <a:lnTo>
                    <a:pt x="6080137" y="34137"/>
                  </a:lnTo>
                  <a:lnTo>
                    <a:pt x="6080176" y="20637"/>
                  </a:lnTo>
                  <a:lnTo>
                    <a:pt x="5972111" y="20637"/>
                  </a:lnTo>
                  <a:lnTo>
                    <a:pt x="5972111" y="45770"/>
                  </a:lnTo>
                  <a:lnTo>
                    <a:pt x="6050153" y="45770"/>
                  </a:lnTo>
                  <a:lnTo>
                    <a:pt x="6049137" y="64630"/>
                  </a:lnTo>
                  <a:lnTo>
                    <a:pt x="6046736" y="87985"/>
                  </a:lnTo>
                  <a:lnTo>
                    <a:pt x="6042291" y="115849"/>
                  </a:lnTo>
                  <a:lnTo>
                    <a:pt x="6035154" y="148209"/>
                  </a:lnTo>
                  <a:lnTo>
                    <a:pt x="5942469" y="148209"/>
                  </a:lnTo>
                  <a:lnTo>
                    <a:pt x="5942469" y="173355"/>
                  </a:lnTo>
                  <a:lnTo>
                    <a:pt x="6083173" y="173355"/>
                  </a:lnTo>
                  <a:lnTo>
                    <a:pt x="6083173" y="254774"/>
                  </a:lnTo>
                  <a:lnTo>
                    <a:pt x="6113577" y="254774"/>
                  </a:lnTo>
                  <a:lnTo>
                    <a:pt x="6113577" y="173355"/>
                  </a:lnTo>
                  <a:lnTo>
                    <a:pt x="6247904" y="173355"/>
                  </a:lnTo>
                  <a:lnTo>
                    <a:pt x="6247904" y="1482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309" y="5799539"/>
              <a:ext cx="159094" cy="1590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9860" y="5705360"/>
              <a:ext cx="6329680" cy="337820"/>
            </a:xfrm>
            <a:custGeom>
              <a:avLst/>
              <a:gdLst/>
              <a:ahLst/>
              <a:cxnLst/>
              <a:rect l="l" t="t" r="r" b="b"/>
              <a:pathLst>
                <a:path w="6329680" h="337820">
                  <a:moveTo>
                    <a:pt x="199237" y="143332"/>
                  </a:moveTo>
                  <a:lnTo>
                    <a:pt x="139534" y="107962"/>
                  </a:lnTo>
                  <a:lnTo>
                    <a:pt x="116763" y="53276"/>
                  </a:lnTo>
                  <a:lnTo>
                    <a:pt x="116687" y="43891"/>
                  </a:lnTo>
                  <a:lnTo>
                    <a:pt x="190614" y="43891"/>
                  </a:lnTo>
                  <a:lnTo>
                    <a:pt x="190614" y="18757"/>
                  </a:lnTo>
                  <a:lnTo>
                    <a:pt x="10502" y="18757"/>
                  </a:lnTo>
                  <a:lnTo>
                    <a:pt x="10502" y="43891"/>
                  </a:lnTo>
                  <a:lnTo>
                    <a:pt x="85547" y="43891"/>
                  </a:lnTo>
                  <a:lnTo>
                    <a:pt x="85547" y="53276"/>
                  </a:lnTo>
                  <a:lnTo>
                    <a:pt x="79298" y="85267"/>
                  </a:lnTo>
                  <a:lnTo>
                    <a:pt x="61760" y="113639"/>
                  </a:lnTo>
                  <a:lnTo>
                    <a:pt x="34734" y="136601"/>
                  </a:lnTo>
                  <a:lnTo>
                    <a:pt x="0" y="152336"/>
                  </a:lnTo>
                  <a:lnTo>
                    <a:pt x="14998" y="176352"/>
                  </a:lnTo>
                  <a:lnTo>
                    <a:pt x="43789" y="164071"/>
                  </a:lnTo>
                  <a:lnTo>
                    <a:pt x="68326" y="146799"/>
                  </a:lnTo>
                  <a:lnTo>
                    <a:pt x="87871" y="125171"/>
                  </a:lnTo>
                  <a:lnTo>
                    <a:pt x="101676" y="99809"/>
                  </a:lnTo>
                  <a:lnTo>
                    <a:pt x="115595" y="122135"/>
                  </a:lnTo>
                  <a:lnTo>
                    <a:pt x="134518" y="141363"/>
                  </a:lnTo>
                  <a:lnTo>
                    <a:pt x="157924" y="156794"/>
                  </a:lnTo>
                  <a:lnTo>
                    <a:pt x="185356" y="167716"/>
                  </a:lnTo>
                  <a:lnTo>
                    <a:pt x="199237" y="143332"/>
                  </a:lnTo>
                  <a:close/>
                </a:path>
                <a:path w="6329680" h="337820">
                  <a:moveTo>
                    <a:pt x="276542" y="309562"/>
                  </a:moveTo>
                  <a:lnTo>
                    <a:pt x="81419" y="309562"/>
                  </a:lnTo>
                  <a:lnTo>
                    <a:pt x="81419" y="270535"/>
                  </a:lnTo>
                  <a:lnTo>
                    <a:pt x="264160" y="270535"/>
                  </a:lnTo>
                  <a:lnTo>
                    <a:pt x="264160" y="189484"/>
                  </a:lnTo>
                  <a:lnTo>
                    <a:pt x="50279" y="189484"/>
                  </a:lnTo>
                  <a:lnTo>
                    <a:pt x="50279" y="213118"/>
                  </a:lnTo>
                  <a:lnTo>
                    <a:pt x="233756" y="213118"/>
                  </a:lnTo>
                  <a:lnTo>
                    <a:pt x="233756" y="247650"/>
                  </a:lnTo>
                  <a:lnTo>
                    <a:pt x="51396" y="247650"/>
                  </a:lnTo>
                  <a:lnTo>
                    <a:pt x="51396" y="333197"/>
                  </a:lnTo>
                  <a:lnTo>
                    <a:pt x="276542" y="333197"/>
                  </a:lnTo>
                  <a:lnTo>
                    <a:pt x="276542" y="309562"/>
                  </a:lnTo>
                  <a:close/>
                </a:path>
                <a:path w="6329680" h="337820">
                  <a:moveTo>
                    <a:pt x="314058" y="73164"/>
                  </a:moveTo>
                  <a:lnTo>
                    <a:pt x="264160" y="73164"/>
                  </a:lnTo>
                  <a:lnTo>
                    <a:pt x="264160" y="368"/>
                  </a:lnTo>
                  <a:lnTo>
                    <a:pt x="233387" y="368"/>
                  </a:lnTo>
                  <a:lnTo>
                    <a:pt x="233387" y="173355"/>
                  </a:lnTo>
                  <a:lnTo>
                    <a:pt x="264160" y="173355"/>
                  </a:lnTo>
                  <a:lnTo>
                    <a:pt x="264160" y="98679"/>
                  </a:lnTo>
                  <a:lnTo>
                    <a:pt x="314058" y="98679"/>
                  </a:lnTo>
                  <a:lnTo>
                    <a:pt x="314058" y="73164"/>
                  </a:lnTo>
                  <a:close/>
                </a:path>
                <a:path w="6329680" h="337820">
                  <a:moveTo>
                    <a:pt x="649579" y="153085"/>
                  </a:moveTo>
                  <a:lnTo>
                    <a:pt x="590016" y="112941"/>
                  </a:lnTo>
                  <a:lnTo>
                    <a:pt x="567029" y="51396"/>
                  </a:lnTo>
                  <a:lnTo>
                    <a:pt x="567029" y="14630"/>
                  </a:lnTo>
                  <a:lnTo>
                    <a:pt x="536638" y="14630"/>
                  </a:lnTo>
                  <a:lnTo>
                    <a:pt x="536638" y="50279"/>
                  </a:lnTo>
                  <a:lnTo>
                    <a:pt x="530745" y="85763"/>
                  </a:lnTo>
                  <a:lnTo>
                    <a:pt x="513943" y="117259"/>
                  </a:lnTo>
                  <a:lnTo>
                    <a:pt x="487565" y="142824"/>
                  </a:lnTo>
                  <a:lnTo>
                    <a:pt x="452970" y="160591"/>
                  </a:lnTo>
                  <a:lnTo>
                    <a:pt x="468731" y="184975"/>
                  </a:lnTo>
                  <a:lnTo>
                    <a:pt x="496633" y="171348"/>
                  </a:lnTo>
                  <a:lnTo>
                    <a:pt x="520268" y="152755"/>
                  </a:lnTo>
                  <a:lnTo>
                    <a:pt x="539064" y="129730"/>
                  </a:lnTo>
                  <a:lnTo>
                    <a:pt x="552399" y="102806"/>
                  </a:lnTo>
                  <a:lnTo>
                    <a:pt x="566178" y="126974"/>
                  </a:lnTo>
                  <a:lnTo>
                    <a:pt x="584619" y="147878"/>
                  </a:lnTo>
                  <a:lnTo>
                    <a:pt x="607225" y="164909"/>
                  </a:lnTo>
                  <a:lnTo>
                    <a:pt x="633450" y="177482"/>
                  </a:lnTo>
                  <a:lnTo>
                    <a:pt x="649579" y="153085"/>
                  </a:lnTo>
                  <a:close/>
                </a:path>
                <a:path w="6329680" h="337820">
                  <a:moveTo>
                    <a:pt x="730262" y="211251"/>
                  </a:moveTo>
                  <a:lnTo>
                    <a:pt x="700239" y="211251"/>
                  </a:lnTo>
                  <a:lnTo>
                    <a:pt x="700239" y="236016"/>
                  </a:lnTo>
                  <a:lnTo>
                    <a:pt x="700239" y="307301"/>
                  </a:lnTo>
                  <a:lnTo>
                    <a:pt x="541515" y="307301"/>
                  </a:lnTo>
                  <a:lnTo>
                    <a:pt x="541515" y="236016"/>
                  </a:lnTo>
                  <a:lnTo>
                    <a:pt x="700239" y="236016"/>
                  </a:lnTo>
                  <a:lnTo>
                    <a:pt x="700239" y="211251"/>
                  </a:lnTo>
                  <a:lnTo>
                    <a:pt x="511505" y="211251"/>
                  </a:lnTo>
                  <a:lnTo>
                    <a:pt x="511505" y="332066"/>
                  </a:lnTo>
                  <a:lnTo>
                    <a:pt x="730262" y="332066"/>
                  </a:lnTo>
                  <a:lnTo>
                    <a:pt x="730262" y="307301"/>
                  </a:lnTo>
                  <a:lnTo>
                    <a:pt x="730262" y="236016"/>
                  </a:lnTo>
                  <a:lnTo>
                    <a:pt x="730262" y="211251"/>
                  </a:lnTo>
                  <a:close/>
                </a:path>
                <a:path w="6329680" h="337820">
                  <a:moveTo>
                    <a:pt x="730262" y="368"/>
                  </a:moveTo>
                  <a:lnTo>
                    <a:pt x="699109" y="368"/>
                  </a:lnTo>
                  <a:lnTo>
                    <a:pt x="699109" y="66408"/>
                  </a:lnTo>
                  <a:lnTo>
                    <a:pt x="625944" y="66408"/>
                  </a:lnTo>
                  <a:lnTo>
                    <a:pt x="625944" y="91554"/>
                  </a:lnTo>
                  <a:lnTo>
                    <a:pt x="699109" y="91554"/>
                  </a:lnTo>
                  <a:lnTo>
                    <a:pt x="699109" y="193992"/>
                  </a:lnTo>
                  <a:lnTo>
                    <a:pt x="730262" y="193992"/>
                  </a:lnTo>
                  <a:lnTo>
                    <a:pt x="730262" y="368"/>
                  </a:lnTo>
                  <a:close/>
                </a:path>
                <a:path w="6329680" h="337820">
                  <a:moveTo>
                    <a:pt x="975664" y="36385"/>
                  </a:moveTo>
                  <a:lnTo>
                    <a:pt x="818057" y="36385"/>
                  </a:lnTo>
                  <a:lnTo>
                    <a:pt x="818057" y="61150"/>
                  </a:lnTo>
                  <a:lnTo>
                    <a:pt x="944511" y="61150"/>
                  </a:lnTo>
                  <a:lnTo>
                    <a:pt x="935990" y="107213"/>
                  </a:lnTo>
                  <a:lnTo>
                    <a:pt x="917879" y="149301"/>
                  </a:lnTo>
                  <a:lnTo>
                    <a:pt x="889838" y="187109"/>
                  </a:lnTo>
                  <a:lnTo>
                    <a:pt x="851547" y="220357"/>
                  </a:lnTo>
                  <a:lnTo>
                    <a:pt x="802678" y="248767"/>
                  </a:lnTo>
                  <a:lnTo>
                    <a:pt x="819188" y="273913"/>
                  </a:lnTo>
                  <a:lnTo>
                    <a:pt x="869607" y="244043"/>
                  </a:lnTo>
                  <a:lnTo>
                    <a:pt x="909447" y="209575"/>
                  </a:lnTo>
                  <a:lnTo>
                    <a:pt x="939355" y="171056"/>
                  </a:lnTo>
                  <a:lnTo>
                    <a:pt x="959942" y="128993"/>
                  </a:lnTo>
                  <a:lnTo>
                    <a:pt x="971829" y="83921"/>
                  </a:lnTo>
                  <a:lnTo>
                    <a:pt x="975664" y="36385"/>
                  </a:lnTo>
                  <a:close/>
                </a:path>
                <a:path w="6329680" h="337820">
                  <a:moveTo>
                    <a:pt x="1074343" y="0"/>
                  </a:moveTo>
                  <a:lnTo>
                    <a:pt x="1043571" y="0"/>
                  </a:lnTo>
                  <a:lnTo>
                    <a:pt x="1043571" y="336575"/>
                  </a:lnTo>
                  <a:lnTo>
                    <a:pt x="1074343" y="336575"/>
                  </a:lnTo>
                  <a:lnTo>
                    <a:pt x="1074343" y="0"/>
                  </a:lnTo>
                  <a:close/>
                </a:path>
                <a:path w="6329680" h="337820">
                  <a:moveTo>
                    <a:pt x="1420672" y="368"/>
                  </a:moveTo>
                  <a:lnTo>
                    <a:pt x="1389532" y="368"/>
                  </a:lnTo>
                  <a:lnTo>
                    <a:pt x="1389532" y="58864"/>
                  </a:lnTo>
                  <a:lnTo>
                    <a:pt x="1312240" y="58864"/>
                  </a:lnTo>
                  <a:lnTo>
                    <a:pt x="1312240" y="53784"/>
                  </a:lnTo>
                  <a:lnTo>
                    <a:pt x="1312240" y="29654"/>
                  </a:lnTo>
                  <a:lnTo>
                    <a:pt x="1282217" y="29654"/>
                  </a:lnTo>
                  <a:lnTo>
                    <a:pt x="1282217" y="161734"/>
                  </a:lnTo>
                  <a:lnTo>
                    <a:pt x="1189164" y="161734"/>
                  </a:lnTo>
                  <a:lnTo>
                    <a:pt x="1189164" y="53784"/>
                  </a:lnTo>
                  <a:lnTo>
                    <a:pt x="1282217" y="53784"/>
                  </a:lnTo>
                  <a:lnTo>
                    <a:pt x="1282217" y="29654"/>
                  </a:lnTo>
                  <a:lnTo>
                    <a:pt x="1158773" y="29654"/>
                  </a:lnTo>
                  <a:lnTo>
                    <a:pt x="1158773" y="53784"/>
                  </a:lnTo>
                  <a:lnTo>
                    <a:pt x="1158773" y="161734"/>
                  </a:lnTo>
                  <a:lnTo>
                    <a:pt x="1158773" y="185864"/>
                  </a:lnTo>
                  <a:lnTo>
                    <a:pt x="1312240" y="185864"/>
                  </a:lnTo>
                  <a:lnTo>
                    <a:pt x="1312240" y="161734"/>
                  </a:lnTo>
                  <a:lnTo>
                    <a:pt x="1312240" y="156654"/>
                  </a:lnTo>
                  <a:lnTo>
                    <a:pt x="1389532" y="156654"/>
                  </a:lnTo>
                  <a:lnTo>
                    <a:pt x="1389532" y="245770"/>
                  </a:lnTo>
                  <a:lnTo>
                    <a:pt x="1420672" y="245770"/>
                  </a:lnTo>
                  <a:lnTo>
                    <a:pt x="1420672" y="84416"/>
                  </a:lnTo>
                  <a:lnTo>
                    <a:pt x="1389532" y="84416"/>
                  </a:lnTo>
                  <a:lnTo>
                    <a:pt x="1389532" y="131254"/>
                  </a:lnTo>
                  <a:lnTo>
                    <a:pt x="1312240" y="131254"/>
                  </a:lnTo>
                  <a:lnTo>
                    <a:pt x="1312240" y="84264"/>
                  </a:lnTo>
                  <a:lnTo>
                    <a:pt x="1420672" y="84264"/>
                  </a:lnTo>
                  <a:lnTo>
                    <a:pt x="1420672" y="59283"/>
                  </a:lnTo>
                  <a:lnTo>
                    <a:pt x="1420672" y="58864"/>
                  </a:lnTo>
                  <a:lnTo>
                    <a:pt x="1420672" y="368"/>
                  </a:lnTo>
                  <a:close/>
                </a:path>
                <a:path w="6329680" h="337820">
                  <a:moveTo>
                    <a:pt x="1428559" y="303974"/>
                  </a:moveTo>
                  <a:lnTo>
                    <a:pt x="1234935" y="303974"/>
                  </a:lnTo>
                  <a:lnTo>
                    <a:pt x="1234935" y="223964"/>
                  </a:lnTo>
                  <a:lnTo>
                    <a:pt x="1204175" y="223964"/>
                  </a:lnTo>
                  <a:lnTo>
                    <a:pt x="1204175" y="303974"/>
                  </a:lnTo>
                  <a:lnTo>
                    <a:pt x="1204175" y="329374"/>
                  </a:lnTo>
                  <a:lnTo>
                    <a:pt x="1428559" y="329374"/>
                  </a:lnTo>
                  <a:lnTo>
                    <a:pt x="1428559" y="303974"/>
                  </a:lnTo>
                  <a:close/>
                </a:path>
                <a:path w="6329680" h="337820">
                  <a:moveTo>
                    <a:pt x="1858200" y="7874"/>
                  </a:moveTo>
                  <a:lnTo>
                    <a:pt x="1827809" y="7874"/>
                  </a:lnTo>
                  <a:lnTo>
                    <a:pt x="1827809" y="46151"/>
                  </a:lnTo>
                  <a:lnTo>
                    <a:pt x="1858200" y="46151"/>
                  </a:lnTo>
                  <a:lnTo>
                    <a:pt x="1858200" y="7874"/>
                  </a:lnTo>
                  <a:close/>
                </a:path>
                <a:path w="6329680" h="337820">
                  <a:moveTo>
                    <a:pt x="1860448" y="231584"/>
                  </a:moveTo>
                  <a:lnTo>
                    <a:pt x="1627428" y="231584"/>
                  </a:lnTo>
                  <a:lnTo>
                    <a:pt x="1627428" y="255714"/>
                  </a:lnTo>
                  <a:lnTo>
                    <a:pt x="1829676" y="255714"/>
                  </a:lnTo>
                  <a:lnTo>
                    <a:pt x="1829676" y="336994"/>
                  </a:lnTo>
                  <a:lnTo>
                    <a:pt x="1860448" y="336994"/>
                  </a:lnTo>
                  <a:lnTo>
                    <a:pt x="1860448" y="255714"/>
                  </a:lnTo>
                  <a:lnTo>
                    <a:pt x="1860448" y="231584"/>
                  </a:lnTo>
                  <a:close/>
                </a:path>
                <a:path w="6329680" h="337820">
                  <a:moveTo>
                    <a:pt x="1897976" y="173723"/>
                  </a:moveTo>
                  <a:lnTo>
                    <a:pt x="1761388" y="173723"/>
                  </a:lnTo>
                  <a:lnTo>
                    <a:pt x="1761388" y="133794"/>
                  </a:lnTo>
                  <a:lnTo>
                    <a:pt x="1858200" y="133794"/>
                  </a:lnTo>
                  <a:lnTo>
                    <a:pt x="1858200" y="109664"/>
                  </a:lnTo>
                  <a:lnTo>
                    <a:pt x="1664208" y="109664"/>
                  </a:lnTo>
                  <a:lnTo>
                    <a:pt x="1664208" y="70294"/>
                  </a:lnTo>
                  <a:lnTo>
                    <a:pt x="1827809" y="70294"/>
                  </a:lnTo>
                  <a:lnTo>
                    <a:pt x="1827809" y="109181"/>
                  </a:lnTo>
                  <a:lnTo>
                    <a:pt x="1858200" y="109181"/>
                  </a:lnTo>
                  <a:lnTo>
                    <a:pt x="1858200" y="70294"/>
                  </a:lnTo>
                  <a:lnTo>
                    <a:pt x="1858200" y="70167"/>
                  </a:lnTo>
                  <a:lnTo>
                    <a:pt x="1858200" y="46164"/>
                  </a:lnTo>
                  <a:lnTo>
                    <a:pt x="1664208" y="46164"/>
                  </a:lnTo>
                  <a:lnTo>
                    <a:pt x="1664208" y="8064"/>
                  </a:lnTo>
                  <a:lnTo>
                    <a:pt x="1633816" y="8064"/>
                  </a:lnTo>
                  <a:lnTo>
                    <a:pt x="1633816" y="46164"/>
                  </a:lnTo>
                  <a:lnTo>
                    <a:pt x="1633816" y="70294"/>
                  </a:lnTo>
                  <a:lnTo>
                    <a:pt x="1633816" y="109664"/>
                  </a:lnTo>
                  <a:lnTo>
                    <a:pt x="1633816" y="133794"/>
                  </a:lnTo>
                  <a:lnTo>
                    <a:pt x="1730616" y="133794"/>
                  </a:lnTo>
                  <a:lnTo>
                    <a:pt x="1730616" y="173723"/>
                  </a:lnTo>
                  <a:lnTo>
                    <a:pt x="1593291" y="173723"/>
                  </a:lnTo>
                  <a:lnTo>
                    <a:pt x="1593291" y="198869"/>
                  </a:lnTo>
                  <a:lnTo>
                    <a:pt x="1897976" y="198869"/>
                  </a:lnTo>
                  <a:lnTo>
                    <a:pt x="1897976" y="173723"/>
                  </a:lnTo>
                  <a:close/>
                </a:path>
                <a:path w="6329680" h="337820">
                  <a:moveTo>
                    <a:pt x="2209038" y="64160"/>
                  </a:moveTo>
                  <a:lnTo>
                    <a:pt x="2200960" y="39027"/>
                  </a:lnTo>
                  <a:lnTo>
                    <a:pt x="2188083" y="28892"/>
                  </a:lnTo>
                  <a:lnTo>
                    <a:pt x="2177656" y="20675"/>
                  </a:lnTo>
                  <a:lnTo>
                    <a:pt x="2177516" y="20637"/>
                  </a:lnTo>
                  <a:lnTo>
                    <a:pt x="2177516" y="64160"/>
                  </a:lnTo>
                  <a:lnTo>
                    <a:pt x="2171725" y="79171"/>
                  </a:lnTo>
                  <a:lnTo>
                    <a:pt x="2154859" y="90233"/>
                  </a:lnTo>
                  <a:lnTo>
                    <a:pt x="2127656" y="97078"/>
                  </a:lnTo>
                  <a:lnTo>
                    <a:pt x="2090839" y="99428"/>
                  </a:lnTo>
                  <a:lnTo>
                    <a:pt x="2054021" y="97078"/>
                  </a:lnTo>
                  <a:lnTo>
                    <a:pt x="2026818" y="90233"/>
                  </a:lnTo>
                  <a:lnTo>
                    <a:pt x="2009952" y="79171"/>
                  </a:lnTo>
                  <a:lnTo>
                    <a:pt x="2004161" y="64160"/>
                  </a:lnTo>
                  <a:lnTo>
                    <a:pt x="2009952" y="49149"/>
                  </a:lnTo>
                  <a:lnTo>
                    <a:pt x="2026818" y="38074"/>
                  </a:lnTo>
                  <a:lnTo>
                    <a:pt x="2054021" y="31229"/>
                  </a:lnTo>
                  <a:lnTo>
                    <a:pt x="2090839" y="28892"/>
                  </a:lnTo>
                  <a:lnTo>
                    <a:pt x="2127656" y="31229"/>
                  </a:lnTo>
                  <a:lnTo>
                    <a:pt x="2154859" y="38074"/>
                  </a:lnTo>
                  <a:lnTo>
                    <a:pt x="2171725" y="49149"/>
                  </a:lnTo>
                  <a:lnTo>
                    <a:pt x="2177516" y="64160"/>
                  </a:lnTo>
                  <a:lnTo>
                    <a:pt x="2177516" y="20637"/>
                  </a:lnTo>
                  <a:lnTo>
                    <a:pt x="2140496" y="9436"/>
                  </a:lnTo>
                  <a:lnTo>
                    <a:pt x="2090839" y="5626"/>
                  </a:lnTo>
                  <a:lnTo>
                    <a:pt x="2041182" y="9436"/>
                  </a:lnTo>
                  <a:lnTo>
                    <a:pt x="2004021" y="20675"/>
                  </a:lnTo>
                  <a:lnTo>
                    <a:pt x="1980717" y="39027"/>
                  </a:lnTo>
                  <a:lnTo>
                    <a:pt x="1972640" y="64160"/>
                  </a:lnTo>
                  <a:lnTo>
                    <a:pt x="1980717" y="89230"/>
                  </a:lnTo>
                  <a:lnTo>
                    <a:pt x="2004021" y="107454"/>
                  </a:lnTo>
                  <a:lnTo>
                    <a:pt x="2041182" y="118554"/>
                  </a:lnTo>
                  <a:lnTo>
                    <a:pt x="2090839" y="122313"/>
                  </a:lnTo>
                  <a:lnTo>
                    <a:pt x="2140496" y="118554"/>
                  </a:lnTo>
                  <a:lnTo>
                    <a:pt x="2177656" y="107454"/>
                  </a:lnTo>
                  <a:lnTo>
                    <a:pt x="2187918" y="99428"/>
                  </a:lnTo>
                  <a:lnTo>
                    <a:pt x="2200960" y="89230"/>
                  </a:lnTo>
                  <a:lnTo>
                    <a:pt x="2209038" y="64160"/>
                  </a:lnTo>
                  <a:close/>
                </a:path>
                <a:path w="6329680" h="337820">
                  <a:moveTo>
                    <a:pt x="2214283" y="308813"/>
                  </a:moveTo>
                  <a:lnTo>
                    <a:pt x="2006409" y="308813"/>
                  </a:lnTo>
                  <a:lnTo>
                    <a:pt x="2006409" y="274662"/>
                  </a:lnTo>
                  <a:lnTo>
                    <a:pt x="2204161" y="274662"/>
                  </a:lnTo>
                  <a:lnTo>
                    <a:pt x="2204161" y="198869"/>
                  </a:lnTo>
                  <a:lnTo>
                    <a:pt x="1975269" y="198869"/>
                  </a:lnTo>
                  <a:lnTo>
                    <a:pt x="1975269" y="222123"/>
                  </a:lnTo>
                  <a:lnTo>
                    <a:pt x="2173757" y="222123"/>
                  </a:lnTo>
                  <a:lnTo>
                    <a:pt x="2173757" y="252145"/>
                  </a:lnTo>
                  <a:lnTo>
                    <a:pt x="1976399" y="252145"/>
                  </a:lnTo>
                  <a:lnTo>
                    <a:pt x="1976399" y="332816"/>
                  </a:lnTo>
                  <a:lnTo>
                    <a:pt x="2214283" y="332816"/>
                  </a:lnTo>
                  <a:lnTo>
                    <a:pt x="2214283" y="308813"/>
                  </a:lnTo>
                  <a:close/>
                </a:path>
                <a:path w="6329680" h="337820">
                  <a:moveTo>
                    <a:pt x="2243175" y="145211"/>
                  </a:moveTo>
                  <a:lnTo>
                    <a:pt x="1938489" y="145211"/>
                  </a:lnTo>
                  <a:lnTo>
                    <a:pt x="1938489" y="169976"/>
                  </a:lnTo>
                  <a:lnTo>
                    <a:pt x="2243175" y="169976"/>
                  </a:lnTo>
                  <a:lnTo>
                    <a:pt x="2243175" y="145211"/>
                  </a:lnTo>
                  <a:close/>
                </a:path>
                <a:path w="6329680" h="337820">
                  <a:moveTo>
                    <a:pt x="2561031" y="36017"/>
                  </a:moveTo>
                  <a:lnTo>
                    <a:pt x="2407196" y="36017"/>
                  </a:lnTo>
                  <a:lnTo>
                    <a:pt x="2407196" y="61531"/>
                  </a:lnTo>
                  <a:lnTo>
                    <a:pt x="2530640" y="61531"/>
                  </a:lnTo>
                  <a:lnTo>
                    <a:pt x="2521674" y="107403"/>
                  </a:lnTo>
                  <a:lnTo>
                    <a:pt x="2503309" y="149377"/>
                  </a:lnTo>
                  <a:lnTo>
                    <a:pt x="2475496" y="187134"/>
                  </a:lnTo>
                  <a:lnTo>
                    <a:pt x="2438222" y="220370"/>
                  </a:lnTo>
                  <a:lnTo>
                    <a:pt x="2391435" y="248767"/>
                  </a:lnTo>
                  <a:lnTo>
                    <a:pt x="2408313" y="272783"/>
                  </a:lnTo>
                  <a:lnTo>
                    <a:pt x="2457412" y="243001"/>
                  </a:lnTo>
                  <a:lnTo>
                    <a:pt x="2496274" y="208483"/>
                  </a:lnTo>
                  <a:lnTo>
                    <a:pt x="2525484" y="169875"/>
                  </a:lnTo>
                  <a:lnTo>
                    <a:pt x="2545626" y="127838"/>
                  </a:lnTo>
                  <a:lnTo>
                    <a:pt x="2557284" y="82994"/>
                  </a:lnTo>
                  <a:lnTo>
                    <a:pt x="2561031" y="36017"/>
                  </a:lnTo>
                  <a:close/>
                </a:path>
                <a:path w="6329680" h="337820">
                  <a:moveTo>
                    <a:pt x="2702115" y="136575"/>
                  </a:moveTo>
                  <a:lnTo>
                    <a:pt x="2648089" y="136575"/>
                  </a:lnTo>
                  <a:lnTo>
                    <a:pt x="2648089" y="0"/>
                  </a:lnTo>
                  <a:lnTo>
                    <a:pt x="2617317" y="0"/>
                  </a:lnTo>
                  <a:lnTo>
                    <a:pt x="2617317" y="336575"/>
                  </a:lnTo>
                  <a:lnTo>
                    <a:pt x="2648089" y="336575"/>
                  </a:lnTo>
                  <a:lnTo>
                    <a:pt x="2648089" y="162090"/>
                  </a:lnTo>
                  <a:lnTo>
                    <a:pt x="2702115" y="162090"/>
                  </a:lnTo>
                  <a:lnTo>
                    <a:pt x="2702115" y="136575"/>
                  </a:lnTo>
                  <a:close/>
                </a:path>
                <a:path w="6329680" h="337820">
                  <a:moveTo>
                    <a:pt x="2937764" y="239763"/>
                  </a:moveTo>
                  <a:lnTo>
                    <a:pt x="2904058" y="214604"/>
                  </a:lnTo>
                  <a:lnTo>
                    <a:pt x="2876372" y="179781"/>
                  </a:lnTo>
                  <a:lnTo>
                    <a:pt x="2857614" y="139661"/>
                  </a:lnTo>
                  <a:lnTo>
                    <a:pt x="2850705" y="98679"/>
                  </a:lnTo>
                  <a:lnTo>
                    <a:pt x="2850705" y="59651"/>
                  </a:lnTo>
                  <a:lnTo>
                    <a:pt x="2926130" y="59651"/>
                  </a:lnTo>
                  <a:lnTo>
                    <a:pt x="2926130" y="34518"/>
                  </a:lnTo>
                  <a:lnTo>
                    <a:pt x="2744139" y="34518"/>
                  </a:lnTo>
                  <a:lnTo>
                    <a:pt x="2744139" y="59651"/>
                  </a:lnTo>
                  <a:lnTo>
                    <a:pt x="2819946" y="59651"/>
                  </a:lnTo>
                  <a:lnTo>
                    <a:pt x="2819946" y="98679"/>
                  </a:lnTo>
                  <a:lnTo>
                    <a:pt x="2812923" y="143916"/>
                  </a:lnTo>
                  <a:lnTo>
                    <a:pt x="2793860" y="186715"/>
                  </a:lnTo>
                  <a:lnTo>
                    <a:pt x="2765806" y="222834"/>
                  </a:lnTo>
                  <a:lnTo>
                    <a:pt x="2731757" y="248018"/>
                  </a:lnTo>
                  <a:lnTo>
                    <a:pt x="2752026" y="271284"/>
                  </a:lnTo>
                  <a:lnTo>
                    <a:pt x="2778607" y="251917"/>
                  </a:lnTo>
                  <a:lnTo>
                    <a:pt x="2802305" y="225272"/>
                  </a:lnTo>
                  <a:lnTo>
                    <a:pt x="2821787" y="192925"/>
                  </a:lnTo>
                  <a:lnTo>
                    <a:pt x="2835706" y="156464"/>
                  </a:lnTo>
                  <a:lnTo>
                    <a:pt x="2850362" y="189903"/>
                  </a:lnTo>
                  <a:lnTo>
                    <a:pt x="2869984" y="219925"/>
                  </a:lnTo>
                  <a:lnTo>
                    <a:pt x="2893479" y="244957"/>
                  </a:lnTo>
                  <a:lnTo>
                    <a:pt x="2919755" y="263398"/>
                  </a:lnTo>
                  <a:lnTo>
                    <a:pt x="2937764" y="239763"/>
                  </a:lnTo>
                  <a:close/>
                </a:path>
                <a:path w="6329680" h="337820">
                  <a:moveTo>
                    <a:pt x="3011678" y="368"/>
                  </a:moveTo>
                  <a:lnTo>
                    <a:pt x="2980918" y="368"/>
                  </a:lnTo>
                  <a:lnTo>
                    <a:pt x="2980918" y="94551"/>
                  </a:lnTo>
                  <a:lnTo>
                    <a:pt x="2913367" y="94551"/>
                  </a:lnTo>
                  <a:lnTo>
                    <a:pt x="2913367" y="120065"/>
                  </a:lnTo>
                  <a:lnTo>
                    <a:pt x="2980918" y="120065"/>
                  </a:lnTo>
                  <a:lnTo>
                    <a:pt x="2980918" y="166217"/>
                  </a:lnTo>
                  <a:lnTo>
                    <a:pt x="2913367" y="166217"/>
                  </a:lnTo>
                  <a:lnTo>
                    <a:pt x="2913367" y="191731"/>
                  </a:lnTo>
                  <a:lnTo>
                    <a:pt x="2980918" y="191731"/>
                  </a:lnTo>
                  <a:lnTo>
                    <a:pt x="2980918" y="336194"/>
                  </a:lnTo>
                  <a:lnTo>
                    <a:pt x="3011678" y="336194"/>
                  </a:lnTo>
                  <a:lnTo>
                    <a:pt x="3011678" y="368"/>
                  </a:lnTo>
                  <a:close/>
                </a:path>
                <a:path w="6329680" h="337820">
                  <a:moveTo>
                    <a:pt x="3279597" y="241261"/>
                  </a:moveTo>
                  <a:lnTo>
                    <a:pt x="3277705" y="227012"/>
                  </a:lnTo>
                  <a:lnTo>
                    <a:pt x="3276219" y="215747"/>
                  </a:lnTo>
                  <a:lnTo>
                    <a:pt x="3240341" y="221145"/>
                  </a:lnTo>
                  <a:lnTo>
                    <a:pt x="3204502" y="224612"/>
                  </a:lnTo>
                  <a:lnTo>
                    <a:pt x="3166618" y="226466"/>
                  </a:lnTo>
                  <a:lnTo>
                    <a:pt x="3124631" y="227012"/>
                  </a:lnTo>
                  <a:lnTo>
                    <a:pt x="3124631" y="57785"/>
                  </a:lnTo>
                  <a:lnTo>
                    <a:pt x="3250323" y="57785"/>
                  </a:lnTo>
                  <a:lnTo>
                    <a:pt x="3250323" y="32258"/>
                  </a:lnTo>
                  <a:lnTo>
                    <a:pt x="3093859" y="32258"/>
                  </a:lnTo>
                  <a:lnTo>
                    <a:pt x="3093859" y="253276"/>
                  </a:lnTo>
                  <a:lnTo>
                    <a:pt x="3120504" y="253276"/>
                  </a:lnTo>
                  <a:lnTo>
                    <a:pt x="3164878" y="252768"/>
                  </a:lnTo>
                  <a:lnTo>
                    <a:pt x="3204553" y="250926"/>
                  </a:lnTo>
                  <a:lnTo>
                    <a:pt x="3241967" y="247256"/>
                  </a:lnTo>
                  <a:lnTo>
                    <a:pt x="3279597" y="241261"/>
                  </a:lnTo>
                  <a:close/>
                </a:path>
                <a:path w="6329680" h="337820">
                  <a:moveTo>
                    <a:pt x="3394037" y="132829"/>
                  </a:moveTo>
                  <a:lnTo>
                    <a:pt x="3338512" y="132829"/>
                  </a:lnTo>
                  <a:lnTo>
                    <a:pt x="3338512" y="0"/>
                  </a:lnTo>
                  <a:lnTo>
                    <a:pt x="3307740" y="0"/>
                  </a:lnTo>
                  <a:lnTo>
                    <a:pt x="3307740" y="337324"/>
                  </a:lnTo>
                  <a:lnTo>
                    <a:pt x="3338512" y="337324"/>
                  </a:lnTo>
                  <a:lnTo>
                    <a:pt x="3338512" y="158343"/>
                  </a:lnTo>
                  <a:lnTo>
                    <a:pt x="3394037" y="158343"/>
                  </a:lnTo>
                  <a:lnTo>
                    <a:pt x="3394037" y="132829"/>
                  </a:lnTo>
                  <a:close/>
                </a:path>
                <a:path w="6329680" h="337820">
                  <a:moveTo>
                    <a:pt x="3711486" y="139204"/>
                  </a:moveTo>
                  <a:lnTo>
                    <a:pt x="3668115" y="127482"/>
                  </a:lnTo>
                  <a:lnTo>
                    <a:pt x="3630523" y="106794"/>
                  </a:lnTo>
                  <a:lnTo>
                    <a:pt x="3611067" y="86677"/>
                  </a:lnTo>
                  <a:lnTo>
                    <a:pt x="3604044" y="79425"/>
                  </a:lnTo>
                  <a:lnTo>
                    <a:pt x="3594036" y="47650"/>
                  </a:lnTo>
                  <a:lnTo>
                    <a:pt x="3594036" y="45770"/>
                  </a:lnTo>
                  <a:lnTo>
                    <a:pt x="3699472" y="45770"/>
                  </a:lnTo>
                  <a:lnTo>
                    <a:pt x="3699472" y="21005"/>
                  </a:lnTo>
                  <a:lnTo>
                    <a:pt x="3453701" y="21005"/>
                  </a:lnTo>
                  <a:lnTo>
                    <a:pt x="3453701" y="45770"/>
                  </a:lnTo>
                  <a:lnTo>
                    <a:pt x="3559886" y="45770"/>
                  </a:lnTo>
                  <a:lnTo>
                    <a:pt x="3559886" y="47650"/>
                  </a:lnTo>
                  <a:lnTo>
                    <a:pt x="3549891" y="79425"/>
                  </a:lnTo>
                  <a:lnTo>
                    <a:pt x="3523488" y="106794"/>
                  </a:lnTo>
                  <a:lnTo>
                    <a:pt x="3486124" y="127482"/>
                  </a:lnTo>
                  <a:lnTo>
                    <a:pt x="3443198" y="139204"/>
                  </a:lnTo>
                  <a:lnTo>
                    <a:pt x="3454831" y="163588"/>
                  </a:lnTo>
                  <a:lnTo>
                    <a:pt x="3493046" y="153365"/>
                  </a:lnTo>
                  <a:lnTo>
                    <a:pt x="3527806" y="136677"/>
                  </a:lnTo>
                  <a:lnTo>
                    <a:pt x="3556660" y="114198"/>
                  </a:lnTo>
                  <a:lnTo>
                    <a:pt x="3577145" y="86677"/>
                  </a:lnTo>
                  <a:lnTo>
                    <a:pt x="3597478" y="114198"/>
                  </a:lnTo>
                  <a:lnTo>
                    <a:pt x="3626358" y="136677"/>
                  </a:lnTo>
                  <a:lnTo>
                    <a:pt x="3661206" y="153365"/>
                  </a:lnTo>
                  <a:lnTo>
                    <a:pt x="3699472" y="163588"/>
                  </a:lnTo>
                  <a:lnTo>
                    <a:pt x="3711486" y="139204"/>
                  </a:lnTo>
                  <a:close/>
                </a:path>
                <a:path w="6329680" h="337820">
                  <a:moveTo>
                    <a:pt x="3729494" y="216877"/>
                  </a:moveTo>
                  <a:lnTo>
                    <a:pt x="3729113" y="191731"/>
                  </a:lnTo>
                  <a:lnTo>
                    <a:pt x="3425190" y="191731"/>
                  </a:lnTo>
                  <a:lnTo>
                    <a:pt x="3425190" y="216877"/>
                  </a:lnTo>
                  <a:lnTo>
                    <a:pt x="3561016" y="216877"/>
                  </a:lnTo>
                  <a:lnTo>
                    <a:pt x="3561016" y="336575"/>
                  </a:lnTo>
                  <a:lnTo>
                    <a:pt x="3591788" y="336575"/>
                  </a:lnTo>
                  <a:lnTo>
                    <a:pt x="3591788" y="216877"/>
                  </a:lnTo>
                  <a:lnTo>
                    <a:pt x="3729494" y="216877"/>
                  </a:lnTo>
                  <a:close/>
                </a:path>
                <a:path w="6329680" h="337820">
                  <a:moveTo>
                    <a:pt x="3947503" y="36385"/>
                  </a:moveTo>
                  <a:lnTo>
                    <a:pt x="3789908" y="36385"/>
                  </a:lnTo>
                  <a:lnTo>
                    <a:pt x="3789908" y="61150"/>
                  </a:lnTo>
                  <a:lnTo>
                    <a:pt x="3916362" y="61150"/>
                  </a:lnTo>
                  <a:lnTo>
                    <a:pt x="3907840" y="107213"/>
                  </a:lnTo>
                  <a:lnTo>
                    <a:pt x="3889718" y="149301"/>
                  </a:lnTo>
                  <a:lnTo>
                    <a:pt x="3861676" y="187109"/>
                  </a:lnTo>
                  <a:lnTo>
                    <a:pt x="3823385" y="220357"/>
                  </a:lnTo>
                  <a:lnTo>
                    <a:pt x="3774516" y="248767"/>
                  </a:lnTo>
                  <a:lnTo>
                    <a:pt x="3791026" y="273913"/>
                  </a:lnTo>
                  <a:lnTo>
                    <a:pt x="3841445" y="244043"/>
                  </a:lnTo>
                  <a:lnTo>
                    <a:pt x="3881297" y="209575"/>
                  </a:lnTo>
                  <a:lnTo>
                    <a:pt x="3911193" y="171056"/>
                  </a:lnTo>
                  <a:lnTo>
                    <a:pt x="3931780" y="128993"/>
                  </a:lnTo>
                  <a:lnTo>
                    <a:pt x="3943680" y="83921"/>
                  </a:lnTo>
                  <a:lnTo>
                    <a:pt x="3947503" y="36385"/>
                  </a:lnTo>
                  <a:close/>
                </a:path>
                <a:path w="6329680" h="337820">
                  <a:moveTo>
                    <a:pt x="4046182" y="0"/>
                  </a:moveTo>
                  <a:lnTo>
                    <a:pt x="4015422" y="0"/>
                  </a:lnTo>
                  <a:lnTo>
                    <a:pt x="4015422" y="336575"/>
                  </a:lnTo>
                  <a:lnTo>
                    <a:pt x="4046182" y="336575"/>
                  </a:lnTo>
                  <a:lnTo>
                    <a:pt x="4046182" y="0"/>
                  </a:lnTo>
                  <a:close/>
                </a:path>
                <a:path w="6329680" h="337820">
                  <a:moveTo>
                    <a:pt x="4420667" y="268414"/>
                  </a:moveTo>
                  <a:lnTo>
                    <a:pt x="4282960" y="268414"/>
                  </a:lnTo>
                  <a:lnTo>
                    <a:pt x="4282960" y="182054"/>
                  </a:lnTo>
                  <a:lnTo>
                    <a:pt x="4385386" y="182054"/>
                  </a:lnTo>
                  <a:lnTo>
                    <a:pt x="4385386" y="157924"/>
                  </a:lnTo>
                  <a:lnTo>
                    <a:pt x="4184650" y="157924"/>
                  </a:lnTo>
                  <a:lnTo>
                    <a:pt x="4184650" y="52514"/>
                  </a:lnTo>
                  <a:lnTo>
                    <a:pt x="4382020" y="52514"/>
                  </a:lnTo>
                  <a:lnTo>
                    <a:pt x="4382020" y="27114"/>
                  </a:lnTo>
                  <a:lnTo>
                    <a:pt x="4153878" y="27114"/>
                  </a:lnTo>
                  <a:lnTo>
                    <a:pt x="4153878" y="52514"/>
                  </a:lnTo>
                  <a:lnTo>
                    <a:pt x="4153878" y="157924"/>
                  </a:lnTo>
                  <a:lnTo>
                    <a:pt x="4153878" y="182054"/>
                  </a:lnTo>
                  <a:lnTo>
                    <a:pt x="4251807" y="182054"/>
                  </a:lnTo>
                  <a:lnTo>
                    <a:pt x="4251807" y="268414"/>
                  </a:lnTo>
                  <a:lnTo>
                    <a:pt x="4114850" y="268414"/>
                  </a:lnTo>
                  <a:lnTo>
                    <a:pt x="4114850" y="293814"/>
                  </a:lnTo>
                  <a:lnTo>
                    <a:pt x="4420667" y="293814"/>
                  </a:lnTo>
                  <a:lnTo>
                    <a:pt x="4420667" y="268414"/>
                  </a:lnTo>
                  <a:close/>
                </a:path>
                <a:path w="6329680" h="337820">
                  <a:moveTo>
                    <a:pt x="4746269" y="184226"/>
                  </a:moveTo>
                  <a:lnTo>
                    <a:pt x="4740173" y="152946"/>
                  </a:lnTo>
                  <a:lnTo>
                    <a:pt x="4725746" y="132080"/>
                  </a:lnTo>
                  <a:lnTo>
                    <a:pt x="4723193" y="128371"/>
                  </a:lnTo>
                  <a:lnTo>
                    <a:pt x="4716996" y="124548"/>
                  </a:lnTo>
                  <a:lnTo>
                    <a:pt x="4716996" y="184226"/>
                  </a:lnTo>
                  <a:lnTo>
                    <a:pt x="4713059" y="204990"/>
                  </a:lnTo>
                  <a:lnTo>
                    <a:pt x="4702086" y="221373"/>
                  </a:lnTo>
                  <a:lnTo>
                    <a:pt x="4685335" y="232143"/>
                  </a:lnTo>
                  <a:lnTo>
                    <a:pt x="4664087" y="236016"/>
                  </a:lnTo>
                  <a:lnTo>
                    <a:pt x="4643056" y="232143"/>
                  </a:lnTo>
                  <a:lnTo>
                    <a:pt x="4626419" y="221373"/>
                  </a:lnTo>
                  <a:lnTo>
                    <a:pt x="4615497" y="204990"/>
                  </a:lnTo>
                  <a:lnTo>
                    <a:pt x="4611560" y="184226"/>
                  </a:lnTo>
                  <a:lnTo>
                    <a:pt x="4615497" y="163258"/>
                  </a:lnTo>
                  <a:lnTo>
                    <a:pt x="4626419" y="146761"/>
                  </a:lnTo>
                  <a:lnTo>
                    <a:pt x="4643056" y="135953"/>
                  </a:lnTo>
                  <a:lnTo>
                    <a:pt x="4664087" y="132080"/>
                  </a:lnTo>
                  <a:lnTo>
                    <a:pt x="4685335" y="135953"/>
                  </a:lnTo>
                  <a:lnTo>
                    <a:pt x="4702086" y="146761"/>
                  </a:lnTo>
                  <a:lnTo>
                    <a:pt x="4713059" y="163258"/>
                  </a:lnTo>
                  <a:lnTo>
                    <a:pt x="4716996" y="184226"/>
                  </a:lnTo>
                  <a:lnTo>
                    <a:pt x="4716996" y="124548"/>
                  </a:lnTo>
                  <a:lnTo>
                    <a:pt x="4697196" y="112306"/>
                  </a:lnTo>
                  <a:lnTo>
                    <a:pt x="4664087" y="106553"/>
                  </a:lnTo>
                  <a:lnTo>
                    <a:pt x="4631423" y="112306"/>
                  </a:lnTo>
                  <a:lnTo>
                    <a:pt x="4605642" y="128371"/>
                  </a:lnTo>
                  <a:lnTo>
                    <a:pt x="4588738" y="152946"/>
                  </a:lnTo>
                  <a:lnTo>
                    <a:pt x="4582668" y="184226"/>
                  </a:lnTo>
                  <a:lnTo>
                    <a:pt x="4588738" y="215620"/>
                  </a:lnTo>
                  <a:lnTo>
                    <a:pt x="4605642" y="240042"/>
                  </a:lnTo>
                  <a:lnTo>
                    <a:pt x="4631423" y="255892"/>
                  </a:lnTo>
                  <a:lnTo>
                    <a:pt x="4664087" y="261531"/>
                  </a:lnTo>
                  <a:lnTo>
                    <a:pt x="4697196" y="255892"/>
                  </a:lnTo>
                  <a:lnTo>
                    <a:pt x="4723193" y="240042"/>
                  </a:lnTo>
                  <a:lnTo>
                    <a:pt x="4725987" y="236016"/>
                  </a:lnTo>
                  <a:lnTo>
                    <a:pt x="4740173" y="215620"/>
                  </a:lnTo>
                  <a:lnTo>
                    <a:pt x="4746269" y="184226"/>
                  </a:lnTo>
                  <a:close/>
                </a:path>
                <a:path w="6329680" h="337820">
                  <a:moveTo>
                    <a:pt x="4762017" y="54025"/>
                  </a:moveTo>
                  <a:lnTo>
                    <a:pt x="4679099" y="54025"/>
                  </a:lnTo>
                  <a:lnTo>
                    <a:pt x="4679099" y="4127"/>
                  </a:lnTo>
                  <a:lnTo>
                    <a:pt x="4648327" y="4127"/>
                  </a:lnTo>
                  <a:lnTo>
                    <a:pt x="4648327" y="54025"/>
                  </a:lnTo>
                  <a:lnTo>
                    <a:pt x="4563529" y="54025"/>
                  </a:lnTo>
                  <a:lnTo>
                    <a:pt x="4563529" y="78790"/>
                  </a:lnTo>
                  <a:lnTo>
                    <a:pt x="4762017" y="78790"/>
                  </a:lnTo>
                  <a:lnTo>
                    <a:pt x="4762017" y="54025"/>
                  </a:lnTo>
                  <a:close/>
                </a:path>
                <a:path w="6329680" h="337820">
                  <a:moveTo>
                    <a:pt x="4879848" y="138455"/>
                  </a:moveTo>
                  <a:lnTo>
                    <a:pt x="4824692" y="138455"/>
                  </a:lnTo>
                  <a:lnTo>
                    <a:pt x="4824692" y="368"/>
                  </a:lnTo>
                  <a:lnTo>
                    <a:pt x="4793920" y="368"/>
                  </a:lnTo>
                  <a:lnTo>
                    <a:pt x="4793920" y="336575"/>
                  </a:lnTo>
                  <a:lnTo>
                    <a:pt x="4824692" y="336575"/>
                  </a:lnTo>
                  <a:lnTo>
                    <a:pt x="4824692" y="164338"/>
                  </a:lnTo>
                  <a:lnTo>
                    <a:pt x="4879848" y="164338"/>
                  </a:lnTo>
                  <a:lnTo>
                    <a:pt x="4879848" y="138455"/>
                  </a:lnTo>
                  <a:close/>
                </a:path>
                <a:path w="6329680" h="337820">
                  <a:moveTo>
                    <a:pt x="5180406" y="100774"/>
                  </a:moveTo>
                  <a:lnTo>
                    <a:pt x="4982286" y="100774"/>
                  </a:lnTo>
                  <a:lnTo>
                    <a:pt x="4982286" y="11874"/>
                  </a:lnTo>
                  <a:lnTo>
                    <a:pt x="4951514" y="11874"/>
                  </a:lnTo>
                  <a:lnTo>
                    <a:pt x="4951514" y="100774"/>
                  </a:lnTo>
                  <a:lnTo>
                    <a:pt x="4951514" y="126174"/>
                  </a:lnTo>
                  <a:lnTo>
                    <a:pt x="5180406" y="126174"/>
                  </a:lnTo>
                  <a:lnTo>
                    <a:pt x="5180406" y="100774"/>
                  </a:lnTo>
                  <a:close/>
                </a:path>
                <a:path w="6329680" h="337820">
                  <a:moveTo>
                    <a:pt x="5182273" y="302704"/>
                  </a:moveTo>
                  <a:lnTo>
                    <a:pt x="4980025" y="302704"/>
                  </a:lnTo>
                  <a:lnTo>
                    <a:pt x="4980025" y="230314"/>
                  </a:lnTo>
                  <a:lnTo>
                    <a:pt x="4949266" y="230314"/>
                  </a:lnTo>
                  <a:lnTo>
                    <a:pt x="4949266" y="302704"/>
                  </a:lnTo>
                  <a:lnTo>
                    <a:pt x="4949266" y="328104"/>
                  </a:lnTo>
                  <a:lnTo>
                    <a:pt x="5182273" y="328104"/>
                  </a:lnTo>
                  <a:lnTo>
                    <a:pt x="5182273" y="302704"/>
                  </a:lnTo>
                  <a:close/>
                </a:path>
                <a:path w="6329680" h="337820">
                  <a:moveTo>
                    <a:pt x="5215293" y="171475"/>
                  </a:moveTo>
                  <a:lnTo>
                    <a:pt x="4910239" y="171475"/>
                  </a:lnTo>
                  <a:lnTo>
                    <a:pt x="4910239" y="196240"/>
                  </a:lnTo>
                  <a:lnTo>
                    <a:pt x="5215293" y="196240"/>
                  </a:lnTo>
                  <a:lnTo>
                    <a:pt x="5215293" y="171475"/>
                  </a:lnTo>
                  <a:close/>
                </a:path>
                <a:path w="6329680" h="337820">
                  <a:moveTo>
                    <a:pt x="5542915" y="99060"/>
                  </a:moveTo>
                  <a:lnTo>
                    <a:pt x="5536323" y="67119"/>
                  </a:lnTo>
                  <a:lnTo>
                    <a:pt x="5520626" y="45770"/>
                  </a:lnTo>
                  <a:lnTo>
                    <a:pt x="5518010" y="42202"/>
                  </a:lnTo>
                  <a:lnTo>
                    <a:pt x="5512905" y="39243"/>
                  </a:lnTo>
                  <a:lnTo>
                    <a:pt x="5512905" y="99060"/>
                  </a:lnTo>
                  <a:lnTo>
                    <a:pt x="5508561" y="120738"/>
                  </a:lnTo>
                  <a:lnTo>
                    <a:pt x="5496534" y="137706"/>
                  </a:lnTo>
                  <a:lnTo>
                    <a:pt x="5478234" y="148755"/>
                  </a:lnTo>
                  <a:lnTo>
                    <a:pt x="5455120" y="152717"/>
                  </a:lnTo>
                  <a:lnTo>
                    <a:pt x="5431841" y="148755"/>
                  </a:lnTo>
                  <a:lnTo>
                    <a:pt x="5413553" y="137706"/>
                  </a:lnTo>
                  <a:lnTo>
                    <a:pt x="5401615" y="120738"/>
                  </a:lnTo>
                  <a:lnTo>
                    <a:pt x="5397335" y="99060"/>
                  </a:lnTo>
                  <a:lnTo>
                    <a:pt x="5401615" y="77431"/>
                  </a:lnTo>
                  <a:lnTo>
                    <a:pt x="5413553" y="60591"/>
                  </a:lnTo>
                  <a:lnTo>
                    <a:pt x="5431841" y="49669"/>
                  </a:lnTo>
                  <a:lnTo>
                    <a:pt x="5455120" y="45770"/>
                  </a:lnTo>
                  <a:lnTo>
                    <a:pt x="5478234" y="49669"/>
                  </a:lnTo>
                  <a:lnTo>
                    <a:pt x="5496534" y="60591"/>
                  </a:lnTo>
                  <a:lnTo>
                    <a:pt x="5508561" y="77431"/>
                  </a:lnTo>
                  <a:lnTo>
                    <a:pt x="5512905" y="99060"/>
                  </a:lnTo>
                  <a:lnTo>
                    <a:pt x="5512905" y="39243"/>
                  </a:lnTo>
                  <a:lnTo>
                    <a:pt x="5490210" y="26022"/>
                  </a:lnTo>
                  <a:lnTo>
                    <a:pt x="5455120" y="20256"/>
                  </a:lnTo>
                  <a:lnTo>
                    <a:pt x="5419864" y="26022"/>
                  </a:lnTo>
                  <a:lnTo>
                    <a:pt x="5392077" y="42202"/>
                  </a:lnTo>
                  <a:lnTo>
                    <a:pt x="5373852" y="67119"/>
                  </a:lnTo>
                  <a:lnTo>
                    <a:pt x="5367312" y="99060"/>
                  </a:lnTo>
                  <a:lnTo>
                    <a:pt x="5373852" y="131267"/>
                  </a:lnTo>
                  <a:lnTo>
                    <a:pt x="5392077" y="156413"/>
                  </a:lnTo>
                  <a:lnTo>
                    <a:pt x="5419864" y="172770"/>
                  </a:lnTo>
                  <a:lnTo>
                    <a:pt x="5455120" y="178600"/>
                  </a:lnTo>
                  <a:lnTo>
                    <a:pt x="5490210" y="172770"/>
                  </a:lnTo>
                  <a:lnTo>
                    <a:pt x="5518010" y="156413"/>
                  </a:lnTo>
                  <a:lnTo>
                    <a:pt x="5520715" y="152717"/>
                  </a:lnTo>
                  <a:lnTo>
                    <a:pt x="5536323" y="131267"/>
                  </a:lnTo>
                  <a:lnTo>
                    <a:pt x="5542915" y="99060"/>
                  </a:lnTo>
                  <a:close/>
                </a:path>
                <a:path w="6329680" h="337820">
                  <a:moveTo>
                    <a:pt x="5625846" y="273164"/>
                  </a:moveTo>
                  <a:lnTo>
                    <a:pt x="5618099" y="246367"/>
                  </a:lnTo>
                  <a:lnTo>
                    <a:pt x="5604827" y="234505"/>
                  </a:lnTo>
                  <a:lnTo>
                    <a:pt x="5595963" y="226580"/>
                  </a:lnTo>
                  <a:lnTo>
                    <a:pt x="5595074" y="226275"/>
                  </a:lnTo>
                  <a:lnTo>
                    <a:pt x="5595074" y="273164"/>
                  </a:lnTo>
                  <a:lnTo>
                    <a:pt x="5589549" y="289331"/>
                  </a:lnTo>
                  <a:lnTo>
                    <a:pt x="5573687" y="301485"/>
                  </a:lnTo>
                  <a:lnTo>
                    <a:pt x="5548528" y="309143"/>
                  </a:lnTo>
                  <a:lnTo>
                    <a:pt x="5515153" y="311810"/>
                  </a:lnTo>
                  <a:lnTo>
                    <a:pt x="5481548" y="309143"/>
                  </a:lnTo>
                  <a:lnTo>
                    <a:pt x="5456288" y="301485"/>
                  </a:lnTo>
                  <a:lnTo>
                    <a:pt x="5440375" y="289331"/>
                  </a:lnTo>
                  <a:lnTo>
                    <a:pt x="5434850" y="273164"/>
                  </a:lnTo>
                  <a:lnTo>
                    <a:pt x="5440375" y="256832"/>
                  </a:lnTo>
                  <a:lnTo>
                    <a:pt x="5456288" y="244690"/>
                  </a:lnTo>
                  <a:lnTo>
                    <a:pt x="5481548" y="237121"/>
                  </a:lnTo>
                  <a:lnTo>
                    <a:pt x="5515153" y="234505"/>
                  </a:lnTo>
                  <a:lnTo>
                    <a:pt x="5548528" y="237121"/>
                  </a:lnTo>
                  <a:lnTo>
                    <a:pt x="5573687" y="244690"/>
                  </a:lnTo>
                  <a:lnTo>
                    <a:pt x="5589549" y="256832"/>
                  </a:lnTo>
                  <a:lnTo>
                    <a:pt x="5595074" y="273164"/>
                  </a:lnTo>
                  <a:lnTo>
                    <a:pt x="5595074" y="226275"/>
                  </a:lnTo>
                  <a:lnTo>
                    <a:pt x="5561101" y="214325"/>
                  </a:lnTo>
                  <a:lnTo>
                    <a:pt x="5515153" y="210121"/>
                  </a:lnTo>
                  <a:lnTo>
                    <a:pt x="5468988" y="214325"/>
                  </a:lnTo>
                  <a:lnTo>
                    <a:pt x="5434012" y="226580"/>
                  </a:lnTo>
                  <a:lnTo>
                    <a:pt x="5411838" y="246367"/>
                  </a:lnTo>
                  <a:lnTo>
                    <a:pt x="5404078" y="273164"/>
                  </a:lnTo>
                  <a:lnTo>
                    <a:pt x="5411838" y="299783"/>
                  </a:lnTo>
                  <a:lnTo>
                    <a:pt x="5434012" y="319595"/>
                  </a:lnTo>
                  <a:lnTo>
                    <a:pt x="5468988" y="331939"/>
                  </a:lnTo>
                  <a:lnTo>
                    <a:pt x="5515153" y="336194"/>
                  </a:lnTo>
                  <a:lnTo>
                    <a:pt x="5561101" y="331939"/>
                  </a:lnTo>
                  <a:lnTo>
                    <a:pt x="5595963" y="319595"/>
                  </a:lnTo>
                  <a:lnTo>
                    <a:pt x="5604662" y="311810"/>
                  </a:lnTo>
                  <a:lnTo>
                    <a:pt x="5618099" y="299783"/>
                  </a:lnTo>
                  <a:lnTo>
                    <a:pt x="5625846" y="273164"/>
                  </a:lnTo>
                  <a:close/>
                </a:path>
                <a:path w="6329680" h="337820">
                  <a:moveTo>
                    <a:pt x="5671248" y="50279"/>
                  </a:moveTo>
                  <a:lnTo>
                    <a:pt x="5622087" y="50279"/>
                  </a:lnTo>
                  <a:lnTo>
                    <a:pt x="5622087" y="368"/>
                  </a:lnTo>
                  <a:lnTo>
                    <a:pt x="5591327" y="368"/>
                  </a:lnTo>
                  <a:lnTo>
                    <a:pt x="5591327" y="199618"/>
                  </a:lnTo>
                  <a:lnTo>
                    <a:pt x="5622087" y="199618"/>
                  </a:lnTo>
                  <a:lnTo>
                    <a:pt x="5622087" y="147459"/>
                  </a:lnTo>
                  <a:lnTo>
                    <a:pt x="5671248" y="147459"/>
                  </a:lnTo>
                  <a:lnTo>
                    <a:pt x="5671248" y="121945"/>
                  </a:lnTo>
                  <a:lnTo>
                    <a:pt x="5622087" y="121945"/>
                  </a:lnTo>
                  <a:lnTo>
                    <a:pt x="5622087" y="75412"/>
                  </a:lnTo>
                  <a:lnTo>
                    <a:pt x="5671248" y="75412"/>
                  </a:lnTo>
                  <a:lnTo>
                    <a:pt x="5671248" y="50279"/>
                  </a:lnTo>
                  <a:close/>
                </a:path>
                <a:path w="6329680" h="337820">
                  <a:moveTo>
                    <a:pt x="5983440" y="368"/>
                  </a:moveTo>
                  <a:lnTo>
                    <a:pt x="5952287" y="368"/>
                  </a:lnTo>
                  <a:lnTo>
                    <a:pt x="5952287" y="58864"/>
                  </a:lnTo>
                  <a:lnTo>
                    <a:pt x="5874994" y="58864"/>
                  </a:lnTo>
                  <a:lnTo>
                    <a:pt x="5874994" y="53784"/>
                  </a:lnTo>
                  <a:lnTo>
                    <a:pt x="5874994" y="29654"/>
                  </a:lnTo>
                  <a:lnTo>
                    <a:pt x="5844972" y="29654"/>
                  </a:lnTo>
                  <a:lnTo>
                    <a:pt x="5844972" y="161734"/>
                  </a:lnTo>
                  <a:lnTo>
                    <a:pt x="5751919" y="161734"/>
                  </a:lnTo>
                  <a:lnTo>
                    <a:pt x="5751919" y="53784"/>
                  </a:lnTo>
                  <a:lnTo>
                    <a:pt x="5844972" y="53784"/>
                  </a:lnTo>
                  <a:lnTo>
                    <a:pt x="5844972" y="29654"/>
                  </a:lnTo>
                  <a:lnTo>
                    <a:pt x="5721528" y="29654"/>
                  </a:lnTo>
                  <a:lnTo>
                    <a:pt x="5721528" y="53784"/>
                  </a:lnTo>
                  <a:lnTo>
                    <a:pt x="5721528" y="161734"/>
                  </a:lnTo>
                  <a:lnTo>
                    <a:pt x="5721528" y="185864"/>
                  </a:lnTo>
                  <a:lnTo>
                    <a:pt x="5874994" y="185864"/>
                  </a:lnTo>
                  <a:lnTo>
                    <a:pt x="5874994" y="161734"/>
                  </a:lnTo>
                  <a:lnTo>
                    <a:pt x="5874994" y="156654"/>
                  </a:lnTo>
                  <a:lnTo>
                    <a:pt x="5952287" y="156654"/>
                  </a:lnTo>
                  <a:lnTo>
                    <a:pt x="5952287" y="245770"/>
                  </a:lnTo>
                  <a:lnTo>
                    <a:pt x="5983440" y="245770"/>
                  </a:lnTo>
                  <a:lnTo>
                    <a:pt x="5983440" y="84416"/>
                  </a:lnTo>
                  <a:lnTo>
                    <a:pt x="5952287" y="84416"/>
                  </a:lnTo>
                  <a:lnTo>
                    <a:pt x="5952287" y="131254"/>
                  </a:lnTo>
                  <a:lnTo>
                    <a:pt x="5874994" y="131254"/>
                  </a:lnTo>
                  <a:lnTo>
                    <a:pt x="5874994" y="84264"/>
                  </a:lnTo>
                  <a:lnTo>
                    <a:pt x="5983440" y="84264"/>
                  </a:lnTo>
                  <a:lnTo>
                    <a:pt x="5983440" y="59283"/>
                  </a:lnTo>
                  <a:lnTo>
                    <a:pt x="5983440" y="58864"/>
                  </a:lnTo>
                  <a:lnTo>
                    <a:pt x="5983440" y="368"/>
                  </a:lnTo>
                  <a:close/>
                </a:path>
                <a:path w="6329680" h="337820">
                  <a:moveTo>
                    <a:pt x="5991314" y="303974"/>
                  </a:moveTo>
                  <a:lnTo>
                    <a:pt x="5797702" y="303974"/>
                  </a:lnTo>
                  <a:lnTo>
                    <a:pt x="5797702" y="223964"/>
                  </a:lnTo>
                  <a:lnTo>
                    <a:pt x="5766930" y="223964"/>
                  </a:lnTo>
                  <a:lnTo>
                    <a:pt x="5766930" y="303974"/>
                  </a:lnTo>
                  <a:lnTo>
                    <a:pt x="5766930" y="329374"/>
                  </a:lnTo>
                  <a:lnTo>
                    <a:pt x="5991314" y="329374"/>
                  </a:lnTo>
                  <a:lnTo>
                    <a:pt x="5991314" y="303974"/>
                  </a:lnTo>
                  <a:close/>
                </a:path>
                <a:path w="6329680" h="337820">
                  <a:moveTo>
                    <a:pt x="6248717" y="159461"/>
                  </a:moveTo>
                  <a:lnTo>
                    <a:pt x="6215202" y="142227"/>
                  </a:lnTo>
                  <a:lnTo>
                    <a:pt x="6189383" y="117538"/>
                  </a:lnTo>
                  <a:lnTo>
                    <a:pt x="6184227" y="108064"/>
                  </a:lnTo>
                  <a:lnTo>
                    <a:pt x="6172784" y="87071"/>
                  </a:lnTo>
                  <a:lnTo>
                    <a:pt x="6166917" y="52527"/>
                  </a:lnTo>
                  <a:lnTo>
                    <a:pt x="6166917" y="19126"/>
                  </a:lnTo>
                  <a:lnTo>
                    <a:pt x="6136157" y="19126"/>
                  </a:lnTo>
                  <a:lnTo>
                    <a:pt x="6136157" y="53657"/>
                  </a:lnTo>
                  <a:lnTo>
                    <a:pt x="6130125" y="90690"/>
                  </a:lnTo>
                  <a:lnTo>
                    <a:pt x="6112980" y="123444"/>
                  </a:lnTo>
                  <a:lnTo>
                    <a:pt x="6086132" y="149999"/>
                  </a:lnTo>
                  <a:lnTo>
                    <a:pt x="6050978" y="168465"/>
                  </a:lnTo>
                  <a:lnTo>
                    <a:pt x="6067107" y="193611"/>
                  </a:lnTo>
                  <a:lnTo>
                    <a:pt x="6095517" y="179349"/>
                  </a:lnTo>
                  <a:lnTo>
                    <a:pt x="6119546" y="159981"/>
                  </a:lnTo>
                  <a:lnTo>
                    <a:pt x="6138659" y="136042"/>
                  </a:lnTo>
                  <a:lnTo>
                    <a:pt x="6152286" y="108064"/>
                  </a:lnTo>
                  <a:lnTo>
                    <a:pt x="6165774" y="132613"/>
                  </a:lnTo>
                  <a:lnTo>
                    <a:pt x="6183947" y="153644"/>
                  </a:lnTo>
                  <a:lnTo>
                    <a:pt x="6206274" y="170751"/>
                  </a:lnTo>
                  <a:lnTo>
                    <a:pt x="6232207" y="183476"/>
                  </a:lnTo>
                  <a:lnTo>
                    <a:pt x="6248717" y="159461"/>
                  </a:lnTo>
                  <a:close/>
                </a:path>
                <a:path w="6329680" h="337820">
                  <a:moveTo>
                    <a:pt x="6328638" y="368"/>
                  </a:moveTo>
                  <a:lnTo>
                    <a:pt x="6297498" y="368"/>
                  </a:lnTo>
                  <a:lnTo>
                    <a:pt x="6297498" y="71666"/>
                  </a:lnTo>
                  <a:lnTo>
                    <a:pt x="6224333" y="71666"/>
                  </a:lnTo>
                  <a:lnTo>
                    <a:pt x="6224333" y="96799"/>
                  </a:lnTo>
                  <a:lnTo>
                    <a:pt x="6297498" y="96799"/>
                  </a:lnTo>
                  <a:lnTo>
                    <a:pt x="6297498" y="199237"/>
                  </a:lnTo>
                  <a:lnTo>
                    <a:pt x="6328638" y="199237"/>
                  </a:lnTo>
                  <a:lnTo>
                    <a:pt x="6328638" y="368"/>
                  </a:lnTo>
                  <a:close/>
                </a:path>
                <a:path w="6329680" h="337820">
                  <a:moveTo>
                    <a:pt x="6329400" y="272783"/>
                  </a:moveTo>
                  <a:lnTo>
                    <a:pt x="6321628" y="245783"/>
                  </a:lnTo>
                  <a:lnTo>
                    <a:pt x="6307772" y="233387"/>
                  </a:lnTo>
                  <a:lnTo>
                    <a:pt x="6299378" y="225882"/>
                  </a:lnTo>
                  <a:lnTo>
                    <a:pt x="6298997" y="225755"/>
                  </a:lnTo>
                  <a:lnTo>
                    <a:pt x="6298997" y="272783"/>
                  </a:lnTo>
                  <a:lnTo>
                    <a:pt x="6293409" y="289166"/>
                  </a:lnTo>
                  <a:lnTo>
                    <a:pt x="6277280" y="301447"/>
                  </a:lnTo>
                  <a:lnTo>
                    <a:pt x="6251676" y="309143"/>
                  </a:lnTo>
                  <a:lnTo>
                    <a:pt x="6217577" y="311810"/>
                  </a:lnTo>
                  <a:lnTo>
                    <a:pt x="6183490" y="309143"/>
                  </a:lnTo>
                  <a:lnTo>
                    <a:pt x="6157874" y="301447"/>
                  </a:lnTo>
                  <a:lnTo>
                    <a:pt x="6141758" y="289166"/>
                  </a:lnTo>
                  <a:lnTo>
                    <a:pt x="6136157" y="272783"/>
                  </a:lnTo>
                  <a:lnTo>
                    <a:pt x="6141758" y="256184"/>
                  </a:lnTo>
                  <a:lnTo>
                    <a:pt x="6157874" y="243801"/>
                  </a:lnTo>
                  <a:lnTo>
                    <a:pt x="6183490" y="236054"/>
                  </a:lnTo>
                  <a:lnTo>
                    <a:pt x="6217577" y="233387"/>
                  </a:lnTo>
                  <a:lnTo>
                    <a:pt x="6251676" y="236054"/>
                  </a:lnTo>
                  <a:lnTo>
                    <a:pt x="6277280" y="243801"/>
                  </a:lnTo>
                  <a:lnTo>
                    <a:pt x="6293409" y="256184"/>
                  </a:lnTo>
                  <a:lnTo>
                    <a:pt x="6298997" y="272783"/>
                  </a:lnTo>
                  <a:lnTo>
                    <a:pt x="6298997" y="225755"/>
                  </a:lnTo>
                  <a:lnTo>
                    <a:pt x="6264173" y="213575"/>
                  </a:lnTo>
                  <a:lnTo>
                    <a:pt x="6217577" y="209372"/>
                  </a:lnTo>
                  <a:lnTo>
                    <a:pt x="6170917" y="213575"/>
                  </a:lnTo>
                  <a:lnTo>
                    <a:pt x="6135586" y="225882"/>
                  </a:lnTo>
                  <a:lnTo>
                    <a:pt x="6113208" y="245783"/>
                  </a:lnTo>
                  <a:lnTo>
                    <a:pt x="6105385" y="272783"/>
                  </a:lnTo>
                  <a:lnTo>
                    <a:pt x="6113208" y="299631"/>
                  </a:lnTo>
                  <a:lnTo>
                    <a:pt x="6135586" y="319544"/>
                  </a:lnTo>
                  <a:lnTo>
                    <a:pt x="6170917" y="331939"/>
                  </a:lnTo>
                  <a:lnTo>
                    <a:pt x="6217577" y="336194"/>
                  </a:lnTo>
                  <a:lnTo>
                    <a:pt x="6264173" y="331939"/>
                  </a:lnTo>
                  <a:lnTo>
                    <a:pt x="6299378" y="319544"/>
                  </a:lnTo>
                  <a:lnTo>
                    <a:pt x="6308026" y="311810"/>
                  </a:lnTo>
                  <a:lnTo>
                    <a:pt x="6321628" y="299631"/>
                  </a:lnTo>
                  <a:lnTo>
                    <a:pt x="6329400" y="2727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84076"/>
              <a:ext cx="18288000" cy="28182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7509" y="1493893"/>
              <a:ext cx="12494417" cy="14092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41217" y="4055023"/>
              <a:ext cx="6172200" cy="43990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694"/>
              <a:ext cx="18288000" cy="2818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7509" y="1387511"/>
              <a:ext cx="12494417" cy="1409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6827" y="3536993"/>
              <a:ext cx="190478" cy="1904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64726" y="3424249"/>
              <a:ext cx="4838700" cy="403860"/>
            </a:xfrm>
            <a:custGeom>
              <a:avLst/>
              <a:gdLst/>
              <a:ahLst/>
              <a:cxnLst/>
              <a:rect l="l" t="t" r="r" b="b"/>
              <a:pathLst>
                <a:path w="4838700" h="403860">
                  <a:moveTo>
                    <a:pt x="366128" y="320751"/>
                  </a:moveTo>
                  <a:lnTo>
                    <a:pt x="275831" y="320751"/>
                  </a:lnTo>
                  <a:lnTo>
                    <a:pt x="275831" y="225971"/>
                  </a:lnTo>
                  <a:lnTo>
                    <a:pt x="275831" y="211594"/>
                  </a:lnTo>
                  <a:lnTo>
                    <a:pt x="287705" y="203504"/>
                  </a:lnTo>
                  <a:lnTo>
                    <a:pt x="298145" y="196405"/>
                  </a:lnTo>
                  <a:lnTo>
                    <a:pt x="314807" y="177342"/>
                  </a:lnTo>
                  <a:lnTo>
                    <a:pt x="325234" y="154736"/>
                  </a:lnTo>
                  <a:lnTo>
                    <a:pt x="328841" y="128930"/>
                  </a:lnTo>
                  <a:lnTo>
                    <a:pt x="318020" y="86258"/>
                  </a:lnTo>
                  <a:lnTo>
                    <a:pt x="293801" y="60159"/>
                  </a:lnTo>
                  <a:lnTo>
                    <a:pt x="293801" y="128930"/>
                  </a:lnTo>
                  <a:lnTo>
                    <a:pt x="285496" y="159537"/>
                  </a:lnTo>
                  <a:lnTo>
                    <a:pt x="262356" y="183070"/>
                  </a:lnTo>
                  <a:lnTo>
                    <a:pt x="238988" y="193078"/>
                  </a:lnTo>
                  <a:lnTo>
                    <a:pt x="238988" y="225971"/>
                  </a:lnTo>
                  <a:lnTo>
                    <a:pt x="238988" y="320751"/>
                  </a:lnTo>
                  <a:lnTo>
                    <a:pt x="126682" y="320751"/>
                  </a:lnTo>
                  <a:lnTo>
                    <a:pt x="126682" y="225971"/>
                  </a:lnTo>
                  <a:lnTo>
                    <a:pt x="139623" y="228650"/>
                  </a:lnTo>
                  <a:lnTo>
                    <a:pt x="153365" y="230632"/>
                  </a:lnTo>
                  <a:lnTo>
                    <a:pt x="167690" y="231838"/>
                  </a:lnTo>
                  <a:lnTo>
                    <a:pt x="182384" y="232257"/>
                  </a:lnTo>
                  <a:lnTo>
                    <a:pt x="197358" y="231838"/>
                  </a:lnTo>
                  <a:lnTo>
                    <a:pt x="211874" y="230632"/>
                  </a:lnTo>
                  <a:lnTo>
                    <a:pt x="225793" y="228650"/>
                  </a:lnTo>
                  <a:lnTo>
                    <a:pt x="238988" y="225971"/>
                  </a:lnTo>
                  <a:lnTo>
                    <a:pt x="238988" y="193078"/>
                  </a:lnTo>
                  <a:lnTo>
                    <a:pt x="227088" y="198170"/>
                  </a:lnTo>
                  <a:lnTo>
                    <a:pt x="182384" y="203504"/>
                  </a:lnTo>
                  <a:lnTo>
                    <a:pt x="137756" y="198170"/>
                  </a:lnTo>
                  <a:lnTo>
                    <a:pt x="102654" y="183070"/>
                  </a:lnTo>
                  <a:lnTo>
                    <a:pt x="79667" y="159537"/>
                  </a:lnTo>
                  <a:lnTo>
                    <a:pt x="71424" y="128930"/>
                  </a:lnTo>
                  <a:lnTo>
                    <a:pt x="79667" y="98323"/>
                  </a:lnTo>
                  <a:lnTo>
                    <a:pt x="102654" y="74803"/>
                  </a:lnTo>
                  <a:lnTo>
                    <a:pt x="137756" y="59690"/>
                  </a:lnTo>
                  <a:lnTo>
                    <a:pt x="182384" y="54356"/>
                  </a:lnTo>
                  <a:lnTo>
                    <a:pt x="227088" y="59690"/>
                  </a:lnTo>
                  <a:lnTo>
                    <a:pt x="262356" y="74803"/>
                  </a:lnTo>
                  <a:lnTo>
                    <a:pt x="285496" y="98323"/>
                  </a:lnTo>
                  <a:lnTo>
                    <a:pt x="293801" y="128930"/>
                  </a:lnTo>
                  <a:lnTo>
                    <a:pt x="293801" y="60159"/>
                  </a:lnTo>
                  <a:lnTo>
                    <a:pt x="288417" y="54356"/>
                  </a:lnTo>
                  <a:lnTo>
                    <a:pt x="287794" y="53682"/>
                  </a:lnTo>
                  <a:lnTo>
                    <a:pt x="241477" y="32905"/>
                  </a:lnTo>
                  <a:lnTo>
                    <a:pt x="182384" y="25603"/>
                  </a:lnTo>
                  <a:lnTo>
                    <a:pt x="123494" y="32905"/>
                  </a:lnTo>
                  <a:lnTo>
                    <a:pt x="77152" y="53682"/>
                  </a:lnTo>
                  <a:lnTo>
                    <a:pt x="46824" y="86258"/>
                  </a:lnTo>
                  <a:lnTo>
                    <a:pt x="35941" y="128930"/>
                  </a:lnTo>
                  <a:lnTo>
                    <a:pt x="39624" y="154800"/>
                  </a:lnTo>
                  <a:lnTo>
                    <a:pt x="50253" y="177558"/>
                  </a:lnTo>
                  <a:lnTo>
                    <a:pt x="67208" y="196786"/>
                  </a:lnTo>
                  <a:lnTo>
                    <a:pt x="89852" y="212039"/>
                  </a:lnTo>
                  <a:lnTo>
                    <a:pt x="89852" y="320751"/>
                  </a:lnTo>
                  <a:lnTo>
                    <a:pt x="0" y="320751"/>
                  </a:lnTo>
                  <a:lnTo>
                    <a:pt x="0" y="351307"/>
                  </a:lnTo>
                  <a:lnTo>
                    <a:pt x="366128" y="351307"/>
                  </a:lnTo>
                  <a:lnTo>
                    <a:pt x="366128" y="320751"/>
                  </a:lnTo>
                  <a:close/>
                </a:path>
                <a:path w="4838700" h="403860">
                  <a:moveTo>
                    <a:pt x="645553" y="46723"/>
                  </a:moveTo>
                  <a:lnTo>
                    <a:pt x="441147" y="46723"/>
                  </a:lnTo>
                  <a:lnTo>
                    <a:pt x="441147" y="76822"/>
                  </a:lnTo>
                  <a:lnTo>
                    <a:pt x="609168" y="76822"/>
                  </a:lnTo>
                  <a:lnTo>
                    <a:pt x="608799" y="103124"/>
                  </a:lnTo>
                  <a:lnTo>
                    <a:pt x="607199" y="135610"/>
                  </a:lnTo>
                  <a:lnTo>
                    <a:pt x="603669" y="174421"/>
                  </a:lnTo>
                  <a:lnTo>
                    <a:pt x="597484" y="219671"/>
                  </a:lnTo>
                  <a:lnTo>
                    <a:pt x="633869" y="224167"/>
                  </a:lnTo>
                  <a:lnTo>
                    <a:pt x="640626" y="172440"/>
                  </a:lnTo>
                  <a:lnTo>
                    <a:pt x="644093" y="129044"/>
                  </a:lnTo>
                  <a:lnTo>
                    <a:pt x="645375" y="93903"/>
                  </a:lnTo>
                  <a:lnTo>
                    <a:pt x="645490" y="76822"/>
                  </a:lnTo>
                  <a:lnTo>
                    <a:pt x="645553" y="46723"/>
                  </a:lnTo>
                  <a:close/>
                </a:path>
                <a:path w="4838700" h="403860">
                  <a:moveTo>
                    <a:pt x="684187" y="300990"/>
                  </a:moveTo>
                  <a:lnTo>
                    <a:pt x="682510" y="283921"/>
                  </a:lnTo>
                  <a:lnTo>
                    <a:pt x="681494" y="273583"/>
                  </a:lnTo>
                  <a:lnTo>
                    <a:pt x="647204" y="277406"/>
                  </a:lnTo>
                  <a:lnTo>
                    <a:pt x="612089" y="280263"/>
                  </a:lnTo>
                  <a:lnTo>
                    <a:pt x="576630" y="282371"/>
                  </a:lnTo>
                  <a:lnTo>
                    <a:pt x="541337" y="283921"/>
                  </a:lnTo>
                  <a:lnTo>
                    <a:pt x="541337" y="166662"/>
                  </a:lnTo>
                  <a:lnTo>
                    <a:pt x="504939" y="166662"/>
                  </a:lnTo>
                  <a:lnTo>
                    <a:pt x="504939" y="284822"/>
                  </a:lnTo>
                  <a:lnTo>
                    <a:pt x="481558" y="285330"/>
                  </a:lnTo>
                  <a:lnTo>
                    <a:pt x="415099" y="285711"/>
                  </a:lnTo>
                  <a:lnTo>
                    <a:pt x="420484" y="316268"/>
                  </a:lnTo>
                  <a:lnTo>
                    <a:pt x="468439" y="316014"/>
                  </a:lnTo>
                  <a:lnTo>
                    <a:pt x="520230" y="314896"/>
                  </a:lnTo>
                  <a:lnTo>
                    <a:pt x="574421" y="312381"/>
                  </a:lnTo>
                  <a:lnTo>
                    <a:pt x="629551" y="307924"/>
                  </a:lnTo>
                  <a:lnTo>
                    <a:pt x="684187" y="300990"/>
                  </a:lnTo>
                  <a:close/>
                </a:path>
                <a:path w="4838700" h="403860">
                  <a:moveTo>
                    <a:pt x="744385" y="0"/>
                  </a:moveTo>
                  <a:lnTo>
                    <a:pt x="707555" y="0"/>
                  </a:lnTo>
                  <a:lnTo>
                    <a:pt x="707555" y="403860"/>
                  </a:lnTo>
                  <a:lnTo>
                    <a:pt x="744385" y="403860"/>
                  </a:lnTo>
                  <a:lnTo>
                    <a:pt x="744385" y="0"/>
                  </a:lnTo>
                  <a:close/>
                </a:path>
                <a:path w="4838700" h="403860">
                  <a:moveTo>
                    <a:pt x="1269238" y="53492"/>
                  </a:moveTo>
                  <a:lnTo>
                    <a:pt x="1036993" y="53492"/>
                  </a:lnTo>
                  <a:lnTo>
                    <a:pt x="1036993" y="7772"/>
                  </a:lnTo>
                  <a:lnTo>
                    <a:pt x="1000594" y="7772"/>
                  </a:lnTo>
                  <a:lnTo>
                    <a:pt x="1000594" y="53492"/>
                  </a:lnTo>
                  <a:lnTo>
                    <a:pt x="1000594" y="81432"/>
                  </a:lnTo>
                  <a:lnTo>
                    <a:pt x="1000594" y="127152"/>
                  </a:lnTo>
                  <a:lnTo>
                    <a:pt x="1000594" y="156362"/>
                  </a:lnTo>
                  <a:lnTo>
                    <a:pt x="1269238" y="156362"/>
                  </a:lnTo>
                  <a:lnTo>
                    <a:pt x="1269238" y="127152"/>
                  </a:lnTo>
                  <a:lnTo>
                    <a:pt x="1036993" y="127152"/>
                  </a:lnTo>
                  <a:lnTo>
                    <a:pt x="1036993" y="81432"/>
                  </a:lnTo>
                  <a:lnTo>
                    <a:pt x="1232852" y="81432"/>
                  </a:lnTo>
                  <a:lnTo>
                    <a:pt x="1232852" y="127139"/>
                  </a:lnTo>
                  <a:lnTo>
                    <a:pt x="1269238" y="127139"/>
                  </a:lnTo>
                  <a:lnTo>
                    <a:pt x="1269238" y="81432"/>
                  </a:lnTo>
                  <a:lnTo>
                    <a:pt x="1269238" y="53492"/>
                  </a:lnTo>
                  <a:close/>
                </a:path>
                <a:path w="4838700" h="403860">
                  <a:moveTo>
                    <a:pt x="1269238" y="8089"/>
                  </a:moveTo>
                  <a:lnTo>
                    <a:pt x="1232852" y="8089"/>
                  </a:lnTo>
                  <a:lnTo>
                    <a:pt x="1232852" y="53009"/>
                  </a:lnTo>
                  <a:lnTo>
                    <a:pt x="1269238" y="53009"/>
                  </a:lnTo>
                  <a:lnTo>
                    <a:pt x="1269238" y="8089"/>
                  </a:lnTo>
                  <a:close/>
                </a:path>
                <a:path w="4838700" h="403860">
                  <a:moveTo>
                    <a:pt x="1272387" y="297840"/>
                  </a:moveTo>
                  <a:lnTo>
                    <a:pt x="1236446" y="297840"/>
                  </a:lnTo>
                  <a:lnTo>
                    <a:pt x="1236446" y="367931"/>
                  </a:lnTo>
                  <a:lnTo>
                    <a:pt x="1272387" y="367931"/>
                  </a:lnTo>
                  <a:lnTo>
                    <a:pt x="1272387" y="297840"/>
                  </a:lnTo>
                  <a:close/>
                </a:path>
                <a:path w="4838700" h="403860">
                  <a:moveTo>
                    <a:pt x="1316863" y="193167"/>
                  </a:moveTo>
                  <a:lnTo>
                    <a:pt x="952525" y="193167"/>
                  </a:lnTo>
                  <a:lnTo>
                    <a:pt x="952525" y="223266"/>
                  </a:lnTo>
                  <a:lnTo>
                    <a:pt x="1116050" y="223266"/>
                  </a:lnTo>
                  <a:lnTo>
                    <a:pt x="1116050" y="268122"/>
                  </a:lnTo>
                  <a:lnTo>
                    <a:pt x="997458" y="268122"/>
                  </a:lnTo>
                  <a:lnTo>
                    <a:pt x="997458" y="297332"/>
                  </a:lnTo>
                  <a:lnTo>
                    <a:pt x="997458" y="368452"/>
                  </a:lnTo>
                  <a:lnTo>
                    <a:pt x="997458" y="397662"/>
                  </a:lnTo>
                  <a:lnTo>
                    <a:pt x="1272387" y="397662"/>
                  </a:lnTo>
                  <a:lnTo>
                    <a:pt x="1272387" y="368452"/>
                  </a:lnTo>
                  <a:lnTo>
                    <a:pt x="1033399" y="368452"/>
                  </a:lnTo>
                  <a:lnTo>
                    <a:pt x="1033399" y="297332"/>
                  </a:lnTo>
                  <a:lnTo>
                    <a:pt x="1272387" y="297332"/>
                  </a:lnTo>
                  <a:lnTo>
                    <a:pt x="1272387" y="268122"/>
                  </a:lnTo>
                  <a:lnTo>
                    <a:pt x="1153337" y="268122"/>
                  </a:lnTo>
                  <a:lnTo>
                    <a:pt x="1153337" y="223266"/>
                  </a:lnTo>
                  <a:lnTo>
                    <a:pt x="1316863" y="223266"/>
                  </a:lnTo>
                  <a:lnTo>
                    <a:pt x="1316863" y="193167"/>
                  </a:lnTo>
                  <a:close/>
                </a:path>
                <a:path w="4838700" h="403860">
                  <a:moveTo>
                    <a:pt x="1585506" y="171615"/>
                  </a:moveTo>
                  <a:lnTo>
                    <a:pt x="1577898" y="113436"/>
                  </a:lnTo>
                  <a:lnTo>
                    <a:pt x="1556702" y="69126"/>
                  </a:lnTo>
                  <a:lnTo>
                    <a:pt x="1551089" y="64236"/>
                  </a:lnTo>
                  <a:lnTo>
                    <a:pt x="1550022" y="63309"/>
                  </a:lnTo>
                  <a:lnTo>
                    <a:pt x="1550022" y="171615"/>
                  </a:lnTo>
                  <a:lnTo>
                    <a:pt x="1545056" y="216128"/>
                  </a:lnTo>
                  <a:lnTo>
                    <a:pt x="1531200" y="250113"/>
                  </a:lnTo>
                  <a:lnTo>
                    <a:pt x="1510030" y="271805"/>
                  </a:lnTo>
                  <a:lnTo>
                    <a:pt x="1483080" y="279425"/>
                  </a:lnTo>
                  <a:lnTo>
                    <a:pt x="1455877" y="271805"/>
                  </a:lnTo>
                  <a:lnTo>
                    <a:pt x="1434566" y="250113"/>
                  </a:lnTo>
                  <a:lnTo>
                    <a:pt x="1420660" y="216128"/>
                  </a:lnTo>
                  <a:lnTo>
                    <a:pt x="1415694" y="171615"/>
                  </a:lnTo>
                  <a:lnTo>
                    <a:pt x="1420660" y="127355"/>
                  </a:lnTo>
                  <a:lnTo>
                    <a:pt x="1434566" y="93497"/>
                  </a:lnTo>
                  <a:lnTo>
                    <a:pt x="1455877" y="71856"/>
                  </a:lnTo>
                  <a:lnTo>
                    <a:pt x="1483080" y="64236"/>
                  </a:lnTo>
                  <a:lnTo>
                    <a:pt x="1510030" y="71856"/>
                  </a:lnTo>
                  <a:lnTo>
                    <a:pt x="1531200" y="93497"/>
                  </a:lnTo>
                  <a:lnTo>
                    <a:pt x="1545056" y="127355"/>
                  </a:lnTo>
                  <a:lnTo>
                    <a:pt x="1550022" y="171615"/>
                  </a:lnTo>
                  <a:lnTo>
                    <a:pt x="1550022" y="63309"/>
                  </a:lnTo>
                  <a:lnTo>
                    <a:pt x="1524292" y="40906"/>
                  </a:lnTo>
                  <a:lnTo>
                    <a:pt x="1483080" y="31000"/>
                  </a:lnTo>
                  <a:lnTo>
                    <a:pt x="1441869" y="40906"/>
                  </a:lnTo>
                  <a:lnTo>
                    <a:pt x="1409458" y="69126"/>
                  </a:lnTo>
                  <a:lnTo>
                    <a:pt x="1388249" y="113436"/>
                  </a:lnTo>
                  <a:lnTo>
                    <a:pt x="1380655" y="171615"/>
                  </a:lnTo>
                  <a:lnTo>
                    <a:pt x="1388249" y="229781"/>
                  </a:lnTo>
                  <a:lnTo>
                    <a:pt x="1409458" y="274091"/>
                  </a:lnTo>
                  <a:lnTo>
                    <a:pt x="1441869" y="302310"/>
                  </a:lnTo>
                  <a:lnTo>
                    <a:pt x="1483080" y="312216"/>
                  </a:lnTo>
                  <a:lnTo>
                    <a:pt x="1524292" y="302310"/>
                  </a:lnTo>
                  <a:lnTo>
                    <a:pt x="1550568" y="279425"/>
                  </a:lnTo>
                  <a:lnTo>
                    <a:pt x="1556702" y="274091"/>
                  </a:lnTo>
                  <a:lnTo>
                    <a:pt x="1577898" y="229781"/>
                  </a:lnTo>
                  <a:lnTo>
                    <a:pt x="1585506" y="171615"/>
                  </a:lnTo>
                  <a:close/>
                </a:path>
                <a:path w="4838700" h="403860">
                  <a:moveTo>
                    <a:pt x="1695564" y="0"/>
                  </a:moveTo>
                  <a:lnTo>
                    <a:pt x="1658734" y="0"/>
                  </a:lnTo>
                  <a:lnTo>
                    <a:pt x="1658734" y="403860"/>
                  </a:lnTo>
                  <a:lnTo>
                    <a:pt x="1695564" y="403860"/>
                  </a:lnTo>
                  <a:lnTo>
                    <a:pt x="1695564" y="0"/>
                  </a:lnTo>
                  <a:close/>
                </a:path>
                <a:path w="4838700" h="403860">
                  <a:moveTo>
                    <a:pt x="2094636" y="291553"/>
                  </a:moveTo>
                  <a:lnTo>
                    <a:pt x="2092744" y="273138"/>
                  </a:lnTo>
                  <a:lnTo>
                    <a:pt x="2091499" y="261010"/>
                  </a:lnTo>
                  <a:lnTo>
                    <a:pt x="2059228" y="266814"/>
                  </a:lnTo>
                  <a:lnTo>
                    <a:pt x="2027135" y="270446"/>
                  </a:lnTo>
                  <a:lnTo>
                    <a:pt x="1993201" y="272376"/>
                  </a:lnTo>
                  <a:lnTo>
                    <a:pt x="1955380" y="273138"/>
                  </a:lnTo>
                  <a:lnTo>
                    <a:pt x="1955380" y="79070"/>
                  </a:lnTo>
                  <a:lnTo>
                    <a:pt x="2069033" y="79070"/>
                  </a:lnTo>
                  <a:lnTo>
                    <a:pt x="2069033" y="48971"/>
                  </a:lnTo>
                  <a:lnTo>
                    <a:pt x="1918982" y="48971"/>
                  </a:lnTo>
                  <a:lnTo>
                    <a:pt x="1918982" y="303682"/>
                  </a:lnTo>
                  <a:lnTo>
                    <a:pt x="1945487" y="303682"/>
                  </a:lnTo>
                  <a:lnTo>
                    <a:pt x="1987435" y="303237"/>
                  </a:lnTo>
                  <a:lnTo>
                    <a:pt x="2024608" y="301498"/>
                  </a:lnTo>
                  <a:lnTo>
                    <a:pt x="2059520" y="297815"/>
                  </a:lnTo>
                  <a:lnTo>
                    <a:pt x="2094636" y="291553"/>
                  </a:lnTo>
                  <a:close/>
                </a:path>
                <a:path w="4838700" h="403860">
                  <a:moveTo>
                    <a:pt x="2246934" y="0"/>
                  </a:moveTo>
                  <a:lnTo>
                    <a:pt x="2211438" y="0"/>
                  </a:lnTo>
                  <a:lnTo>
                    <a:pt x="2211438" y="161721"/>
                  </a:lnTo>
                  <a:lnTo>
                    <a:pt x="2154390" y="161721"/>
                  </a:lnTo>
                  <a:lnTo>
                    <a:pt x="2154390" y="8991"/>
                  </a:lnTo>
                  <a:lnTo>
                    <a:pt x="2119795" y="8991"/>
                  </a:lnTo>
                  <a:lnTo>
                    <a:pt x="2119795" y="382752"/>
                  </a:lnTo>
                  <a:lnTo>
                    <a:pt x="2154390" y="382752"/>
                  </a:lnTo>
                  <a:lnTo>
                    <a:pt x="2154390" y="191820"/>
                  </a:lnTo>
                  <a:lnTo>
                    <a:pt x="2211438" y="191820"/>
                  </a:lnTo>
                  <a:lnTo>
                    <a:pt x="2211438" y="402971"/>
                  </a:lnTo>
                  <a:lnTo>
                    <a:pt x="2246934" y="402971"/>
                  </a:lnTo>
                  <a:lnTo>
                    <a:pt x="2246934" y="191820"/>
                  </a:lnTo>
                  <a:lnTo>
                    <a:pt x="2246934" y="161721"/>
                  </a:lnTo>
                  <a:lnTo>
                    <a:pt x="2246934" y="0"/>
                  </a:lnTo>
                  <a:close/>
                </a:path>
                <a:path w="4838700" h="403860">
                  <a:moveTo>
                    <a:pt x="2555113" y="206197"/>
                  </a:moveTo>
                  <a:lnTo>
                    <a:pt x="2552903" y="190030"/>
                  </a:lnTo>
                  <a:lnTo>
                    <a:pt x="2551061" y="176555"/>
                  </a:lnTo>
                  <a:lnTo>
                    <a:pt x="2512276" y="183019"/>
                  </a:lnTo>
                  <a:lnTo>
                    <a:pt x="2472220" y="187159"/>
                  </a:lnTo>
                  <a:lnTo>
                    <a:pt x="2427122" y="189369"/>
                  </a:lnTo>
                  <a:lnTo>
                    <a:pt x="2373160" y="190030"/>
                  </a:lnTo>
                  <a:lnTo>
                    <a:pt x="2373160" y="64693"/>
                  </a:lnTo>
                  <a:lnTo>
                    <a:pt x="2514676" y="64693"/>
                  </a:lnTo>
                  <a:lnTo>
                    <a:pt x="2514676" y="35039"/>
                  </a:lnTo>
                  <a:lnTo>
                    <a:pt x="2336330" y="35039"/>
                  </a:lnTo>
                  <a:lnTo>
                    <a:pt x="2336330" y="220129"/>
                  </a:lnTo>
                  <a:lnTo>
                    <a:pt x="2367775" y="220129"/>
                  </a:lnTo>
                  <a:lnTo>
                    <a:pt x="2424900" y="219532"/>
                  </a:lnTo>
                  <a:lnTo>
                    <a:pt x="2472385" y="217373"/>
                  </a:lnTo>
                  <a:lnTo>
                    <a:pt x="2514396" y="213118"/>
                  </a:lnTo>
                  <a:lnTo>
                    <a:pt x="2555113" y="206197"/>
                  </a:lnTo>
                  <a:close/>
                </a:path>
                <a:path w="4838700" h="403860">
                  <a:moveTo>
                    <a:pt x="2648547" y="363880"/>
                  </a:moveTo>
                  <a:lnTo>
                    <a:pt x="2416746" y="363880"/>
                  </a:lnTo>
                  <a:lnTo>
                    <a:pt x="2416746" y="262356"/>
                  </a:lnTo>
                  <a:lnTo>
                    <a:pt x="2379903" y="262356"/>
                  </a:lnTo>
                  <a:lnTo>
                    <a:pt x="2379903" y="393979"/>
                  </a:lnTo>
                  <a:lnTo>
                    <a:pt x="2648547" y="393979"/>
                  </a:lnTo>
                  <a:lnTo>
                    <a:pt x="2648547" y="363880"/>
                  </a:lnTo>
                  <a:close/>
                </a:path>
                <a:path w="4838700" h="403860">
                  <a:moveTo>
                    <a:pt x="2690330" y="119494"/>
                  </a:moveTo>
                  <a:lnTo>
                    <a:pt x="2630576" y="119494"/>
                  </a:lnTo>
                  <a:lnTo>
                    <a:pt x="2630576" y="0"/>
                  </a:lnTo>
                  <a:lnTo>
                    <a:pt x="2593746" y="0"/>
                  </a:lnTo>
                  <a:lnTo>
                    <a:pt x="2593746" y="291553"/>
                  </a:lnTo>
                  <a:lnTo>
                    <a:pt x="2630576" y="291553"/>
                  </a:lnTo>
                  <a:lnTo>
                    <a:pt x="2630576" y="150050"/>
                  </a:lnTo>
                  <a:lnTo>
                    <a:pt x="2690330" y="150050"/>
                  </a:lnTo>
                  <a:lnTo>
                    <a:pt x="2690330" y="119494"/>
                  </a:lnTo>
                  <a:close/>
                </a:path>
                <a:path w="4838700" h="403860">
                  <a:moveTo>
                    <a:pt x="2947746" y="176098"/>
                  </a:moveTo>
                  <a:lnTo>
                    <a:pt x="2940672" y="145503"/>
                  </a:lnTo>
                  <a:lnTo>
                    <a:pt x="2927845" y="130276"/>
                  </a:lnTo>
                  <a:lnTo>
                    <a:pt x="2920847" y="121970"/>
                  </a:lnTo>
                  <a:lnTo>
                    <a:pt x="2912694" y="117944"/>
                  </a:lnTo>
                  <a:lnTo>
                    <a:pt x="2912694" y="176098"/>
                  </a:lnTo>
                  <a:lnTo>
                    <a:pt x="2908198" y="195275"/>
                  </a:lnTo>
                  <a:lnTo>
                    <a:pt x="2895574" y="209854"/>
                  </a:lnTo>
                  <a:lnTo>
                    <a:pt x="2876118" y="219125"/>
                  </a:lnTo>
                  <a:lnTo>
                    <a:pt x="2851150" y="222377"/>
                  </a:lnTo>
                  <a:lnTo>
                    <a:pt x="2826067" y="219125"/>
                  </a:lnTo>
                  <a:lnTo>
                    <a:pt x="2806789" y="209854"/>
                  </a:lnTo>
                  <a:lnTo>
                    <a:pt x="2794419" y="195275"/>
                  </a:lnTo>
                  <a:lnTo>
                    <a:pt x="2790063" y="176098"/>
                  </a:lnTo>
                  <a:lnTo>
                    <a:pt x="2794419" y="157187"/>
                  </a:lnTo>
                  <a:lnTo>
                    <a:pt x="2806789" y="142748"/>
                  </a:lnTo>
                  <a:lnTo>
                    <a:pt x="2826067" y="133527"/>
                  </a:lnTo>
                  <a:lnTo>
                    <a:pt x="2851150" y="130276"/>
                  </a:lnTo>
                  <a:lnTo>
                    <a:pt x="2876118" y="133527"/>
                  </a:lnTo>
                  <a:lnTo>
                    <a:pt x="2895574" y="142748"/>
                  </a:lnTo>
                  <a:lnTo>
                    <a:pt x="2908198" y="157187"/>
                  </a:lnTo>
                  <a:lnTo>
                    <a:pt x="2912694" y="176098"/>
                  </a:lnTo>
                  <a:lnTo>
                    <a:pt x="2912694" y="117944"/>
                  </a:lnTo>
                  <a:lnTo>
                    <a:pt x="2890316" y="106857"/>
                  </a:lnTo>
                  <a:lnTo>
                    <a:pt x="2851150" y="101523"/>
                  </a:lnTo>
                  <a:lnTo>
                    <a:pt x="2812059" y="106857"/>
                  </a:lnTo>
                  <a:lnTo>
                    <a:pt x="2781693" y="121970"/>
                  </a:lnTo>
                  <a:lnTo>
                    <a:pt x="2762021" y="145503"/>
                  </a:lnTo>
                  <a:lnTo>
                    <a:pt x="2755023" y="176098"/>
                  </a:lnTo>
                  <a:lnTo>
                    <a:pt x="2762021" y="206971"/>
                  </a:lnTo>
                  <a:lnTo>
                    <a:pt x="2781693" y="230632"/>
                  </a:lnTo>
                  <a:lnTo>
                    <a:pt x="2812059" y="245783"/>
                  </a:lnTo>
                  <a:lnTo>
                    <a:pt x="2851150" y="251129"/>
                  </a:lnTo>
                  <a:lnTo>
                    <a:pt x="2890316" y="245783"/>
                  </a:lnTo>
                  <a:lnTo>
                    <a:pt x="2920847" y="230632"/>
                  </a:lnTo>
                  <a:lnTo>
                    <a:pt x="2927756" y="222377"/>
                  </a:lnTo>
                  <a:lnTo>
                    <a:pt x="2940672" y="206971"/>
                  </a:lnTo>
                  <a:lnTo>
                    <a:pt x="2947746" y="176098"/>
                  </a:lnTo>
                  <a:close/>
                </a:path>
                <a:path w="4838700" h="403860">
                  <a:moveTo>
                    <a:pt x="2970199" y="49415"/>
                  </a:moveTo>
                  <a:lnTo>
                    <a:pt x="2869577" y="49415"/>
                  </a:lnTo>
                  <a:lnTo>
                    <a:pt x="2869577" y="444"/>
                  </a:lnTo>
                  <a:lnTo>
                    <a:pt x="2832735" y="444"/>
                  </a:lnTo>
                  <a:lnTo>
                    <a:pt x="2832735" y="49415"/>
                  </a:lnTo>
                  <a:lnTo>
                    <a:pt x="2732557" y="49415"/>
                  </a:lnTo>
                  <a:lnTo>
                    <a:pt x="2732557" y="79070"/>
                  </a:lnTo>
                  <a:lnTo>
                    <a:pt x="2970199" y="79070"/>
                  </a:lnTo>
                  <a:lnTo>
                    <a:pt x="2970199" y="49415"/>
                  </a:lnTo>
                  <a:close/>
                </a:path>
                <a:path w="4838700" h="403860">
                  <a:moveTo>
                    <a:pt x="3061843" y="363880"/>
                  </a:moveTo>
                  <a:lnTo>
                    <a:pt x="2830042" y="363880"/>
                  </a:lnTo>
                  <a:lnTo>
                    <a:pt x="2830042" y="278523"/>
                  </a:lnTo>
                  <a:lnTo>
                    <a:pt x="2793200" y="278523"/>
                  </a:lnTo>
                  <a:lnTo>
                    <a:pt x="2793200" y="393979"/>
                  </a:lnTo>
                  <a:lnTo>
                    <a:pt x="3061843" y="393979"/>
                  </a:lnTo>
                  <a:lnTo>
                    <a:pt x="3061843" y="363880"/>
                  </a:lnTo>
                  <a:close/>
                </a:path>
                <a:path w="4838700" h="403860">
                  <a:moveTo>
                    <a:pt x="3103626" y="132969"/>
                  </a:moveTo>
                  <a:lnTo>
                    <a:pt x="3043872" y="132969"/>
                  </a:lnTo>
                  <a:lnTo>
                    <a:pt x="3043872" y="444"/>
                  </a:lnTo>
                  <a:lnTo>
                    <a:pt x="3007042" y="444"/>
                  </a:lnTo>
                  <a:lnTo>
                    <a:pt x="3007042" y="302336"/>
                  </a:lnTo>
                  <a:lnTo>
                    <a:pt x="3043872" y="302336"/>
                  </a:lnTo>
                  <a:lnTo>
                    <a:pt x="3043872" y="163969"/>
                  </a:lnTo>
                  <a:lnTo>
                    <a:pt x="3103626" y="163969"/>
                  </a:lnTo>
                  <a:lnTo>
                    <a:pt x="3103626" y="132969"/>
                  </a:lnTo>
                  <a:close/>
                </a:path>
                <a:path w="4838700" h="403860">
                  <a:moveTo>
                    <a:pt x="3487661" y="104228"/>
                  </a:moveTo>
                  <a:lnTo>
                    <a:pt x="3479838" y="67627"/>
                  </a:lnTo>
                  <a:lnTo>
                    <a:pt x="3462121" y="44475"/>
                  </a:lnTo>
                  <a:lnTo>
                    <a:pt x="3458121" y="39255"/>
                  </a:lnTo>
                  <a:lnTo>
                    <a:pt x="3451720" y="35699"/>
                  </a:lnTo>
                  <a:lnTo>
                    <a:pt x="3451720" y="104228"/>
                  </a:lnTo>
                  <a:lnTo>
                    <a:pt x="3446615" y="128079"/>
                  </a:lnTo>
                  <a:lnTo>
                    <a:pt x="3432403" y="146850"/>
                  </a:lnTo>
                  <a:lnTo>
                    <a:pt x="3410788" y="159118"/>
                  </a:lnTo>
                  <a:lnTo>
                    <a:pt x="3383432" y="163525"/>
                  </a:lnTo>
                  <a:lnTo>
                    <a:pt x="3356279" y="159118"/>
                  </a:lnTo>
                  <a:lnTo>
                    <a:pt x="3334639" y="146850"/>
                  </a:lnTo>
                  <a:lnTo>
                    <a:pt x="3320326" y="128079"/>
                  </a:lnTo>
                  <a:lnTo>
                    <a:pt x="3315157" y="104228"/>
                  </a:lnTo>
                  <a:lnTo>
                    <a:pt x="3320326" y="80111"/>
                  </a:lnTo>
                  <a:lnTo>
                    <a:pt x="3334639" y="61214"/>
                  </a:lnTo>
                  <a:lnTo>
                    <a:pt x="3356279" y="48882"/>
                  </a:lnTo>
                  <a:lnTo>
                    <a:pt x="3383432" y="44475"/>
                  </a:lnTo>
                  <a:lnTo>
                    <a:pt x="3410788" y="48882"/>
                  </a:lnTo>
                  <a:lnTo>
                    <a:pt x="3432403" y="61214"/>
                  </a:lnTo>
                  <a:lnTo>
                    <a:pt x="3446615" y="80111"/>
                  </a:lnTo>
                  <a:lnTo>
                    <a:pt x="3451720" y="104228"/>
                  </a:lnTo>
                  <a:lnTo>
                    <a:pt x="3451720" y="35699"/>
                  </a:lnTo>
                  <a:lnTo>
                    <a:pt x="3425113" y="20891"/>
                  </a:lnTo>
                  <a:lnTo>
                    <a:pt x="3383432" y="14376"/>
                  </a:lnTo>
                  <a:lnTo>
                    <a:pt x="3341827" y="20891"/>
                  </a:lnTo>
                  <a:lnTo>
                    <a:pt x="3308972" y="39255"/>
                  </a:lnTo>
                  <a:lnTo>
                    <a:pt x="3287407" y="67627"/>
                  </a:lnTo>
                  <a:lnTo>
                    <a:pt x="3279660" y="104228"/>
                  </a:lnTo>
                  <a:lnTo>
                    <a:pt x="3287407" y="140487"/>
                  </a:lnTo>
                  <a:lnTo>
                    <a:pt x="3308972" y="168579"/>
                  </a:lnTo>
                  <a:lnTo>
                    <a:pt x="3341827" y="186728"/>
                  </a:lnTo>
                  <a:lnTo>
                    <a:pt x="3383432" y="193167"/>
                  </a:lnTo>
                  <a:lnTo>
                    <a:pt x="3425113" y="186728"/>
                  </a:lnTo>
                  <a:lnTo>
                    <a:pt x="3458121" y="168579"/>
                  </a:lnTo>
                  <a:lnTo>
                    <a:pt x="3462032" y="163525"/>
                  </a:lnTo>
                  <a:lnTo>
                    <a:pt x="3479838" y="140487"/>
                  </a:lnTo>
                  <a:lnTo>
                    <a:pt x="3487661" y="104228"/>
                  </a:lnTo>
                  <a:close/>
                </a:path>
                <a:path w="4838700" h="403860">
                  <a:moveTo>
                    <a:pt x="3600869" y="0"/>
                  </a:moveTo>
                  <a:lnTo>
                    <a:pt x="3564026" y="0"/>
                  </a:lnTo>
                  <a:lnTo>
                    <a:pt x="3564026" y="206654"/>
                  </a:lnTo>
                  <a:lnTo>
                    <a:pt x="3600869" y="206654"/>
                  </a:lnTo>
                  <a:lnTo>
                    <a:pt x="3600869" y="0"/>
                  </a:lnTo>
                  <a:close/>
                </a:path>
                <a:path w="4838700" h="403860">
                  <a:moveTo>
                    <a:pt x="3614343" y="368376"/>
                  </a:moveTo>
                  <a:lnTo>
                    <a:pt x="3377146" y="368376"/>
                  </a:lnTo>
                  <a:lnTo>
                    <a:pt x="3377146" y="323900"/>
                  </a:lnTo>
                  <a:lnTo>
                    <a:pt x="3600869" y="323900"/>
                  </a:lnTo>
                  <a:lnTo>
                    <a:pt x="3600869" y="226415"/>
                  </a:lnTo>
                  <a:lnTo>
                    <a:pt x="3339858" y="226415"/>
                  </a:lnTo>
                  <a:lnTo>
                    <a:pt x="3339858" y="255612"/>
                  </a:lnTo>
                  <a:lnTo>
                    <a:pt x="3564483" y="255612"/>
                  </a:lnTo>
                  <a:lnTo>
                    <a:pt x="3564483" y="296494"/>
                  </a:lnTo>
                  <a:lnTo>
                    <a:pt x="3340760" y="296494"/>
                  </a:lnTo>
                  <a:lnTo>
                    <a:pt x="3340760" y="397573"/>
                  </a:lnTo>
                  <a:lnTo>
                    <a:pt x="3614343" y="397573"/>
                  </a:lnTo>
                  <a:lnTo>
                    <a:pt x="3614343" y="368376"/>
                  </a:lnTo>
                  <a:close/>
                </a:path>
                <a:path w="4838700" h="403860">
                  <a:moveTo>
                    <a:pt x="4000246" y="95694"/>
                  </a:moveTo>
                  <a:lnTo>
                    <a:pt x="3963847" y="95694"/>
                  </a:lnTo>
                  <a:lnTo>
                    <a:pt x="3963847" y="147345"/>
                  </a:lnTo>
                  <a:lnTo>
                    <a:pt x="4000246" y="147345"/>
                  </a:lnTo>
                  <a:lnTo>
                    <a:pt x="4000246" y="95694"/>
                  </a:lnTo>
                  <a:close/>
                </a:path>
                <a:path w="4838700" h="403860">
                  <a:moveTo>
                    <a:pt x="4000246" y="67462"/>
                  </a:moveTo>
                  <a:lnTo>
                    <a:pt x="3767988" y="67462"/>
                  </a:lnTo>
                  <a:lnTo>
                    <a:pt x="3767988" y="16662"/>
                  </a:lnTo>
                  <a:lnTo>
                    <a:pt x="3731603" y="16662"/>
                  </a:lnTo>
                  <a:lnTo>
                    <a:pt x="3731603" y="67462"/>
                  </a:lnTo>
                  <a:lnTo>
                    <a:pt x="3731603" y="95402"/>
                  </a:lnTo>
                  <a:lnTo>
                    <a:pt x="3731603" y="147472"/>
                  </a:lnTo>
                  <a:lnTo>
                    <a:pt x="3731603" y="176682"/>
                  </a:lnTo>
                  <a:lnTo>
                    <a:pt x="4000246" y="176682"/>
                  </a:lnTo>
                  <a:lnTo>
                    <a:pt x="4000246" y="147472"/>
                  </a:lnTo>
                  <a:lnTo>
                    <a:pt x="3767988" y="147472"/>
                  </a:lnTo>
                  <a:lnTo>
                    <a:pt x="3767988" y="95402"/>
                  </a:lnTo>
                  <a:lnTo>
                    <a:pt x="4000246" y="95402"/>
                  </a:lnTo>
                  <a:lnTo>
                    <a:pt x="4000246" y="67462"/>
                  </a:lnTo>
                  <a:close/>
                </a:path>
                <a:path w="4838700" h="403860">
                  <a:moveTo>
                    <a:pt x="4000246" y="16179"/>
                  </a:moveTo>
                  <a:lnTo>
                    <a:pt x="3963847" y="16179"/>
                  </a:lnTo>
                  <a:lnTo>
                    <a:pt x="3963847" y="66941"/>
                  </a:lnTo>
                  <a:lnTo>
                    <a:pt x="4000246" y="66941"/>
                  </a:lnTo>
                  <a:lnTo>
                    <a:pt x="4000246" y="16179"/>
                  </a:lnTo>
                  <a:close/>
                </a:path>
                <a:path w="4838700" h="403860">
                  <a:moveTo>
                    <a:pt x="4007434" y="363372"/>
                  </a:moveTo>
                  <a:lnTo>
                    <a:pt x="3767086" y="363372"/>
                  </a:lnTo>
                  <a:lnTo>
                    <a:pt x="3767086" y="282092"/>
                  </a:lnTo>
                  <a:lnTo>
                    <a:pt x="3730244" y="282092"/>
                  </a:lnTo>
                  <a:lnTo>
                    <a:pt x="3730244" y="363372"/>
                  </a:lnTo>
                  <a:lnTo>
                    <a:pt x="3730244" y="393852"/>
                  </a:lnTo>
                  <a:lnTo>
                    <a:pt x="4007434" y="393852"/>
                  </a:lnTo>
                  <a:lnTo>
                    <a:pt x="4007434" y="363372"/>
                  </a:lnTo>
                  <a:close/>
                </a:path>
                <a:path w="4838700" h="403860">
                  <a:moveTo>
                    <a:pt x="4047858" y="220129"/>
                  </a:moveTo>
                  <a:lnTo>
                    <a:pt x="3884333" y="220129"/>
                  </a:lnTo>
                  <a:lnTo>
                    <a:pt x="3884333" y="176999"/>
                  </a:lnTo>
                  <a:lnTo>
                    <a:pt x="3847503" y="176999"/>
                  </a:lnTo>
                  <a:lnTo>
                    <a:pt x="3847503" y="220129"/>
                  </a:lnTo>
                  <a:lnTo>
                    <a:pt x="3683076" y="220129"/>
                  </a:lnTo>
                  <a:lnTo>
                    <a:pt x="3683076" y="250228"/>
                  </a:lnTo>
                  <a:lnTo>
                    <a:pt x="4047858" y="250228"/>
                  </a:lnTo>
                  <a:lnTo>
                    <a:pt x="4047858" y="220129"/>
                  </a:lnTo>
                  <a:close/>
                </a:path>
                <a:path w="4838700" h="403860">
                  <a:moveTo>
                    <a:pt x="4334472" y="279869"/>
                  </a:moveTo>
                  <a:lnTo>
                    <a:pt x="4294594" y="250964"/>
                  </a:lnTo>
                  <a:lnTo>
                    <a:pt x="4262031" y="209626"/>
                  </a:lnTo>
                  <a:lnTo>
                    <a:pt x="4250525" y="183743"/>
                  </a:lnTo>
                  <a:lnTo>
                    <a:pt x="4240085" y="160286"/>
                  </a:lnTo>
                  <a:lnTo>
                    <a:pt x="4232046" y="107365"/>
                  </a:lnTo>
                  <a:lnTo>
                    <a:pt x="4232046" y="35039"/>
                  </a:lnTo>
                  <a:lnTo>
                    <a:pt x="4195661" y="35039"/>
                  </a:lnTo>
                  <a:lnTo>
                    <a:pt x="4195661" y="107365"/>
                  </a:lnTo>
                  <a:lnTo>
                    <a:pt x="4187596" y="162242"/>
                  </a:lnTo>
                  <a:lnTo>
                    <a:pt x="4165498" y="213779"/>
                  </a:lnTo>
                  <a:lnTo>
                    <a:pt x="4132542" y="257149"/>
                  </a:lnTo>
                  <a:lnTo>
                    <a:pt x="4091889" y="287515"/>
                  </a:lnTo>
                  <a:lnTo>
                    <a:pt x="4113898" y="317157"/>
                  </a:lnTo>
                  <a:lnTo>
                    <a:pt x="4146232" y="294360"/>
                  </a:lnTo>
                  <a:lnTo>
                    <a:pt x="4174426" y="263423"/>
                  </a:lnTo>
                  <a:lnTo>
                    <a:pt x="4197413" y="225996"/>
                  </a:lnTo>
                  <a:lnTo>
                    <a:pt x="4214076" y="183743"/>
                  </a:lnTo>
                  <a:lnTo>
                    <a:pt x="4231081" y="223418"/>
                  </a:lnTo>
                  <a:lnTo>
                    <a:pt x="4253725" y="258533"/>
                  </a:lnTo>
                  <a:lnTo>
                    <a:pt x="4280916" y="287591"/>
                  </a:lnTo>
                  <a:lnTo>
                    <a:pt x="4311561" y="309079"/>
                  </a:lnTo>
                  <a:lnTo>
                    <a:pt x="4334472" y="279869"/>
                  </a:lnTo>
                  <a:close/>
                </a:path>
                <a:path w="4838700" h="403860">
                  <a:moveTo>
                    <a:pt x="4473283" y="163525"/>
                  </a:moveTo>
                  <a:lnTo>
                    <a:pt x="4406798" y="163525"/>
                  </a:lnTo>
                  <a:lnTo>
                    <a:pt x="4406798" y="444"/>
                  </a:lnTo>
                  <a:lnTo>
                    <a:pt x="4369968" y="444"/>
                  </a:lnTo>
                  <a:lnTo>
                    <a:pt x="4369968" y="402971"/>
                  </a:lnTo>
                  <a:lnTo>
                    <a:pt x="4406798" y="402971"/>
                  </a:lnTo>
                  <a:lnTo>
                    <a:pt x="4406798" y="194068"/>
                  </a:lnTo>
                  <a:lnTo>
                    <a:pt x="4473283" y="194068"/>
                  </a:lnTo>
                  <a:lnTo>
                    <a:pt x="4473283" y="163525"/>
                  </a:lnTo>
                  <a:close/>
                </a:path>
                <a:path w="4838700" h="403860">
                  <a:moveTo>
                    <a:pt x="4765738" y="49415"/>
                  </a:moveTo>
                  <a:lnTo>
                    <a:pt x="4661967" y="49415"/>
                  </a:lnTo>
                  <a:lnTo>
                    <a:pt x="4661967" y="444"/>
                  </a:lnTo>
                  <a:lnTo>
                    <a:pt x="4625124" y="444"/>
                  </a:lnTo>
                  <a:lnTo>
                    <a:pt x="4625124" y="49415"/>
                  </a:lnTo>
                  <a:lnTo>
                    <a:pt x="4520908" y="49415"/>
                  </a:lnTo>
                  <a:lnTo>
                    <a:pt x="4520908" y="79070"/>
                  </a:lnTo>
                  <a:lnTo>
                    <a:pt x="4765738" y="79070"/>
                  </a:lnTo>
                  <a:lnTo>
                    <a:pt x="4765738" y="49415"/>
                  </a:lnTo>
                  <a:close/>
                </a:path>
                <a:path w="4838700" h="403860">
                  <a:moveTo>
                    <a:pt x="4778768" y="310426"/>
                  </a:moveTo>
                  <a:lnTo>
                    <a:pt x="4777003" y="292455"/>
                  </a:lnTo>
                  <a:lnTo>
                    <a:pt x="4776076" y="283019"/>
                  </a:lnTo>
                  <a:lnTo>
                    <a:pt x="4748073" y="286321"/>
                  </a:lnTo>
                  <a:lnTo>
                    <a:pt x="4719523" y="288912"/>
                  </a:lnTo>
                  <a:lnTo>
                    <a:pt x="4690719" y="290918"/>
                  </a:lnTo>
                  <a:lnTo>
                    <a:pt x="4661967" y="292455"/>
                  </a:lnTo>
                  <a:lnTo>
                    <a:pt x="4661967" y="250228"/>
                  </a:lnTo>
                  <a:lnTo>
                    <a:pt x="4694275" y="241871"/>
                  </a:lnTo>
                  <a:lnTo>
                    <a:pt x="4718913" y="226187"/>
                  </a:lnTo>
                  <a:lnTo>
                    <a:pt x="4721618" y="222377"/>
                  </a:lnTo>
                  <a:lnTo>
                    <a:pt x="4734611" y="204114"/>
                  </a:lnTo>
                  <a:lnTo>
                    <a:pt x="4740135" y="176555"/>
                  </a:lnTo>
                  <a:lnTo>
                    <a:pt x="4733125" y="145757"/>
                  </a:lnTo>
                  <a:lnTo>
                    <a:pt x="4720145" y="130276"/>
                  </a:lnTo>
                  <a:lnTo>
                    <a:pt x="4713402" y="122250"/>
                  </a:lnTo>
                  <a:lnTo>
                    <a:pt x="4705096" y="118173"/>
                  </a:lnTo>
                  <a:lnTo>
                    <a:pt x="4705096" y="176555"/>
                  </a:lnTo>
                  <a:lnTo>
                    <a:pt x="4700600" y="195465"/>
                  </a:lnTo>
                  <a:lnTo>
                    <a:pt x="4687963" y="209905"/>
                  </a:lnTo>
                  <a:lnTo>
                    <a:pt x="4668520" y="219125"/>
                  </a:lnTo>
                  <a:lnTo>
                    <a:pt x="4643552" y="222377"/>
                  </a:lnTo>
                  <a:lnTo>
                    <a:pt x="4618317" y="219125"/>
                  </a:lnTo>
                  <a:lnTo>
                    <a:pt x="4598733" y="209905"/>
                  </a:lnTo>
                  <a:lnTo>
                    <a:pt x="4586059" y="195465"/>
                  </a:lnTo>
                  <a:lnTo>
                    <a:pt x="4581550" y="176555"/>
                  </a:lnTo>
                  <a:lnTo>
                    <a:pt x="4586059" y="157378"/>
                  </a:lnTo>
                  <a:lnTo>
                    <a:pt x="4598733" y="142798"/>
                  </a:lnTo>
                  <a:lnTo>
                    <a:pt x="4618317" y="133527"/>
                  </a:lnTo>
                  <a:lnTo>
                    <a:pt x="4643552" y="130276"/>
                  </a:lnTo>
                  <a:lnTo>
                    <a:pt x="4668520" y="133527"/>
                  </a:lnTo>
                  <a:lnTo>
                    <a:pt x="4687963" y="142798"/>
                  </a:lnTo>
                  <a:lnTo>
                    <a:pt x="4700600" y="157378"/>
                  </a:lnTo>
                  <a:lnTo>
                    <a:pt x="4705096" y="176555"/>
                  </a:lnTo>
                  <a:lnTo>
                    <a:pt x="4705096" y="118173"/>
                  </a:lnTo>
                  <a:lnTo>
                    <a:pt x="4682896" y="107251"/>
                  </a:lnTo>
                  <a:lnTo>
                    <a:pt x="4643552" y="101981"/>
                  </a:lnTo>
                  <a:lnTo>
                    <a:pt x="4604131" y="107251"/>
                  </a:lnTo>
                  <a:lnTo>
                    <a:pt x="4573473" y="122250"/>
                  </a:lnTo>
                  <a:lnTo>
                    <a:pt x="4553585" y="145757"/>
                  </a:lnTo>
                  <a:lnTo>
                    <a:pt x="4546511" y="176555"/>
                  </a:lnTo>
                  <a:lnTo>
                    <a:pt x="4552099" y="204368"/>
                  </a:lnTo>
                  <a:lnTo>
                    <a:pt x="4567961" y="226580"/>
                  </a:lnTo>
                  <a:lnTo>
                    <a:pt x="4592752" y="242316"/>
                  </a:lnTo>
                  <a:lnTo>
                    <a:pt x="4625124" y="250672"/>
                  </a:lnTo>
                  <a:lnTo>
                    <a:pt x="4625124" y="293801"/>
                  </a:lnTo>
                  <a:lnTo>
                    <a:pt x="4566564" y="295211"/>
                  </a:lnTo>
                  <a:lnTo>
                    <a:pt x="4512373" y="295605"/>
                  </a:lnTo>
                  <a:lnTo>
                    <a:pt x="4517758" y="326593"/>
                  </a:lnTo>
                  <a:lnTo>
                    <a:pt x="4564748" y="326339"/>
                  </a:lnTo>
                  <a:lnTo>
                    <a:pt x="4615777" y="325170"/>
                  </a:lnTo>
                  <a:lnTo>
                    <a:pt x="4669421" y="322516"/>
                  </a:lnTo>
                  <a:lnTo>
                    <a:pt x="4724235" y="317804"/>
                  </a:lnTo>
                  <a:lnTo>
                    <a:pt x="4778768" y="310426"/>
                  </a:lnTo>
                  <a:close/>
                </a:path>
                <a:path w="4838700" h="403860">
                  <a:moveTo>
                    <a:pt x="4838522" y="444"/>
                  </a:moveTo>
                  <a:lnTo>
                    <a:pt x="4801679" y="444"/>
                  </a:lnTo>
                  <a:lnTo>
                    <a:pt x="4801679" y="402971"/>
                  </a:lnTo>
                  <a:lnTo>
                    <a:pt x="4838522" y="402971"/>
                  </a:lnTo>
                  <a:lnTo>
                    <a:pt x="4838522" y="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8156" y="3736913"/>
              <a:ext cx="75471" cy="1424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55039" y="3423805"/>
              <a:ext cx="6061075" cy="404495"/>
            </a:xfrm>
            <a:custGeom>
              <a:avLst/>
              <a:gdLst/>
              <a:ahLst/>
              <a:cxnLst/>
              <a:rect l="l" t="t" r="r" b="b"/>
              <a:pathLst>
                <a:path w="6061075" h="404495">
                  <a:moveTo>
                    <a:pt x="184632" y="41236"/>
                  </a:moveTo>
                  <a:lnTo>
                    <a:pt x="0" y="41236"/>
                  </a:lnTo>
                  <a:lnTo>
                    <a:pt x="0" y="70446"/>
                  </a:lnTo>
                  <a:lnTo>
                    <a:pt x="0" y="271106"/>
                  </a:lnTo>
                  <a:lnTo>
                    <a:pt x="0" y="301586"/>
                  </a:lnTo>
                  <a:lnTo>
                    <a:pt x="184632" y="301586"/>
                  </a:lnTo>
                  <a:lnTo>
                    <a:pt x="184632" y="271335"/>
                  </a:lnTo>
                  <a:lnTo>
                    <a:pt x="184632" y="271106"/>
                  </a:lnTo>
                  <a:lnTo>
                    <a:pt x="184632" y="70523"/>
                  </a:lnTo>
                  <a:lnTo>
                    <a:pt x="148691" y="70523"/>
                  </a:lnTo>
                  <a:lnTo>
                    <a:pt x="148691" y="271106"/>
                  </a:lnTo>
                  <a:lnTo>
                    <a:pt x="35928" y="271106"/>
                  </a:lnTo>
                  <a:lnTo>
                    <a:pt x="35928" y="70446"/>
                  </a:lnTo>
                  <a:lnTo>
                    <a:pt x="184632" y="70446"/>
                  </a:lnTo>
                  <a:lnTo>
                    <a:pt x="184632" y="41236"/>
                  </a:lnTo>
                  <a:close/>
                </a:path>
                <a:path w="6061075" h="404495">
                  <a:moveTo>
                    <a:pt x="360286" y="161886"/>
                  </a:moveTo>
                  <a:lnTo>
                    <a:pt x="293801" y="161886"/>
                  </a:lnTo>
                  <a:lnTo>
                    <a:pt x="293801" y="596"/>
                  </a:lnTo>
                  <a:lnTo>
                    <a:pt x="256959" y="596"/>
                  </a:lnTo>
                  <a:lnTo>
                    <a:pt x="256959" y="161886"/>
                  </a:lnTo>
                  <a:lnTo>
                    <a:pt x="256959" y="192366"/>
                  </a:lnTo>
                  <a:lnTo>
                    <a:pt x="256959" y="403186"/>
                  </a:lnTo>
                  <a:lnTo>
                    <a:pt x="293801" y="403186"/>
                  </a:lnTo>
                  <a:lnTo>
                    <a:pt x="293801" y="192366"/>
                  </a:lnTo>
                  <a:lnTo>
                    <a:pt x="360286" y="192366"/>
                  </a:lnTo>
                  <a:lnTo>
                    <a:pt x="360286" y="161886"/>
                  </a:lnTo>
                  <a:close/>
                </a:path>
                <a:path w="6061075" h="404495">
                  <a:moveTo>
                    <a:pt x="651383" y="289750"/>
                  </a:moveTo>
                  <a:lnTo>
                    <a:pt x="609422" y="263385"/>
                  </a:lnTo>
                  <a:lnTo>
                    <a:pt x="575805" y="225742"/>
                  </a:lnTo>
                  <a:lnTo>
                    <a:pt x="563537" y="200799"/>
                  </a:lnTo>
                  <a:lnTo>
                    <a:pt x="553466" y="180340"/>
                  </a:lnTo>
                  <a:lnTo>
                    <a:pt x="545363" y="130721"/>
                  </a:lnTo>
                  <a:lnTo>
                    <a:pt x="545363" y="99733"/>
                  </a:lnTo>
                  <a:lnTo>
                    <a:pt x="637463" y="99733"/>
                  </a:lnTo>
                  <a:lnTo>
                    <a:pt x="637463" y="70078"/>
                  </a:lnTo>
                  <a:lnTo>
                    <a:pt x="545820" y="70078"/>
                  </a:lnTo>
                  <a:lnTo>
                    <a:pt x="545820" y="7632"/>
                  </a:lnTo>
                  <a:lnTo>
                    <a:pt x="508533" y="7632"/>
                  </a:lnTo>
                  <a:lnTo>
                    <a:pt x="508533" y="70078"/>
                  </a:lnTo>
                  <a:lnTo>
                    <a:pt x="415544" y="70078"/>
                  </a:lnTo>
                  <a:lnTo>
                    <a:pt x="415544" y="99733"/>
                  </a:lnTo>
                  <a:lnTo>
                    <a:pt x="508977" y="99733"/>
                  </a:lnTo>
                  <a:lnTo>
                    <a:pt x="508977" y="130721"/>
                  </a:lnTo>
                  <a:lnTo>
                    <a:pt x="501103" y="182537"/>
                  </a:lnTo>
                  <a:lnTo>
                    <a:pt x="479272" y="229895"/>
                  </a:lnTo>
                  <a:lnTo>
                    <a:pt x="446252" y="269328"/>
                  </a:lnTo>
                  <a:lnTo>
                    <a:pt x="404761" y="297395"/>
                  </a:lnTo>
                  <a:lnTo>
                    <a:pt x="425424" y="325247"/>
                  </a:lnTo>
                  <a:lnTo>
                    <a:pt x="458419" y="304215"/>
                  </a:lnTo>
                  <a:lnTo>
                    <a:pt x="487248" y="275653"/>
                  </a:lnTo>
                  <a:lnTo>
                    <a:pt x="510768" y="240779"/>
                  </a:lnTo>
                  <a:lnTo>
                    <a:pt x="527850" y="200799"/>
                  </a:lnTo>
                  <a:lnTo>
                    <a:pt x="545185" y="238594"/>
                  </a:lnTo>
                  <a:lnTo>
                    <a:pt x="568845" y="271614"/>
                  </a:lnTo>
                  <a:lnTo>
                    <a:pt x="597712" y="298665"/>
                  </a:lnTo>
                  <a:lnTo>
                    <a:pt x="630720" y="318503"/>
                  </a:lnTo>
                  <a:lnTo>
                    <a:pt x="651383" y="289750"/>
                  </a:lnTo>
                  <a:close/>
                </a:path>
                <a:path w="6061075" h="404495">
                  <a:moveTo>
                    <a:pt x="727316" y="0"/>
                  </a:moveTo>
                  <a:lnTo>
                    <a:pt x="690029" y="0"/>
                  </a:lnTo>
                  <a:lnTo>
                    <a:pt x="690029" y="402958"/>
                  </a:lnTo>
                  <a:lnTo>
                    <a:pt x="727316" y="402958"/>
                  </a:lnTo>
                  <a:lnTo>
                    <a:pt x="727316" y="0"/>
                  </a:lnTo>
                  <a:close/>
                </a:path>
                <a:path w="6061075" h="404495">
                  <a:moveTo>
                    <a:pt x="995654" y="23799"/>
                  </a:moveTo>
                  <a:lnTo>
                    <a:pt x="952525" y="23799"/>
                  </a:lnTo>
                  <a:lnTo>
                    <a:pt x="953427" y="70078"/>
                  </a:lnTo>
                  <a:lnTo>
                    <a:pt x="961504" y="153187"/>
                  </a:lnTo>
                  <a:lnTo>
                    <a:pt x="986663" y="153187"/>
                  </a:lnTo>
                  <a:lnTo>
                    <a:pt x="994752" y="70078"/>
                  </a:lnTo>
                  <a:lnTo>
                    <a:pt x="995654" y="23799"/>
                  </a:lnTo>
                  <a:close/>
                </a:path>
                <a:path w="6061075" h="404495">
                  <a:moveTo>
                    <a:pt x="1426476" y="321195"/>
                  </a:moveTo>
                  <a:lnTo>
                    <a:pt x="1336179" y="321195"/>
                  </a:lnTo>
                  <a:lnTo>
                    <a:pt x="1336179" y="226415"/>
                  </a:lnTo>
                  <a:lnTo>
                    <a:pt x="1336179" y="212039"/>
                  </a:lnTo>
                  <a:lnTo>
                    <a:pt x="1348054" y="203949"/>
                  </a:lnTo>
                  <a:lnTo>
                    <a:pt x="1358480" y="196850"/>
                  </a:lnTo>
                  <a:lnTo>
                    <a:pt x="1375143" y="177787"/>
                  </a:lnTo>
                  <a:lnTo>
                    <a:pt x="1385570" y="155181"/>
                  </a:lnTo>
                  <a:lnTo>
                    <a:pt x="1389189" y="129374"/>
                  </a:lnTo>
                  <a:lnTo>
                    <a:pt x="1378369" y="86702"/>
                  </a:lnTo>
                  <a:lnTo>
                    <a:pt x="1354137" y="60591"/>
                  </a:lnTo>
                  <a:lnTo>
                    <a:pt x="1354137" y="129374"/>
                  </a:lnTo>
                  <a:lnTo>
                    <a:pt x="1345831" y="159981"/>
                  </a:lnTo>
                  <a:lnTo>
                    <a:pt x="1322692" y="183515"/>
                  </a:lnTo>
                  <a:lnTo>
                    <a:pt x="1299337" y="193522"/>
                  </a:lnTo>
                  <a:lnTo>
                    <a:pt x="1299337" y="226415"/>
                  </a:lnTo>
                  <a:lnTo>
                    <a:pt x="1299337" y="321195"/>
                  </a:lnTo>
                  <a:lnTo>
                    <a:pt x="1187030" y="321195"/>
                  </a:lnTo>
                  <a:lnTo>
                    <a:pt x="1187030" y="226415"/>
                  </a:lnTo>
                  <a:lnTo>
                    <a:pt x="1199959" y="229095"/>
                  </a:lnTo>
                  <a:lnTo>
                    <a:pt x="1213700" y="231076"/>
                  </a:lnTo>
                  <a:lnTo>
                    <a:pt x="1228026" y="232283"/>
                  </a:lnTo>
                  <a:lnTo>
                    <a:pt x="1242733" y="232702"/>
                  </a:lnTo>
                  <a:lnTo>
                    <a:pt x="1257706" y="232283"/>
                  </a:lnTo>
                  <a:lnTo>
                    <a:pt x="1272209" y="231076"/>
                  </a:lnTo>
                  <a:lnTo>
                    <a:pt x="1286129" y="229095"/>
                  </a:lnTo>
                  <a:lnTo>
                    <a:pt x="1299337" y="226415"/>
                  </a:lnTo>
                  <a:lnTo>
                    <a:pt x="1299337" y="193522"/>
                  </a:lnTo>
                  <a:lnTo>
                    <a:pt x="1287437" y="198615"/>
                  </a:lnTo>
                  <a:lnTo>
                    <a:pt x="1242733" y="203949"/>
                  </a:lnTo>
                  <a:lnTo>
                    <a:pt x="1198105" y="198615"/>
                  </a:lnTo>
                  <a:lnTo>
                    <a:pt x="1162989" y="183515"/>
                  </a:lnTo>
                  <a:lnTo>
                    <a:pt x="1140015" y="159981"/>
                  </a:lnTo>
                  <a:lnTo>
                    <a:pt x="1131773" y="129374"/>
                  </a:lnTo>
                  <a:lnTo>
                    <a:pt x="1140015" y="98767"/>
                  </a:lnTo>
                  <a:lnTo>
                    <a:pt x="1162989" y="75247"/>
                  </a:lnTo>
                  <a:lnTo>
                    <a:pt x="1198105" y="60134"/>
                  </a:lnTo>
                  <a:lnTo>
                    <a:pt x="1242733" y="54800"/>
                  </a:lnTo>
                  <a:lnTo>
                    <a:pt x="1287437" y="60134"/>
                  </a:lnTo>
                  <a:lnTo>
                    <a:pt x="1322692" y="75247"/>
                  </a:lnTo>
                  <a:lnTo>
                    <a:pt x="1345831" y="98767"/>
                  </a:lnTo>
                  <a:lnTo>
                    <a:pt x="1354137" y="129374"/>
                  </a:lnTo>
                  <a:lnTo>
                    <a:pt x="1354137" y="60591"/>
                  </a:lnTo>
                  <a:lnTo>
                    <a:pt x="1348765" y="54800"/>
                  </a:lnTo>
                  <a:lnTo>
                    <a:pt x="1348130" y="54127"/>
                  </a:lnTo>
                  <a:lnTo>
                    <a:pt x="1301813" y="33350"/>
                  </a:lnTo>
                  <a:lnTo>
                    <a:pt x="1242733" y="26047"/>
                  </a:lnTo>
                  <a:lnTo>
                    <a:pt x="1183843" y="33350"/>
                  </a:lnTo>
                  <a:lnTo>
                    <a:pt x="1137500" y="54127"/>
                  </a:lnTo>
                  <a:lnTo>
                    <a:pt x="1107160" y="86702"/>
                  </a:lnTo>
                  <a:lnTo>
                    <a:pt x="1096276" y="129374"/>
                  </a:lnTo>
                  <a:lnTo>
                    <a:pt x="1099972" y="155244"/>
                  </a:lnTo>
                  <a:lnTo>
                    <a:pt x="1110602" y="178003"/>
                  </a:lnTo>
                  <a:lnTo>
                    <a:pt x="1127556" y="197231"/>
                  </a:lnTo>
                  <a:lnTo>
                    <a:pt x="1150188" y="212483"/>
                  </a:lnTo>
                  <a:lnTo>
                    <a:pt x="1150188" y="321195"/>
                  </a:lnTo>
                  <a:lnTo>
                    <a:pt x="1060348" y="321195"/>
                  </a:lnTo>
                  <a:lnTo>
                    <a:pt x="1060348" y="351751"/>
                  </a:lnTo>
                  <a:lnTo>
                    <a:pt x="1426476" y="351751"/>
                  </a:lnTo>
                  <a:lnTo>
                    <a:pt x="1426476" y="321195"/>
                  </a:lnTo>
                  <a:close/>
                </a:path>
                <a:path w="6061075" h="404495">
                  <a:moveTo>
                    <a:pt x="1705902" y="47167"/>
                  </a:moveTo>
                  <a:lnTo>
                    <a:pt x="1501495" y="47167"/>
                  </a:lnTo>
                  <a:lnTo>
                    <a:pt x="1501495" y="77266"/>
                  </a:lnTo>
                  <a:lnTo>
                    <a:pt x="1669503" y="77266"/>
                  </a:lnTo>
                  <a:lnTo>
                    <a:pt x="1669135" y="103568"/>
                  </a:lnTo>
                  <a:lnTo>
                    <a:pt x="1667548" y="136055"/>
                  </a:lnTo>
                  <a:lnTo>
                    <a:pt x="1664017" y="174866"/>
                  </a:lnTo>
                  <a:lnTo>
                    <a:pt x="1657832" y="220116"/>
                  </a:lnTo>
                  <a:lnTo>
                    <a:pt x="1694218" y="224612"/>
                  </a:lnTo>
                  <a:lnTo>
                    <a:pt x="1700974" y="172885"/>
                  </a:lnTo>
                  <a:lnTo>
                    <a:pt x="1704441" y="129489"/>
                  </a:lnTo>
                  <a:lnTo>
                    <a:pt x="1705711" y="94348"/>
                  </a:lnTo>
                  <a:lnTo>
                    <a:pt x="1705825" y="77266"/>
                  </a:lnTo>
                  <a:lnTo>
                    <a:pt x="1705902" y="47167"/>
                  </a:lnTo>
                  <a:close/>
                </a:path>
                <a:path w="6061075" h="404495">
                  <a:moveTo>
                    <a:pt x="1744535" y="301434"/>
                  </a:moveTo>
                  <a:lnTo>
                    <a:pt x="1742846" y="284365"/>
                  </a:lnTo>
                  <a:lnTo>
                    <a:pt x="1741830" y="274027"/>
                  </a:lnTo>
                  <a:lnTo>
                    <a:pt x="1707553" y="277850"/>
                  </a:lnTo>
                  <a:lnTo>
                    <a:pt x="1672424" y="280708"/>
                  </a:lnTo>
                  <a:lnTo>
                    <a:pt x="1636966" y="282816"/>
                  </a:lnTo>
                  <a:lnTo>
                    <a:pt x="1601673" y="284365"/>
                  </a:lnTo>
                  <a:lnTo>
                    <a:pt x="1601673" y="167106"/>
                  </a:lnTo>
                  <a:lnTo>
                    <a:pt x="1565287" y="167106"/>
                  </a:lnTo>
                  <a:lnTo>
                    <a:pt x="1565287" y="285267"/>
                  </a:lnTo>
                  <a:lnTo>
                    <a:pt x="1541894" y="285775"/>
                  </a:lnTo>
                  <a:lnTo>
                    <a:pt x="1475435" y="286156"/>
                  </a:lnTo>
                  <a:lnTo>
                    <a:pt x="1480832" y="316712"/>
                  </a:lnTo>
                  <a:lnTo>
                    <a:pt x="1528775" y="316458"/>
                  </a:lnTo>
                  <a:lnTo>
                    <a:pt x="1580578" y="315341"/>
                  </a:lnTo>
                  <a:lnTo>
                    <a:pt x="1634756" y="312826"/>
                  </a:lnTo>
                  <a:lnTo>
                    <a:pt x="1689887" y="308368"/>
                  </a:lnTo>
                  <a:lnTo>
                    <a:pt x="1744535" y="301434"/>
                  </a:lnTo>
                  <a:close/>
                </a:path>
                <a:path w="6061075" h="404495">
                  <a:moveTo>
                    <a:pt x="1804733" y="444"/>
                  </a:moveTo>
                  <a:lnTo>
                    <a:pt x="1767890" y="444"/>
                  </a:lnTo>
                  <a:lnTo>
                    <a:pt x="1767890" y="404304"/>
                  </a:lnTo>
                  <a:lnTo>
                    <a:pt x="1804733" y="404304"/>
                  </a:lnTo>
                  <a:lnTo>
                    <a:pt x="1804733" y="444"/>
                  </a:lnTo>
                  <a:close/>
                </a:path>
                <a:path w="6061075" h="404495">
                  <a:moveTo>
                    <a:pt x="2343239" y="219036"/>
                  </a:moveTo>
                  <a:lnTo>
                    <a:pt x="2095271" y="219036"/>
                  </a:lnTo>
                  <a:lnTo>
                    <a:pt x="2095271" y="152996"/>
                  </a:lnTo>
                  <a:lnTo>
                    <a:pt x="2333815" y="152996"/>
                  </a:lnTo>
                  <a:lnTo>
                    <a:pt x="2333815" y="123786"/>
                  </a:lnTo>
                  <a:lnTo>
                    <a:pt x="2333815" y="61556"/>
                  </a:lnTo>
                  <a:lnTo>
                    <a:pt x="2333815" y="31076"/>
                  </a:lnTo>
                  <a:lnTo>
                    <a:pt x="2057984" y="31076"/>
                  </a:lnTo>
                  <a:lnTo>
                    <a:pt x="2057984" y="61556"/>
                  </a:lnTo>
                  <a:lnTo>
                    <a:pt x="2297874" y="61556"/>
                  </a:lnTo>
                  <a:lnTo>
                    <a:pt x="2297874" y="123786"/>
                  </a:lnTo>
                  <a:lnTo>
                    <a:pt x="2058873" y="123786"/>
                  </a:lnTo>
                  <a:lnTo>
                    <a:pt x="2058873" y="152996"/>
                  </a:lnTo>
                  <a:lnTo>
                    <a:pt x="2058873" y="219036"/>
                  </a:lnTo>
                  <a:lnTo>
                    <a:pt x="2058873" y="248246"/>
                  </a:lnTo>
                  <a:lnTo>
                    <a:pt x="2343239" y="248246"/>
                  </a:lnTo>
                  <a:lnTo>
                    <a:pt x="2343239" y="219036"/>
                  </a:lnTo>
                  <a:close/>
                </a:path>
                <a:path w="6061075" h="404495">
                  <a:moveTo>
                    <a:pt x="2379180" y="322097"/>
                  </a:moveTo>
                  <a:lnTo>
                    <a:pt x="2013051" y="322097"/>
                  </a:lnTo>
                  <a:lnTo>
                    <a:pt x="2013051" y="352653"/>
                  </a:lnTo>
                  <a:lnTo>
                    <a:pt x="2379180" y="352653"/>
                  </a:lnTo>
                  <a:lnTo>
                    <a:pt x="2379180" y="322097"/>
                  </a:lnTo>
                  <a:close/>
                </a:path>
                <a:path w="6061075" h="404495">
                  <a:moveTo>
                    <a:pt x="2618181" y="287959"/>
                  </a:moveTo>
                  <a:lnTo>
                    <a:pt x="2615247" y="269544"/>
                  </a:lnTo>
                  <a:lnTo>
                    <a:pt x="2613241" y="256959"/>
                  </a:lnTo>
                  <a:lnTo>
                    <a:pt x="2579230" y="262839"/>
                  </a:lnTo>
                  <a:lnTo>
                    <a:pt x="2546743" y="266623"/>
                  </a:lnTo>
                  <a:lnTo>
                    <a:pt x="2514943" y="268706"/>
                  </a:lnTo>
                  <a:lnTo>
                    <a:pt x="2482951" y="269544"/>
                  </a:lnTo>
                  <a:lnTo>
                    <a:pt x="2482951" y="43573"/>
                  </a:lnTo>
                  <a:lnTo>
                    <a:pt x="2446566" y="43573"/>
                  </a:lnTo>
                  <a:lnTo>
                    <a:pt x="2446566" y="301434"/>
                  </a:lnTo>
                  <a:lnTo>
                    <a:pt x="2472182" y="301434"/>
                  </a:lnTo>
                  <a:lnTo>
                    <a:pt x="2508059" y="300850"/>
                  </a:lnTo>
                  <a:lnTo>
                    <a:pt x="2543657" y="298742"/>
                  </a:lnTo>
                  <a:lnTo>
                    <a:pt x="2580017" y="294614"/>
                  </a:lnTo>
                  <a:lnTo>
                    <a:pt x="2618181" y="287959"/>
                  </a:lnTo>
                  <a:close/>
                </a:path>
                <a:path w="6061075" h="404495">
                  <a:moveTo>
                    <a:pt x="2683319" y="10325"/>
                  </a:moveTo>
                  <a:lnTo>
                    <a:pt x="2648280" y="10325"/>
                  </a:lnTo>
                  <a:lnTo>
                    <a:pt x="2648280" y="135661"/>
                  </a:lnTo>
                  <a:lnTo>
                    <a:pt x="2558427" y="135661"/>
                  </a:lnTo>
                  <a:lnTo>
                    <a:pt x="2558427" y="166217"/>
                  </a:lnTo>
                  <a:lnTo>
                    <a:pt x="2648280" y="166217"/>
                  </a:lnTo>
                  <a:lnTo>
                    <a:pt x="2648280" y="383197"/>
                  </a:lnTo>
                  <a:lnTo>
                    <a:pt x="2683319" y="383197"/>
                  </a:lnTo>
                  <a:lnTo>
                    <a:pt x="2683319" y="10325"/>
                  </a:lnTo>
                  <a:close/>
                </a:path>
                <a:path w="6061075" h="404495">
                  <a:moveTo>
                    <a:pt x="2769120" y="0"/>
                  </a:moveTo>
                  <a:lnTo>
                    <a:pt x="2734081" y="0"/>
                  </a:lnTo>
                  <a:lnTo>
                    <a:pt x="2734081" y="403415"/>
                  </a:lnTo>
                  <a:lnTo>
                    <a:pt x="2769120" y="403415"/>
                  </a:lnTo>
                  <a:lnTo>
                    <a:pt x="2769120" y="0"/>
                  </a:lnTo>
                  <a:close/>
                </a:path>
                <a:path w="6061075" h="404495">
                  <a:moveTo>
                    <a:pt x="3072803" y="190017"/>
                  </a:moveTo>
                  <a:lnTo>
                    <a:pt x="3033128" y="169887"/>
                  </a:lnTo>
                  <a:lnTo>
                    <a:pt x="3002330" y="140779"/>
                  </a:lnTo>
                  <a:lnTo>
                    <a:pt x="2982404" y="105181"/>
                  </a:lnTo>
                  <a:lnTo>
                    <a:pt x="2975318" y="65582"/>
                  </a:lnTo>
                  <a:lnTo>
                    <a:pt x="2975318" y="21107"/>
                  </a:lnTo>
                  <a:lnTo>
                    <a:pt x="2938488" y="21107"/>
                  </a:lnTo>
                  <a:lnTo>
                    <a:pt x="2938488" y="62445"/>
                  </a:lnTo>
                  <a:lnTo>
                    <a:pt x="2931426" y="106934"/>
                  </a:lnTo>
                  <a:lnTo>
                    <a:pt x="2911310" y="146443"/>
                  </a:lnTo>
                  <a:lnTo>
                    <a:pt x="2879737" y="178549"/>
                  </a:lnTo>
                  <a:lnTo>
                    <a:pt x="2838310" y="200799"/>
                  </a:lnTo>
                  <a:lnTo>
                    <a:pt x="2857627" y="230009"/>
                  </a:lnTo>
                  <a:lnTo>
                    <a:pt x="2890761" y="213118"/>
                  </a:lnTo>
                  <a:lnTo>
                    <a:pt x="2918942" y="189966"/>
                  </a:lnTo>
                  <a:lnTo>
                    <a:pt x="2941396" y="161340"/>
                  </a:lnTo>
                  <a:lnTo>
                    <a:pt x="2957347" y="128028"/>
                  </a:lnTo>
                  <a:lnTo>
                    <a:pt x="2973832" y="157365"/>
                  </a:lnTo>
                  <a:lnTo>
                    <a:pt x="2995815" y="182841"/>
                  </a:lnTo>
                  <a:lnTo>
                    <a:pt x="3022612" y="203581"/>
                  </a:lnTo>
                  <a:lnTo>
                    <a:pt x="3053486" y="218770"/>
                  </a:lnTo>
                  <a:lnTo>
                    <a:pt x="3072803" y="190017"/>
                  </a:lnTo>
                  <a:close/>
                </a:path>
                <a:path w="6061075" h="404495">
                  <a:moveTo>
                    <a:pt x="3157258" y="329730"/>
                  </a:moveTo>
                  <a:lnTo>
                    <a:pt x="3148050" y="298323"/>
                  </a:lnTo>
                  <a:lnTo>
                    <a:pt x="3132620" y="284810"/>
                  </a:lnTo>
                  <a:lnTo>
                    <a:pt x="3121660" y="275209"/>
                  </a:lnTo>
                  <a:lnTo>
                    <a:pt x="3120428" y="274789"/>
                  </a:lnTo>
                  <a:lnTo>
                    <a:pt x="3120428" y="329730"/>
                  </a:lnTo>
                  <a:lnTo>
                    <a:pt x="3113811" y="348437"/>
                  </a:lnTo>
                  <a:lnTo>
                    <a:pt x="3094825" y="362419"/>
                  </a:lnTo>
                  <a:lnTo>
                    <a:pt x="3064700" y="371182"/>
                  </a:lnTo>
                  <a:lnTo>
                    <a:pt x="3024733" y="374205"/>
                  </a:lnTo>
                  <a:lnTo>
                    <a:pt x="2984512" y="371182"/>
                  </a:lnTo>
                  <a:lnTo>
                    <a:pt x="2954261" y="362419"/>
                  </a:lnTo>
                  <a:lnTo>
                    <a:pt x="2935224" y="348437"/>
                  </a:lnTo>
                  <a:lnTo>
                    <a:pt x="2928594" y="329730"/>
                  </a:lnTo>
                  <a:lnTo>
                    <a:pt x="2935224" y="310781"/>
                  </a:lnTo>
                  <a:lnTo>
                    <a:pt x="2954261" y="296659"/>
                  </a:lnTo>
                  <a:lnTo>
                    <a:pt x="2984512" y="287858"/>
                  </a:lnTo>
                  <a:lnTo>
                    <a:pt x="3024733" y="284810"/>
                  </a:lnTo>
                  <a:lnTo>
                    <a:pt x="3064700" y="287858"/>
                  </a:lnTo>
                  <a:lnTo>
                    <a:pt x="3094825" y="296659"/>
                  </a:lnTo>
                  <a:lnTo>
                    <a:pt x="3113811" y="310781"/>
                  </a:lnTo>
                  <a:lnTo>
                    <a:pt x="3120428" y="329730"/>
                  </a:lnTo>
                  <a:lnTo>
                    <a:pt x="3120428" y="274789"/>
                  </a:lnTo>
                  <a:lnTo>
                    <a:pt x="3079940" y="260934"/>
                  </a:lnTo>
                  <a:lnTo>
                    <a:pt x="3024733" y="256057"/>
                  </a:lnTo>
                  <a:lnTo>
                    <a:pt x="2969272" y="260934"/>
                  </a:lnTo>
                  <a:lnTo>
                    <a:pt x="2927426" y="275209"/>
                  </a:lnTo>
                  <a:lnTo>
                    <a:pt x="2900984" y="298323"/>
                  </a:lnTo>
                  <a:lnTo>
                    <a:pt x="2891764" y="329730"/>
                  </a:lnTo>
                  <a:lnTo>
                    <a:pt x="2900984" y="360883"/>
                  </a:lnTo>
                  <a:lnTo>
                    <a:pt x="2927426" y="383870"/>
                  </a:lnTo>
                  <a:lnTo>
                    <a:pt x="2969272" y="398094"/>
                  </a:lnTo>
                  <a:lnTo>
                    <a:pt x="3024733" y="402958"/>
                  </a:lnTo>
                  <a:lnTo>
                    <a:pt x="3079940" y="398094"/>
                  </a:lnTo>
                  <a:lnTo>
                    <a:pt x="3121660" y="383870"/>
                  </a:lnTo>
                  <a:lnTo>
                    <a:pt x="3132747" y="374205"/>
                  </a:lnTo>
                  <a:lnTo>
                    <a:pt x="3148050" y="360883"/>
                  </a:lnTo>
                  <a:lnTo>
                    <a:pt x="3157258" y="329730"/>
                  </a:lnTo>
                  <a:close/>
                </a:path>
                <a:path w="6061075" h="404495">
                  <a:moveTo>
                    <a:pt x="3212515" y="104673"/>
                  </a:moveTo>
                  <a:lnTo>
                    <a:pt x="3152775" y="104673"/>
                  </a:lnTo>
                  <a:lnTo>
                    <a:pt x="3152775" y="889"/>
                  </a:lnTo>
                  <a:lnTo>
                    <a:pt x="3115932" y="889"/>
                  </a:lnTo>
                  <a:lnTo>
                    <a:pt x="3115932" y="244830"/>
                  </a:lnTo>
                  <a:lnTo>
                    <a:pt x="3152775" y="244830"/>
                  </a:lnTo>
                  <a:lnTo>
                    <a:pt x="3152775" y="135216"/>
                  </a:lnTo>
                  <a:lnTo>
                    <a:pt x="3212515" y="135216"/>
                  </a:lnTo>
                  <a:lnTo>
                    <a:pt x="3212515" y="104673"/>
                  </a:lnTo>
                  <a:close/>
                </a:path>
                <a:path w="6061075" h="404495">
                  <a:moveTo>
                    <a:pt x="3600666" y="203047"/>
                  </a:moveTo>
                  <a:lnTo>
                    <a:pt x="3558298" y="189572"/>
                  </a:lnTo>
                  <a:lnTo>
                    <a:pt x="3518484" y="166585"/>
                  </a:lnTo>
                  <a:lnTo>
                    <a:pt x="3485159" y="136004"/>
                  </a:lnTo>
                  <a:lnTo>
                    <a:pt x="3462261" y="99745"/>
                  </a:lnTo>
                  <a:lnTo>
                    <a:pt x="3453765" y="59740"/>
                  </a:lnTo>
                  <a:lnTo>
                    <a:pt x="3453765" y="28752"/>
                  </a:lnTo>
                  <a:lnTo>
                    <a:pt x="3415119" y="28752"/>
                  </a:lnTo>
                  <a:lnTo>
                    <a:pt x="3415119" y="59740"/>
                  </a:lnTo>
                  <a:lnTo>
                    <a:pt x="3406660" y="99707"/>
                  </a:lnTo>
                  <a:lnTo>
                    <a:pt x="3383889" y="135864"/>
                  </a:lnTo>
                  <a:lnTo>
                    <a:pt x="3350691" y="166382"/>
                  </a:lnTo>
                  <a:lnTo>
                    <a:pt x="3310991" y="189395"/>
                  </a:lnTo>
                  <a:lnTo>
                    <a:pt x="3268675" y="203047"/>
                  </a:lnTo>
                  <a:lnTo>
                    <a:pt x="3285299" y="233603"/>
                  </a:lnTo>
                  <a:lnTo>
                    <a:pt x="3330587" y="217627"/>
                  </a:lnTo>
                  <a:lnTo>
                    <a:pt x="3373005" y="192100"/>
                  </a:lnTo>
                  <a:lnTo>
                    <a:pt x="3408857" y="158229"/>
                  </a:lnTo>
                  <a:lnTo>
                    <a:pt x="3434435" y="117246"/>
                  </a:lnTo>
                  <a:lnTo>
                    <a:pt x="3460026" y="158483"/>
                  </a:lnTo>
                  <a:lnTo>
                    <a:pt x="3495929" y="192443"/>
                  </a:lnTo>
                  <a:lnTo>
                    <a:pt x="3538486" y="217881"/>
                  </a:lnTo>
                  <a:lnTo>
                    <a:pt x="3584041" y="233603"/>
                  </a:lnTo>
                  <a:lnTo>
                    <a:pt x="3600666" y="203047"/>
                  </a:lnTo>
                  <a:close/>
                </a:path>
                <a:path w="6061075" h="404495">
                  <a:moveTo>
                    <a:pt x="3618623" y="318960"/>
                  </a:moveTo>
                  <a:lnTo>
                    <a:pt x="3253397" y="318960"/>
                  </a:lnTo>
                  <a:lnTo>
                    <a:pt x="3253397" y="349504"/>
                  </a:lnTo>
                  <a:lnTo>
                    <a:pt x="3618623" y="349504"/>
                  </a:lnTo>
                  <a:lnTo>
                    <a:pt x="3618623" y="318960"/>
                  </a:lnTo>
                  <a:close/>
                </a:path>
                <a:path w="6061075" h="404495">
                  <a:moveTo>
                    <a:pt x="3726446" y="23799"/>
                  </a:moveTo>
                  <a:lnTo>
                    <a:pt x="3683317" y="23799"/>
                  </a:lnTo>
                  <a:lnTo>
                    <a:pt x="3684219" y="70078"/>
                  </a:lnTo>
                  <a:lnTo>
                    <a:pt x="3692309" y="153187"/>
                  </a:lnTo>
                  <a:lnTo>
                    <a:pt x="3717455" y="153187"/>
                  </a:lnTo>
                  <a:lnTo>
                    <a:pt x="3725545" y="70078"/>
                  </a:lnTo>
                  <a:lnTo>
                    <a:pt x="3726446" y="23799"/>
                  </a:lnTo>
                  <a:close/>
                </a:path>
                <a:path w="6061075" h="404495">
                  <a:moveTo>
                    <a:pt x="4117276" y="130136"/>
                  </a:moveTo>
                  <a:lnTo>
                    <a:pt x="3874693" y="130136"/>
                  </a:lnTo>
                  <a:lnTo>
                    <a:pt x="3874693" y="95846"/>
                  </a:lnTo>
                  <a:lnTo>
                    <a:pt x="4110088" y="95846"/>
                  </a:lnTo>
                  <a:lnTo>
                    <a:pt x="4110088" y="70446"/>
                  </a:lnTo>
                  <a:lnTo>
                    <a:pt x="4110088" y="38696"/>
                  </a:lnTo>
                  <a:lnTo>
                    <a:pt x="4110088" y="12026"/>
                  </a:lnTo>
                  <a:lnTo>
                    <a:pt x="3837406" y="12026"/>
                  </a:lnTo>
                  <a:lnTo>
                    <a:pt x="3837406" y="38696"/>
                  </a:lnTo>
                  <a:lnTo>
                    <a:pt x="4073702" y="38696"/>
                  </a:lnTo>
                  <a:lnTo>
                    <a:pt x="4073702" y="70446"/>
                  </a:lnTo>
                  <a:lnTo>
                    <a:pt x="3838308" y="70446"/>
                  </a:lnTo>
                  <a:lnTo>
                    <a:pt x="3838308" y="95846"/>
                  </a:lnTo>
                  <a:lnTo>
                    <a:pt x="3838308" y="130136"/>
                  </a:lnTo>
                  <a:lnTo>
                    <a:pt x="3838308" y="156806"/>
                  </a:lnTo>
                  <a:lnTo>
                    <a:pt x="4117276" y="156806"/>
                  </a:lnTo>
                  <a:lnTo>
                    <a:pt x="4117276" y="130136"/>
                  </a:lnTo>
                  <a:close/>
                </a:path>
                <a:path w="6061075" h="404495">
                  <a:moveTo>
                    <a:pt x="4124020" y="371436"/>
                  </a:moveTo>
                  <a:lnTo>
                    <a:pt x="3872446" y="371436"/>
                  </a:lnTo>
                  <a:lnTo>
                    <a:pt x="3872446" y="334606"/>
                  </a:lnTo>
                  <a:lnTo>
                    <a:pt x="4111447" y="334606"/>
                  </a:lnTo>
                  <a:lnTo>
                    <a:pt x="4111447" y="309206"/>
                  </a:lnTo>
                  <a:lnTo>
                    <a:pt x="4111447" y="274916"/>
                  </a:lnTo>
                  <a:lnTo>
                    <a:pt x="4111447" y="248246"/>
                  </a:lnTo>
                  <a:lnTo>
                    <a:pt x="3835158" y="248246"/>
                  </a:lnTo>
                  <a:lnTo>
                    <a:pt x="3835158" y="274916"/>
                  </a:lnTo>
                  <a:lnTo>
                    <a:pt x="4075049" y="274916"/>
                  </a:lnTo>
                  <a:lnTo>
                    <a:pt x="4075049" y="309206"/>
                  </a:lnTo>
                  <a:lnTo>
                    <a:pt x="3836060" y="309206"/>
                  </a:lnTo>
                  <a:lnTo>
                    <a:pt x="3836060" y="334606"/>
                  </a:lnTo>
                  <a:lnTo>
                    <a:pt x="3836060" y="371436"/>
                  </a:lnTo>
                  <a:lnTo>
                    <a:pt x="3836060" y="398106"/>
                  </a:lnTo>
                  <a:lnTo>
                    <a:pt x="4124020" y="398106"/>
                  </a:lnTo>
                  <a:lnTo>
                    <a:pt x="4124020" y="371436"/>
                  </a:lnTo>
                  <a:close/>
                </a:path>
                <a:path w="6061075" h="404495">
                  <a:moveTo>
                    <a:pt x="4156811" y="187782"/>
                  </a:moveTo>
                  <a:lnTo>
                    <a:pt x="3791585" y="187782"/>
                  </a:lnTo>
                  <a:lnTo>
                    <a:pt x="3791585" y="215633"/>
                  </a:lnTo>
                  <a:lnTo>
                    <a:pt x="4156811" y="215633"/>
                  </a:lnTo>
                  <a:lnTo>
                    <a:pt x="4156811" y="187782"/>
                  </a:lnTo>
                  <a:close/>
                </a:path>
                <a:path w="6061075" h="404495">
                  <a:moveTo>
                    <a:pt x="4532401" y="27851"/>
                  </a:moveTo>
                  <a:lnTo>
                    <a:pt x="4496473" y="27851"/>
                  </a:lnTo>
                  <a:lnTo>
                    <a:pt x="4496473" y="57048"/>
                  </a:lnTo>
                  <a:lnTo>
                    <a:pt x="4496473" y="170700"/>
                  </a:lnTo>
                  <a:lnTo>
                    <a:pt x="4383265" y="170700"/>
                  </a:lnTo>
                  <a:lnTo>
                    <a:pt x="4383265" y="57048"/>
                  </a:lnTo>
                  <a:lnTo>
                    <a:pt x="4496473" y="57048"/>
                  </a:lnTo>
                  <a:lnTo>
                    <a:pt x="4496473" y="27851"/>
                  </a:lnTo>
                  <a:lnTo>
                    <a:pt x="4347324" y="27851"/>
                  </a:lnTo>
                  <a:lnTo>
                    <a:pt x="4347324" y="200355"/>
                  </a:lnTo>
                  <a:lnTo>
                    <a:pt x="4532401" y="200355"/>
                  </a:lnTo>
                  <a:lnTo>
                    <a:pt x="4532401" y="170700"/>
                  </a:lnTo>
                  <a:lnTo>
                    <a:pt x="4532401" y="57048"/>
                  </a:lnTo>
                  <a:lnTo>
                    <a:pt x="4532401" y="27851"/>
                  </a:lnTo>
                  <a:close/>
                </a:path>
                <a:path w="6061075" h="404495">
                  <a:moveTo>
                    <a:pt x="4665827" y="374205"/>
                  </a:moveTo>
                  <a:lnTo>
                    <a:pt x="4618787" y="361683"/>
                  </a:lnTo>
                  <a:lnTo>
                    <a:pt x="4578909" y="341020"/>
                  </a:lnTo>
                  <a:lnTo>
                    <a:pt x="4559668" y="322999"/>
                  </a:lnTo>
                  <a:lnTo>
                    <a:pt x="4550473" y="314388"/>
                  </a:lnTo>
                  <a:lnTo>
                    <a:pt x="4537799" y="283908"/>
                  </a:lnTo>
                  <a:lnTo>
                    <a:pt x="4650105" y="283908"/>
                  </a:lnTo>
                  <a:lnTo>
                    <a:pt x="4650105" y="254266"/>
                  </a:lnTo>
                  <a:lnTo>
                    <a:pt x="4386859" y="254266"/>
                  </a:lnTo>
                  <a:lnTo>
                    <a:pt x="4386859" y="283908"/>
                  </a:lnTo>
                  <a:lnTo>
                    <a:pt x="4499165" y="283908"/>
                  </a:lnTo>
                  <a:lnTo>
                    <a:pt x="4486618" y="314756"/>
                  </a:lnTo>
                  <a:lnTo>
                    <a:pt x="4458398" y="341299"/>
                  </a:lnTo>
                  <a:lnTo>
                    <a:pt x="4418558" y="361619"/>
                  </a:lnTo>
                  <a:lnTo>
                    <a:pt x="4371137" y="373761"/>
                  </a:lnTo>
                  <a:lnTo>
                    <a:pt x="4384611" y="402069"/>
                  </a:lnTo>
                  <a:lnTo>
                    <a:pt x="4427575" y="391477"/>
                  </a:lnTo>
                  <a:lnTo>
                    <a:pt x="4465586" y="374319"/>
                  </a:lnTo>
                  <a:lnTo>
                    <a:pt x="4496676" y="351269"/>
                  </a:lnTo>
                  <a:lnTo>
                    <a:pt x="4518926" y="322999"/>
                  </a:lnTo>
                  <a:lnTo>
                    <a:pt x="4541164" y="351091"/>
                  </a:lnTo>
                  <a:lnTo>
                    <a:pt x="4572114" y="374205"/>
                  </a:lnTo>
                  <a:lnTo>
                    <a:pt x="4609706" y="391604"/>
                  </a:lnTo>
                  <a:lnTo>
                    <a:pt x="4651908" y="402513"/>
                  </a:lnTo>
                  <a:lnTo>
                    <a:pt x="4665827" y="374205"/>
                  </a:lnTo>
                  <a:close/>
                </a:path>
                <a:path w="6061075" h="404495">
                  <a:moveTo>
                    <a:pt x="4703115" y="97028"/>
                  </a:moveTo>
                  <a:lnTo>
                    <a:pt x="4643374" y="97028"/>
                  </a:lnTo>
                  <a:lnTo>
                    <a:pt x="4643374" y="444"/>
                  </a:lnTo>
                  <a:lnTo>
                    <a:pt x="4606531" y="444"/>
                  </a:lnTo>
                  <a:lnTo>
                    <a:pt x="4606531" y="230454"/>
                  </a:lnTo>
                  <a:lnTo>
                    <a:pt x="4643374" y="230454"/>
                  </a:lnTo>
                  <a:lnTo>
                    <a:pt x="4643374" y="127584"/>
                  </a:lnTo>
                  <a:lnTo>
                    <a:pt x="4703115" y="127584"/>
                  </a:lnTo>
                  <a:lnTo>
                    <a:pt x="4703115" y="97028"/>
                  </a:lnTo>
                  <a:close/>
                </a:path>
                <a:path w="6061075" h="404495">
                  <a:moveTo>
                    <a:pt x="4963680" y="172059"/>
                  </a:moveTo>
                  <a:lnTo>
                    <a:pt x="4956073" y="113880"/>
                  </a:lnTo>
                  <a:lnTo>
                    <a:pt x="4934864" y="69570"/>
                  </a:lnTo>
                  <a:lnTo>
                    <a:pt x="4929263" y="64681"/>
                  </a:lnTo>
                  <a:lnTo>
                    <a:pt x="4928184" y="63754"/>
                  </a:lnTo>
                  <a:lnTo>
                    <a:pt x="4928184" y="172059"/>
                  </a:lnTo>
                  <a:lnTo>
                    <a:pt x="4923218" y="216573"/>
                  </a:lnTo>
                  <a:lnTo>
                    <a:pt x="4909375" y="250558"/>
                  </a:lnTo>
                  <a:lnTo>
                    <a:pt x="4888192" y="272249"/>
                  </a:lnTo>
                  <a:lnTo>
                    <a:pt x="4861242" y="279869"/>
                  </a:lnTo>
                  <a:lnTo>
                    <a:pt x="4834039" y="272249"/>
                  </a:lnTo>
                  <a:lnTo>
                    <a:pt x="4812728" y="250558"/>
                  </a:lnTo>
                  <a:lnTo>
                    <a:pt x="4798834" y="216573"/>
                  </a:lnTo>
                  <a:lnTo>
                    <a:pt x="4793869" y="172059"/>
                  </a:lnTo>
                  <a:lnTo>
                    <a:pt x="4798834" y="127800"/>
                  </a:lnTo>
                  <a:lnTo>
                    <a:pt x="4812728" y="93941"/>
                  </a:lnTo>
                  <a:lnTo>
                    <a:pt x="4834039" y="72301"/>
                  </a:lnTo>
                  <a:lnTo>
                    <a:pt x="4861242" y="64681"/>
                  </a:lnTo>
                  <a:lnTo>
                    <a:pt x="4888192" y="72301"/>
                  </a:lnTo>
                  <a:lnTo>
                    <a:pt x="4909375" y="93941"/>
                  </a:lnTo>
                  <a:lnTo>
                    <a:pt x="4923218" y="127800"/>
                  </a:lnTo>
                  <a:lnTo>
                    <a:pt x="4928184" y="172059"/>
                  </a:lnTo>
                  <a:lnTo>
                    <a:pt x="4928184" y="63754"/>
                  </a:lnTo>
                  <a:lnTo>
                    <a:pt x="4902454" y="41351"/>
                  </a:lnTo>
                  <a:lnTo>
                    <a:pt x="4861242" y="31445"/>
                  </a:lnTo>
                  <a:lnTo>
                    <a:pt x="4820043" y="41351"/>
                  </a:lnTo>
                  <a:lnTo>
                    <a:pt x="4787633" y="69570"/>
                  </a:lnTo>
                  <a:lnTo>
                    <a:pt x="4766424" y="113880"/>
                  </a:lnTo>
                  <a:lnTo>
                    <a:pt x="4758817" y="172059"/>
                  </a:lnTo>
                  <a:lnTo>
                    <a:pt x="4766424" y="230225"/>
                  </a:lnTo>
                  <a:lnTo>
                    <a:pt x="4787633" y="274535"/>
                  </a:lnTo>
                  <a:lnTo>
                    <a:pt x="4820043" y="302755"/>
                  </a:lnTo>
                  <a:lnTo>
                    <a:pt x="4861242" y="312661"/>
                  </a:lnTo>
                  <a:lnTo>
                    <a:pt x="4902454" y="302755"/>
                  </a:lnTo>
                  <a:lnTo>
                    <a:pt x="4928743" y="279869"/>
                  </a:lnTo>
                  <a:lnTo>
                    <a:pt x="4934864" y="274535"/>
                  </a:lnTo>
                  <a:lnTo>
                    <a:pt x="4956073" y="230225"/>
                  </a:lnTo>
                  <a:lnTo>
                    <a:pt x="4963680" y="172059"/>
                  </a:lnTo>
                  <a:close/>
                </a:path>
                <a:path w="6061075" h="404495">
                  <a:moveTo>
                    <a:pt x="5073739" y="444"/>
                  </a:moveTo>
                  <a:lnTo>
                    <a:pt x="5036896" y="444"/>
                  </a:lnTo>
                  <a:lnTo>
                    <a:pt x="5036896" y="404304"/>
                  </a:lnTo>
                  <a:lnTo>
                    <a:pt x="5073739" y="404304"/>
                  </a:lnTo>
                  <a:lnTo>
                    <a:pt x="5073739" y="444"/>
                  </a:lnTo>
                  <a:close/>
                </a:path>
                <a:path w="6061075" h="404495">
                  <a:moveTo>
                    <a:pt x="5373827" y="176542"/>
                  </a:moveTo>
                  <a:lnTo>
                    <a:pt x="5366753" y="145948"/>
                  </a:lnTo>
                  <a:lnTo>
                    <a:pt x="5353939" y="130721"/>
                  </a:lnTo>
                  <a:lnTo>
                    <a:pt x="5346928" y="122415"/>
                  </a:lnTo>
                  <a:lnTo>
                    <a:pt x="5338788" y="118389"/>
                  </a:lnTo>
                  <a:lnTo>
                    <a:pt x="5338788" y="176542"/>
                  </a:lnTo>
                  <a:lnTo>
                    <a:pt x="5334292" y="195719"/>
                  </a:lnTo>
                  <a:lnTo>
                    <a:pt x="5321655" y="210299"/>
                  </a:lnTo>
                  <a:lnTo>
                    <a:pt x="5302212" y="219570"/>
                  </a:lnTo>
                  <a:lnTo>
                    <a:pt x="5277243" y="222821"/>
                  </a:lnTo>
                  <a:lnTo>
                    <a:pt x="5252148" y="219570"/>
                  </a:lnTo>
                  <a:lnTo>
                    <a:pt x="5232882" y="210299"/>
                  </a:lnTo>
                  <a:lnTo>
                    <a:pt x="5220513" y="195719"/>
                  </a:lnTo>
                  <a:lnTo>
                    <a:pt x="5216144" y="176542"/>
                  </a:lnTo>
                  <a:lnTo>
                    <a:pt x="5220513" y="157632"/>
                  </a:lnTo>
                  <a:lnTo>
                    <a:pt x="5232882" y="143192"/>
                  </a:lnTo>
                  <a:lnTo>
                    <a:pt x="5252148" y="133972"/>
                  </a:lnTo>
                  <a:lnTo>
                    <a:pt x="5277243" y="130721"/>
                  </a:lnTo>
                  <a:lnTo>
                    <a:pt x="5302212" y="133972"/>
                  </a:lnTo>
                  <a:lnTo>
                    <a:pt x="5321655" y="143192"/>
                  </a:lnTo>
                  <a:lnTo>
                    <a:pt x="5334292" y="157632"/>
                  </a:lnTo>
                  <a:lnTo>
                    <a:pt x="5338788" y="176542"/>
                  </a:lnTo>
                  <a:lnTo>
                    <a:pt x="5338788" y="118389"/>
                  </a:lnTo>
                  <a:lnTo>
                    <a:pt x="5316398" y="107302"/>
                  </a:lnTo>
                  <a:lnTo>
                    <a:pt x="5277243" y="101968"/>
                  </a:lnTo>
                  <a:lnTo>
                    <a:pt x="5238153" y="107302"/>
                  </a:lnTo>
                  <a:lnTo>
                    <a:pt x="5207774" y="122415"/>
                  </a:lnTo>
                  <a:lnTo>
                    <a:pt x="5188102" y="145948"/>
                  </a:lnTo>
                  <a:lnTo>
                    <a:pt x="5181104" y="176542"/>
                  </a:lnTo>
                  <a:lnTo>
                    <a:pt x="5188102" y="207416"/>
                  </a:lnTo>
                  <a:lnTo>
                    <a:pt x="5207774" y="231076"/>
                  </a:lnTo>
                  <a:lnTo>
                    <a:pt x="5238153" y="246227"/>
                  </a:lnTo>
                  <a:lnTo>
                    <a:pt x="5277243" y="251574"/>
                  </a:lnTo>
                  <a:lnTo>
                    <a:pt x="5316398" y="246227"/>
                  </a:lnTo>
                  <a:lnTo>
                    <a:pt x="5346928" y="231076"/>
                  </a:lnTo>
                  <a:lnTo>
                    <a:pt x="5353850" y="222821"/>
                  </a:lnTo>
                  <a:lnTo>
                    <a:pt x="5366753" y="207416"/>
                  </a:lnTo>
                  <a:lnTo>
                    <a:pt x="5373827" y="176542"/>
                  </a:lnTo>
                  <a:close/>
                </a:path>
                <a:path w="6061075" h="404495">
                  <a:moveTo>
                    <a:pt x="5396293" y="49860"/>
                  </a:moveTo>
                  <a:lnTo>
                    <a:pt x="5295658" y="49860"/>
                  </a:lnTo>
                  <a:lnTo>
                    <a:pt x="5295658" y="889"/>
                  </a:lnTo>
                  <a:lnTo>
                    <a:pt x="5258828" y="889"/>
                  </a:lnTo>
                  <a:lnTo>
                    <a:pt x="5258828" y="49860"/>
                  </a:lnTo>
                  <a:lnTo>
                    <a:pt x="5158638" y="49860"/>
                  </a:lnTo>
                  <a:lnTo>
                    <a:pt x="5158638" y="79514"/>
                  </a:lnTo>
                  <a:lnTo>
                    <a:pt x="5396293" y="79514"/>
                  </a:lnTo>
                  <a:lnTo>
                    <a:pt x="5396293" y="49860"/>
                  </a:lnTo>
                  <a:close/>
                </a:path>
                <a:path w="6061075" h="404495">
                  <a:moveTo>
                    <a:pt x="5487936" y="364324"/>
                  </a:moveTo>
                  <a:lnTo>
                    <a:pt x="5256123" y="364324"/>
                  </a:lnTo>
                  <a:lnTo>
                    <a:pt x="5256123" y="278968"/>
                  </a:lnTo>
                  <a:lnTo>
                    <a:pt x="5219293" y="278968"/>
                  </a:lnTo>
                  <a:lnTo>
                    <a:pt x="5219293" y="394423"/>
                  </a:lnTo>
                  <a:lnTo>
                    <a:pt x="5487936" y="394423"/>
                  </a:lnTo>
                  <a:lnTo>
                    <a:pt x="5487936" y="364324"/>
                  </a:lnTo>
                  <a:close/>
                </a:path>
                <a:path w="6061075" h="404495">
                  <a:moveTo>
                    <a:pt x="5529707" y="133413"/>
                  </a:moveTo>
                  <a:lnTo>
                    <a:pt x="5469966" y="133413"/>
                  </a:lnTo>
                  <a:lnTo>
                    <a:pt x="5469966" y="889"/>
                  </a:lnTo>
                  <a:lnTo>
                    <a:pt x="5433123" y="889"/>
                  </a:lnTo>
                  <a:lnTo>
                    <a:pt x="5433123" y="302780"/>
                  </a:lnTo>
                  <a:lnTo>
                    <a:pt x="5469966" y="302780"/>
                  </a:lnTo>
                  <a:lnTo>
                    <a:pt x="5469966" y="164414"/>
                  </a:lnTo>
                  <a:lnTo>
                    <a:pt x="5529707" y="164414"/>
                  </a:lnTo>
                  <a:lnTo>
                    <a:pt x="5529707" y="133413"/>
                  </a:lnTo>
                  <a:close/>
                </a:path>
                <a:path w="6061075" h="404495">
                  <a:moveTo>
                    <a:pt x="6019965" y="123990"/>
                  </a:moveTo>
                  <a:lnTo>
                    <a:pt x="5778716" y="123990"/>
                  </a:lnTo>
                  <a:lnTo>
                    <a:pt x="5778716" y="44475"/>
                  </a:lnTo>
                  <a:lnTo>
                    <a:pt x="6015914" y="44475"/>
                  </a:lnTo>
                  <a:lnTo>
                    <a:pt x="6015914" y="14820"/>
                  </a:lnTo>
                  <a:lnTo>
                    <a:pt x="5741886" y="14820"/>
                  </a:lnTo>
                  <a:lnTo>
                    <a:pt x="5741886" y="153631"/>
                  </a:lnTo>
                  <a:lnTo>
                    <a:pt x="6019965" y="153631"/>
                  </a:lnTo>
                  <a:lnTo>
                    <a:pt x="6019965" y="123990"/>
                  </a:lnTo>
                  <a:close/>
                </a:path>
                <a:path w="6061075" h="404495">
                  <a:moveTo>
                    <a:pt x="6032982" y="372414"/>
                  </a:moveTo>
                  <a:lnTo>
                    <a:pt x="5980773" y="359105"/>
                  </a:lnTo>
                  <a:lnTo>
                    <a:pt x="5937745" y="336359"/>
                  </a:lnTo>
                  <a:lnTo>
                    <a:pt x="5908535" y="305701"/>
                  </a:lnTo>
                  <a:lnTo>
                    <a:pt x="5897765" y="268643"/>
                  </a:lnTo>
                  <a:lnTo>
                    <a:pt x="5897765" y="255612"/>
                  </a:lnTo>
                  <a:lnTo>
                    <a:pt x="5860034" y="255612"/>
                  </a:lnTo>
                  <a:lnTo>
                    <a:pt x="5860034" y="268643"/>
                  </a:lnTo>
                  <a:lnTo>
                    <a:pt x="5849188" y="305701"/>
                  </a:lnTo>
                  <a:lnTo>
                    <a:pt x="5819826" y="336359"/>
                  </a:lnTo>
                  <a:lnTo>
                    <a:pt x="5776646" y="359105"/>
                  </a:lnTo>
                  <a:lnTo>
                    <a:pt x="5724360" y="372414"/>
                  </a:lnTo>
                  <a:lnTo>
                    <a:pt x="5738292" y="401612"/>
                  </a:lnTo>
                  <a:lnTo>
                    <a:pt x="5782754" y="390461"/>
                  </a:lnTo>
                  <a:lnTo>
                    <a:pt x="5822404" y="372745"/>
                  </a:lnTo>
                  <a:lnTo>
                    <a:pt x="5855157" y="348805"/>
                  </a:lnTo>
                  <a:lnTo>
                    <a:pt x="5878906" y="318960"/>
                  </a:lnTo>
                  <a:lnTo>
                    <a:pt x="5902376" y="348805"/>
                  </a:lnTo>
                  <a:lnTo>
                    <a:pt x="5934938" y="372745"/>
                  </a:lnTo>
                  <a:lnTo>
                    <a:pt x="5974423" y="390461"/>
                  </a:lnTo>
                  <a:lnTo>
                    <a:pt x="6018619" y="401612"/>
                  </a:lnTo>
                  <a:lnTo>
                    <a:pt x="6032982" y="372414"/>
                  </a:lnTo>
                  <a:close/>
                </a:path>
                <a:path w="6061075" h="404495">
                  <a:moveTo>
                    <a:pt x="6060846" y="194970"/>
                  </a:moveTo>
                  <a:lnTo>
                    <a:pt x="5696064" y="194970"/>
                  </a:lnTo>
                  <a:lnTo>
                    <a:pt x="5696064" y="225069"/>
                  </a:lnTo>
                  <a:lnTo>
                    <a:pt x="6060846" y="225069"/>
                  </a:lnTo>
                  <a:lnTo>
                    <a:pt x="6060846" y="194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6827" y="4615099"/>
              <a:ext cx="190478" cy="19047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70124" y="4500105"/>
              <a:ext cx="2973070" cy="406400"/>
            </a:xfrm>
            <a:custGeom>
              <a:avLst/>
              <a:gdLst/>
              <a:ahLst/>
              <a:cxnLst/>
              <a:rect l="l" t="t" r="r" b="b"/>
              <a:pathLst>
                <a:path w="2973070" h="406400">
                  <a:moveTo>
                    <a:pt x="257403" y="11226"/>
                  </a:moveTo>
                  <a:lnTo>
                    <a:pt x="222364" y="11226"/>
                  </a:lnTo>
                  <a:lnTo>
                    <a:pt x="222364" y="159029"/>
                  </a:lnTo>
                  <a:lnTo>
                    <a:pt x="171602" y="159029"/>
                  </a:lnTo>
                  <a:lnTo>
                    <a:pt x="163195" y="107759"/>
                  </a:lnTo>
                  <a:lnTo>
                    <a:pt x="145923" y="70078"/>
                  </a:lnTo>
                  <a:lnTo>
                    <a:pt x="145440" y="69011"/>
                  </a:lnTo>
                  <a:lnTo>
                    <a:pt x="138353" y="62344"/>
                  </a:lnTo>
                  <a:lnTo>
                    <a:pt x="138353" y="175653"/>
                  </a:lnTo>
                  <a:lnTo>
                    <a:pt x="134632" y="220218"/>
                  </a:lnTo>
                  <a:lnTo>
                    <a:pt x="124091" y="253873"/>
                  </a:lnTo>
                  <a:lnTo>
                    <a:pt x="107657" y="275145"/>
                  </a:lnTo>
                  <a:lnTo>
                    <a:pt x="86245" y="282562"/>
                  </a:lnTo>
                  <a:lnTo>
                    <a:pt x="64389" y="275145"/>
                  </a:lnTo>
                  <a:lnTo>
                    <a:pt x="47840" y="253873"/>
                  </a:lnTo>
                  <a:lnTo>
                    <a:pt x="37350" y="220218"/>
                  </a:lnTo>
                  <a:lnTo>
                    <a:pt x="33693" y="175653"/>
                  </a:lnTo>
                  <a:lnTo>
                    <a:pt x="37350" y="131864"/>
                  </a:lnTo>
                  <a:lnTo>
                    <a:pt x="47840" y="98602"/>
                  </a:lnTo>
                  <a:lnTo>
                    <a:pt x="64389" y="77470"/>
                  </a:lnTo>
                  <a:lnTo>
                    <a:pt x="86245" y="70078"/>
                  </a:lnTo>
                  <a:lnTo>
                    <a:pt x="107657" y="77470"/>
                  </a:lnTo>
                  <a:lnTo>
                    <a:pt x="124091" y="98602"/>
                  </a:lnTo>
                  <a:lnTo>
                    <a:pt x="134632" y="131864"/>
                  </a:lnTo>
                  <a:lnTo>
                    <a:pt x="138353" y="175653"/>
                  </a:lnTo>
                  <a:lnTo>
                    <a:pt x="138353" y="62344"/>
                  </a:lnTo>
                  <a:lnTo>
                    <a:pt x="119418" y="44488"/>
                  </a:lnTo>
                  <a:lnTo>
                    <a:pt x="86245" y="35941"/>
                  </a:lnTo>
                  <a:lnTo>
                    <a:pt x="50596" y="45694"/>
                  </a:lnTo>
                  <a:lnTo>
                    <a:pt x="23406" y="73609"/>
                  </a:lnTo>
                  <a:lnTo>
                    <a:pt x="6083" y="117614"/>
                  </a:lnTo>
                  <a:lnTo>
                    <a:pt x="0" y="175653"/>
                  </a:lnTo>
                  <a:lnTo>
                    <a:pt x="6083" y="234454"/>
                  </a:lnTo>
                  <a:lnTo>
                    <a:pt x="23406" y="278866"/>
                  </a:lnTo>
                  <a:lnTo>
                    <a:pt x="50596" y="306920"/>
                  </a:lnTo>
                  <a:lnTo>
                    <a:pt x="86245" y="316712"/>
                  </a:lnTo>
                  <a:lnTo>
                    <a:pt x="119989" y="307886"/>
                  </a:lnTo>
                  <a:lnTo>
                    <a:pt x="146278" y="282562"/>
                  </a:lnTo>
                  <a:lnTo>
                    <a:pt x="163893" y="242417"/>
                  </a:lnTo>
                  <a:lnTo>
                    <a:pt x="171602" y="189128"/>
                  </a:lnTo>
                  <a:lnTo>
                    <a:pt x="222364" y="189128"/>
                  </a:lnTo>
                  <a:lnTo>
                    <a:pt x="222364" y="385445"/>
                  </a:lnTo>
                  <a:lnTo>
                    <a:pt x="257403" y="385445"/>
                  </a:lnTo>
                  <a:lnTo>
                    <a:pt x="257403" y="189128"/>
                  </a:lnTo>
                  <a:lnTo>
                    <a:pt x="257403" y="159029"/>
                  </a:lnTo>
                  <a:lnTo>
                    <a:pt x="257403" y="11226"/>
                  </a:lnTo>
                  <a:close/>
                </a:path>
                <a:path w="2973070" h="406400">
                  <a:moveTo>
                    <a:pt x="337375" y="2247"/>
                  </a:moveTo>
                  <a:lnTo>
                    <a:pt x="302336" y="2247"/>
                  </a:lnTo>
                  <a:lnTo>
                    <a:pt x="302336" y="405206"/>
                  </a:lnTo>
                  <a:lnTo>
                    <a:pt x="337375" y="405206"/>
                  </a:lnTo>
                  <a:lnTo>
                    <a:pt x="337375" y="2247"/>
                  </a:lnTo>
                  <a:close/>
                </a:path>
                <a:path w="2973070" h="406400">
                  <a:moveTo>
                    <a:pt x="774026" y="323837"/>
                  </a:moveTo>
                  <a:lnTo>
                    <a:pt x="609155" y="323837"/>
                  </a:lnTo>
                  <a:lnTo>
                    <a:pt x="609155" y="220967"/>
                  </a:lnTo>
                  <a:lnTo>
                    <a:pt x="731799" y="220967"/>
                  </a:lnTo>
                  <a:lnTo>
                    <a:pt x="731799" y="190487"/>
                  </a:lnTo>
                  <a:lnTo>
                    <a:pt x="491464" y="190487"/>
                  </a:lnTo>
                  <a:lnTo>
                    <a:pt x="491464" y="64757"/>
                  </a:lnTo>
                  <a:lnTo>
                    <a:pt x="727760" y="64757"/>
                  </a:lnTo>
                  <a:lnTo>
                    <a:pt x="727760" y="34277"/>
                  </a:lnTo>
                  <a:lnTo>
                    <a:pt x="454621" y="34277"/>
                  </a:lnTo>
                  <a:lnTo>
                    <a:pt x="454621" y="64757"/>
                  </a:lnTo>
                  <a:lnTo>
                    <a:pt x="454621" y="190487"/>
                  </a:lnTo>
                  <a:lnTo>
                    <a:pt x="454621" y="220967"/>
                  </a:lnTo>
                  <a:lnTo>
                    <a:pt x="571868" y="220967"/>
                  </a:lnTo>
                  <a:lnTo>
                    <a:pt x="571868" y="323837"/>
                  </a:lnTo>
                  <a:lnTo>
                    <a:pt x="407898" y="323837"/>
                  </a:lnTo>
                  <a:lnTo>
                    <a:pt x="407898" y="354317"/>
                  </a:lnTo>
                  <a:lnTo>
                    <a:pt x="774026" y="354317"/>
                  </a:lnTo>
                  <a:lnTo>
                    <a:pt x="774026" y="323837"/>
                  </a:lnTo>
                  <a:close/>
                </a:path>
                <a:path w="2973070" h="406400">
                  <a:moveTo>
                    <a:pt x="1072324" y="284365"/>
                  </a:moveTo>
                  <a:lnTo>
                    <a:pt x="1030274" y="256044"/>
                  </a:lnTo>
                  <a:lnTo>
                    <a:pt x="996010" y="214503"/>
                  </a:lnTo>
                  <a:lnTo>
                    <a:pt x="972947" y="164211"/>
                  </a:lnTo>
                  <a:lnTo>
                    <a:pt x="964501" y="109613"/>
                  </a:lnTo>
                  <a:lnTo>
                    <a:pt x="964501" y="37287"/>
                  </a:lnTo>
                  <a:lnTo>
                    <a:pt x="928116" y="37287"/>
                  </a:lnTo>
                  <a:lnTo>
                    <a:pt x="928116" y="109613"/>
                  </a:lnTo>
                  <a:lnTo>
                    <a:pt x="922553" y="155143"/>
                  </a:lnTo>
                  <a:lnTo>
                    <a:pt x="907084" y="198488"/>
                  </a:lnTo>
                  <a:lnTo>
                    <a:pt x="883577" y="237274"/>
                  </a:lnTo>
                  <a:lnTo>
                    <a:pt x="853884" y="269087"/>
                  </a:lnTo>
                  <a:lnTo>
                    <a:pt x="819848" y="291553"/>
                  </a:lnTo>
                  <a:lnTo>
                    <a:pt x="842314" y="321652"/>
                  </a:lnTo>
                  <a:lnTo>
                    <a:pt x="875906" y="298818"/>
                  </a:lnTo>
                  <a:lnTo>
                    <a:pt x="905205" y="267690"/>
                  </a:lnTo>
                  <a:lnTo>
                    <a:pt x="929119" y="229730"/>
                  </a:lnTo>
                  <a:lnTo>
                    <a:pt x="946531" y="186436"/>
                  </a:lnTo>
                  <a:lnTo>
                    <a:pt x="964450" y="227469"/>
                  </a:lnTo>
                  <a:lnTo>
                    <a:pt x="988479" y="263359"/>
                  </a:lnTo>
                  <a:lnTo>
                    <a:pt x="1017485" y="292684"/>
                  </a:lnTo>
                  <a:lnTo>
                    <a:pt x="1050315" y="314007"/>
                  </a:lnTo>
                  <a:lnTo>
                    <a:pt x="1072324" y="284365"/>
                  </a:lnTo>
                  <a:close/>
                </a:path>
                <a:path w="2973070" h="406400">
                  <a:moveTo>
                    <a:pt x="1151394" y="2247"/>
                  </a:moveTo>
                  <a:lnTo>
                    <a:pt x="1114552" y="2247"/>
                  </a:lnTo>
                  <a:lnTo>
                    <a:pt x="1114552" y="406107"/>
                  </a:lnTo>
                  <a:lnTo>
                    <a:pt x="1151394" y="406107"/>
                  </a:lnTo>
                  <a:lnTo>
                    <a:pt x="1151394" y="2247"/>
                  </a:lnTo>
                  <a:close/>
                </a:path>
                <a:path w="2973070" h="406400">
                  <a:moveTo>
                    <a:pt x="1424978" y="293801"/>
                  </a:moveTo>
                  <a:lnTo>
                    <a:pt x="1423073" y="275374"/>
                  </a:lnTo>
                  <a:lnTo>
                    <a:pt x="1421828" y="263245"/>
                  </a:lnTo>
                  <a:lnTo>
                    <a:pt x="1389570" y="269062"/>
                  </a:lnTo>
                  <a:lnTo>
                    <a:pt x="1357477" y="272681"/>
                  </a:lnTo>
                  <a:lnTo>
                    <a:pt x="1323530" y="274624"/>
                  </a:lnTo>
                  <a:lnTo>
                    <a:pt x="1285709" y="275374"/>
                  </a:lnTo>
                  <a:lnTo>
                    <a:pt x="1285709" y="81305"/>
                  </a:lnTo>
                  <a:lnTo>
                    <a:pt x="1399362" y="81305"/>
                  </a:lnTo>
                  <a:lnTo>
                    <a:pt x="1399362" y="51206"/>
                  </a:lnTo>
                  <a:lnTo>
                    <a:pt x="1249324" y="51206"/>
                  </a:lnTo>
                  <a:lnTo>
                    <a:pt x="1249324" y="305930"/>
                  </a:lnTo>
                  <a:lnTo>
                    <a:pt x="1275829" y="305930"/>
                  </a:lnTo>
                  <a:lnTo>
                    <a:pt x="1317764" y="305485"/>
                  </a:lnTo>
                  <a:lnTo>
                    <a:pt x="1354950" y="303733"/>
                  </a:lnTo>
                  <a:lnTo>
                    <a:pt x="1389862" y="300050"/>
                  </a:lnTo>
                  <a:lnTo>
                    <a:pt x="1424978" y="293801"/>
                  </a:lnTo>
                  <a:close/>
                </a:path>
                <a:path w="2973070" h="406400">
                  <a:moveTo>
                    <a:pt x="1577263" y="2247"/>
                  </a:moveTo>
                  <a:lnTo>
                    <a:pt x="1541780" y="2247"/>
                  </a:lnTo>
                  <a:lnTo>
                    <a:pt x="1541780" y="163969"/>
                  </a:lnTo>
                  <a:lnTo>
                    <a:pt x="1484718" y="163969"/>
                  </a:lnTo>
                  <a:lnTo>
                    <a:pt x="1484718" y="11226"/>
                  </a:lnTo>
                  <a:lnTo>
                    <a:pt x="1450136" y="11226"/>
                  </a:lnTo>
                  <a:lnTo>
                    <a:pt x="1450136" y="384987"/>
                  </a:lnTo>
                  <a:lnTo>
                    <a:pt x="1484718" y="384987"/>
                  </a:lnTo>
                  <a:lnTo>
                    <a:pt x="1484718" y="194068"/>
                  </a:lnTo>
                  <a:lnTo>
                    <a:pt x="1541780" y="194068"/>
                  </a:lnTo>
                  <a:lnTo>
                    <a:pt x="1541780" y="405206"/>
                  </a:lnTo>
                  <a:lnTo>
                    <a:pt x="1577263" y="405206"/>
                  </a:lnTo>
                  <a:lnTo>
                    <a:pt x="1577263" y="194068"/>
                  </a:lnTo>
                  <a:lnTo>
                    <a:pt x="1577263" y="163969"/>
                  </a:lnTo>
                  <a:lnTo>
                    <a:pt x="1577263" y="2247"/>
                  </a:lnTo>
                  <a:close/>
                </a:path>
                <a:path w="2973070" h="406400">
                  <a:moveTo>
                    <a:pt x="1886788" y="126682"/>
                  </a:moveTo>
                  <a:lnTo>
                    <a:pt x="1878787" y="87985"/>
                  </a:lnTo>
                  <a:lnTo>
                    <a:pt x="1860397" y="63334"/>
                  </a:lnTo>
                  <a:lnTo>
                    <a:pt x="1856460" y="58064"/>
                  </a:lnTo>
                  <a:lnTo>
                    <a:pt x="1850847" y="54889"/>
                  </a:lnTo>
                  <a:lnTo>
                    <a:pt x="1850847" y="126682"/>
                  </a:lnTo>
                  <a:lnTo>
                    <a:pt x="1845500" y="152311"/>
                  </a:lnTo>
                  <a:lnTo>
                    <a:pt x="1830578" y="172339"/>
                  </a:lnTo>
                  <a:lnTo>
                    <a:pt x="1807832" y="185369"/>
                  </a:lnTo>
                  <a:lnTo>
                    <a:pt x="1778977" y="190017"/>
                  </a:lnTo>
                  <a:lnTo>
                    <a:pt x="1750110" y="185369"/>
                  </a:lnTo>
                  <a:lnTo>
                    <a:pt x="1727365" y="172339"/>
                  </a:lnTo>
                  <a:lnTo>
                    <a:pt x="1712455" y="152311"/>
                  </a:lnTo>
                  <a:lnTo>
                    <a:pt x="1707095" y="126682"/>
                  </a:lnTo>
                  <a:lnTo>
                    <a:pt x="1712455" y="100863"/>
                  </a:lnTo>
                  <a:lnTo>
                    <a:pt x="1727365" y="80860"/>
                  </a:lnTo>
                  <a:lnTo>
                    <a:pt x="1750110" y="67932"/>
                  </a:lnTo>
                  <a:lnTo>
                    <a:pt x="1778977" y="63334"/>
                  </a:lnTo>
                  <a:lnTo>
                    <a:pt x="1807832" y="67932"/>
                  </a:lnTo>
                  <a:lnTo>
                    <a:pt x="1830578" y="80860"/>
                  </a:lnTo>
                  <a:lnTo>
                    <a:pt x="1845500" y="100863"/>
                  </a:lnTo>
                  <a:lnTo>
                    <a:pt x="1850847" y="126682"/>
                  </a:lnTo>
                  <a:lnTo>
                    <a:pt x="1850847" y="54889"/>
                  </a:lnTo>
                  <a:lnTo>
                    <a:pt x="1822348" y="38747"/>
                  </a:lnTo>
                  <a:lnTo>
                    <a:pt x="1778977" y="31889"/>
                  </a:lnTo>
                  <a:lnTo>
                    <a:pt x="1735785" y="38747"/>
                  </a:lnTo>
                  <a:lnTo>
                    <a:pt x="1701647" y="58064"/>
                  </a:lnTo>
                  <a:lnTo>
                    <a:pt x="1679219" y="87985"/>
                  </a:lnTo>
                  <a:lnTo>
                    <a:pt x="1671154" y="126682"/>
                  </a:lnTo>
                  <a:lnTo>
                    <a:pt x="1679219" y="165176"/>
                  </a:lnTo>
                  <a:lnTo>
                    <a:pt x="1701647" y="195135"/>
                  </a:lnTo>
                  <a:lnTo>
                    <a:pt x="1735785" y="214553"/>
                  </a:lnTo>
                  <a:lnTo>
                    <a:pt x="1778977" y="221475"/>
                  </a:lnTo>
                  <a:lnTo>
                    <a:pt x="1822348" y="214553"/>
                  </a:lnTo>
                  <a:lnTo>
                    <a:pt x="1856460" y="195135"/>
                  </a:lnTo>
                  <a:lnTo>
                    <a:pt x="1860270" y="190017"/>
                  </a:lnTo>
                  <a:lnTo>
                    <a:pt x="1878787" y="165176"/>
                  </a:lnTo>
                  <a:lnTo>
                    <a:pt x="1886788" y="126682"/>
                  </a:lnTo>
                  <a:close/>
                </a:path>
                <a:path w="2973070" h="406400">
                  <a:moveTo>
                    <a:pt x="1916442" y="300088"/>
                  </a:moveTo>
                  <a:lnTo>
                    <a:pt x="1913293" y="272681"/>
                  </a:lnTo>
                  <a:lnTo>
                    <a:pt x="1859229" y="279311"/>
                  </a:lnTo>
                  <a:lnTo>
                    <a:pt x="1803996" y="283413"/>
                  </a:lnTo>
                  <a:lnTo>
                    <a:pt x="1749564" y="285584"/>
                  </a:lnTo>
                  <a:lnTo>
                    <a:pt x="1697888" y="286461"/>
                  </a:lnTo>
                  <a:lnTo>
                    <a:pt x="1650936" y="286613"/>
                  </a:lnTo>
                  <a:lnTo>
                    <a:pt x="1655432" y="317601"/>
                  </a:lnTo>
                  <a:lnTo>
                    <a:pt x="1701812" y="317423"/>
                  </a:lnTo>
                  <a:lnTo>
                    <a:pt x="1752612" y="316357"/>
                  </a:lnTo>
                  <a:lnTo>
                    <a:pt x="1806321" y="313626"/>
                  </a:lnTo>
                  <a:lnTo>
                    <a:pt x="1861439" y="308470"/>
                  </a:lnTo>
                  <a:lnTo>
                    <a:pt x="1916442" y="300088"/>
                  </a:lnTo>
                  <a:close/>
                </a:path>
                <a:path w="2973070" h="406400">
                  <a:moveTo>
                    <a:pt x="1976640" y="2247"/>
                  </a:moveTo>
                  <a:lnTo>
                    <a:pt x="1939798" y="2247"/>
                  </a:lnTo>
                  <a:lnTo>
                    <a:pt x="1939798" y="406107"/>
                  </a:lnTo>
                  <a:lnTo>
                    <a:pt x="1976640" y="406107"/>
                  </a:lnTo>
                  <a:lnTo>
                    <a:pt x="1976640" y="2247"/>
                  </a:lnTo>
                  <a:close/>
                </a:path>
                <a:path w="2973070" h="406400">
                  <a:moveTo>
                    <a:pt x="2504338" y="21577"/>
                  </a:moveTo>
                  <a:lnTo>
                    <a:pt x="2233447" y="21577"/>
                  </a:lnTo>
                  <a:lnTo>
                    <a:pt x="2233447" y="50787"/>
                  </a:lnTo>
                  <a:lnTo>
                    <a:pt x="2233447" y="133337"/>
                  </a:lnTo>
                  <a:lnTo>
                    <a:pt x="2233447" y="162547"/>
                  </a:lnTo>
                  <a:lnTo>
                    <a:pt x="2504338" y="162547"/>
                  </a:lnTo>
                  <a:lnTo>
                    <a:pt x="2504338" y="133337"/>
                  </a:lnTo>
                  <a:lnTo>
                    <a:pt x="2269388" y="133337"/>
                  </a:lnTo>
                  <a:lnTo>
                    <a:pt x="2269388" y="50787"/>
                  </a:lnTo>
                  <a:lnTo>
                    <a:pt x="2467953" y="50787"/>
                  </a:lnTo>
                  <a:lnTo>
                    <a:pt x="2467953" y="132969"/>
                  </a:lnTo>
                  <a:lnTo>
                    <a:pt x="2504338" y="132969"/>
                  </a:lnTo>
                  <a:lnTo>
                    <a:pt x="2504338" y="50787"/>
                  </a:lnTo>
                  <a:lnTo>
                    <a:pt x="2504338" y="21577"/>
                  </a:lnTo>
                  <a:close/>
                </a:path>
                <a:path w="2973070" h="406400">
                  <a:moveTo>
                    <a:pt x="2511069" y="365747"/>
                  </a:moveTo>
                  <a:lnTo>
                    <a:pt x="2269388" y="365747"/>
                  </a:lnTo>
                  <a:lnTo>
                    <a:pt x="2269388" y="280657"/>
                  </a:lnTo>
                  <a:lnTo>
                    <a:pt x="2232545" y="280657"/>
                  </a:lnTo>
                  <a:lnTo>
                    <a:pt x="2232545" y="365747"/>
                  </a:lnTo>
                  <a:lnTo>
                    <a:pt x="2232545" y="396227"/>
                  </a:lnTo>
                  <a:lnTo>
                    <a:pt x="2511069" y="396227"/>
                  </a:lnTo>
                  <a:lnTo>
                    <a:pt x="2511069" y="365747"/>
                  </a:lnTo>
                  <a:close/>
                </a:path>
                <a:path w="2973070" h="406400">
                  <a:moveTo>
                    <a:pt x="2551950" y="208445"/>
                  </a:moveTo>
                  <a:lnTo>
                    <a:pt x="2185822" y="208445"/>
                  </a:lnTo>
                  <a:lnTo>
                    <a:pt x="2185822" y="238086"/>
                  </a:lnTo>
                  <a:lnTo>
                    <a:pt x="2353399" y="238086"/>
                  </a:lnTo>
                  <a:lnTo>
                    <a:pt x="2353399" y="319405"/>
                  </a:lnTo>
                  <a:lnTo>
                    <a:pt x="2390229" y="319405"/>
                  </a:lnTo>
                  <a:lnTo>
                    <a:pt x="2390229" y="238086"/>
                  </a:lnTo>
                  <a:lnTo>
                    <a:pt x="2551950" y="238086"/>
                  </a:lnTo>
                  <a:lnTo>
                    <a:pt x="2551950" y="208445"/>
                  </a:lnTo>
                  <a:close/>
                </a:path>
                <a:path w="2973070" h="406400">
                  <a:moveTo>
                    <a:pt x="2816555" y="168465"/>
                  </a:moveTo>
                  <a:lnTo>
                    <a:pt x="2809557" y="138252"/>
                  </a:lnTo>
                  <a:lnTo>
                    <a:pt x="2797365" y="123990"/>
                  </a:lnTo>
                  <a:lnTo>
                    <a:pt x="2789821" y="115163"/>
                  </a:lnTo>
                  <a:lnTo>
                    <a:pt x="2781516" y="111150"/>
                  </a:lnTo>
                  <a:lnTo>
                    <a:pt x="2781516" y="168008"/>
                  </a:lnTo>
                  <a:lnTo>
                    <a:pt x="2777083" y="186334"/>
                  </a:lnTo>
                  <a:lnTo>
                    <a:pt x="2764561" y="200355"/>
                  </a:lnTo>
                  <a:lnTo>
                    <a:pt x="2745130" y="209321"/>
                  </a:lnTo>
                  <a:lnTo>
                    <a:pt x="2719971" y="212483"/>
                  </a:lnTo>
                  <a:lnTo>
                    <a:pt x="2694889" y="209397"/>
                  </a:lnTo>
                  <a:lnTo>
                    <a:pt x="2675610" y="200583"/>
                  </a:lnTo>
                  <a:lnTo>
                    <a:pt x="2663240" y="186715"/>
                  </a:lnTo>
                  <a:lnTo>
                    <a:pt x="2658872" y="168465"/>
                  </a:lnTo>
                  <a:lnTo>
                    <a:pt x="2663240" y="150139"/>
                  </a:lnTo>
                  <a:lnTo>
                    <a:pt x="2675610" y="136118"/>
                  </a:lnTo>
                  <a:lnTo>
                    <a:pt x="2694889" y="127139"/>
                  </a:lnTo>
                  <a:lnTo>
                    <a:pt x="2719971" y="123990"/>
                  </a:lnTo>
                  <a:lnTo>
                    <a:pt x="2745130" y="127139"/>
                  </a:lnTo>
                  <a:lnTo>
                    <a:pt x="2764561" y="136055"/>
                  </a:lnTo>
                  <a:lnTo>
                    <a:pt x="2777083" y="149948"/>
                  </a:lnTo>
                  <a:lnTo>
                    <a:pt x="2781516" y="168008"/>
                  </a:lnTo>
                  <a:lnTo>
                    <a:pt x="2781516" y="111150"/>
                  </a:lnTo>
                  <a:lnTo>
                    <a:pt x="2759316" y="100418"/>
                  </a:lnTo>
                  <a:lnTo>
                    <a:pt x="2719971" y="95237"/>
                  </a:lnTo>
                  <a:lnTo>
                    <a:pt x="2680881" y="100418"/>
                  </a:lnTo>
                  <a:lnTo>
                    <a:pt x="2650502" y="115112"/>
                  </a:lnTo>
                  <a:lnTo>
                    <a:pt x="2630830" y="138061"/>
                  </a:lnTo>
                  <a:lnTo>
                    <a:pt x="2623832" y="168008"/>
                  </a:lnTo>
                  <a:lnTo>
                    <a:pt x="2630830" y="198145"/>
                  </a:lnTo>
                  <a:lnTo>
                    <a:pt x="2650502" y="221081"/>
                  </a:lnTo>
                  <a:lnTo>
                    <a:pt x="2680881" y="235673"/>
                  </a:lnTo>
                  <a:lnTo>
                    <a:pt x="2719971" y="240792"/>
                  </a:lnTo>
                  <a:lnTo>
                    <a:pt x="2759316" y="235673"/>
                  </a:lnTo>
                  <a:lnTo>
                    <a:pt x="2789821" y="221132"/>
                  </a:lnTo>
                  <a:lnTo>
                    <a:pt x="2797314" y="212483"/>
                  </a:lnTo>
                  <a:lnTo>
                    <a:pt x="2809557" y="198335"/>
                  </a:lnTo>
                  <a:lnTo>
                    <a:pt x="2816555" y="168465"/>
                  </a:lnTo>
                  <a:close/>
                </a:path>
                <a:path w="2973070" h="406400">
                  <a:moveTo>
                    <a:pt x="2839021" y="44919"/>
                  </a:moveTo>
                  <a:lnTo>
                    <a:pt x="2738386" y="44919"/>
                  </a:lnTo>
                  <a:lnTo>
                    <a:pt x="2738386" y="0"/>
                  </a:lnTo>
                  <a:lnTo>
                    <a:pt x="2701556" y="0"/>
                  </a:lnTo>
                  <a:lnTo>
                    <a:pt x="2701556" y="44919"/>
                  </a:lnTo>
                  <a:lnTo>
                    <a:pt x="2601366" y="44919"/>
                  </a:lnTo>
                  <a:lnTo>
                    <a:pt x="2601366" y="74574"/>
                  </a:lnTo>
                  <a:lnTo>
                    <a:pt x="2839021" y="74574"/>
                  </a:lnTo>
                  <a:lnTo>
                    <a:pt x="2839021" y="44919"/>
                  </a:lnTo>
                  <a:close/>
                </a:path>
                <a:path w="2973070" h="406400">
                  <a:moveTo>
                    <a:pt x="2912694" y="276275"/>
                  </a:moveTo>
                  <a:lnTo>
                    <a:pt x="2651239" y="276275"/>
                  </a:lnTo>
                  <a:lnTo>
                    <a:pt x="2651239" y="306374"/>
                  </a:lnTo>
                  <a:lnTo>
                    <a:pt x="2875851" y="306374"/>
                  </a:lnTo>
                  <a:lnTo>
                    <a:pt x="2875851" y="405663"/>
                  </a:lnTo>
                  <a:lnTo>
                    <a:pt x="2912694" y="405663"/>
                  </a:lnTo>
                  <a:lnTo>
                    <a:pt x="2912694" y="276275"/>
                  </a:lnTo>
                  <a:close/>
                </a:path>
                <a:path w="2973070" h="406400">
                  <a:moveTo>
                    <a:pt x="2972447" y="113652"/>
                  </a:moveTo>
                  <a:lnTo>
                    <a:pt x="2912694" y="113652"/>
                  </a:lnTo>
                  <a:lnTo>
                    <a:pt x="2912694" y="2692"/>
                  </a:lnTo>
                  <a:lnTo>
                    <a:pt x="2875851" y="2692"/>
                  </a:lnTo>
                  <a:lnTo>
                    <a:pt x="2875851" y="254266"/>
                  </a:lnTo>
                  <a:lnTo>
                    <a:pt x="2912694" y="254266"/>
                  </a:lnTo>
                  <a:lnTo>
                    <a:pt x="2912694" y="144195"/>
                  </a:lnTo>
                  <a:lnTo>
                    <a:pt x="2972447" y="144195"/>
                  </a:lnTo>
                  <a:lnTo>
                    <a:pt x="2972447" y="1136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3453" y="4815010"/>
              <a:ext cx="75471" cy="1424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57811" y="4502353"/>
              <a:ext cx="754380" cy="403860"/>
            </a:xfrm>
            <a:custGeom>
              <a:avLst/>
              <a:gdLst/>
              <a:ahLst/>
              <a:cxnLst/>
              <a:rect l="l" t="t" r="r" b="b"/>
              <a:pathLst>
                <a:path w="754379" h="403860">
                  <a:moveTo>
                    <a:pt x="185089" y="39649"/>
                  </a:moveTo>
                  <a:lnTo>
                    <a:pt x="0" y="39649"/>
                  </a:lnTo>
                  <a:lnTo>
                    <a:pt x="0" y="68859"/>
                  </a:lnTo>
                  <a:lnTo>
                    <a:pt x="0" y="272059"/>
                  </a:lnTo>
                  <a:lnTo>
                    <a:pt x="0" y="301269"/>
                  </a:lnTo>
                  <a:lnTo>
                    <a:pt x="185089" y="301269"/>
                  </a:lnTo>
                  <a:lnTo>
                    <a:pt x="185089" y="272237"/>
                  </a:lnTo>
                  <a:lnTo>
                    <a:pt x="185089" y="272059"/>
                  </a:lnTo>
                  <a:lnTo>
                    <a:pt x="185089" y="69176"/>
                  </a:lnTo>
                  <a:lnTo>
                    <a:pt x="149148" y="69176"/>
                  </a:lnTo>
                  <a:lnTo>
                    <a:pt x="149148" y="272059"/>
                  </a:lnTo>
                  <a:lnTo>
                    <a:pt x="35941" y="272059"/>
                  </a:lnTo>
                  <a:lnTo>
                    <a:pt x="35941" y="68859"/>
                  </a:lnTo>
                  <a:lnTo>
                    <a:pt x="185089" y="68859"/>
                  </a:lnTo>
                  <a:lnTo>
                    <a:pt x="185089" y="39649"/>
                  </a:lnTo>
                  <a:close/>
                </a:path>
                <a:path w="754379" h="403860">
                  <a:moveTo>
                    <a:pt x="306374" y="0"/>
                  </a:moveTo>
                  <a:lnTo>
                    <a:pt x="269544" y="0"/>
                  </a:lnTo>
                  <a:lnTo>
                    <a:pt x="269544" y="403860"/>
                  </a:lnTo>
                  <a:lnTo>
                    <a:pt x="306374" y="403860"/>
                  </a:lnTo>
                  <a:lnTo>
                    <a:pt x="306374" y="0"/>
                  </a:lnTo>
                  <a:close/>
                </a:path>
                <a:path w="754379" h="403860">
                  <a:moveTo>
                    <a:pt x="734504" y="113652"/>
                  </a:moveTo>
                  <a:lnTo>
                    <a:pt x="681215" y="102031"/>
                  </a:lnTo>
                  <a:lnTo>
                    <a:pt x="635393" y="80683"/>
                  </a:lnTo>
                  <a:lnTo>
                    <a:pt x="614705" y="61988"/>
                  </a:lnTo>
                  <a:lnTo>
                    <a:pt x="603288" y="51676"/>
                  </a:lnTo>
                  <a:lnTo>
                    <a:pt x="591197" y="17068"/>
                  </a:lnTo>
                  <a:lnTo>
                    <a:pt x="591197" y="1790"/>
                  </a:lnTo>
                  <a:lnTo>
                    <a:pt x="553466" y="1790"/>
                  </a:lnTo>
                  <a:lnTo>
                    <a:pt x="553466" y="17068"/>
                  </a:lnTo>
                  <a:lnTo>
                    <a:pt x="541223" y="51676"/>
                  </a:lnTo>
                  <a:lnTo>
                    <a:pt x="508812" y="80683"/>
                  </a:lnTo>
                  <a:lnTo>
                    <a:pt x="462686" y="102031"/>
                  </a:lnTo>
                  <a:lnTo>
                    <a:pt x="409257" y="113652"/>
                  </a:lnTo>
                  <a:lnTo>
                    <a:pt x="421830" y="141503"/>
                  </a:lnTo>
                  <a:lnTo>
                    <a:pt x="468845" y="131737"/>
                  </a:lnTo>
                  <a:lnTo>
                    <a:pt x="511517" y="114884"/>
                  </a:lnTo>
                  <a:lnTo>
                    <a:pt x="546862" y="91465"/>
                  </a:lnTo>
                  <a:lnTo>
                    <a:pt x="571881" y="61988"/>
                  </a:lnTo>
                  <a:lnTo>
                    <a:pt x="597154" y="91465"/>
                  </a:lnTo>
                  <a:lnTo>
                    <a:pt x="632587" y="114884"/>
                  </a:lnTo>
                  <a:lnTo>
                    <a:pt x="675170" y="131737"/>
                  </a:lnTo>
                  <a:lnTo>
                    <a:pt x="721918" y="141503"/>
                  </a:lnTo>
                  <a:lnTo>
                    <a:pt x="734504" y="113652"/>
                  </a:lnTo>
                  <a:close/>
                </a:path>
                <a:path w="754379" h="403860">
                  <a:moveTo>
                    <a:pt x="754265" y="168008"/>
                  </a:moveTo>
                  <a:lnTo>
                    <a:pt x="389483" y="168008"/>
                  </a:lnTo>
                  <a:lnTo>
                    <a:pt x="389483" y="197662"/>
                  </a:lnTo>
                  <a:lnTo>
                    <a:pt x="553466" y="197662"/>
                  </a:lnTo>
                  <a:lnTo>
                    <a:pt x="553466" y="237642"/>
                  </a:lnTo>
                  <a:lnTo>
                    <a:pt x="433514" y="237642"/>
                  </a:lnTo>
                  <a:lnTo>
                    <a:pt x="433514" y="265938"/>
                  </a:lnTo>
                  <a:lnTo>
                    <a:pt x="671156" y="265938"/>
                  </a:lnTo>
                  <a:lnTo>
                    <a:pt x="671156" y="302780"/>
                  </a:lnTo>
                  <a:lnTo>
                    <a:pt x="434860" y="302780"/>
                  </a:lnTo>
                  <a:lnTo>
                    <a:pt x="434860" y="398462"/>
                  </a:lnTo>
                  <a:lnTo>
                    <a:pt x="719683" y="398462"/>
                  </a:lnTo>
                  <a:lnTo>
                    <a:pt x="719683" y="369722"/>
                  </a:lnTo>
                  <a:lnTo>
                    <a:pt x="470801" y="369722"/>
                  </a:lnTo>
                  <a:lnTo>
                    <a:pt x="470801" y="329730"/>
                  </a:lnTo>
                  <a:lnTo>
                    <a:pt x="707555" y="329730"/>
                  </a:lnTo>
                  <a:lnTo>
                    <a:pt x="707555" y="237642"/>
                  </a:lnTo>
                  <a:lnTo>
                    <a:pt x="590296" y="237642"/>
                  </a:lnTo>
                  <a:lnTo>
                    <a:pt x="590296" y="197662"/>
                  </a:lnTo>
                  <a:lnTo>
                    <a:pt x="754265" y="197662"/>
                  </a:lnTo>
                  <a:lnTo>
                    <a:pt x="754265" y="168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1054" y="4815010"/>
              <a:ext cx="75471" cy="14240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16991" y="4502353"/>
              <a:ext cx="6211570" cy="403860"/>
            </a:xfrm>
            <a:custGeom>
              <a:avLst/>
              <a:gdLst/>
              <a:ahLst/>
              <a:cxnLst/>
              <a:rect l="l" t="t" r="r" b="b"/>
              <a:pathLst>
                <a:path w="6211569" h="403860">
                  <a:moveTo>
                    <a:pt x="258318" y="8978"/>
                  </a:moveTo>
                  <a:lnTo>
                    <a:pt x="223278" y="8978"/>
                  </a:lnTo>
                  <a:lnTo>
                    <a:pt x="223278" y="97485"/>
                  </a:lnTo>
                  <a:lnTo>
                    <a:pt x="223278" y="127584"/>
                  </a:lnTo>
                  <a:lnTo>
                    <a:pt x="223278" y="220116"/>
                  </a:lnTo>
                  <a:lnTo>
                    <a:pt x="168465" y="220116"/>
                  </a:lnTo>
                  <a:lnTo>
                    <a:pt x="169976" y="209232"/>
                  </a:lnTo>
                  <a:lnTo>
                    <a:pt x="171107" y="197993"/>
                  </a:lnTo>
                  <a:lnTo>
                    <a:pt x="171818" y="186258"/>
                  </a:lnTo>
                  <a:lnTo>
                    <a:pt x="172059" y="173850"/>
                  </a:lnTo>
                  <a:lnTo>
                    <a:pt x="171818" y="161442"/>
                  </a:lnTo>
                  <a:lnTo>
                    <a:pt x="171107" y="149707"/>
                  </a:lnTo>
                  <a:lnTo>
                    <a:pt x="169976" y="138468"/>
                  </a:lnTo>
                  <a:lnTo>
                    <a:pt x="168465" y="127584"/>
                  </a:lnTo>
                  <a:lnTo>
                    <a:pt x="223278" y="127584"/>
                  </a:lnTo>
                  <a:lnTo>
                    <a:pt x="223278" y="97485"/>
                  </a:lnTo>
                  <a:lnTo>
                    <a:pt x="160832" y="97485"/>
                  </a:lnTo>
                  <a:lnTo>
                    <a:pt x="148158" y="70459"/>
                  </a:lnTo>
                  <a:lnTo>
                    <a:pt x="145948" y="67830"/>
                  </a:lnTo>
                  <a:lnTo>
                    <a:pt x="138366" y="58864"/>
                  </a:lnTo>
                  <a:lnTo>
                    <a:pt x="138366" y="173850"/>
                  </a:lnTo>
                  <a:lnTo>
                    <a:pt x="134708" y="218160"/>
                  </a:lnTo>
                  <a:lnTo>
                    <a:pt x="124218" y="251675"/>
                  </a:lnTo>
                  <a:lnTo>
                    <a:pt x="107670" y="272910"/>
                  </a:lnTo>
                  <a:lnTo>
                    <a:pt x="85813" y="280314"/>
                  </a:lnTo>
                  <a:lnTo>
                    <a:pt x="64135" y="272910"/>
                  </a:lnTo>
                  <a:lnTo>
                    <a:pt x="47561" y="251675"/>
                  </a:lnTo>
                  <a:lnTo>
                    <a:pt x="36969" y="218160"/>
                  </a:lnTo>
                  <a:lnTo>
                    <a:pt x="33248" y="173850"/>
                  </a:lnTo>
                  <a:lnTo>
                    <a:pt x="36969" y="129806"/>
                  </a:lnTo>
                  <a:lnTo>
                    <a:pt x="47561" y="96418"/>
                  </a:lnTo>
                  <a:lnTo>
                    <a:pt x="64135" y="75234"/>
                  </a:lnTo>
                  <a:lnTo>
                    <a:pt x="85813" y="67830"/>
                  </a:lnTo>
                  <a:lnTo>
                    <a:pt x="107670" y="75234"/>
                  </a:lnTo>
                  <a:lnTo>
                    <a:pt x="124218" y="96418"/>
                  </a:lnTo>
                  <a:lnTo>
                    <a:pt x="134708" y="129806"/>
                  </a:lnTo>
                  <a:lnTo>
                    <a:pt x="138366" y="173850"/>
                  </a:lnTo>
                  <a:lnTo>
                    <a:pt x="138366" y="58864"/>
                  </a:lnTo>
                  <a:lnTo>
                    <a:pt x="131241" y="50419"/>
                  </a:lnTo>
                  <a:lnTo>
                    <a:pt x="110350" y="37973"/>
                  </a:lnTo>
                  <a:lnTo>
                    <a:pt x="85813" y="33693"/>
                  </a:lnTo>
                  <a:lnTo>
                    <a:pt x="50419" y="43459"/>
                  </a:lnTo>
                  <a:lnTo>
                    <a:pt x="23368" y="71424"/>
                  </a:lnTo>
                  <a:lnTo>
                    <a:pt x="6083" y="115557"/>
                  </a:lnTo>
                  <a:lnTo>
                    <a:pt x="0" y="173850"/>
                  </a:lnTo>
                  <a:lnTo>
                    <a:pt x="6083" y="232397"/>
                  </a:lnTo>
                  <a:lnTo>
                    <a:pt x="23368" y="276669"/>
                  </a:lnTo>
                  <a:lnTo>
                    <a:pt x="50419" y="304685"/>
                  </a:lnTo>
                  <a:lnTo>
                    <a:pt x="85813" y="314464"/>
                  </a:lnTo>
                  <a:lnTo>
                    <a:pt x="110286" y="310184"/>
                  </a:lnTo>
                  <a:lnTo>
                    <a:pt x="131064" y="297726"/>
                  </a:lnTo>
                  <a:lnTo>
                    <a:pt x="145757" y="280314"/>
                  </a:lnTo>
                  <a:lnTo>
                    <a:pt x="147967" y="277698"/>
                  </a:lnTo>
                  <a:lnTo>
                    <a:pt x="160832" y="250672"/>
                  </a:lnTo>
                  <a:lnTo>
                    <a:pt x="223278" y="250672"/>
                  </a:lnTo>
                  <a:lnTo>
                    <a:pt x="223278" y="383197"/>
                  </a:lnTo>
                  <a:lnTo>
                    <a:pt x="258318" y="383197"/>
                  </a:lnTo>
                  <a:lnTo>
                    <a:pt x="258318" y="250672"/>
                  </a:lnTo>
                  <a:lnTo>
                    <a:pt x="258318" y="220116"/>
                  </a:lnTo>
                  <a:lnTo>
                    <a:pt x="258318" y="127584"/>
                  </a:lnTo>
                  <a:lnTo>
                    <a:pt x="258318" y="97485"/>
                  </a:lnTo>
                  <a:lnTo>
                    <a:pt x="258318" y="8978"/>
                  </a:lnTo>
                  <a:close/>
                </a:path>
                <a:path w="6211569" h="403860">
                  <a:moveTo>
                    <a:pt x="337375" y="0"/>
                  </a:moveTo>
                  <a:lnTo>
                    <a:pt x="302336" y="0"/>
                  </a:lnTo>
                  <a:lnTo>
                    <a:pt x="302336" y="402958"/>
                  </a:lnTo>
                  <a:lnTo>
                    <a:pt x="337375" y="402958"/>
                  </a:lnTo>
                  <a:lnTo>
                    <a:pt x="337375" y="0"/>
                  </a:lnTo>
                  <a:close/>
                </a:path>
                <a:path w="6211569" h="403860">
                  <a:moveTo>
                    <a:pt x="728218" y="328383"/>
                  </a:moveTo>
                  <a:lnTo>
                    <a:pt x="718731" y="296976"/>
                  </a:lnTo>
                  <a:lnTo>
                    <a:pt x="702779" y="283464"/>
                  </a:lnTo>
                  <a:lnTo>
                    <a:pt x="691438" y="273862"/>
                  </a:lnTo>
                  <a:lnTo>
                    <a:pt x="690930" y="273697"/>
                  </a:lnTo>
                  <a:lnTo>
                    <a:pt x="690930" y="328383"/>
                  </a:lnTo>
                  <a:lnTo>
                    <a:pt x="684047" y="347091"/>
                  </a:lnTo>
                  <a:lnTo>
                    <a:pt x="664197" y="361073"/>
                  </a:lnTo>
                  <a:lnTo>
                    <a:pt x="632561" y="369824"/>
                  </a:lnTo>
                  <a:lnTo>
                    <a:pt x="590296" y="372859"/>
                  </a:lnTo>
                  <a:lnTo>
                    <a:pt x="547852" y="369824"/>
                  </a:lnTo>
                  <a:lnTo>
                    <a:pt x="516229" y="361073"/>
                  </a:lnTo>
                  <a:lnTo>
                    <a:pt x="496493" y="347091"/>
                  </a:lnTo>
                  <a:lnTo>
                    <a:pt x="489673" y="328383"/>
                  </a:lnTo>
                  <a:lnTo>
                    <a:pt x="496493" y="309232"/>
                  </a:lnTo>
                  <a:lnTo>
                    <a:pt x="516229" y="295148"/>
                  </a:lnTo>
                  <a:lnTo>
                    <a:pt x="547852" y="286435"/>
                  </a:lnTo>
                  <a:lnTo>
                    <a:pt x="590296" y="283464"/>
                  </a:lnTo>
                  <a:lnTo>
                    <a:pt x="632752" y="286435"/>
                  </a:lnTo>
                  <a:lnTo>
                    <a:pt x="664375" y="295148"/>
                  </a:lnTo>
                  <a:lnTo>
                    <a:pt x="684110" y="309232"/>
                  </a:lnTo>
                  <a:lnTo>
                    <a:pt x="690930" y="328383"/>
                  </a:lnTo>
                  <a:lnTo>
                    <a:pt x="690930" y="273697"/>
                  </a:lnTo>
                  <a:lnTo>
                    <a:pt x="648055" y="259588"/>
                  </a:lnTo>
                  <a:lnTo>
                    <a:pt x="590296" y="254711"/>
                  </a:lnTo>
                  <a:lnTo>
                    <a:pt x="532549" y="259588"/>
                  </a:lnTo>
                  <a:lnTo>
                    <a:pt x="489165" y="273862"/>
                  </a:lnTo>
                  <a:lnTo>
                    <a:pt x="461873" y="296976"/>
                  </a:lnTo>
                  <a:lnTo>
                    <a:pt x="452386" y="328383"/>
                  </a:lnTo>
                  <a:lnTo>
                    <a:pt x="461873" y="359537"/>
                  </a:lnTo>
                  <a:lnTo>
                    <a:pt x="489165" y="382524"/>
                  </a:lnTo>
                  <a:lnTo>
                    <a:pt x="532549" y="396735"/>
                  </a:lnTo>
                  <a:lnTo>
                    <a:pt x="590296" y="401612"/>
                  </a:lnTo>
                  <a:lnTo>
                    <a:pt x="648055" y="396735"/>
                  </a:lnTo>
                  <a:lnTo>
                    <a:pt x="691438" y="382524"/>
                  </a:lnTo>
                  <a:lnTo>
                    <a:pt x="702906" y="372859"/>
                  </a:lnTo>
                  <a:lnTo>
                    <a:pt x="718731" y="359537"/>
                  </a:lnTo>
                  <a:lnTo>
                    <a:pt x="728218" y="328383"/>
                  </a:lnTo>
                  <a:close/>
                </a:path>
                <a:path w="6211569" h="403860">
                  <a:moveTo>
                    <a:pt x="731367" y="112306"/>
                  </a:moveTo>
                  <a:lnTo>
                    <a:pt x="494614" y="112306"/>
                  </a:lnTo>
                  <a:lnTo>
                    <a:pt x="494614" y="8534"/>
                  </a:lnTo>
                  <a:lnTo>
                    <a:pt x="457771" y="8534"/>
                  </a:lnTo>
                  <a:lnTo>
                    <a:pt x="457771" y="141947"/>
                  </a:lnTo>
                  <a:lnTo>
                    <a:pt x="731367" y="141947"/>
                  </a:lnTo>
                  <a:lnTo>
                    <a:pt x="731367" y="112306"/>
                  </a:lnTo>
                  <a:close/>
                </a:path>
                <a:path w="6211569" h="403860">
                  <a:moveTo>
                    <a:pt x="773137" y="188671"/>
                  </a:moveTo>
                  <a:lnTo>
                    <a:pt x="408813" y="188671"/>
                  </a:lnTo>
                  <a:lnTo>
                    <a:pt x="408813" y="218770"/>
                  </a:lnTo>
                  <a:lnTo>
                    <a:pt x="773137" y="218770"/>
                  </a:lnTo>
                  <a:lnTo>
                    <a:pt x="773137" y="188671"/>
                  </a:lnTo>
                  <a:close/>
                </a:path>
                <a:path w="6211569" h="403860">
                  <a:moveTo>
                    <a:pt x="1267002" y="329730"/>
                  </a:moveTo>
                  <a:lnTo>
                    <a:pt x="1257515" y="298653"/>
                  </a:lnTo>
                  <a:lnTo>
                    <a:pt x="1242034" y="285711"/>
                  </a:lnTo>
                  <a:lnTo>
                    <a:pt x="1230223" y="275831"/>
                  </a:lnTo>
                  <a:lnTo>
                    <a:pt x="1229715" y="275678"/>
                  </a:lnTo>
                  <a:lnTo>
                    <a:pt x="1229715" y="329730"/>
                  </a:lnTo>
                  <a:lnTo>
                    <a:pt x="1222832" y="348551"/>
                  </a:lnTo>
                  <a:lnTo>
                    <a:pt x="1202982" y="362356"/>
                  </a:lnTo>
                  <a:lnTo>
                    <a:pt x="1171346" y="370865"/>
                  </a:lnTo>
                  <a:lnTo>
                    <a:pt x="1129080" y="373761"/>
                  </a:lnTo>
                  <a:lnTo>
                    <a:pt x="1086637" y="370865"/>
                  </a:lnTo>
                  <a:lnTo>
                    <a:pt x="1055014" y="362356"/>
                  </a:lnTo>
                  <a:lnTo>
                    <a:pt x="1035265" y="348551"/>
                  </a:lnTo>
                  <a:lnTo>
                    <a:pt x="1028458" y="329730"/>
                  </a:lnTo>
                  <a:lnTo>
                    <a:pt x="1035265" y="310921"/>
                  </a:lnTo>
                  <a:lnTo>
                    <a:pt x="1055014" y="297103"/>
                  </a:lnTo>
                  <a:lnTo>
                    <a:pt x="1086637" y="288607"/>
                  </a:lnTo>
                  <a:lnTo>
                    <a:pt x="1129080" y="285711"/>
                  </a:lnTo>
                  <a:lnTo>
                    <a:pt x="1171524" y="288607"/>
                  </a:lnTo>
                  <a:lnTo>
                    <a:pt x="1203147" y="297103"/>
                  </a:lnTo>
                  <a:lnTo>
                    <a:pt x="1222895" y="310921"/>
                  </a:lnTo>
                  <a:lnTo>
                    <a:pt x="1229715" y="329730"/>
                  </a:lnTo>
                  <a:lnTo>
                    <a:pt x="1229715" y="275678"/>
                  </a:lnTo>
                  <a:lnTo>
                    <a:pt x="1186827" y="261759"/>
                  </a:lnTo>
                  <a:lnTo>
                    <a:pt x="1129080" y="256959"/>
                  </a:lnTo>
                  <a:lnTo>
                    <a:pt x="1071333" y="261759"/>
                  </a:lnTo>
                  <a:lnTo>
                    <a:pt x="1027950" y="275831"/>
                  </a:lnTo>
                  <a:lnTo>
                    <a:pt x="1000645" y="298653"/>
                  </a:lnTo>
                  <a:lnTo>
                    <a:pt x="991171" y="329730"/>
                  </a:lnTo>
                  <a:lnTo>
                    <a:pt x="1000645" y="360819"/>
                  </a:lnTo>
                  <a:lnTo>
                    <a:pt x="1027950" y="383641"/>
                  </a:lnTo>
                  <a:lnTo>
                    <a:pt x="1071333" y="397713"/>
                  </a:lnTo>
                  <a:lnTo>
                    <a:pt x="1129080" y="402513"/>
                  </a:lnTo>
                  <a:lnTo>
                    <a:pt x="1186827" y="397713"/>
                  </a:lnTo>
                  <a:lnTo>
                    <a:pt x="1230223" y="383641"/>
                  </a:lnTo>
                  <a:lnTo>
                    <a:pt x="1242034" y="373761"/>
                  </a:lnTo>
                  <a:lnTo>
                    <a:pt x="1257515" y="360819"/>
                  </a:lnTo>
                  <a:lnTo>
                    <a:pt x="1267002" y="329730"/>
                  </a:lnTo>
                  <a:close/>
                </a:path>
                <a:path w="6211569" h="403860">
                  <a:moveTo>
                    <a:pt x="1269250" y="123532"/>
                  </a:moveTo>
                  <a:lnTo>
                    <a:pt x="1029804" y="123532"/>
                  </a:lnTo>
                  <a:lnTo>
                    <a:pt x="1029804" y="45821"/>
                  </a:lnTo>
                  <a:lnTo>
                    <a:pt x="1266545" y="45821"/>
                  </a:lnTo>
                  <a:lnTo>
                    <a:pt x="1266545" y="16167"/>
                  </a:lnTo>
                  <a:lnTo>
                    <a:pt x="992962" y="16167"/>
                  </a:lnTo>
                  <a:lnTo>
                    <a:pt x="992962" y="153187"/>
                  </a:lnTo>
                  <a:lnTo>
                    <a:pt x="1269250" y="153187"/>
                  </a:lnTo>
                  <a:lnTo>
                    <a:pt x="1269250" y="123532"/>
                  </a:lnTo>
                  <a:close/>
                </a:path>
                <a:path w="6211569" h="403860">
                  <a:moveTo>
                    <a:pt x="1311922" y="191820"/>
                  </a:moveTo>
                  <a:lnTo>
                    <a:pt x="947140" y="191820"/>
                  </a:lnTo>
                  <a:lnTo>
                    <a:pt x="947140" y="222364"/>
                  </a:lnTo>
                  <a:lnTo>
                    <a:pt x="1311922" y="222364"/>
                  </a:lnTo>
                  <a:lnTo>
                    <a:pt x="1311922" y="191820"/>
                  </a:lnTo>
                  <a:close/>
                </a:path>
                <a:path w="6211569" h="403860">
                  <a:moveTo>
                    <a:pt x="1598980" y="124434"/>
                  </a:moveTo>
                  <a:lnTo>
                    <a:pt x="1590979" y="85737"/>
                  </a:lnTo>
                  <a:lnTo>
                    <a:pt x="1572602" y="61087"/>
                  </a:lnTo>
                  <a:lnTo>
                    <a:pt x="1568665" y="55816"/>
                  </a:lnTo>
                  <a:lnTo>
                    <a:pt x="1563052" y="52641"/>
                  </a:lnTo>
                  <a:lnTo>
                    <a:pt x="1563052" y="124434"/>
                  </a:lnTo>
                  <a:lnTo>
                    <a:pt x="1557693" y="150063"/>
                  </a:lnTo>
                  <a:lnTo>
                    <a:pt x="1542770" y="170091"/>
                  </a:lnTo>
                  <a:lnTo>
                    <a:pt x="1520024" y="183121"/>
                  </a:lnTo>
                  <a:lnTo>
                    <a:pt x="1491170" y="187769"/>
                  </a:lnTo>
                  <a:lnTo>
                    <a:pt x="1462316" y="183121"/>
                  </a:lnTo>
                  <a:lnTo>
                    <a:pt x="1439557" y="170091"/>
                  </a:lnTo>
                  <a:lnTo>
                    <a:pt x="1424647" y="150063"/>
                  </a:lnTo>
                  <a:lnTo>
                    <a:pt x="1419288" y="124434"/>
                  </a:lnTo>
                  <a:lnTo>
                    <a:pt x="1424647" y="98615"/>
                  </a:lnTo>
                  <a:lnTo>
                    <a:pt x="1439557" y="78613"/>
                  </a:lnTo>
                  <a:lnTo>
                    <a:pt x="1462316" y="65684"/>
                  </a:lnTo>
                  <a:lnTo>
                    <a:pt x="1491170" y="61087"/>
                  </a:lnTo>
                  <a:lnTo>
                    <a:pt x="1520024" y="65684"/>
                  </a:lnTo>
                  <a:lnTo>
                    <a:pt x="1542770" y="78613"/>
                  </a:lnTo>
                  <a:lnTo>
                    <a:pt x="1557693" y="98615"/>
                  </a:lnTo>
                  <a:lnTo>
                    <a:pt x="1563052" y="124434"/>
                  </a:lnTo>
                  <a:lnTo>
                    <a:pt x="1563052" y="52641"/>
                  </a:lnTo>
                  <a:lnTo>
                    <a:pt x="1534553" y="36499"/>
                  </a:lnTo>
                  <a:lnTo>
                    <a:pt x="1491170" y="29641"/>
                  </a:lnTo>
                  <a:lnTo>
                    <a:pt x="1447977" y="36499"/>
                  </a:lnTo>
                  <a:lnTo>
                    <a:pt x="1413840" y="55816"/>
                  </a:lnTo>
                  <a:lnTo>
                    <a:pt x="1391412" y="85737"/>
                  </a:lnTo>
                  <a:lnTo>
                    <a:pt x="1383347" y="124434"/>
                  </a:lnTo>
                  <a:lnTo>
                    <a:pt x="1391412" y="162928"/>
                  </a:lnTo>
                  <a:lnTo>
                    <a:pt x="1413840" y="192887"/>
                  </a:lnTo>
                  <a:lnTo>
                    <a:pt x="1447977" y="212305"/>
                  </a:lnTo>
                  <a:lnTo>
                    <a:pt x="1491170" y="219227"/>
                  </a:lnTo>
                  <a:lnTo>
                    <a:pt x="1534553" y="212305"/>
                  </a:lnTo>
                  <a:lnTo>
                    <a:pt x="1568665" y="192887"/>
                  </a:lnTo>
                  <a:lnTo>
                    <a:pt x="1572475" y="187769"/>
                  </a:lnTo>
                  <a:lnTo>
                    <a:pt x="1590979" y="162928"/>
                  </a:lnTo>
                  <a:lnTo>
                    <a:pt x="1598980" y="124434"/>
                  </a:lnTo>
                  <a:close/>
                </a:path>
                <a:path w="6211569" h="403860">
                  <a:moveTo>
                    <a:pt x="1628635" y="297840"/>
                  </a:moveTo>
                  <a:lnTo>
                    <a:pt x="1625485" y="270433"/>
                  </a:lnTo>
                  <a:lnTo>
                    <a:pt x="1571421" y="277063"/>
                  </a:lnTo>
                  <a:lnTo>
                    <a:pt x="1516189" y="281165"/>
                  </a:lnTo>
                  <a:lnTo>
                    <a:pt x="1461757" y="283337"/>
                  </a:lnTo>
                  <a:lnTo>
                    <a:pt x="1410081" y="284213"/>
                  </a:lnTo>
                  <a:lnTo>
                    <a:pt x="1363141" y="284365"/>
                  </a:lnTo>
                  <a:lnTo>
                    <a:pt x="1367624" y="315353"/>
                  </a:lnTo>
                  <a:lnTo>
                    <a:pt x="1414005" y="315175"/>
                  </a:lnTo>
                  <a:lnTo>
                    <a:pt x="1464805" y="314109"/>
                  </a:lnTo>
                  <a:lnTo>
                    <a:pt x="1518513" y="311378"/>
                  </a:lnTo>
                  <a:lnTo>
                    <a:pt x="1573631" y="306222"/>
                  </a:lnTo>
                  <a:lnTo>
                    <a:pt x="1628635" y="297840"/>
                  </a:lnTo>
                  <a:close/>
                </a:path>
                <a:path w="6211569" h="403860">
                  <a:moveTo>
                    <a:pt x="1688833" y="0"/>
                  </a:moveTo>
                  <a:lnTo>
                    <a:pt x="1651990" y="0"/>
                  </a:lnTo>
                  <a:lnTo>
                    <a:pt x="1651990" y="403860"/>
                  </a:lnTo>
                  <a:lnTo>
                    <a:pt x="1688833" y="403860"/>
                  </a:lnTo>
                  <a:lnTo>
                    <a:pt x="1688833" y="0"/>
                  </a:lnTo>
                  <a:close/>
                </a:path>
                <a:path w="6211569" h="403860">
                  <a:moveTo>
                    <a:pt x="2215934" y="13017"/>
                  </a:moveTo>
                  <a:lnTo>
                    <a:pt x="2179548" y="13017"/>
                  </a:lnTo>
                  <a:lnTo>
                    <a:pt x="2179548" y="63779"/>
                  </a:lnTo>
                  <a:lnTo>
                    <a:pt x="1983676" y="63779"/>
                  </a:lnTo>
                  <a:lnTo>
                    <a:pt x="1983676" y="12979"/>
                  </a:lnTo>
                  <a:lnTo>
                    <a:pt x="1947291" y="12979"/>
                  </a:lnTo>
                  <a:lnTo>
                    <a:pt x="1947291" y="63779"/>
                  </a:lnTo>
                  <a:lnTo>
                    <a:pt x="1947291" y="92989"/>
                  </a:lnTo>
                  <a:lnTo>
                    <a:pt x="1947291" y="145059"/>
                  </a:lnTo>
                  <a:lnTo>
                    <a:pt x="1947291" y="174269"/>
                  </a:lnTo>
                  <a:lnTo>
                    <a:pt x="2215934" y="174269"/>
                  </a:lnTo>
                  <a:lnTo>
                    <a:pt x="2215934" y="145059"/>
                  </a:lnTo>
                  <a:lnTo>
                    <a:pt x="1983676" y="145059"/>
                  </a:lnTo>
                  <a:lnTo>
                    <a:pt x="1983676" y="92989"/>
                  </a:lnTo>
                  <a:lnTo>
                    <a:pt x="2179548" y="92989"/>
                  </a:lnTo>
                  <a:lnTo>
                    <a:pt x="2179548" y="144653"/>
                  </a:lnTo>
                  <a:lnTo>
                    <a:pt x="2215934" y="144653"/>
                  </a:lnTo>
                  <a:lnTo>
                    <a:pt x="2215934" y="92989"/>
                  </a:lnTo>
                  <a:lnTo>
                    <a:pt x="2215934" y="92532"/>
                  </a:lnTo>
                  <a:lnTo>
                    <a:pt x="2215934" y="64236"/>
                  </a:lnTo>
                  <a:lnTo>
                    <a:pt x="2215934" y="63779"/>
                  </a:lnTo>
                  <a:lnTo>
                    <a:pt x="2215934" y="13017"/>
                  </a:lnTo>
                  <a:close/>
                </a:path>
                <a:path w="6211569" h="403860">
                  <a:moveTo>
                    <a:pt x="2223566" y="363499"/>
                  </a:moveTo>
                  <a:lnTo>
                    <a:pt x="1981428" y="363499"/>
                  </a:lnTo>
                  <a:lnTo>
                    <a:pt x="1981428" y="284759"/>
                  </a:lnTo>
                  <a:lnTo>
                    <a:pt x="1945043" y="284759"/>
                  </a:lnTo>
                  <a:lnTo>
                    <a:pt x="1945043" y="363499"/>
                  </a:lnTo>
                  <a:lnTo>
                    <a:pt x="1945043" y="393979"/>
                  </a:lnTo>
                  <a:lnTo>
                    <a:pt x="2223566" y="393979"/>
                  </a:lnTo>
                  <a:lnTo>
                    <a:pt x="2223566" y="363499"/>
                  </a:lnTo>
                  <a:close/>
                </a:path>
                <a:path w="6211569" h="403860">
                  <a:moveTo>
                    <a:pt x="2264448" y="212928"/>
                  </a:moveTo>
                  <a:lnTo>
                    <a:pt x="1898319" y="212928"/>
                  </a:lnTo>
                  <a:lnTo>
                    <a:pt x="1898319" y="242582"/>
                  </a:lnTo>
                  <a:lnTo>
                    <a:pt x="2065896" y="242582"/>
                  </a:lnTo>
                  <a:lnTo>
                    <a:pt x="2065896" y="320751"/>
                  </a:lnTo>
                  <a:lnTo>
                    <a:pt x="2102726" y="320751"/>
                  </a:lnTo>
                  <a:lnTo>
                    <a:pt x="2102726" y="242582"/>
                  </a:lnTo>
                  <a:lnTo>
                    <a:pt x="2264448" y="242582"/>
                  </a:lnTo>
                  <a:lnTo>
                    <a:pt x="2264448" y="212928"/>
                  </a:lnTo>
                  <a:close/>
                </a:path>
                <a:path w="6211569" h="403860">
                  <a:moveTo>
                    <a:pt x="2520962" y="171157"/>
                  </a:moveTo>
                  <a:lnTo>
                    <a:pt x="2513507" y="113245"/>
                  </a:lnTo>
                  <a:lnTo>
                    <a:pt x="2492667" y="69062"/>
                  </a:lnTo>
                  <a:lnTo>
                    <a:pt x="2487193" y="64236"/>
                  </a:lnTo>
                  <a:lnTo>
                    <a:pt x="2485923" y="63119"/>
                  </a:lnTo>
                  <a:lnTo>
                    <a:pt x="2485923" y="171157"/>
                  </a:lnTo>
                  <a:lnTo>
                    <a:pt x="2481046" y="215734"/>
                  </a:lnTo>
                  <a:lnTo>
                    <a:pt x="2467394" y="249885"/>
                  </a:lnTo>
                  <a:lnTo>
                    <a:pt x="2446502" y="271729"/>
                  </a:lnTo>
                  <a:lnTo>
                    <a:pt x="2419883" y="279425"/>
                  </a:lnTo>
                  <a:lnTo>
                    <a:pt x="2393010" y="271729"/>
                  </a:lnTo>
                  <a:lnTo>
                    <a:pt x="2371991" y="249885"/>
                  </a:lnTo>
                  <a:lnTo>
                    <a:pt x="2358301" y="215734"/>
                  </a:lnTo>
                  <a:lnTo>
                    <a:pt x="2353399" y="171157"/>
                  </a:lnTo>
                  <a:lnTo>
                    <a:pt x="2358301" y="127152"/>
                  </a:lnTo>
                  <a:lnTo>
                    <a:pt x="2371991" y="93433"/>
                  </a:lnTo>
                  <a:lnTo>
                    <a:pt x="2393010" y="71843"/>
                  </a:lnTo>
                  <a:lnTo>
                    <a:pt x="2419883" y="64236"/>
                  </a:lnTo>
                  <a:lnTo>
                    <a:pt x="2446502" y="71843"/>
                  </a:lnTo>
                  <a:lnTo>
                    <a:pt x="2467394" y="93433"/>
                  </a:lnTo>
                  <a:lnTo>
                    <a:pt x="2481046" y="127152"/>
                  </a:lnTo>
                  <a:lnTo>
                    <a:pt x="2485923" y="171157"/>
                  </a:lnTo>
                  <a:lnTo>
                    <a:pt x="2485923" y="63119"/>
                  </a:lnTo>
                  <a:lnTo>
                    <a:pt x="2460701" y="40894"/>
                  </a:lnTo>
                  <a:lnTo>
                    <a:pt x="2419883" y="30988"/>
                  </a:lnTo>
                  <a:lnTo>
                    <a:pt x="2379014" y="40894"/>
                  </a:lnTo>
                  <a:lnTo>
                    <a:pt x="2346883" y="69062"/>
                  </a:lnTo>
                  <a:lnTo>
                    <a:pt x="2325890" y="113245"/>
                  </a:lnTo>
                  <a:lnTo>
                    <a:pt x="2318359" y="171157"/>
                  </a:lnTo>
                  <a:lnTo>
                    <a:pt x="2325890" y="229577"/>
                  </a:lnTo>
                  <a:lnTo>
                    <a:pt x="2346883" y="274027"/>
                  </a:lnTo>
                  <a:lnTo>
                    <a:pt x="2379014" y="302298"/>
                  </a:lnTo>
                  <a:lnTo>
                    <a:pt x="2419883" y="312216"/>
                  </a:lnTo>
                  <a:lnTo>
                    <a:pt x="2460701" y="302298"/>
                  </a:lnTo>
                  <a:lnTo>
                    <a:pt x="2486571" y="279425"/>
                  </a:lnTo>
                  <a:lnTo>
                    <a:pt x="2492667" y="274027"/>
                  </a:lnTo>
                  <a:lnTo>
                    <a:pt x="2513507" y="229577"/>
                  </a:lnTo>
                  <a:lnTo>
                    <a:pt x="2520962" y="171157"/>
                  </a:lnTo>
                  <a:close/>
                </a:path>
                <a:path w="6211569" h="403860">
                  <a:moveTo>
                    <a:pt x="2686735" y="101523"/>
                  </a:moveTo>
                  <a:lnTo>
                    <a:pt x="2622499" y="101523"/>
                  </a:lnTo>
                  <a:lnTo>
                    <a:pt x="2622499" y="444"/>
                  </a:lnTo>
                  <a:lnTo>
                    <a:pt x="2585656" y="444"/>
                  </a:lnTo>
                  <a:lnTo>
                    <a:pt x="2585656" y="402958"/>
                  </a:lnTo>
                  <a:lnTo>
                    <a:pt x="2622499" y="402958"/>
                  </a:lnTo>
                  <a:lnTo>
                    <a:pt x="2622499" y="252018"/>
                  </a:lnTo>
                  <a:lnTo>
                    <a:pt x="2686735" y="252018"/>
                  </a:lnTo>
                  <a:lnTo>
                    <a:pt x="2686735" y="221462"/>
                  </a:lnTo>
                  <a:lnTo>
                    <a:pt x="2622499" y="221462"/>
                  </a:lnTo>
                  <a:lnTo>
                    <a:pt x="2622499" y="132067"/>
                  </a:lnTo>
                  <a:lnTo>
                    <a:pt x="2686735" y="132067"/>
                  </a:lnTo>
                  <a:lnTo>
                    <a:pt x="2686735" y="101523"/>
                  </a:lnTo>
                  <a:close/>
                </a:path>
                <a:path w="6211569" h="403860">
                  <a:moveTo>
                    <a:pt x="2988170" y="8978"/>
                  </a:moveTo>
                  <a:lnTo>
                    <a:pt x="2953131" y="8978"/>
                  </a:lnTo>
                  <a:lnTo>
                    <a:pt x="2953131" y="156781"/>
                  </a:lnTo>
                  <a:lnTo>
                    <a:pt x="2902369" y="156781"/>
                  </a:lnTo>
                  <a:lnTo>
                    <a:pt x="2893961" y="105511"/>
                  </a:lnTo>
                  <a:lnTo>
                    <a:pt x="2876689" y="67830"/>
                  </a:lnTo>
                  <a:lnTo>
                    <a:pt x="2876207" y="66763"/>
                  </a:lnTo>
                  <a:lnTo>
                    <a:pt x="2869120" y="60096"/>
                  </a:lnTo>
                  <a:lnTo>
                    <a:pt x="2869120" y="173405"/>
                  </a:lnTo>
                  <a:lnTo>
                    <a:pt x="2865412" y="217970"/>
                  </a:lnTo>
                  <a:lnTo>
                    <a:pt x="2854858" y="251625"/>
                  </a:lnTo>
                  <a:lnTo>
                    <a:pt x="2838424" y="272897"/>
                  </a:lnTo>
                  <a:lnTo>
                    <a:pt x="2817012" y="280314"/>
                  </a:lnTo>
                  <a:lnTo>
                    <a:pt x="2795155" y="272897"/>
                  </a:lnTo>
                  <a:lnTo>
                    <a:pt x="2778607" y="251625"/>
                  </a:lnTo>
                  <a:lnTo>
                    <a:pt x="2768117" y="217970"/>
                  </a:lnTo>
                  <a:lnTo>
                    <a:pt x="2764459" y="173405"/>
                  </a:lnTo>
                  <a:lnTo>
                    <a:pt x="2768117" y="129616"/>
                  </a:lnTo>
                  <a:lnTo>
                    <a:pt x="2778607" y="96354"/>
                  </a:lnTo>
                  <a:lnTo>
                    <a:pt x="2795155" y="75222"/>
                  </a:lnTo>
                  <a:lnTo>
                    <a:pt x="2817012" y="67830"/>
                  </a:lnTo>
                  <a:lnTo>
                    <a:pt x="2838424" y="75222"/>
                  </a:lnTo>
                  <a:lnTo>
                    <a:pt x="2854858" y="96354"/>
                  </a:lnTo>
                  <a:lnTo>
                    <a:pt x="2865412" y="129616"/>
                  </a:lnTo>
                  <a:lnTo>
                    <a:pt x="2869120" y="173405"/>
                  </a:lnTo>
                  <a:lnTo>
                    <a:pt x="2869120" y="60096"/>
                  </a:lnTo>
                  <a:lnTo>
                    <a:pt x="2850184" y="42240"/>
                  </a:lnTo>
                  <a:lnTo>
                    <a:pt x="2817012" y="33693"/>
                  </a:lnTo>
                  <a:lnTo>
                    <a:pt x="2781363" y="43446"/>
                  </a:lnTo>
                  <a:lnTo>
                    <a:pt x="2754172" y="71361"/>
                  </a:lnTo>
                  <a:lnTo>
                    <a:pt x="2736850" y="115366"/>
                  </a:lnTo>
                  <a:lnTo>
                    <a:pt x="2730766" y="173405"/>
                  </a:lnTo>
                  <a:lnTo>
                    <a:pt x="2736850" y="232206"/>
                  </a:lnTo>
                  <a:lnTo>
                    <a:pt x="2754172" y="276618"/>
                  </a:lnTo>
                  <a:lnTo>
                    <a:pt x="2781363" y="304673"/>
                  </a:lnTo>
                  <a:lnTo>
                    <a:pt x="2817012" y="314464"/>
                  </a:lnTo>
                  <a:lnTo>
                    <a:pt x="2850756" y="305638"/>
                  </a:lnTo>
                  <a:lnTo>
                    <a:pt x="2877045" y="280314"/>
                  </a:lnTo>
                  <a:lnTo>
                    <a:pt x="2894660" y="240169"/>
                  </a:lnTo>
                  <a:lnTo>
                    <a:pt x="2902369" y="186880"/>
                  </a:lnTo>
                  <a:lnTo>
                    <a:pt x="2953131" y="186880"/>
                  </a:lnTo>
                  <a:lnTo>
                    <a:pt x="2953131" y="383197"/>
                  </a:lnTo>
                  <a:lnTo>
                    <a:pt x="2988170" y="383197"/>
                  </a:lnTo>
                  <a:lnTo>
                    <a:pt x="2988170" y="186880"/>
                  </a:lnTo>
                  <a:lnTo>
                    <a:pt x="2988170" y="156781"/>
                  </a:lnTo>
                  <a:lnTo>
                    <a:pt x="2988170" y="8978"/>
                  </a:lnTo>
                  <a:close/>
                </a:path>
                <a:path w="6211569" h="403860">
                  <a:moveTo>
                    <a:pt x="3068142" y="0"/>
                  </a:moveTo>
                  <a:lnTo>
                    <a:pt x="3033103" y="0"/>
                  </a:lnTo>
                  <a:lnTo>
                    <a:pt x="3033103" y="402958"/>
                  </a:lnTo>
                  <a:lnTo>
                    <a:pt x="3068142" y="402958"/>
                  </a:lnTo>
                  <a:lnTo>
                    <a:pt x="3068142" y="0"/>
                  </a:lnTo>
                  <a:close/>
                </a:path>
                <a:path w="6211569" h="403860">
                  <a:moveTo>
                    <a:pt x="3384397" y="281216"/>
                  </a:moveTo>
                  <a:lnTo>
                    <a:pt x="3343478" y="252526"/>
                  </a:lnTo>
                  <a:lnTo>
                    <a:pt x="3310394" y="211074"/>
                  </a:lnTo>
                  <a:lnTo>
                    <a:pt x="3297872" y="182829"/>
                  </a:lnTo>
                  <a:lnTo>
                    <a:pt x="3288246" y="161124"/>
                  </a:lnTo>
                  <a:lnTo>
                    <a:pt x="3280181" y="106908"/>
                  </a:lnTo>
                  <a:lnTo>
                    <a:pt x="3280181" y="34582"/>
                  </a:lnTo>
                  <a:lnTo>
                    <a:pt x="3243338" y="34582"/>
                  </a:lnTo>
                  <a:lnTo>
                    <a:pt x="3243338" y="106908"/>
                  </a:lnTo>
                  <a:lnTo>
                    <a:pt x="3238106" y="151625"/>
                  </a:lnTo>
                  <a:lnTo>
                    <a:pt x="3223476" y="194602"/>
                  </a:lnTo>
                  <a:lnTo>
                    <a:pt x="3201035" y="233387"/>
                  </a:lnTo>
                  <a:lnTo>
                    <a:pt x="3172383" y="265480"/>
                  </a:lnTo>
                  <a:lnTo>
                    <a:pt x="3139122" y="288404"/>
                  </a:lnTo>
                  <a:lnTo>
                    <a:pt x="3161576" y="317601"/>
                  </a:lnTo>
                  <a:lnTo>
                    <a:pt x="3193910" y="294716"/>
                  </a:lnTo>
                  <a:lnTo>
                    <a:pt x="3222117" y="263525"/>
                  </a:lnTo>
                  <a:lnTo>
                    <a:pt x="3245091" y="225691"/>
                  </a:lnTo>
                  <a:lnTo>
                    <a:pt x="3261766" y="182829"/>
                  </a:lnTo>
                  <a:lnTo>
                    <a:pt x="3278886" y="223431"/>
                  </a:lnTo>
                  <a:lnTo>
                    <a:pt x="3302025" y="259257"/>
                  </a:lnTo>
                  <a:lnTo>
                    <a:pt x="3330308" y="288772"/>
                  </a:lnTo>
                  <a:lnTo>
                    <a:pt x="3362833" y="310413"/>
                  </a:lnTo>
                  <a:lnTo>
                    <a:pt x="3384397" y="281216"/>
                  </a:lnTo>
                  <a:close/>
                </a:path>
                <a:path w="6211569" h="403860">
                  <a:moveTo>
                    <a:pt x="3471100" y="0"/>
                  </a:moveTo>
                  <a:lnTo>
                    <a:pt x="3434270" y="0"/>
                  </a:lnTo>
                  <a:lnTo>
                    <a:pt x="3434270" y="136563"/>
                  </a:lnTo>
                  <a:lnTo>
                    <a:pt x="3340824" y="136563"/>
                  </a:lnTo>
                  <a:lnTo>
                    <a:pt x="3340824" y="166662"/>
                  </a:lnTo>
                  <a:lnTo>
                    <a:pt x="3434270" y="166662"/>
                  </a:lnTo>
                  <a:lnTo>
                    <a:pt x="3434270" y="403415"/>
                  </a:lnTo>
                  <a:lnTo>
                    <a:pt x="3471100" y="403415"/>
                  </a:lnTo>
                  <a:lnTo>
                    <a:pt x="3471100" y="0"/>
                  </a:lnTo>
                  <a:close/>
                </a:path>
                <a:path w="6211569" h="403860">
                  <a:moveTo>
                    <a:pt x="3917315" y="288848"/>
                  </a:moveTo>
                  <a:lnTo>
                    <a:pt x="3915054" y="271780"/>
                  </a:lnTo>
                  <a:lnTo>
                    <a:pt x="3913263" y="258305"/>
                  </a:lnTo>
                  <a:lnTo>
                    <a:pt x="3870312" y="264769"/>
                  </a:lnTo>
                  <a:lnTo>
                    <a:pt x="3827399" y="268922"/>
                  </a:lnTo>
                  <a:lnTo>
                    <a:pt x="3782047" y="271132"/>
                  </a:lnTo>
                  <a:lnTo>
                    <a:pt x="3731768" y="271780"/>
                  </a:lnTo>
                  <a:lnTo>
                    <a:pt x="3731768" y="69176"/>
                  </a:lnTo>
                  <a:lnTo>
                    <a:pt x="3882263" y="69176"/>
                  </a:lnTo>
                  <a:lnTo>
                    <a:pt x="3882263" y="38633"/>
                  </a:lnTo>
                  <a:lnTo>
                    <a:pt x="3694938" y="38633"/>
                  </a:lnTo>
                  <a:lnTo>
                    <a:pt x="3694938" y="303225"/>
                  </a:lnTo>
                  <a:lnTo>
                    <a:pt x="3726827" y="303225"/>
                  </a:lnTo>
                  <a:lnTo>
                    <a:pt x="3779964" y="302628"/>
                  </a:lnTo>
                  <a:lnTo>
                    <a:pt x="3827462" y="300418"/>
                  </a:lnTo>
                  <a:lnTo>
                    <a:pt x="3872255" y="296024"/>
                  </a:lnTo>
                  <a:lnTo>
                    <a:pt x="3917315" y="288848"/>
                  </a:lnTo>
                  <a:close/>
                </a:path>
                <a:path w="6211569" h="403860">
                  <a:moveTo>
                    <a:pt x="4054322" y="159029"/>
                  </a:moveTo>
                  <a:lnTo>
                    <a:pt x="3987838" y="159029"/>
                  </a:lnTo>
                  <a:lnTo>
                    <a:pt x="3987838" y="0"/>
                  </a:lnTo>
                  <a:lnTo>
                    <a:pt x="3950995" y="0"/>
                  </a:lnTo>
                  <a:lnTo>
                    <a:pt x="3950995" y="403860"/>
                  </a:lnTo>
                  <a:lnTo>
                    <a:pt x="3987838" y="403860"/>
                  </a:lnTo>
                  <a:lnTo>
                    <a:pt x="3987838" y="189572"/>
                  </a:lnTo>
                  <a:lnTo>
                    <a:pt x="4054322" y="189572"/>
                  </a:lnTo>
                  <a:lnTo>
                    <a:pt x="4054322" y="159029"/>
                  </a:lnTo>
                  <a:close/>
                </a:path>
                <a:path w="6211569" h="403860">
                  <a:moveTo>
                    <a:pt x="4295114" y="283019"/>
                  </a:moveTo>
                  <a:lnTo>
                    <a:pt x="4258830" y="254622"/>
                  </a:lnTo>
                  <a:lnTo>
                    <a:pt x="4231551" y="216242"/>
                  </a:lnTo>
                  <a:lnTo>
                    <a:pt x="4214380" y="171386"/>
                  </a:lnTo>
                  <a:lnTo>
                    <a:pt x="4208411" y="123532"/>
                  </a:lnTo>
                  <a:lnTo>
                    <a:pt x="4208411" y="105117"/>
                  </a:lnTo>
                  <a:lnTo>
                    <a:pt x="4284332" y="105117"/>
                  </a:lnTo>
                  <a:lnTo>
                    <a:pt x="4284332" y="75018"/>
                  </a:lnTo>
                  <a:lnTo>
                    <a:pt x="4208869" y="75018"/>
                  </a:lnTo>
                  <a:lnTo>
                    <a:pt x="4208869" y="14820"/>
                  </a:lnTo>
                  <a:lnTo>
                    <a:pt x="4173372" y="14820"/>
                  </a:lnTo>
                  <a:lnTo>
                    <a:pt x="4173372" y="75018"/>
                  </a:lnTo>
                  <a:lnTo>
                    <a:pt x="4097451" y="75018"/>
                  </a:lnTo>
                  <a:lnTo>
                    <a:pt x="4097451" y="105117"/>
                  </a:lnTo>
                  <a:lnTo>
                    <a:pt x="4173372" y="105117"/>
                  </a:lnTo>
                  <a:lnTo>
                    <a:pt x="4173372" y="123532"/>
                  </a:lnTo>
                  <a:lnTo>
                    <a:pt x="4167606" y="173164"/>
                  </a:lnTo>
                  <a:lnTo>
                    <a:pt x="4150855" y="220345"/>
                  </a:lnTo>
                  <a:lnTo>
                    <a:pt x="4123906" y="261124"/>
                  </a:lnTo>
                  <a:lnTo>
                    <a:pt x="4087571" y="291553"/>
                  </a:lnTo>
                  <a:lnTo>
                    <a:pt x="4109580" y="319405"/>
                  </a:lnTo>
                  <a:lnTo>
                    <a:pt x="4137075" y="298081"/>
                  </a:lnTo>
                  <a:lnTo>
                    <a:pt x="4160062" y="270103"/>
                  </a:lnTo>
                  <a:lnTo>
                    <a:pt x="4178249" y="236893"/>
                  </a:lnTo>
                  <a:lnTo>
                    <a:pt x="4191343" y="199910"/>
                  </a:lnTo>
                  <a:lnTo>
                    <a:pt x="4204957" y="234353"/>
                  </a:lnTo>
                  <a:lnTo>
                    <a:pt x="4223410" y="264934"/>
                  </a:lnTo>
                  <a:lnTo>
                    <a:pt x="4246499" y="290626"/>
                  </a:lnTo>
                  <a:lnTo>
                    <a:pt x="4274007" y="310413"/>
                  </a:lnTo>
                  <a:lnTo>
                    <a:pt x="4295114" y="283019"/>
                  </a:lnTo>
                  <a:close/>
                </a:path>
                <a:path w="6211569" h="403860">
                  <a:moveTo>
                    <a:pt x="4434827" y="0"/>
                  </a:moveTo>
                  <a:lnTo>
                    <a:pt x="4399343" y="0"/>
                  </a:lnTo>
                  <a:lnTo>
                    <a:pt x="4399343" y="162623"/>
                  </a:lnTo>
                  <a:lnTo>
                    <a:pt x="4346333" y="162623"/>
                  </a:lnTo>
                  <a:lnTo>
                    <a:pt x="4346333" y="8978"/>
                  </a:lnTo>
                  <a:lnTo>
                    <a:pt x="4311739" y="8978"/>
                  </a:lnTo>
                  <a:lnTo>
                    <a:pt x="4311739" y="383197"/>
                  </a:lnTo>
                  <a:lnTo>
                    <a:pt x="4346333" y="383197"/>
                  </a:lnTo>
                  <a:lnTo>
                    <a:pt x="4346333" y="193167"/>
                  </a:lnTo>
                  <a:lnTo>
                    <a:pt x="4399343" y="193167"/>
                  </a:lnTo>
                  <a:lnTo>
                    <a:pt x="4399343" y="402958"/>
                  </a:lnTo>
                  <a:lnTo>
                    <a:pt x="4434827" y="402958"/>
                  </a:lnTo>
                  <a:lnTo>
                    <a:pt x="4434827" y="193167"/>
                  </a:lnTo>
                  <a:lnTo>
                    <a:pt x="4434827" y="162623"/>
                  </a:lnTo>
                  <a:lnTo>
                    <a:pt x="4434827" y="0"/>
                  </a:lnTo>
                  <a:close/>
                </a:path>
                <a:path w="6211569" h="403860">
                  <a:moveTo>
                    <a:pt x="4823422" y="296189"/>
                  </a:moveTo>
                  <a:lnTo>
                    <a:pt x="4589373" y="296189"/>
                  </a:lnTo>
                  <a:lnTo>
                    <a:pt x="4589373" y="255549"/>
                  </a:lnTo>
                  <a:lnTo>
                    <a:pt x="4552975" y="255549"/>
                  </a:lnTo>
                  <a:lnTo>
                    <a:pt x="4552975" y="296189"/>
                  </a:lnTo>
                  <a:lnTo>
                    <a:pt x="4552975" y="324129"/>
                  </a:lnTo>
                  <a:lnTo>
                    <a:pt x="4552975" y="368579"/>
                  </a:lnTo>
                  <a:lnTo>
                    <a:pt x="4552975" y="397789"/>
                  </a:lnTo>
                  <a:lnTo>
                    <a:pt x="4823422" y="397789"/>
                  </a:lnTo>
                  <a:lnTo>
                    <a:pt x="4823422" y="368579"/>
                  </a:lnTo>
                  <a:lnTo>
                    <a:pt x="4589373" y="368579"/>
                  </a:lnTo>
                  <a:lnTo>
                    <a:pt x="4589373" y="324129"/>
                  </a:lnTo>
                  <a:lnTo>
                    <a:pt x="4787036" y="324129"/>
                  </a:lnTo>
                  <a:lnTo>
                    <a:pt x="4787036" y="368363"/>
                  </a:lnTo>
                  <a:lnTo>
                    <a:pt x="4823422" y="368363"/>
                  </a:lnTo>
                  <a:lnTo>
                    <a:pt x="4823422" y="324129"/>
                  </a:lnTo>
                  <a:lnTo>
                    <a:pt x="4823422" y="323900"/>
                  </a:lnTo>
                  <a:lnTo>
                    <a:pt x="4823422" y="296189"/>
                  </a:lnTo>
                  <a:close/>
                </a:path>
                <a:path w="6211569" h="403860">
                  <a:moveTo>
                    <a:pt x="4823422" y="256057"/>
                  </a:moveTo>
                  <a:lnTo>
                    <a:pt x="4787036" y="256057"/>
                  </a:lnTo>
                  <a:lnTo>
                    <a:pt x="4787036" y="295592"/>
                  </a:lnTo>
                  <a:lnTo>
                    <a:pt x="4823422" y="295592"/>
                  </a:lnTo>
                  <a:lnTo>
                    <a:pt x="4823422" y="256057"/>
                  </a:lnTo>
                  <a:close/>
                </a:path>
                <a:path w="6211569" h="403860">
                  <a:moveTo>
                    <a:pt x="4869688" y="206641"/>
                  </a:moveTo>
                  <a:lnTo>
                    <a:pt x="4705718" y="206641"/>
                  </a:lnTo>
                  <a:lnTo>
                    <a:pt x="4705718" y="167919"/>
                  </a:lnTo>
                  <a:lnTo>
                    <a:pt x="4831512" y="167919"/>
                  </a:lnTo>
                  <a:lnTo>
                    <a:pt x="4831512" y="138709"/>
                  </a:lnTo>
                  <a:lnTo>
                    <a:pt x="4587570" y="138709"/>
                  </a:lnTo>
                  <a:lnTo>
                    <a:pt x="4587570" y="100609"/>
                  </a:lnTo>
                  <a:lnTo>
                    <a:pt x="4822964" y="100609"/>
                  </a:lnTo>
                  <a:lnTo>
                    <a:pt x="4822964" y="73939"/>
                  </a:lnTo>
                  <a:lnTo>
                    <a:pt x="4822964" y="37109"/>
                  </a:lnTo>
                  <a:lnTo>
                    <a:pt x="4822964" y="7899"/>
                  </a:lnTo>
                  <a:lnTo>
                    <a:pt x="4550283" y="7899"/>
                  </a:lnTo>
                  <a:lnTo>
                    <a:pt x="4550283" y="37109"/>
                  </a:lnTo>
                  <a:lnTo>
                    <a:pt x="4786579" y="37109"/>
                  </a:lnTo>
                  <a:lnTo>
                    <a:pt x="4786579" y="73939"/>
                  </a:lnTo>
                  <a:lnTo>
                    <a:pt x="4551184" y="73939"/>
                  </a:lnTo>
                  <a:lnTo>
                    <a:pt x="4551184" y="100609"/>
                  </a:lnTo>
                  <a:lnTo>
                    <a:pt x="4551184" y="138709"/>
                  </a:lnTo>
                  <a:lnTo>
                    <a:pt x="4551184" y="167919"/>
                  </a:lnTo>
                  <a:lnTo>
                    <a:pt x="4668431" y="167919"/>
                  </a:lnTo>
                  <a:lnTo>
                    <a:pt x="4668431" y="206641"/>
                  </a:lnTo>
                  <a:lnTo>
                    <a:pt x="4504017" y="206641"/>
                  </a:lnTo>
                  <a:lnTo>
                    <a:pt x="4504017" y="235839"/>
                  </a:lnTo>
                  <a:lnTo>
                    <a:pt x="4869688" y="235839"/>
                  </a:lnTo>
                  <a:lnTo>
                    <a:pt x="4869688" y="206641"/>
                  </a:lnTo>
                  <a:close/>
                </a:path>
                <a:path w="6211569" h="403860">
                  <a:moveTo>
                    <a:pt x="5176075" y="10782"/>
                  </a:moveTo>
                  <a:lnTo>
                    <a:pt x="5141036" y="10782"/>
                  </a:lnTo>
                  <a:lnTo>
                    <a:pt x="5141036" y="164858"/>
                  </a:lnTo>
                  <a:lnTo>
                    <a:pt x="5071402" y="164858"/>
                  </a:lnTo>
                  <a:lnTo>
                    <a:pt x="5080101" y="137502"/>
                  </a:lnTo>
                  <a:lnTo>
                    <a:pt x="5086108" y="109385"/>
                  </a:lnTo>
                  <a:lnTo>
                    <a:pt x="5089588" y="80594"/>
                  </a:lnTo>
                  <a:lnTo>
                    <a:pt x="5090719" y="51206"/>
                  </a:lnTo>
                  <a:lnTo>
                    <a:pt x="4935283" y="51206"/>
                  </a:lnTo>
                  <a:lnTo>
                    <a:pt x="4935283" y="81305"/>
                  </a:lnTo>
                  <a:lnTo>
                    <a:pt x="5054333" y="81305"/>
                  </a:lnTo>
                  <a:lnTo>
                    <a:pt x="5045862" y="130454"/>
                  </a:lnTo>
                  <a:lnTo>
                    <a:pt x="5028349" y="176288"/>
                  </a:lnTo>
                  <a:lnTo>
                    <a:pt x="5001438" y="218389"/>
                  </a:lnTo>
                  <a:lnTo>
                    <a:pt x="4964836" y="256349"/>
                  </a:lnTo>
                  <a:lnTo>
                    <a:pt x="4918214" y="289750"/>
                  </a:lnTo>
                  <a:lnTo>
                    <a:pt x="4939766" y="316255"/>
                  </a:lnTo>
                  <a:lnTo>
                    <a:pt x="4978387" y="289775"/>
                  </a:lnTo>
                  <a:lnTo>
                    <a:pt x="5010861" y="260438"/>
                  </a:lnTo>
                  <a:lnTo>
                    <a:pt x="5037442" y="228574"/>
                  </a:lnTo>
                  <a:lnTo>
                    <a:pt x="5058372" y="194513"/>
                  </a:lnTo>
                  <a:lnTo>
                    <a:pt x="5141036" y="194513"/>
                  </a:lnTo>
                  <a:lnTo>
                    <a:pt x="5141036" y="382739"/>
                  </a:lnTo>
                  <a:lnTo>
                    <a:pt x="5176075" y="382739"/>
                  </a:lnTo>
                  <a:lnTo>
                    <a:pt x="5176075" y="194513"/>
                  </a:lnTo>
                  <a:lnTo>
                    <a:pt x="5176075" y="164858"/>
                  </a:lnTo>
                  <a:lnTo>
                    <a:pt x="5176075" y="10782"/>
                  </a:lnTo>
                  <a:close/>
                </a:path>
                <a:path w="6211569" h="403860">
                  <a:moveTo>
                    <a:pt x="5260073" y="0"/>
                  </a:moveTo>
                  <a:lnTo>
                    <a:pt x="5225034" y="0"/>
                  </a:lnTo>
                  <a:lnTo>
                    <a:pt x="5225034" y="402958"/>
                  </a:lnTo>
                  <a:lnTo>
                    <a:pt x="5260073" y="402958"/>
                  </a:lnTo>
                  <a:lnTo>
                    <a:pt x="5260073" y="0"/>
                  </a:lnTo>
                  <a:close/>
                </a:path>
                <a:path w="6211569" h="403860">
                  <a:moveTo>
                    <a:pt x="5821731" y="323900"/>
                  </a:moveTo>
                  <a:lnTo>
                    <a:pt x="5718861" y="323900"/>
                  </a:lnTo>
                  <a:lnTo>
                    <a:pt x="5718861" y="228206"/>
                  </a:lnTo>
                  <a:lnTo>
                    <a:pt x="5787148" y="228206"/>
                  </a:lnTo>
                  <a:lnTo>
                    <a:pt x="5787148" y="198551"/>
                  </a:lnTo>
                  <a:lnTo>
                    <a:pt x="5725147" y="198551"/>
                  </a:lnTo>
                  <a:lnTo>
                    <a:pt x="5725147" y="66929"/>
                  </a:lnTo>
                  <a:lnTo>
                    <a:pt x="5787593" y="66929"/>
                  </a:lnTo>
                  <a:lnTo>
                    <a:pt x="5787593" y="37287"/>
                  </a:lnTo>
                  <a:lnTo>
                    <a:pt x="5688317" y="37287"/>
                  </a:lnTo>
                  <a:lnTo>
                    <a:pt x="5688317" y="66929"/>
                  </a:lnTo>
                  <a:lnTo>
                    <a:pt x="5688317" y="198551"/>
                  </a:lnTo>
                  <a:lnTo>
                    <a:pt x="5682018" y="198551"/>
                  </a:lnTo>
                  <a:lnTo>
                    <a:pt x="5682018" y="228206"/>
                  </a:lnTo>
                  <a:lnTo>
                    <a:pt x="5682018" y="323900"/>
                  </a:lnTo>
                  <a:lnTo>
                    <a:pt x="5594426" y="323900"/>
                  </a:lnTo>
                  <a:lnTo>
                    <a:pt x="5594426" y="228206"/>
                  </a:lnTo>
                  <a:lnTo>
                    <a:pt x="5682018" y="228206"/>
                  </a:lnTo>
                  <a:lnTo>
                    <a:pt x="5682018" y="198551"/>
                  </a:lnTo>
                  <a:lnTo>
                    <a:pt x="5588127" y="198551"/>
                  </a:lnTo>
                  <a:lnTo>
                    <a:pt x="5588127" y="66929"/>
                  </a:lnTo>
                  <a:lnTo>
                    <a:pt x="5688317" y="66929"/>
                  </a:lnTo>
                  <a:lnTo>
                    <a:pt x="5688317" y="37287"/>
                  </a:lnTo>
                  <a:lnTo>
                    <a:pt x="5488851" y="37287"/>
                  </a:lnTo>
                  <a:lnTo>
                    <a:pt x="5488851" y="66929"/>
                  </a:lnTo>
                  <a:lnTo>
                    <a:pt x="5551297" y="66929"/>
                  </a:lnTo>
                  <a:lnTo>
                    <a:pt x="5551297" y="198551"/>
                  </a:lnTo>
                  <a:lnTo>
                    <a:pt x="5489753" y="198551"/>
                  </a:lnTo>
                  <a:lnTo>
                    <a:pt x="5489753" y="228206"/>
                  </a:lnTo>
                  <a:lnTo>
                    <a:pt x="5557583" y="228206"/>
                  </a:lnTo>
                  <a:lnTo>
                    <a:pt x="5557583" y="323900"/>
                  </a:lnTo>
                  <a:lnTo>
                    <a:pt x="5456059" y="323900"/>
                  </a:lnTo>
                  <a:lnTo>
                    <a:pt x="5456059" y="353999"/>
                  </a:lnTo>
                  <a:lnTo>
                    <a:pt x="5821731" y="353999"/>
                  </a:lnTo>
                  <a:lnTo>
                    <a:pt x="5821731" y="323900"/>
                  </a:lnTo>
                  <a:close/>
                </a:path>
                <a:path w="6211569" h="403860">
                  <a:moveTo>
                    <a:pt x="6076010" y="177888"/>
                  </a:moveTo>
                  <a:lnTo>
                    <a:pt x="6069279" y="146634"/>
                  </a:lnTo>
                  <a:lnTo>
                    <a:pt x="6056503" y="130276"/>
                  </a:lnTo>
                  <a:lnTo>
                    <a:pt x="6050458" y="122529"/>
                  </a:lnTo>
                  <a:lnTo>
                    <a:pt x="6040958" y="117424"/>
                  </a:lnTo>
                  <a:lnTo>
                    <a:pt x="6040958" y="177888"/>
                  </a:lnTo>
                  <a:lnTo>
                    <a:pt x="6036869" y="197599"/>
                  </a:lnTo>
                  <a:lnTo>
                    <a:pt x="6025350" y="212928"/>
                  </a:lnTo>
                  <a:lnTo>
                    <a:pt x="6007608" y="222872"/>
                  </a:lnTo>
                  <a:lnTo>
                    <a:pt x="5984811" y="226415"/>
                  </a:lnTo>
                  <a:lnTo>
                    <a:pt x="5962015" y="222872"/>
                  </a:lnTo>
                  <a:lnTo>
                    <a:pt x="5944260" y="212928"/>
                  </a:lnTo>
                  <a:lnTo>
                    <a:pt x="5932754" y="197599"/>
                  </a:lnTo>
                  <a:lnTo>
                    <a:pt x="5928652" y="177888"/>
                  </a:lnTo>
                  <a:lnTo>
                    <a:pt x="5932754" y="158508"/>
                  </a:lnTo>
                  <a:lnTo>
                    <a:pt x="5944260" y="143471"/>
                  </a:lnTo>
                  <a:lnTo>
                    <a:pt x="5962015" y="133731"/>
                  </a:lnTo>
                  <a:lnTo>
                    <a:pt x="5984811" y="130276"/>
                  </a:lnTo>
                  <a:lnTo>
                    <a:pt x="6007608" y="133731"/>
                  </a:lnTo>
                  <a:lnTo>
                    <a:pt x="6025350" y="143471"/>
                  </a:lnTo>
                  <a:lnTo>
                    <a:pt x="6036869" y="158508"/>
                  </a:lnTo>
                  <a:lnTo>
                    <a:pt x="6040958" y="177888"/>
                  </a:lnTo>
                  <a:lnTo>
                    <a:pt x="6040958" y="117424"/>
                  </a:lnTo>
                  <a:lnTo>
                    <a:pt x="6021616" y="107010"/>
                  </a:lnTo>
                  <a:lnTo>
                    <a:pt x="5984811" y="101523"/>
                  </a:lnTo>
                  <a:lnTo>
                    <a:pt x="5948007" y="107010"/>
                  </a:lnTo>
                  <a:lnTo>
                    <a:pt x="5919165" y="122529"/>
                  </a:lnTo>
                  <a:lnTo>
                    <a:pt x="5900344" y="146634"/>
                  </a:lnTo>
                  <a:lnTo>
                    <a:pt x="5893613" y="177888"/>
                  </a:lnTo>
                  <a:lnTo>
                    <a:pt x="5900344" y="209486"/>
                  </a:lnTo>
                  <a:lnTo>
                    <a:pt x="5919165" y="233883"/>
                  </a:lnTo>
                  <a:lnTo>
                    <a:pt x="5948007" y="249593"/>
                  </a:lnTo>
                  <a:lnTo>
                    <a:pt x="5984811" y="255155"/>
                  </a:lnTo>
                  <a:lnTo>
                    <a:pt x="6021616" y="249593"/>
                  </a:lnTo>
                  <a:lnTo>
                    <a:pt x="6050458" y="233883"/>
                  </a:lnTo>
                  <a:lnTo>
                    <a:pt x="6056211" y="226415"/>
                  </a:lnTo>
                  <a:lnTo>
                    <a:pt x="6069279" y="209486"/>
                  </a:lnTo>
                  <a:lnTo>
                    <a:pt x="6076010" y="177888"/>
                  </a:lnTo>
                  <a:close/>
                </a:path>
                <a:path w="6211569" h="403860">
                  <a:moveTo>
                    <a:pt x="6096216" y="49415"/>
                  </a:moveTo>
                  <a:lnTo>
                    <a:pt x="6003683" y="49415"/>
                  </a:lnTo>
                  <a:lnTo>
                    <a:pt x="6003683" y="0"/>
                  </a:lnTo>
                  <a:lnTo>
                    <a:pt x="5966841" y="0"/>
                  </a:lnTo>
                  <a:lnTo>
                    <a:pt x="5966841" y="49415"/>
                  </a:lnTo>
                  <a:lnTo>
                    <a:pt x="5870702" y="49415"/>
                  </a:lnTo>
                  <a:lnTo>
                    <a:pt x="5870702" y="79057"/>
                  </a:lnTo>
                  <a:lnTo>
                    <a:pt x="6096216" y="79057"/>
                  </a:lnTo>
                  <a:lnTo>
                    <a:pt x="6096216" y="49415"/>
                  </a:lnTo>
                  <a:close/>
                </a:path>
                <a:path w="6211569" h="403860">
                  <a:moveTo>
                    <a:pt x="6201791" y="444"/>
                  </a:moveTo>
                  <a:lnTo>
                    <a:pt x="6164504" y="444"/>
                  </a:lnTo>
                  <a:lnTo>
                    <a:pt x="6164504" y="107365"/>
                  </a:lnTo>
                  <a:lnTo>
                    <a:pt x="6096216" y="107365"/>
                  </a:lnTo>
                  <a:lnTo>
                    <a:pt x="6096216" y="137464"/>
                  </a:lnTo>
                  <a:lnTo>
                    <a:pt x="6164504" y="137464"/>
                  </a:lnTo>
                  <a:lnTo>
                    <a:pt x="6164504" y="191820"/>
                  </a:lnTo>
                  <a:lnTo>
                    <a:pt x="6096216" y="191820"/>
                  </a:lnTo>
                  <a:lnTo>
                    <a:pt x="6096216" y="221919"/>
                  </a:lnTo>
                  <a:lnTo>
                    <a:pt x="6164504" y="221919"/>
                  </a:lnTo>
                  <a:lnTo>
                    <a:pt x="6164504" y="307276"/>
                  </a:lnTo>
                  <a:lnTo>
                    <a:pt x="6201791" y="307276"/>
                  </a:lnTo>
                  <a:lnTo>
                    <a:pt x="6201791" y="444"/>
                  </a:lnTo>
                  <a:close/>
                </a:path>
                <a:path w="6211569" h="403860">
                  <a:moveTo>
                    <a:pt x="6211227" y="363880"/>
                  </a:moveTo>
                  <a:lnTo>
                    <a:pt x="5979414" y="363880"/>
                  </a:lnTo>
                  <a:lnTo>
                    <a:pt x="5979414" y="281216"/>
                  </a:lnTo>
                  <a:lnTo>
                    <a:pt x="5942584" y="281216"/>
                  </a:lnTo>
                  <a:lnTo>
                    <a:pt x="5942584" y="393979"/>
                  </a:lnTo>
                  <a:lnTo>
                    <a:pt x="6211227" y="393979"/>
                  </a:lnTo>
                  <a:lnTo>
                    <a:pt x="6211227" y="3638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6827" y="5693205"/>
              <a:ext cx="190478" cy="1904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66073" y="5576404"/>
              <a:ext cx="13352780" cy="408305"/>
            </a:xfrm>
            <a:custGeom>
              <a:avLst/>
              <a:gdLst/>
              <a:ahLst/>
              <a:cxnLst/>
              <a:rect l="l" t="t" r="r" b="b"/>
              <a:pathLst>
                <a:path w="13352780" h="408304">
                  <a:moveTo>
                    <a:pt x="205308" y="181952"/>
                  </a:moveTo>
                  <a:lnTo>
                    <a:pt x="198577" y="150685"/>
                  </a:lnTo>
                  <a:lnTo>
                    <a:pt x="185801" y="134327"/>
                  </a:lnTo>
                  <a:lnTo>
                    <a:pt x="179755" y="126580"/>
                  </a:lnTo>
                  <a:lnTo>
                    <a:pt x="170268" y="121488"/>
                  </a:lnTo>
                  <a:lnTo>
                    <a:pt x="170268" y="181952"/>
                  </a:lnTo>
                  <a:lnTo>
                    <a:pt x="166166" y="201663"/>
                  </a:lnTo>
                  <a:lnTo>
                    <a:pt x="154647" y="216992"/>
                  </a:lnTo>
                  <a:lnTo>
                    <a:pt x="136906" y="226923"/>
                  </a:lnTo>
                  <a:lnTo>
                    <a:pt x="114109" y="230466"/>
                  </a:lnTo>
                  <a:lnTo>
                    <a:pt x="91313" y="226923"/>
                  </a:lnTo>
                  <a:lnTo>
                    <a:pt x="73558" y="216992"/>
                  </a:lnTo>
                  <a:lnTo>
                    <a:pt x="62052" y="201663"/>
                  </a:lnTo>
                  <a:lnTo>
                    <a:pt x="57950" y="181952"/>
                  </a:lnTo>
                  <a:lnTo>
                    <a:pt x="62052" y="162572"/>
                  </a:lnTo>
                  <a:lnTo>
                    <a:pt x="73558" y="147523"/>
                  </a:lnTo>
                  <a:lnTo>
                    <a:pt x="91313" y="137782"/>
                  </a:lnTo>
                  <a:lnTo>
                    <a:pt x="114109" y="134327"/>
                  </a:lnTo>
                  <a:lnTo>
                    <a:pt x="136906" y="137782"/>
                  </a:lnTo>
                  <a:lnTo>
                    <a:pt x="154647" y="147523"/>
                  </a:lnTo>
                  <a:lnTo>
                    <a:pt x="166166" y="162572"/>
                  </a:lnTo>
                  <a:lnTo>
                    <a:pt x="170268" y="181952"/>
                  </a:lnTo>
                  <a:lnTo>
                    <a:pt x="170268" y="121488"/>
                  </a:lnTo>
                  <a:lnTo>
                    <a:pt x="150914" y="111061"/>
                  </a:lnTo>
                  <a:lnTo>
                    <a:pt x="114109" y="105575"/>
                  </a:lnTo>
                  <a:lnTo>
                    <a:pt x="77304" y="111061"/>
                  </a:lnTo>
                  <a:lnTo>
                    <a:pt x="48463" y="126580"/>
                  </a:lnTo>
                  <a:lnTo>
                    <a:pt x="29641" y="150685"/>
                  </a:lnTo>
                  <a:lnTo>
                    <a:pt x="22910" y="181952"/>
                  </a:lnTo>
                  <a:lnTo>
                    <a:pt x="29641" y="213537"/>
                  </a:lnTo>
                  <a:lnTo>
                    <a:pt x="48463" y="237934"/>
                  </a:lnTo>
                  <a:lnTo>
                    <a:pt x="77304" y="253644"/>
                  </a:lnTo>
                  <a:lnTo>
                    <a:pt x="114109" y="259219"/>
                  </a:lnTo>
                  <a:lnTo>
                    <a:pt x="150914" y="253644"/>
                  </a:lnTo>
                  <a:lnTo>
                    <a:pt x="179755" y="237934"/>
                  </a:lnTo>
                  <a:lnTo>
                    <a:pt x="185521" y="230466"/>
                  </a:lnTo>
                  <a:lnTo>
                    <a:pt x="198577" y="213537"/>
                  </a:lnTo>
                  <a:lnTo>
                    <a:pt x="205308" y="181952"/>
                  </a:lnTo>
                  <a:close/>
                </a:path>
                <a:path w="13352780" h="408304">
                  <a:moveTo>
                    <a:pt x="225513" y="53467"/>
                  </a:moveTo>
                  <a:lnTo>
                    <a:pt x="132981" y="53467"/>
                  </a:lnTo>
                  <a:lnTo>
                    <a:pt x="132981" y="4051"/>
                  </a:lnTo>
                  <a:lnTo>
                    <a:pt x="96139" y="4051"/>
                  </a:lnTo>
                  <a:lnTo>
                    <a:pt x="96139" y="53467"/>
                  </a:lnTo>
                  <a:lnTo>
                    <a:pt x="0" y="53467"/>
                  </a:lnTo>
                  <a:lnTo>
                    <a:pt x="0" y="83108"/>
                  </a:lnTo>
                  <a:lnTo>
                    <a:pt x="225513" y="83108"/>
                  </a:lnTo>
                  <a:lnTo>
                    <a:pt x="225513" y="53467"/>
                  </a:lnTo>
                  <a:close/>
                </a:path>
                <a:path w="13352780" h="408304">
                  <a:moveTo>
                    <a:pt x="331089" y="4495"/>
                  </a:moveTo>
                  <a:lnTo>
                    <a:pt x="293801" y="4495"/>
                  </a:lnTo>
                  <a:lnTo>
                    <a:pt x="293801" y="111417"/>
                  </a:lnTo>
                  <a:lnTo>
                    <a:pt x="225513" y="111417"/>
                  </a:lnTo>
                  <a:lnTo>
                    <a:pt x="225513" y="141516"/>
                  </a:lnTo>
                  <a:lnTo>
                    <a:pt x="293801" y="141516"/>
                  </a:lnTo>
                  <a:lnTo>
                    <a:pt x="293801" y="195872"/>
                  </a:lnTo>
                  <a:lnTo>
                    <a:pt x="225513" y="195872"/>
                  </a:lnTo>
                  <a:lnTo>
                    <a:pt x="225513" y="225971"/>
                  </a:lnTo>
                  <a:lnTo>
                    <a:pt x="293801" y="225971"/>
                  </a:lnTo>
                  <a:lnTo>
                    <a:pt x="293801" y="311327"/>
                  </a:lnTo>
                  <a:lnTo>
                    <a:pt x="331089" y="311327"/>
                  </a:lnTo>
                  <a:lnTo>
                    <a:pt x="331089" y="4495"/>
                  </a:lnTo>
                  <a:close/>
                </a:path>
                <a:path w="13352780" h="408304">
                  <a:moveTo>
                    <a:pt x="340525" y="367931"/>
                  </a:moveTo>
                  <a:lnTo>
                    <a:pt x="108712" y="367931"/>
                  </a:lnTo>
                  <a:lnTo>
                    <a:pt x="108712" y="285267"/>
                  </a:lnTo>
                  <a:lnTo>
                    <a:pt x="71882" y="285267"/>
                  </a:lnTo>
                  <a:lnTo>
                    <a:pt x="71882" y="398030"/>
                  </a:lnTo>
                  <a:lnTo>
                    <a:pt x="340525" y="398030"/>
                  </a:lnTo>
                  <a:lnTo>
                    <a:pt x="340525" y="367931"/>
                  </a:lnTo>
                  <a:close/>
                </a:path>
                <a:path w="13352780" h="408304">
                  <a:moveTo>
                    <a:pt x="602424" y="295605"/>
                  </a:moveTo>
                  <a:lnTo>
                    <a:pt x="600532" y="277190"/>
                  </a:lnTo>
                  <a:lnTo>
                    <a:pt x="599287" y="265061"/>
                  </a:lnTo>
                  <a:lnTo>
                    <a:pt x="567029" y="270865"/>
                  </a:lnTo>
                  <a:lnTo>
                    <a:pt x="534936" y="274485"/>
                  </a:lnTo>
                  <a:lnTo>
                    <a:pt x="500989" y="276428"/>
                  </a:lnTo>
                  <a:lnTo>
                    <a:pt x="463169" y="277190"/>
                  </a:lnTo>
                  <a:lnTo>
                    <a:pt x="463169" y="83108"/>
                  </a:lnTo>
                  <a:lnTo>
                    <a:pt x="576821" y="83108"/>
                  </a:lnTo>
                  <a:lnTo>
                    <a:pt x="576821" y="53009"/>
                  </a:lnTo>
                  <a:lnTo>
                    <a:pt x="426783" y="53009"/>
                  </a:lnTo>
                  <a:lnTo>
                    <a:pt x="426783" y="307733"/>
                  </a:lnTo>
                  <a:lnTo>
                    <a:pt x="453288" y="307733"/>
                  </a:lnTo>
                  <a:lnTo>
                    <a:pt x="495223" y="307289"/>
                  </a:lnTo>
                  <a:lnTo>
                    <a:pt x="532409" y="305549"/>
                  </a:lnTo>
                  <a:lnTo>
                    <a:pt x="567309" y="301853"/>
                  </a:lnTo>
                  <a:lnTo>
                    <a:pt x="602424" y="295605"/>
                  </a:lnTo>
                  <a:close/>
                </a:path>
                <a:path w="13352780" h="408304">
                  <a:moveTo>
                    <a:pt x="754722" y="4051"/>
                  </a:moveTo>
                  <a:lnTo>
                    <a:pt x="719226" y="4051"/>
                  </a:lnTo>
                  <a:lnTo>
                    <a:pt x="719226" y="165773"/>
                  </a:lnTo>
                  <a:lnTo>
                    <a:pt x="662178" y="165773"/>
                  </a:lnTo>
                  <a:lnTo>
                    <a:pt x="662178" y="13030"/>
                  </a:lnTo>
                  <a:lnTo>
                    <a:pt x="627583" y="13030"/>
                  </a:lnTo>
                  <a:lnTo>
                    <a:pt x="627583" y="386803"/>
                  </a:lnTo>
                  <a:lnTo>
                    <a:pt x="662178" y="386803"/>
                  </a:lnTo>
                  <a:lnTo>
                    <a:pt x="662178" y="195872"/>
                  </a:lnTo>
                  <a:lnTo>
                    <a:pt x="719226" y="195872"/>
                  </a:lnTo>
                  <a:lnTo>
                    <a:pt x="719226" y="407009"/>
                  </a:lnTo>
                  <a:lnTo>
                    <a:pt x="754722" y="407009"/>
                  </a:lnTo>
                  <a:lnTo>
                    <a:pt x="754722" y="195872"/>
                  </a:lnTo>
                  <a:lnTo>
                    <a:pt x="754722" y="165773"/>
                  </a:lnTo>
                  <a:lnTo>
                    <a:pt x="754722" y="4051"/>
                  </a:lnTo>
                  <a:close/>
                </a:path>
                <a:path w="13352780" h="408304">
                  <a:moveTo>
                    <a:pt x="1063345" y="283921"/>
                  </a:moveTo>
                  <a:lnTo>
                    <a:pt x="1023467" y="255016"/>
                  </a:lnTo>
                  <a:lnTo>
                    <a:pt x="990904" y="213677"/>
                  </a:lnTo>
                  <a:lnTo>
                    <a:pt x="979398" y="187782"/>
                  </a:lnTo>
                  <a:lnTo>
                    <a:pt x="968959" y="164338"/>
                  </a:lnTo>
                  <a:lnTo>
                    <a:pt x="960920" y="111417"/>
                  </a:lnTo>
                  <a:lnTo>
                    <a:pt x="960920" y="39090"/>
                  </a:lnTo>
                  <a:lnTo>
                    <a:pt x="924534" y="39090"/>
                  </a:lnTo>
                  <a:lnTo>
                    <a:pt x="924534" y="111417"/>
                  </a:lnTo>
                  <a:lnTo>
                    <a:pt x="916470" y="166281"/>
                  </a:lnTo>
                  <a:lnTo>
                    <a:pt x="894372" y="217830"/>
                  </a:lnTo>
                  <a:lnTo>
                    <a:pt x="861415" y="261200"/>
                  </a:lnTo>
                  <a:lnTo>
                    <a:pt x="820762" y="291566"/>
                  </a:lnTo>
                  <a:lnTo>
                    <a:pt x="842772" y="321208"/>
                  </a:lnTo>
                  <a:lnTo>
                    <a:pt x="875106" y="298399"/>
                  </a:lnTo>
                  <a:lnTo>
                    <a:pt x="903300" y="267474"/>
                  </a:lnTo>
                  <a:lnTo>
                    <a:pt x="926287" y="230047"/>
                  </a:lnTo>
                  <a:lnTo>
                    <a:pt x="942949" y="187782"/>
                  </a:lnTo>
                  <a:lnTo>
                    <a:pt x="959954" y="227457"/>
                  </a:lnTo>
                  <a:lnTo>
                    <a:pt x="982599" y="262585"/>
                  </a:lnTo>
                  <a:lnTo>
                    <a:pt x="1009789" y="291642"/>
                  </a:lnTo>
                  <a:lnTo>
                    <a:pt x="1040434" y="313118"/>
                  </a:lnTo>
                  <a:lnTo>
                    <a:pt x="1063345" y="283921"/>
                  </a:lnTo>
                  <a:close/>
                </a:path>
                <a:path w="13352780" h="408304">
                  <a:moveTo>
                    <a:pt x="1202156" y="167576"/>
                  </a:moveTo>
                  <a:lnTo>
                    <a:pt x="1135672" y="167576"/>
                  </a:lnTo>
                  <a:lnTo>
                    <a:pt x="1135672" y="4495"/>
                  </a:lnTo>
                  <a:lnTo>
                    <a:pt x="1098842" y="4495"/>
                  </a:lnTo>
                  <a:lnTo>
                    <a:pt x="1098842" y="407009"/>
                  </a:lnTo>
                  <a:lnTo>
                    <a:pt x="1135672" y="407009"/>
                  </a:lnTo>
                  <a:lnTo>
                    <a:pt x="1135672" y="198120"/>
                  </a:lnTo>
                  <a:lnTo>
                    <a:pt x="1202156" y="198120"/>
                  </a:lnTo>
                  <a:lnTo>
                    <a:pt x="1202156" y="167576"/>
                  </a:lnTo>
                  <a:close/>
                </a:path>
                <a:path w="13352780" h="408304">
                  <a:moveTo>
                    <a:pt x="1494612" y="53467"/>
                  </a:moveTo>
                  <a:lnTo>
                    <a:pt x="1390840" y="53467"/>
                  </a:lnTo>
                  <a:lnTo>
                    <a:pt x="1390840" y="4495"/>
                  </a:lnTo>
                  <a:lnTo>
                    <a:pt x="1353997" y="4495"/>
                  </a:lnTo>
                  <a:lnTo>
                    <a:pt x="1353997" y="53467"/>
                  </a:lnTo>
                  <a:lnTo>
                    <a:pt x="1249781" y="53467"/>
                  </a:lnTo>
                  <a:lnTo>
                    <a:pt x="1249781" y="83108"/>
                  </a:lnTo>
                  <a:lnTo>
                    <a:pt x="1494612" y="83108"/>
                  </a:lnTo>
                  <a:lnTo>
                    <a:pt x="1494612" y="53467"/>
                  </a:lnTo>
                  <a:close/>
                </a:path>
                <a:path w="13352780" h="408304">
                  <a:moveTo>
                    <a:pt x="1507642" y="314477"/>
                  </a:moveTo>
                  <a:lnTo>
                    <a:pt x="1505877" y="296506"/>
                  </a:lnTo>
                  <a:lnTo>
                    <a:pt x="1504950" y="287070"/>
                  </a:lnTo>
                  <a:lnTo>
                    <a:pt x="1476946" y="290372"/>
                  </a:lnTo>
                  <a:lnTo>
                    <a:pt x="1448396" y="292963"/>
                  </a:lnTo>
                  <a:lnTo>
                    <a:pt x="1419593" y="294970"/>
                  </a:lnTo>
                  <a:lnTo>
                    <a:pt x="1390840" y="296506"/>
                  </a:lnTo>
                  <a:lnTo>
                    <a:pt x="1390840" y="254279"/>
                  </a:lnTo>
                  <a:lnTo>
                    <a:pt x="1423149" y="245922"/>
                  </a:lnTo>
                  <a:lnTo>
                    <a:pt x="1447787" y="230238"/>
                  </a:lnTo>
                  <a:lnTo>
                    <a:pt x="1450492" y="226415"/>
                  </a:lnTo>
                  <a:lnTo>
                    <a:pt x="1463484" y="208153"/>
                  </a:lnTo>
                  <a:lnTo>
                    <a:pt x="1469009" y="180594"/>
                  </a:lnTo>
                  <a:lnTo>
                    <a:pt x="1461998" y="149809"/>
                  </a:lnTo>
                  <a:lnTo>
                    <a:pt x="1449019" y="134327"/>
                  </a:lnTo>
                  <a:lnTo>
                    <a:pt x="1442275" y="126301"/>
                  </a:lnTo>
                  <a:lnTo>
                    <a:pt x="1433969" y="122224"/>
                  </a:lnTo>
                  <a:lnTo>
                    <a:pt x="1433969" y="180594"/>
                  </a:lnTo>
                  <a:lnTo>
                    <a:pt x="1429473" y="199504"/>
                  </a:lnTo>
                  <a:lnTo>
                    <a:pt x="1416837" y="213956"/>
                  </a:lnTo>
                  <a:lnTo>
                    <a:pt x="1397393" y="223177"/>
                  </a:lnTo>
                  <a:lnTo>
                    <a:pt x="1372425" y="226415"/>
                  </a:lnTo>
                  <a:lnTo>
                    <a:pt x="1347190" y="223177"/>
                  </a:lnTo>
                  <a:lnTo>
                    <a:pt x="1327607" y="213956"/>
                  </a:lnTo>
                  <a:lnTo>
                    <a:pt x="1314932" y="199504"/>
                  </a:lnTo>
                  <a:lnTo>
                    <a:pt x="1310424" y="180594"/>
                  </a:lnTo>
                  <a:lnTo>
                    <a:pt x="1314932" y="161429"/>
                  </a:lnTo>
                  <a:lnTo>
                    <a:pt x="1327607" y="146850"/>
                  </a:lnTo>
                  <a:lnTo>
                    <a:pt x="1347190" y="137579"/>
                  </a:lnTo>
                  <a:lnTo>
                    <a:pt x="1372425" y="134327"/>
                  </a:lnTo>
                  <a:lnTo>
                    <a:pt x="1397393" y="137579"/>
                  </a:lnTo>
                  <a:lnTo>
                    <a:pt x="1416837" y="146850"/>
                  </a:lnTo>
                  <a:lnTo>
                    <a:pt x="1429473" y="161429"/>
                  </a:lnTo>
                  <a:lnTo>
                    <a:pt x="1433969" y="180594"/>
                  </a:lnTo>
                  <a:lnTo>
                    <a:pt x="1433969" y="122224"/>
                  </a:lnTo>
                  <a:lnTo>
                    <a:pt x="1411770" y="111302"/>
                  </a:lnTo>
                  <a:lnTo>
                    <a:pt x="1372425" y="106032"/>
                  </a:lnTo>
                  <a:lnTo>
                    <a:pt x="1333004" y="111302"/>
                  </a:lnTo>
                  <a:lnTo>
                    <a:pt x="1302346" y="126301"/>
                  </a:lnTo>
                  <a:lnTo>
                    <a:pt x="1282458" y="149809"/>
                  </a:lnTo>
                  <a:lnTo>
                    <a:pt x="1275384" y="180594"/>
                  </a:lnTo>
                  <a:lnTo>
                    <a:pt x="1280972" y="208419"/>
                  </a:lnTo>
                  <a:lnTo>
                    <a:pt x="1296835" y="230632"/>
                  </a:lnTo>
                  <a:lnTo>
                    <a:pt x="1321625" y="246367"/>
                  </a:lnTo>
                  <a:lnTo>
                    <a:pt x="1353997" y="254723"/>
                  </a:lnTo>
                  <a:lnTo>
                    <a:pt x="1353997" y="297853"/>
                  </a:lnTo>
                  <a:lnTo>
                    <a:pt x="1295438" y="299250"/>
                  </a:lnTo>
                  <a:lnTo>
                    <a:pt x="1241247" y="299643"/>
                  </a:lnTo>
                  <a:lnTo>
                    <a:pt x="1246632" y="330644"/>
                  </a:lnTo>
                  <a:lnTo>
                    <a:pt x="1293622" y="330390"/>
                  </a:lnTo>
                  <a:lnTo>
                    <a:pt x="1344650" y="329222"/>
                  </a:lnTo>
                  <a:lnTo>
                    <a:pt x="1398295" y="326567"/>
                  </a:lnTo>
                  <a:lnTo>
                    <a:pt x="1453108" y="321843"/>
                  </a:lnTo>
                  <a:lnTo>
                    <a:pt x="1507642" y="314477"/>
                  </a:lnTo>
                  <a:close/>
                </a:path>
                <a:path w="13352780" h="408304">
                  <a:moveTo>
                    <a:pt x="1567395" y="4495"/>
                  </a:moveTo>
                  <a:lnTo>
                    <a:pt x="1530553" y="4495"/>
                  </a:lnTo>
                  <a:lnTo>
                    <a:pt x="1530553" y="407009"/>
                  </a:lnTo>
                  <a:lnTo>
                    <a:pt x="1567395" y="407009"/>
                  </a:lnTo>
                  <a:lnTo>
                    <a:pt x="1567395" y="4495"/>
                  </a:lnTo>
                  <a:close/>
                </a:path>
                <a:path w="13352780" h="408304">
                  <a:moveTo>
                    <a:pt x="1914652" y="13030"/>
                  </a:moveTo>
                  <a:lnTo>
                    <a:pt x="1879612" y="13030"/>
                  </a:lnTo>
                  <a:lnTo>
                    <a:pt x="1879612" y="160832"/>
                  </a:lnTo>
                  <a:lnTo>
                    <a:pt x="1828850" y="160832"/>
                  </a:lnTo>
                  <a:lnTo>
                    <a:pt x="1820443" y="109575"/>
                  </a:lnTo>
                  <a:lnTo>
                    <a:pt x="1803171" y="71882"/>
                  </a:lnTo>
                  <a:lnTo>
                    <a:pt x="1802676" y="70815"/>
                  </a:lnTo>
                  <a:lnTo>
                    <a:pt x="1795602" y="64160"/>
                  </a:lnTo>
                  <a:lnTo>
                    <a:pt x="1795602" y="177457"/>
                  </a:lnTo>
                  <a:lnTo>
                    <a:pt x="1791881" y="222021"/>
                  </a:lnTo>
                  <a:lnTo>
                    <a:pt x="1781340" y="255676"/>
                  </a:lnTo>
                  <a:lnTo>
                    <a:pt x="1764906" y="276948"/>
                  </a:lnTo>
                  <a:lnTo>
                    <a:pt x="1743494" y="284378"/>
                  </a:lnTo>
                  <a:lnTo>
                    <a:pt x="1721637" y="276948"/>
                  </a:lnTo>
                  <a:lnTo>
                    <a:pt x="1705076" y="255676"/>
                  </a:lnTo>
                  <a:lnTo>
                    <a:pt x="1694599" y="222021"/>
                  </a:lnTo>
                  <a:lnTo>
                    <a:pt x="1690928" y="177457"/>
                  </a:lnTo>
                  <a:lnTo>
                    <a:pt x="1694599" y="133667"/>
                  </a:lnTo>
                  <a:lnTo>
                    <a:pt x="1705076" y="100406"/>
                  </a:lnTo>
                  <a:lnTo>
                    <a:pt x="1721637" y="79286"/>
                  </a:lnTo>
                  <a:lnTo>
                    <a:pt x="1743494" y="71882"/>
                  </a:lnTo>
                  <a:lnTo>
                    <a:pt x="1764906" y="79286"/>
                  </a:lnTo>
                  <a:lnTo>
                    <a:pt x="1781340" y="100406"/>
                  </a:lnTo>
                  <a:lnTo>
                    <a:pt x="1791881" y="133667"/>
                  </a:lnTo>
                  <a:lnTo>
                    <a:pt x="1795602" y="177457"/>
                  </a:lnTo>
                  <a:lnTo>
                    <a:pt x="1795602" y="64160"/>
                  </a:lnTo>
                  <a:lnTo>
                    <a:pt x="1776666" y="46304"/>
                  </a:lnTo>
                  <a:lnTo>
                    <a:pt x="1743494" y="37744"/>
                  </a:lnTo>
                  <a:lnTo>
                    <a:pt x="1707845" y="47510"/>
                  </a:lnTo>
                  <a:lnTo>
                    <a:pt x="1680654" y="75425"/>
                  </a:lnTo>
                  <a:lnTo>
                    <a:pt x="1663319" y="119430"/>
                  </a:lnTo>
                  <a:lnTo>
                    <a:pt x="1657235" y="177457"/>
                  </a:lnTo>
                  <a:lnTo>
                    <a:pt x="1663319" y="236258"/>
                  </a:lnTo>
                  <a:lnTo>
                    <a:pt x="1680654" y="280670"/>
                  </a:lnTo>
                  <a:lnTo>
                    <a:pt x="1707845" y="308724"/>
                  </a:lnTo>
                  <a:lnTo>
                    <a:pt x="1743494" y="318516"/>
                  </a:lnTo>
                  <a:lnTo>
                    <a:pt x="1777238" y="309702"/>
                  </a:lnTo>
                  <a:lnTo>
                    <a:pt x="1803527" y="284378"/>
                  </a:lnTo>
                  <a:lnTo>
                    <a:pt x="1821129" y="244221"/>
                  </a:lnTo>
                  <a:lnTo>
                    <a:pt x="1828850" y="190931"/>
                  </a:lnTo>
                  <a:lnTo>
                    <a:pt x="1879612" y="190931"/>
                  </a:lnTo>
                  <a:lnTo>
                    <a:pt x="1879612" y="387248"/>
                  </a:lnTo>
                  <a:lnTo>
                    <a:pt x="1914652" y="387248"/>
                  </a:lnTo>
                  <a:lnTo>
                    <a:pt x="1914652" y="190931"/>
                  </a:lnTo>
                  <a:lnTo>
                    <a:pt x="1914652" y="160832"/>
                  </a:lnTo>
                  <a:lnTo>
                    <a:pt x="1914652" y="13030"/>
                  </a:lnTo>
                  <a:close/>
                </a:path>
                <a:path w="13352780" h="408304">
                  <a:moveTo>
                    <a:pt x="1994611" y="4051"/>
                  </a:moveTo>
                  <a:lnTo>
                    <a:pt x="1959571" y="4051"/>
                  </a:lnTo>
                  <a:lnTo>
                    <a:pt x="1959571" y="407009"/>
                  </a:lnTo>
                  <a:lnTo>
                    <a:pt x="1994611" y="407009"/>
                  </a:lnTo>
                  <a:lnTo>
                    <a:pt x="1994611" y="4051"/>
                  </a:lnTo>
                  <a:close/>
                </a:path>
                <a:path w="13352780" h="408304">
                  <a:moveTo>
                    <a:pt x="2310879" y="285267"/>
                  </a:moveTo>
                  <a:lnTo>
                    <a:pt x="2269960" y="256578"/>
                  </a:lnTo>
                  <a:lnTo>
                    <a:pt x="2236863" y="215138"/>
                  </a:lnTo>
                  <a:lnTo>
                    <a:pt x="2224354" y="186893"/>
                  </a:lnTo>
                  <a:lnTo>
                    <a:pt x="2214727" y="165176"/>
                  </a:lnTo>
                  <a:lnTo>
                    <a:pt x="2206650" y="110972"/>
                  </a:lnTo>
                  <a:lnTo>
                    <a:pt x="2206650" y="38646"/>
                  </a:lnTo>
                  <a:lnTo>
                    <a:pt x="2169820" y="38646"/>
                  </a:lnTo>
                  <a:lnTo>
                    <a:pt x="2169820" y="110972"/>
                  </a:lnTo>
                  <a:lnTo>
                    <a:pt x="2164588" y="155676"/>
                  </a:lnTo>
                  <a:lnTo>
                    <a:pt x="2149945" y="198653"/>
                  </a:lnTo>
                  <a:lnTo>
                    <a:pt x="2127504" y="237439"/>
                  </a:lnTo>
                  <a:lnTo>
                    <a:pt x="2098865" y="269532"/>
                  </a:lnTo>
                  <a:lnTo>
                    <a:pt x="2065591" y="292455"/>
                  </a:lnTo>
                  <a:lnTo>
                    <a:pt x="2088057" y="321665"/>
                  </a:lnTo>
                  <a:lnTo>
                    <a:pt x="2120392" y="298767"/>
                  </a:lnTo>
                  <a:lnTo>
                    <a:pt x="2148586" y="267589"/>
                  </a:lnTo>
                  <a:lnTo>
                    <a:pt x="2171573" y="229743"/>
                  </a:lnTo>
                  <a:lnTo>
                    <a:pt x="2188235" y="186893"/>
                  </a:lnTo>
                  <a:lnTo>
                    <a:pt x="2205355" y="227482"/>
                  </a:lnTo>
                  <a:lnTo>
                    <a:pt x="2228494" y="263309"/>
                  </a:lnTo>
                  <a:lnTo>
                    <a:pt x="2256777" y="292836"/>
                  </a:lnTo>
                  <a:lnTo>
                    <a:pt x="2289314" y="314477"/>
                  </a:lnTo>
                  <a:lnTo>
                    <a:pt x="2310879" y="285267"/>
                  </a:lnTo>
                  <a:close/>
                </a:path>
                <a:path w="13352780" h="408304">
                  <a:moveTo>
                    <a:pt x="2397582" y="4051"/>
                  </a:moveTo>
                  <a:lnTo>
                    <a:pt x="2360739" y="4051"/>
                  </a:lnTo>
                  <a:lnTo>
                    <a:pt x="2360739" y="140614"/>
                  </a:lnTo>
                  <a:lnTo>
                    <a:pt x="2267305" y="140614"/>
                  </a:lnTo>
                  <a:lnTo>
                    <a:pt x="2267305" y="170713"/>
                  </a:lnTo>
                  <a:lnTo>
                    <a:pt x="2360739" y="170713"/>
                  </a:lnTo>
                  <a:lnTo>
                    <a:pt x="2360739" y="407466"/>
                  </a:lnTo>
                  <a:lnTo>
                    <a:pt x="2397582" y="407466"/>
                  </a:lnTo>
                  <a:lnTo>
                    <a:pt x="2397582" y="4051"/>
                  </a:lnTo>
                  <a:close/>
                </a:path>
                <a:path w="13352780" h="408304">
                  <a:moveTo>
                    <a:pt x="2843504" y="292912"/>
                  </a:moveTo>
                  <a:lnTo>
                    <a:pt x="2841244" y="275844"/>
                  </a:lnTo>
                  <a:lnTo>
                    <a:pt x="2839453" y="262356"/>
                  </a:lnTo>
                  <a:lnTo>
                    <a:pt x="2796502" y="268820"/>
                  </a:lnTo>
                  <a:lnTo>
                    <a:pt x="2753601" y="272973"/>
                  </a:lnTo>
                  <a:lnTo>
                    <a:pt x="2708249" y="275183"/>
                  </a:lnTo>
                  <a:lnTo>
                    <a:pt x="2657970" y="275844"/>
                  </a:lnTo>
                  <a:lnTo>
                    <a:pt x="2657970" y="73228"/>
                  </a:lnTo>
                  <a:lnTo>
                    <a:pt x="2808465" y="73228"/>
                  </a:lnTo>
                  <a:lnTo>
                    <a:pt x="2808465" y="42684"/>
                  </a:lnTo>
                  <a:lnTo>
                    <a:pt x="2621127" y="42684"/>
                  </a:lnTo>
                  <a:lnTo>
                    <a:pt x="2621127" y="307289"/>
                  </a:lnTo>
                  <a:lnTo>
                    <a:pt x="2653030" y="307289"/>
                  </a:lnTo>
                  <a:lnTo>
                    <a:pt x="2706166" y="306679"/>
                  </a:lnTo>
                  <a:lnTo>
                    <a:pt x="2753652" y="304482"/>
                  </a:lnTo>
                  <a:lnTo>
                    <a:pt x="2798445" y="300088"/>
                  </a:lnTo>
                  <a:lnTo>
                    <a:pt x="2843504" y="292912"/>
                  </a:lnTo>
                  <a:close/>
                </a:path>
                <a:path w="13352780" h="408304">
                  <a:moveTo>
                    <a:pt x="2980525" y="163080"/>
                  </a:moveTo>
                  <a:lnTo>
                    <a:pt x="2914027" y="163080"/>
                  </a:lnTo>
                  <a:lnTo>
                    <a:pt x="2914027" y="4051"/>
                  </a:lnTo>
                  <a:lnTo>
                    <a:pt x="2877197" y="4051"/>
                  </a:lnTo>
                  <a:lnTo>
                    <a:pt x="2877197" y="407911"/>
                  </a:lnTo>
                  <a:lnTo>
                    <a:pt x="2914027" y="407911"/>
                  </a:lnTo>
                  <a:lnTo>
                    <a:pt x="2914027" y="193624"/>
                  </a:lnTo>
                  <a:lnTo>
                    <a:pt x="2980525" y="193624"/>
                  </a:lnTo>
                  <a:lnTo>
                    <a:pt x="2980525" y="163080"/>
                  </a:lnTo>
                  <a:close/>
                </a:path>
                <a:path w="13352780" h="408304">
                  <a:moveTo>
                    <a:pt x="3235236" y="122643"/>
                  </a:moveTo>
                  <a:lnTo>
                    <a:pt x="3227336" y="84404"/>
                  </a:lnTo>
                  <a:lnTo>
                    <a:pt x="3208553" y="58851"/>
                  </a:lnTo>
                  <a:lnTo>
                    <a:pt x="3205416" y="54584"/>
                  </a:lnTo>
                  <a:lnTo>
                    <a:pt x="3199295" y="51028"/>
                  </a:lnTo>
                  <a:lnTo>
                    <a:pt x="3199295" y="122643"/>
                  </a:lnTo>
                  <a:lnTo>
                    <a:pt x="3194113" y="148602"/>
                  </a:lnTo>
                  <a:lnTo>
                    <a:pt x="3179699" y="168922"/>
                  </a:lnTo>
                  <a:lnTo>
                    <a:pt x="3157791" y="182156"/>
                  </a:lnTo>
                  <a:lnTo>
                    <a:pt x="3130118" y="186893"/>
                  </a:lnTo>
                  <a:lnTo>
                    <a:pt x="3102241" y="182156"/>
                  </a:lnTo>
                  <a:lnTo>
                    <a:pt x="3080359" y="168922"/>
                  </a:lnTo>
                  <a:lnTo>
                    <a:pt x="3066059" y="148602"/>
                  </a:lnTo>
                  <a:lnTo>
                    <a:pt x="3060928" y="122643"/>
                  </a:lnTo>
                  <a:lnTo>
                    <a:pt x="3066059" y="96761"/>
                  </a:lnTo>
                  <a:lnTo>
                    <a:pt x="3080359" y="76606"/>
                  </a:lnTo>
                  <a:lnTo>
                    <a:pt x="3102241" y="63512"/>
                  </a:lnTo>
                  <a:lnTo>
                    <a:pt x="3130118" y="58851"/>
                  </a:lnTo>
                  <a:lnTo>
                    <a:pt x="3157791" y="63512"/>
                  </a:lnTo>
                  <a:lnTo>
                    <a:pt x="3179699" y="76606"/>
                  </a:lnTo>
                  <a:lnTo>
                    <a:pt x="3194113" y="96761"/>
                  </a:lnTo>
                  <a:lnTo>
                    <a:pt x="3199295" y="122643"/>
                  </a:lnTo>
                  <a:lnTo>
                    <a:pt x="3199295" y="51028"/>
                  </a:lnTo>
                  <a:lnTo>
                    <a:pt x="3172129" y="35217"/>
                  </a:lnTo>
                  <a:lnTo>
                    <a:pt x="3130118" y="28308"/>
                  </a:lnTo>
                  <a:lnTo>
                    <a:pt x="3087916" y="35217"/>
                  </a:lnTo>
                  <a:lnTo>
                    <a:pt x="3054642" y="54584"/>
                  </a:lnTo>
                  <a:lnTo>
                    <a:pt x="3032823" y="84404"/>
                  </a:lnTo>
                  <a:lnTo>
                    <a:pt x="3024987" y="122643"/>
                  </a:lnTo>
                  <a:lnTo>
                    <a:pt x="3032823" y="161213"/>
                  </a:lnTo>
                  <a:lnTo>
                    <a:pt x="3054642" y="191325"/>
                  </a:lnTo>
                  <a:lnTo>
                    <a:pt x="3087916" y="210896"/>
                  </a:lnTo>
                  <a:lnTo>
                    <a:pt x="3130118" y="217881"/>
                  </a:lnTo>
                  <a:lnTo>
                    <a:pt x="3172129" y="210896"/>
                  </a:lnTo>
                  <a:lnTo>
                    <a:pt x="3205416" y="191325"/>
                  </a:lnTo>
                  <a:lnTo>
                    <a:pt x="3208642" y="186893"/>
                  </a:lnTo>
                  <a:lnTo>
                    <a:pt x="3227336" y="161213"/>
                  </a:lnTo>
                  <a:lnTo>
                    <a:pt x="3235236" y="122643"/>
                  </a:lnTo>
                  <a:close/>
                </a:path>
                <a:path w="13352780" h="408304">
                  <a:moveTo>
                    <a:pt x="3334512" y="331089"/>
                  </a:moveTo>
                  <a:lnTo>
                    <a:pt x="3325241" y="299021"/>
                  </a:lnTo>
                  <a:lnTo>
                    <a:pt x="3309366" y="284822"/>
                  </a:lnTo>
                  <a:lnTo>
                    <a:pt x="3298748" y="275336"/>
                  </a:lnTo>
                  <a:lnTo>
                    <a:pt x="3297682" y="274967"/>
                  </a:lnTo>
                  <a:lnTo>
                    <a:pt x="3297682" y="331089"/>
                  </a:lnTo>
                  <a:lnTo>
                    <a:pt x="3291065" y="350456"/>
                  </a:lnTo>
                  <a:lnTo>
                    <a:pt x="3272078" y="365010"/>
                  </a:lnTo>
                  <a:lnTo>
                    <a:pt x="3241954" y="374180"/>
                  </a:lnTo>
                  <a:lnTo>
                    <a:pt x="3201987" y="377367"/>
                  </a:lnTo>
                  <a:lnTo>
                    <a:pt x="3161766" y="374180"/>
                  </a:lnTo>
                  <a:lnTo>
                    <a:pt x="3131515" y="365010"/>
                  </a:lnTo>
                  <a:lnTo>
                    <a:pt x="3112478" y="350456"/>
                  </a:lnTo>
                  <a:lnTo>
                    <a:pt x="3105861" y="331089"/>
                  </a:lnTo>
                  <a:lnTo>
                    <a:pt x="3112478" y="311543"/>
                  </a:lnTo>
                  <a:lnTo>
                    <a:pt x="3131515" y="297002"/>
                  </a:lnTo>
                  <a:lnTo>
                    <a:pt x="3161766" y="287947"/>
                  </a:lnTo>
                  <a:lnTo>
                    <a:pt x="3201987" y="284822"/>
                  </a:lnTo>
                  <a:lnTo>
                    <a:pt x="3241954" y="287947"/>
                  </a:lnTo>
                  <a:lnTo>
                    <a:pt x="3272078" y="297002"/>
                  </a:lnTo>
                  <a:lnTo>
                    <a:pt x="3291065" y="311543"/>
                  </a:lnTo>
                  <a:lnTo>
                    <a:pt x="3297682" y="331089"/>
                  </a:lnTo>
                  <a:lnTo>
                    <a:pt x="3297682" y="274967"/>
                  </a:lnTo>
                  <a:lnTo>
                    <a:pt x="3257004" y="260654"/>
                  </a:lnTo>
                  <a:lnTo>
                    <a:pt x="3201987" y="255625"/>
                  </a:lnTo>
                  <a:lnTo>
                    <a:pt x="3146717" y="260654"/>
                  </a:lnTo>
                  <a:lnTo>
                    <a:pt x="3104845" y="275336"/>
                  </a:lnTo>
                  <a:lnTo>
                    <a:pt x="3078302" y="299021"/>
                  </a:lnTo>
                  <a:lnTo>
                    <a:pt x="3069018" y="331089"/>
                  </a:lnTo>
                  <a:lnTo>
                    <a:pt x="3078302" y="362978"/>
                  </a:lnTo>
                  <a:lnTo>
                    <a:pt x="3104845" y="386689"/>
                  </a:lnTo>
                  <a:lnTo>
                    <a:pt x="3146717" y="401472"/>
                  </a:lnTo>
                  <a:lnTo>
                    <a:pt x="3201987" y="406565"/>
                  </a:lnTo>
                  <a:lnTo>
                    <a:pt x="3257004" y="401472"/>
                  </a:lnTo>
                  <a:lnTo>
                    <a:pt x="3298748" y="386689"/>
                  </a:lnTo>
                  <a:lnTo>
                    <a:pt x="3309162" y="377367"/>
                  </a:lnTo>
                  <a:lnTo>
                    <a:pt x="3325241" y="362978"/>
                  </a:lnTo>
                  <a:lnTo>
                    <a:pt x="3334512" y="331089"/>
                  </a:lnTo>
                  <a:close/>
                </a:path>
                <a:path w="13352780" h="408304">
                  <a:moveTo>
                    <a:pt x="3388880" y="64249"/>
                  </a:moveTo>
                  <a:lnTo>
                    <a:pt x="3330029" y="64249"/>
                  </a:lnTo>
                  <a:lnTo>
                    <a:pt x="3330029" y="4495"/>
                  </a:lnTo>
                  <a:lnTo>
                    <a:pt x="3293186" y="4495"/>
                  </a:lnTo>
                  <a:lnTo>
                    <a:pt x="3293186" y="243039"/>
                  </a:lnTo>
                  <a:lnTo>
                    <a:pt x="3330029" y="243039"/>
                  </a:lnTo>
                  <a:lnTo>
                    <a:pt x="3330029" y="180594"/>
                  </a:lnTo>
                  <a:lnTo>
                    <a:pt x="3388880" y="180594"/>
                  </a:lnTo>
                  <a:lnTo>
                    <a:pt x="3388880" y="150050"/>
                  </a:lnTo>
                  <a:lnTo>
                    <a:pt x="3330029" y="150050"/>
                  </a:lnTo>
                  <a:lnTo>
                    <a:pt x="3330029" y="94348"/>
                  </a:lnTo>
                  <a:lnTo>
                    <a:pt x="3388880" y="94348"/>
                  </a:lnTo>
                  <a:lnTo>
                    <a:pt x="3388880" y="64249"/>
                  </a:lnTo>
                  <a:close/>
                </a:path>
                <a:path w="13352780" h="408304">
                  <a:moveTo>
                    <a:pt x="3647186" y="180149"/>
                  </a:moveTo>
                  <a:lnTo>
                    <a:pt x="3640112" y="149542"/>
                  </a:lnTo>
                  <a:lnTo>
                    <a:pt x="3627297" y="134327"/>
                  </a:lnTo>
                  <a:lnTo>
                    <a:pt x="3620287" y="126022"/>
                  </a:lnTo>
                  <a:lnTo>
                    <a:pt x="3612146" y="121996"/>
                  </a:lnTo>
                  <a:lnTo>
                    <a:pt x="3612146" y="180149"/>
                  </a:lnTo>
                  <a:lnTo>
                    <a:pt x="3607651" y="199313"/>
                  </a:lnTo>
                  <a:lnTo>
                    <a:pt x="3595014" y="213893"/>
                  </a:lnTo>
                  <a:lnTo>
                    <a:pt x="3575570" y="223177"/>
                  </a:lnTo>
                  <a:lnTo>
                    <a:pt x="3550602" y="226415"/>
                  </a:lnTo>
                  <a:lnTo>
                    <a:pt x="3525507" y="223177"/>
                  </a:lnTo>
                  <a:lnTo>
                    <a:pt x="3506241" y="213893"/>
                  </a:lnTo>
                  <a:lnTo>
                    <a:pt x="3493871" y="199313"/>
                  </a:lnTo>
                  <a:lnTo>
                    <a:pt x="3489502" y="180149"/>
                  </a:lnTo>
                  <a:lnTo>
                    <a:pt x="3493871" y="161239"/>
                  </a:lnTo>
                  <a:lnTo>
                    <a:pt x="3506241" y="146799"/>
                  </a:lnTo>
                  <a:lnTo>
                    <a:pt x="3525507" y="137566"/>
                  </a:lnTo>
                  <a:lnTo>
                    <a:pt x="3550602" y="134327"/>
                  </a:lnTo>
                  <a:lnTo>
                    <a:pt x="3575570" y="137566"/>
                  </a:lnTo>
                  <a:lnTo>
                    <a:pt x="3595014" y="146799"/>
                  </a:lnTo>
                  <a:lnTo>
                    <a:pt x="3607651" y="161239"/>
                  </a:lnTo>
                  <a:lnTo>
                    <a:pt x="3612146" y="180149"/>
                  </a:lnTo>
                  <a:lnTo>
                    <a:pt x="3612146" y="121996"/>
                  </a:lnTo>
                  <a:lnTo>
                    <a:pt x="3589756" y="110909"/>
                  </a:lnTo>
                  <a:lnTo>
                    <a:pt x="3550602" y="105575"/>
                  </a:lnTo>
                  <a:lnTo>
                    <a:pt x="3511512" y="110909"/>
                  </a:lnTo>
                  <a:lnTo>
                    <a:pt x="3481133" y="126022"/>
                  </a:lnTo>
                  <a:lnTo>
                    <a:pt x="3461461" y="149542"/>
                  </a:lnTo>
                  <a:lnTo>
                    <a:pt x="3454463" y="180149"/>
                  </a:lnTo>
                  <a:lnTo>
                    <a:pt x="3461461" y="211010"/>
                  </a:lnTo>
                  <a:lnTo>
                    <a:pt x="3481133" y="234670"/>
                  </a:lnTo>
                  <a:lnTo>
                    <a:pt x="3511512" y="249834"/>
                  </a:lnTo>
                  <a:lnTo>
                    <a:pt x="3550602" y="255168"/>
                  </a:lnTo>
                  <a:lnTo>
                    <a:pt x="3589756" y="249834"/>
                  </a:lnTo>
                  <a:lnTo>
                    <a:pt x="3620287" y="234670"/>
                  </a:lnTo>
                  <a:lnTo>
                    <a:pt x="3627209" y="226415"/>
                  </a:lnTo>
                  <a:lnTo>
                    <a:pt x="3640112" y="211010"/>
                  </a:lnTo>
                  <a:lnTo>
                    <a:pt x="3647186" y="180149"/>
                  </a:lnTo>
                  <a:close/>
                </a:path>
                <a:path w="13352780" h="408304">
                  <a:moveTo>
                    <a:pt x="3669652" y="53467"/>
                  </a:moveTo>
                  <a:lnTo>
                    <a:pt x="3569017" y="53467"/>
                  </a:lnTo>
                  <a:lnTo>
                    <a:pt x="3569017" y="4495"/>
                  </a:lnTo>
                  <a:lnTo>
                    <a:pt x="3532187" y="4495"/>
                  </a:lnTo>
                  <a:lnTo>
                    <a:pt x="3532187" y="53467"/>
                  </a:lnTo>
                  <a:lnTo>
                    <a:pt x="3431997" y="53467"/>
                  </a:lnTo>
                  <a:lnTo>
                    <a:pt x="3431997" y="83108"/>
                  </a:lnTo>
                  <a:lnTo>
                    <a:pt x="3669652" y="83108"/>
                  </a:lnTo>
                  <a:lnTo>
                    <a:pt x="3669652" y="53467"/>
                  </a:lnTo>
                  <a:close/>
                </a:path>
                <a:path w="13352780" h="408304">
                  <a:moveTo>
                    <a:pt x="3761295" y="367931"/>
                  </a:moveTo>
                  <a:lnTo>
                    <a:pt x="3529482" y="367931"/>
                  </a:lnTo>
                  <a:lnTo>
                    <a:pt x="3529482" y="282575"/>
                  </a:lnTo>
                  <a:lnTo>
                    <a:pt x="3492652" y="282575"/>
                  </a:lnTo>
                  <a:lnTo>
                    <a:pt x="3492652" y="398030"/>
                  </a:lnTo>
                  <a:lnTo>
                    <a:pt x="3761295" y="398030"/>
                  </a:lnTo>
                  <a:lnTo>
                    <a:pt x="3761295" y="367931"/>
                  </a:lnTo>
                  <a:close/>
                </a:path>
                <a:path w="13352780" h="408304">
                  <a:moveTo>
                    <a:pt x="3803065" y="137020"/>
                  </a:moveTo>
                  <a:lnTo>
                    <a:pt x="3743325" y="137020"/>
                  </a:lnTo>
                  <a:lnTo>
                    <a:pt x="3743325" y="4495"/>
                  </a:lnTo>
                  <a:lnTo>
                    <a:pt x="3706482" y="4495"/>
                  </a:lnTo>
                  <a:lnTo>
                    <a:pt x="3706482" y="306387"/>
                  </a:lnTo>
                  <a:lnTo>
                    <a:pt x="3743325" y="306387"/>
                  </a:lnTo>
                  <a:lnTo>
                    <a:pt x="3743325" y="168021"/>
                  </a:lnTo>
                  <a:lnTo>
                    <a:pt x="3803065" y="168021"/>
                  </a:lnTo>
                  <a:lnTo>
                    <a:pt x="3803065" y="137020"/>
                  </a:lnTo>
                  <a:close/>
                </a:path>
                <a:path w="13352780" h="408304">
                  <a:moveTo>
                    <a:pt x="4159440" y="295605"/>
                  </a:moveTo>
                  <a:lnTo>
                    <a:pt x="4157548" y="277190"/>
                  </a:lnTo>
                  <a:lnTo>
                    <a:pt x="4156303" y="265061"/>
                  </a:lnTo>
                  <a:lnTo>
                    <a:pt x="4124045" y="270865"/>
                  </a:lnTo>
                  <a:lnTo>
                    <a:pt x="4091952" y="274485"/>
                  </a:lnTo>
                  <a:lnTo>
                    <a:pt x="4058005" y="276428"/>
                  </a:lnTo>
                  <a:lnTo>
                    <a:pt x="4020185" y="277190"/>
                  </a:lnTo>
                  <a:lnTo>
                    <a:pt x="4020185" y="83108"/>
                  </a:lnTo>
                  <a:lnTo>
                    <a:pt x="4133837" y="83108"/>
                  </a:lnTo>
                  <a:lnTo>
                    <a:pt x="4133837" y="53009"/>
                  </a:lnTo>
                  <a:lnTo>
                    <a:pt x="3983799" y="53009"/>
                  </a:lnTo>
                  <a:lnTo>
                    <a:pt x="3983799" y="307733"/>
                  </a:lnTo>
                  <a:lnTo>
                    <a:pt x="4010304" y="307733"/>
                  </a:lnTo>
                  <a:lnTo>
                    <a:pt x="4052239" y="307289"/>
                  </a:lnTo>
                  <a:lnTo>
                    <a:pt x="4089425" y="305549"/>
                  </a:lnTo>
                  <a:lnTo>
                    <a:pt x="4124325" y="301853"/>
                  </a:lnTo>
                  <a:lnTo>
                    <a:pt x="4159440" y="295605"/>
                  </a:lnTo>
                  <a:close/>
                </a:path>
                <a:path w="13352780" h="408304">
                  <a:moveTo>
                    <a:pt x="4311739" y="4051"/>
                  </a:moveTo>
                  <a:lnTo>
                    <a:pt x="4276242" y="4051"/>
                  </a:lnTo>
                  <a:lnTo>
                    <a:pt x="4276242" y="165773"/>
                  </a:lnTo>
                  <a:lnTo>
                    <a:pt x="4219194" y="165773"/>
                  </a:lnTo>
                  <a:lnTo>
                    <a:pt x="4219194" y="13030"/>
                  </a:lnTo>
                  <a:lnTo>
                    <a:pt x="4184599" y="13030"/>
                  </a:lnTo>
                  <a:lnTo>
                    <a:pt x="4184599" y="386803"/>
                  </a:lnTo>
                  <a:lnTo>
                    <a:pt x="4219194" y="386803"/>
                  </a:lnTo>
                  <a:lnTo>
                    <a:pt x="4219194" y="195872"/>
                  </a:lnTo>
                  <a:lnTo>
                    <a:pt x="4276242" y="195872"/>
                  </a:lnTo>
                  <a:lnTo>
                    <a:pt x="4276242" y="407009"/>
                  </a:lnTo>
                  <a:lnTo>
                    <a:pt x="4311739" y="407009"/>
                  </a:lnTo>
                  <a:lnTo>
                    <a:pt x="4311739" y="195872"/>
                  </a:lnTo>
                  <a:lnTo>
                    <a:pt x="4311739" y="165773"/>
                  </a:lnTo>
                  <a:lnTo>
                    <a:pt x="4311739" y="4051"/>
                  </a:lnTo>
                  <a:close/>
                </a:path>
                <a:path w="13352780" h="408304">
                  <a:moveTo>
                    <a:pt x="4726838" y="139268"/>
                  </a:moveTo>
                  <a:lnTo>
                    <a:pt x="4675975" y="128498"/>
                  </a:lnTo>
                  <a:lnTo>
                    <a:pt x="4632604" y="109334"/>
                  </a:lnTo>
                  <a:lnTo>
                    <a:pt x="4605299" y="86258"/>
                  </a:lnTo>
                  <a:lnTo>
                    <a:pt x="4601870" y="83362"/>
                  </a:lnTo>
                  <a:lnTo>
                    <a:pt x="4588916" y="52120"/>
                  </a:lnTo>
                  <a:lnTo>
                    <a:pt x="4714252" y="52120"/>
                  </a:lnTo>
                  <a:lnTo>
                    <a:pt x="4714252" y="22466"/>
                  </a:lnTo>
                  <a:lnTo>
                    <a:pt x="4416412" y="22466"/>
                  </a:lnTo>
                  <a:lnTo>
                    <a:pt x="4416412" y="52120"/>
                  </a:lnTo>
                  <a:lnTo>
                    <a:pt x="4541304" y="52120"/>
                  </a:lnTo>
                  <a:lnTo>
                    <a:pt x="4528337" y="83362"/>
                  </a:lnTo>
                  <a:lnTo>
                    <a:pt x="4497603" y="109334"/>
                  </a:lnTo>
                  <a:lnTo>
                    <a:pt x="4454245" y="128498"/>
                  </a:lnTo>
                  <a:lnTo>
                    <a:pt x="4403382" y="139268"/>
                  </a:lnTo>
                  <a:lnTo>
                    <a:pt x="4416412" y="168465"/>
                  </a:lnTo>
                  <a:lnTo>
                    <a:pt x="4464405" y="158470"/>
                  </a:lnTo>
                  <a:lnTo>
                    <a:pt x="4507268" y="141008"/>
                  </a:lnTo>
                  <a:lnTo>
                    <a:pt x="4541875" y="116725"/>
                  </a:lnTo>
                  <a:lnTo>
                    <a:pt x="4565104" y="86258"/>
                  </a:lnTo>
                  <a:lnTo>
                    <a:pt x="4588535" y="116725"/>
                  </a:lnTo>
                  <a:lnTo>
                    <a:pt x="4623117" y="141008"/>
                  </a:lnTo>
                  <a:lnTo>
                    <a:pt x="4665865" y="158470"/>
                  </a:lnTo>
                  <a:lnTo>
                    <a:pt x="4713808" y="168465"/>
                  </a:lnTo>
                  <a:lnTo>
                    <a:pt x="4726838" y="139268"/>
                  </a:lnTo>
                  <a:close/>
                </a:path>
                <a:path w="13352780" h="408304">
                  <a:moveTo>
                    <a:pt x="4747044" y="192722"/>
                  </a:moveTo>
                  <a:lnTo>
                    <a:pt x="4382719" y="192722"/>
                  </a:lnTo>
                  <a:lnTo>
                    <a:pt x="4382719" y="222377"/>
                  </a:lnTo>
                  <a:lnTo>
                    <a:pt x="4546244" y="222377"/>
                  </a:lnTo>
                  <a:lnTo>
                    <a:pt x="4546244" y="265506"/>
                  </a:lnTo>
                  <a:lnTo>
                    <a:pt x="4495914" y="272097"/>
                  </a:lnTo>
                  <a:lnTo>
                    <a:pt x="4458360" y="286232"/>
                  </a:lnTo>
                  <a:lnTo>
                    <a:pt x="4434865" y="307517"/>
                  </a:lnTo>
                  <a:lnTo>
                    <a:pt x="4426737" y="335584"/>
                  </a:lnTo>
                  <a:lnTo>
                    <a:pt x="4436237" y="366014"/>
                  </a:lnTo>
                  <a:lnTo>
                    <a:pt x="4463580" y="388264"/>
                  </a:lnTo>
                  <a:lnTo>
                    <a:pt x="4507103" y="401916"/>
                  </a:lnTo>
                  <a:lnTo>
                    <a:pt x="4565104" y="406565"/>
                  </a:lnTo>
                  <a:lnTo>
                    <a:pt x="4622787" y="401916"/>
                  </a:lnTo>
                  <a:lnTo>
                    <a:pt x="4666018" y="388264"/>
                  </a:lnTo>
                  <a:lnTo>
                    <a:pt x="4678210" y="378269"/>
                  </a:lnTo>
                  <a:lnTo>
                    <a:pt x="4693158" y="366014"/>
                  </a:lnTo>
                  <a:lnTo>
                    <a:pt x="4702568" y="335584"/>
                  </a:lnTo>
                  <a:lnTo>
                    <a:pt x="4694517" y="307517"/>
                  </a:lnTo>
                  <a:lnTo>
                    <a:pt x="4678997" y="293357"/>
                  </a:lnTo>
                  <a:lnTo>
                    <a:pt x="4671187" y="286232"/>
                  </a:lnTo>
                  <a:lnTo>
                    <a:pt x="4665281" y="284010"/>
                  </a:lnTo>
                  <a:lnTo>
                    <a:pt x="4665281" y="335584"/>
                  </a:lnTo>
                  <a:lnTo>
                    <a:pt x="4658411" y="353631"/>
                  </a:lnTo>
                  <a:lnTo>
                    <a:pt x="4638560" y="367030"/>
                  </a:lnTo>
                  <a:lnTo>
                    <a:pt x="4606912" y="375386"/>
                  </a:lnTo>
                  <a:lnTo>
                    <a:pt x="4564659" y="378269"/>
                  </a:lnTo>
                  <a:lnTo>
                    <a:pt x="4522216" y="375386"/>
                  </a:lnTo>
                  <a:lnTo>
                    <a:pt x="4490593" y="367030"/>
                  </a:lnTo>
                  <a:lnTo>
                    <a:pt x="4470844" y="353631"/>
                  </a:lnTo>
                  <a:lnTo>
                    <a:pt x="4464024" y="335584"/>
                  </a:lnTo>
                  <a:lnTo>
                    <a:pt x="4470844" y="317614"/>
                  </a:lnTo>
                  <a:lnTo>
                    <a:pt x="4490593" y="304368"/>
                  </a:lnTo>
                  <a:lnTo>
                    <a:pt x="4522216" y="296164"/>
                  </a:lnTo>
                  <a:lnTo>
                    <a:pt x="4564659" y="293357"/>
                  </a:lnTo>
                  <a:lnTo>
                    <a:pt x="4606912" y="296164"/>
                  </a:lnTo>
                  <a:lnTo>
                    <a:pt x="4638560" y="304368"/>
                  </a:lnTo>
                  <a:lnTo>
                    <a:pt x="4658411" y="317614"/>
                  </a:lnTo>
                  <a:lnTo>
                    <a:pt x="4665281" y="335584"/>
                  </a:lnTo>
                  <a:lnTo>
                    <a:pt x="4665281" y="284010"/>
                  </a:lnTo>
                  <a:lnTo>
                    <a:pt x="4633773" y="272097"/>
                  </a:lnTo>
                  <a:lnTo>
                    <a:pt x="4583531" y="265506"/>
                  </a:lnTo>
                  <a:lnTo>
                    <a:pt x="4583531" y="222377"/>
                  </a:lnTo>
                  <a:lnTo>
                    <a:pt x="4747044" y="222377"/>
                  </a:lnTo>
                  <a:lnTo>
                    <a:pt x="4747044" y="192722"/>
                  </a:lnTo>
                  <a:close/>
                </a:path>
                <a:path w="13352780" h="408304">
                  <a:moveTo>
                    <a:pt x="5113629" y="23507"/>
                  </a:moveTo>
                  <a:lnTo>
                    <a:pt x="4842738" y="23507"/>
                  </a:lnTo>
                  <a:lnTo>
                    <a:pt x="4842738" y="52717"/>
                  </a:lnTo>
                  <a:lnTo>
                    <a:pt x="4842738" y="135267"/>
                  </a:lnTo>
                  <a:lnTo>
                    <a:pt x="4842738" y="164477"/>
                  </a:lnTo>
                  <a:lnTo>
                    <a:pt x="5113629" y="164477"/>
                  </a:lnTo>
                  <a:lnTo>
                    <a:pt x="5113629" y="135267"/>
                  </a:lnTo>
                  <a:lnTo>
                    <a:pt x="4878679" y="135267"/>
                  </a:lnTo>
                  <a:lnTo>
                    <a:pt x="4878679" y="52717"/>
                  </a:lnTo>
                  <a:lnTo>
                    <a:pt x="5077244" y="52717"/>
                  </a:lnTo>
                  <a:lnTo>
                    <a:pt x="5077244" y="134772"/>
                  </a:lnTo>
                  <a:lnTo>
                    <a:pt x="5113629" y="134772"/>
                  </a:lnTo>
                  <a:lnTo>
                    <a:pt x="5113629" y="52717"/>
                  </a:lnTo>
                  <a:lnTo>
                    <a:pt x="5113629" y="52565"/>
                  </a:lnTo>
                  <a:lnTo>
                    <a:pt x="5113629" y="23507"/>
                  </a:lnTo>
                  <a:close/>
                </a:path>
                <a:path w="13352780" h="408304">
                  <a:moveTo>
                    <a:pt x="5120360" y="367677"/>
                  </a:moveTo>
                  <a:lnTo>
                    <a:pt x="4878679" y="367677"/>
                  </a:lnTo>
                  <a:lnTo>
                    <a:pt x="4878679" y="282587"/>
                  </a:lnTo>
                  <a:lnTo>
                    <a:pt x="4841837" y="282587"/>
                  </a:lnTo>
                  <a:lnTo>
                    <a:pt x="4841837" y="367677"/>
                  </a:lnTo>
                  <a:lnTo>
                    <a:pt x="4841837" y="398157"/>
                  </a:lnTo>
                  <a:lnTo>
                    <a:pt x="5120360" y="398157"/>
                  </a:lnTo>
                  <a:lnTo>
                    <a:pt x="5120360" y="367677"/>
                  </a:lnTo>
                  <a:close/>
                </a:path>
                <a:path w="13352780" h="408304">
                  <a:moveTo>
                    <a:pt x="5161242" y="210248"/>
                  </a:moveTo>
                  <a:lnTo>
                    <a:pt x="4795113" y="210248"/>
                  </a:lnTo>
                  <a:lnTo>
                    <a:pt x="4795113" y="239903"/>
                  </a:lnTo>
                  <a:lnTo>
                    <a:pt x="4962677" y="239903"/>
                  </a:lnTo>
                  <a:lnTo>
                    <a:pt x="4962677" y="321208"/>
                  </a:lnTo>
                  <a:lnTo>
                    <a:pt x="4999520" y="321208"/>
                  </a:lnTo>
                  <a:lnTo>
                    <a:pt x="4999520" y="239903"/>
                  </a:lnTo>
                  <a:lnTo>
                    <a:pt x="5161242" y="239903"/>
                  </a:lnTo>
                  <a:lnTo>
                    <a:pt x="5161242" y="210248"/>
                  </a:lnTo>
                  <a:close/>
                </a:path>
                <a:path w="13352780" h="408304">
                  <a:moveTo>
                    <a:pt x="5452351" y="53009"/>
                  </a:moveTo>
                  <a:lnTo>
                    <a:pt x="5350827" y="53009"/>
                  </a:lnTo>
                  <a:lnTo>
                    <a:pt x="5350827" y="4495"/>
                  </a:lnTo>
                  <a:lnTo>
                    <a:pt x="5313985" y="4495"/>
                  </a:lnTo>
                  <a:lnTo>
                    <a:pt x="5313985" y="53009"/>
                  </a:lnTo>
                  <a:lnTo>
                    <a:pt x="5211559" y="53009"/>
                  </a:lnTo>
                  <a:lnTo>
                    <a:pt x="5211559" y="82219"/>
                  </a:lnTo>
                  <a:lnTo>
                    <a:pt x="5452351" y="82219"/>
                  </a:lnTo>
                  <a:lnTo>
                    <a:pt x="5452351" y="53009"/>
                  </a:lnTo>
                  <a:close/>
                </a:path>
                <a:path w="13352780" h="408304">
                  <a:moveTo>
                    <a:pt x="5461330" y="314477"/>
                  </a:moveTo>
                  <a:lnTo>
                    <a:pt x="5459895" y="296951"/>
                  </a:lnTo>
                  <a:lnTo>
                    <a:pt x="5459095" y="287070"/>
                  </a:lnTo>
                  <a:lnTo>
                    <a:pt x="5432691" y="290639"/>
                  </a:lnTo>
                  <a:lnTo>
                    <a:pt x="5405628" y="293357"/>
                  </a:lnTo>
                  <a:lnTo>
                    <a:pt x="5378221" y="295402"/>
                  </a:lnTo>
                  <a:lnTo>
                    <a:pt x="5350827" y="296951"/>
                  </a:lnTo>
                  <a:lnTo>
                    <a:pt x="5350827" y="254279"/>
                  </a:lnTo>
                  <a:lnTo>
                    <a:pt x="5382349" y="245922"/>
                  </a:lnTo>
                  <a:lnTo>
                    <a:pt x="5406580" y="230238"/>
                  </a:lnTo>
                  <a:lnTo>
                    <a:pt x="5409273" y="226415"/>
                  </a:lnTo>
                  <a:lnTo>
                    <a:pt x="5422150" y="208153"/>
                  </a:lnTo>
                  <a:lnTo>
                    <a:pt x="5427637" y="180594"/>
                  </a:lnTo>
                  <a:lnTo>
                    <a:pt x="5420665" y="149809"/>
                  </a:lnTo>
                  <a:lnTo>
                    <a:pt x="5407774" y="134327"/>
                  </a:lnTo>
                  <a:lnTo>
                    <a:pt x="5401081" y="126301"/>
                  </a:lnTo>
                  <a:lnTo>
                    <a:pt x="5392598" y="122085"/>
                  </a:lnTo>
                  <a:lnTo>
                    <a:pt x="5392598" y="180594"/>
                  </a:lnTo>
                  <a:lnTo>
                    <a:pt x="5388254" y="199504"/>
                  </a:lnTo>
                  <a:lnTo>
                    <a:pt x="5375986" y="213956"/>
                  </a:lnTo>
                  <a:lnTo>
                    <a:pt x="5356974" y="223177"/>
                  </a:lnTo>
                  <a:lnTo>
                    <a:pt x="5332400" y="226415"/>
                  </a:lnTo>
                  <a:lnTo>
                    <a:pt x="5307838" y="223177"/>
                  </a:lnTo>
                  <a:lnTo>
                    <a:pt x="5288826" y="213956"/>
                  </a:lnTo>
                  <a:lnTo>
                    <a:pt x="5276558" y="199504"/>
                  </a:lnTo>
                  <a:lnTo>
                    <a:pt x="5272202" y="180594"/>
                  </a:lnTo>
                  <a:lnTo>
                    <a:pt x="5276558" y="161620"/>
                  </a:lnTo>
                  <a:lnTo>
                    <a:pt x="5288826" y="147015"/>
                  </a:lnTo>
                  <a:lnTo>
                    <a:pt x="5307838" y="137642"/>
                  </a:lnTo>
                  <a:lnTo>
                    <a:pt x="5332400" y="134327"/>
                  </a:lnTo>
                  <a:lnTo>
                    <a:pt x="5356974" y="137642"/>
                  </a:lnTo>
                  <a:lnTo>
                    <a:pt x="5375986" y="147015"/>
                  </a:lnTo>
                  <a:lnTo>
                    <a:pt x="5388254" y="161620"/>
                  </a:lnTo>
                  <a:lnTo>
                    <a:pt x="5392598" y="180594"/>
                  </a:lnTo>
                  <a:lnTo>
                    <a:pt x="5392598" y="122085"/>
                  </a:lnTo>
                  <a:lnTo>
                    <a:pt x="5370969" y="111302"/>
                  </a:lnTo>
                  <a:lnTo>
                    <a:pt x="5332400" y="106032"/>
                  </a:lnTo>
                  <a:lnTo>
                    <a:pt x="5293830" y="111302"/>
                  </a:lnTo>
                  <a:lnTo>
                    <a:pt x="5263731" y="126301"/>
                  </a:lnTo>
                  <a:lnTo>
                    <a:pt x="5244147" y="149809"/>
                  </a:lnTo>
                  <a:lnTo>
                    <a:pt x="5237162" y="180594"/>
                  </a:lnTo>
                  <a:lnTo>
                    <a:pt x="5242661" y="208153"/>
                  </a:lnTo>
                  <a:lnTo>
                    <a:pt x="5258219" y="230238"/>
                  </a:lnTo>
                  <a:lnTo>
                    <a:pt x="5282463" y="245922"/>
                  </a:lnTo>
                  <a:lnTo>
                    <a:pt x="5313985" y="254279"/>
                  </a:lnTo>
                  <a:lnTo>
                    <a:pt x="5313985" y="298297"/>
                  </a:lnTo>
                  <a:lnTo>
                    <a:pt x="5284990" y="299085"/>
                  </a:lnTo>
                  <a:lnTo>
                    <a:pt x="5204815" y="299643"/>
                  </a:lnTo>
                  <a:lnTo>
                    <a:pt x="5209768" y="330644"/>
                  </a:lnTo>
                  <a:lnTo>
                    <a:pt x="5254726" y="330428"/>
                  </a:lnTo>
                  <a:lnTo>
                    <a:pt x="5303939" y="329349"/>
                  </a:lnTo>
                  <a:lnTo>
                    <a:pt x="5355831" y="326758"/>
                  </a:lnTo>
                  <a:lnTo>
                    <a:pt x="5408815" y="322021"/>
                  </a:lnTo>
                  <a:lnTo>
                    <a:pt x="5461330" y="314477"/>
                  </a:lnTo>
                  <a:close/>
                </a:path>
                <a:path w="13352780" h="408304">
                  <a:moveTo>
                    <a:pt x="5582628" y="175209"/>
                  </a:moveTo>
                  <a:lnTo>
                    <a:pt x="5519737" y="175209"/>
                  </a:lnTo>
                  <a:lnTo>
                    <a:pt x="5519737" y="4051"/>
                  </a:lnTo>
                  <a:lnTo>
                    <a:pt x="5482895" y="4051"/>
                  </a:lnTo>
                  <a:lnTo>
                    <a:pt x="5482895" y="407009"/>
                  </a:lnTo>
                  <a:lnTo>
                    <a:pt x="5519737" y="407009"/>
                  </a:lnTo>
                  <a:lnTo>
                    <a:pt x="5519737" y="206209"/>
                  </a:lnTo>
                  <a:lnTo>
                    <a:pt x="5582628" y="206209"/>
                  </a:lnTo>
                  <a:lnTo>
                    <a:pt x="5582628" y="175209"/>
                  </a:lnTo>
                  <a:close/>
                </a:path>
                <a:path w="13352780" h="408304">
                  <a:moveTo>
                    <a:pt x="6067463" y="23368"/>
                  </a:moveTo>
                  <a:lnTo>
                    <a:pt x="5791187" y="23368"/>
                  </a:lnTo>
                  <a:lnTo>
                    <a:pt x="5791187" y="53467"/>
                  </a:lnTo>
                  <a:lnTo>
                    <a:pt x="6031077" y="53467"/>
                  </a:lnTo>
                  <a:lnTo>
                    <a:pt x="6031027" y="77000"/>
                  </a:lnTo>
                  <a:lnTo>
                    <a:pt x="6030887" y="86690"/>
                  </a:lnTo>
                  <a:lnTo>
                    <a:pt x="6030633" y="97040"/>
                  </a:lnTo>
                  <a:lnTo>
                    <a:pt x="5781306" y="105130"/>
                  </a:lnTo>
                  <a:lnTo>
                    <a:pt x="5786691" y="136118"/>
                  </a:lnTo>
                  <a:lnTo>
                    <a:pt x="6028829" y="124891"/>
                  </a:lnTo>
                  <a:lnTo>
                    <a:pt x="6027559" y="139407"/>
                  </a:lnTo>
                  <a:lnTo>
                    <a:pt x="6025693" y="154711"/>
                  </a:lnTo>
                  <a:lnTo>
                    <a:pt x="6023153" y="170942"/>
                  </a:lnTo>
                  <a:lnTo>
                    <a:pt x="6019851" y="188239"/>
                  </a:lnTo>
                  <a:lnTo>
                    <a:pt x="6056236" y="190931"/>
                  </a:lnTo>
                  <a:lnTo>
                    <a:pt x="6062726" y="152082"/>
                  </a:lnTo>
                  <a:lnTo>
                    <a:pt x="6065367" y="124891"/>
                  </a:lnTo>
                  <a:lnTo>
                    <a:pt x="6066066" y="117703"/>
                  </a:lnTo>
                  <a:lnTo>
                    <a:pt x="6067285" y="86829"/>
                  </a:lnTo>
                  <a:lnTo>
                    <a:pt x="6067349" y="77000"/>
                  </a:lnTo>
                  <a:lnTo>
                    <a:pt x="6067463" y="23368"/>
                  </a:lnTo>
                  <a:close/>
                </a:path>
                <a:path w="13352780" h="408304">
                  <a:moveTo>
                    <a:pt x="6075997" y="370624"/>
                  </a:moveTo>
                  <a:lnTo>
                    <a:pt x="5831167" y="370624"/>
                  </a:lnTo>
                  <a:lnTo>
                    <a:pt x="5831167" y="282130"/>
                  </a:lnTo>
                  <a:lnTo>
                    <a:pt x="5794337" y="282130"/>
                  </a:lnTo>
                  <a:lnTo>
                    <a:pt x="5794337" y="400723"/>
                  </a:lnTo>
                  <a:lnTo>
                    <a:pt x="6075997" y="400723"/>
                  </a:lnTo>
                  <a:lnTo>
                    <a:pt x="6075997" y="370624"/>
                  </a:lnTo>
                  <a:close/>
                </a:path>
                <a:path w="13352780" h="408304">
                  <a:moveTo>
                    <a:pt x="6111938" y="217881"/>
                  </a:moveTo>
                  <a:lnTo>
                    <a:pt x="5933148" y="217881"/>
                  </a:lnTo>
                  <a:lnTo>
                    <a:pt x="5933148" y="159486"/>
                  </a:lnTo>
                  <a:lnTo>
                    <a:pt x="5896305" y="159486"/>
                  </a:lnTo>
                  <a:lnTo>
                    <a:pt x="5896305" y="217881"/>
                  </a:lnTo>
                  <a:lnTo>
                    <a:pt x="5748515" y="217881"/>
                  </a:lnTo>
                  <a:lnTo>
                    <a:pt x="5748515" y="247535"/>
                  </a:lnTo>
                  <a:lnTo>
                    <a:pt x="6111938" y="247535"/>
                  </a:lnTo>
                  <a:lnTo>
                    <a:pt x="6111938" y="217881"/>
                  </a:lnTo>
                  <a:close/>
                </a:path>
                <a:path w="13352780" h="408304">
                  <a:moveTo>
                    <a:pt x="6353632" y="228663"/>
                  </a:moveTo>
                  <a:lnTo>
                    <a:pt x="6351346" y="209804"/>
                  </a:lnTo>
                  <a:lnTo>
                    <a:pt x="6350038" y="199021"/>
                  </a:lnTo>
                  <a:lnTo>
                    <a:pt x="6319317" y="204304"/>
                  </a:lnTo>
                  <a:lnTo>
                    <a:pt x="6288214" y="207606"/>
                  </a:lnTo>
                  <a:lnTo>
                    <a:pt x="6254331" y="209321"/>
                  </a:lnTo>
                  <a:lnTo>
                    <a:pt x="6215265" y="209804"/>
                  </a:lnTo>
                  <a:lnTo>
                    <a:pt x="6215265" y="151396"/>
                  </a:lnTo>
                  <a:lnTo>
                    <a:pt x="6315900" y="151396"/>
                  </a:lnTo>
                  <a:lnTo>
                    <a:pt x="6315900" y="122643"/>
                  </a:lnTo>
                  <a:lnTo>
                    <a:pt x="6215265" y="122643"/>
                  </a:lnTo>
                  <a:lnTo>
                    <a:pt x="6215265" y="67386"/>
                  </a:lnTo>
                  <a:lnTo>
                    <a:pt x="6332067" y="67386"/>
                  </a:lnTo>
                  <a:lnTo>
                    <a:pt x="6332067" y="37744"/>
                  </a:lnTo>
                  <a:lnTo>
                    <a:pt x="6179782" y="37744"/>
                  </a:lnTo>
                  <a:lnTo>
                    <a:pt x="6179782" y="239445"/>
                  </a:lnTo>
                  <a:lnTo>
                    <a:pt x="6205385" y="239445"/>
                  </a:lnTo>
                  <a:lnTo>
                    <a:pt x="6249136" y="239026"/>
                  </a:lnTo>
                  <a:lnTo>
                    <a:pt x="6286246" y="237426"/>
                  </a:lnTo>
                  <a:lnTo>
                    <a:pt x="6319977" y="234137"/>
                  </a:lnTo>
                  <a:lnTo>
                    <a:pt x="6353632" y="228663"/>
                  </a:lnTo>
                  <a:close/>
                </a:path>
                <a:path w="13352780" h="408304">
                  <a:moveTo>
                    <a:pt x="6423266" y="12585"/>
                  </a:moveTo>
                  <a:lnTo>
                    <a:pt x="6388227" y="12585"/>
                  </a:lnTo>
                  <a:lnTo>
                    <a:pt x="6388227" y="118160"/>
                  </a:lnTo>
                  <a:lnTo>
                    <a:pt x="6334760" y="118160"/>
                  </a:lnTo>
                  <a:lnTo>
                    <a:pt x="6334760" y="148259"/>
                  </a:lnTo>
                  <a:lnTo>
                    <a:pt x="6388227" y="148259"/>
                  </a:lnTo>
                  <a:lnTo>
                    <a:pt x="6388227" y="296049"/>
                  </a:lnTo>
                  <a:lnTo>
                    <a:pt x="6423266" y="296049"/>
                  </a:lnTo>
                  <a:lnTo>
                    <a:pt x="6423266" y="12585"/>
                  </a:lnTo>
                  <a:close/>
                </a:path>
                <a:path w="13352780" h="408304">
                  <a:moveTo>
                    <a:pt x="6501435" y="4495"/>
                  </a:moveTo>
                  <a:lnTo>
                    <a:pt x="6465938" y="4495"/>
                  </a:lnTo>
                  <a:lnTo>
                    <a:pt x="6465938" y="306387"/>
                  </a:lnTo>
                  <a:lnTo>
                    <a:pt x="6501435" y="306387"/>
                  </a:lnTo>
                  <a:lnTo>
                    <a:pt x="6501435" y="4495"/>
                  </a:lnTo>
                  <a:close/>
                </a:path>
                <a:path w="13352780" h="408304">
                  <a:moveTo>
                    <a:pt x="6513106" y="367931"/>
                  </a:moveTo>
                  <a:lnTo>
                    <a:pt x="6276365" y="367931"/>
                  </a:lnTo>
                  <a:lnTo>
                    <a:pt x="6276365" y="273138"/>
                  </a:lnTo>
                  <a:lnTo>
                    <a:pt x="6239522" y="273138"/>
                  </a:lnTo>
                  <a:lnTo>
                    <a:pt x="6239522" y="398030"/>
                  </a:lnTo>
                  <a:lnTo>
                    <a:pt x="6513106" y="398030"/>
                  </a:lnTo>
                  <a:lnTo>
                    <a:pt x="6513106" y="367931"/>
                  </a:lnTo>
                  <a:close/>
                </a:path>
                <a:path w="13352780" h="408304">
                  <a:moveTo>
                    <a:pt x="6917868" y="227774"/>
                  </a:moveTo>
                  <a:lnTo>
                    <a:pt x="6863093" y="211150"/>
                  </a:lnTo>
                  <a:lnTo>
                    <a:pt x="6817919" y="182791"/>
                  </a:lnTo>
                  <a:lnTo>
                    <a:pt x="6787235" y="144564"/>
                  </a:lnTo>
                  <a:lnTo>
                    <a:pt x="6775920" y="98386"/>
                  </a:lnTo>
                  <a:lnTo>
                    <a:pt x="6905295" y="98386"/>
                  </a:lnTo>
                  <a:lnTo>
                    <a:pt x="6905295" y="68745"/>
                  </a:lnTo>
                  <a:lnTo>
                    <a:pt x="6775920" y="68745"/>
                  </a:lnTo>
                  <a:lnTo>
                    <a:pt x="6775920" y="13931"/>
                  </a:lnTo>
                  <a:lnTo>
                    <a:pt x="6738633" y="13931"/>
                  </a:lnTo>
                  <a:lnTo>
                    <a:pt x="6738633" y="68745"/>
                  </a:lnTo>
                  <a:lnTo>
                    <a:pt x="6608800" y="68745"/>
                  </a:lnTo>
                  <a:lnTo>
                    <a:pt x="6608800" y="98386"/>
                  </a:lnTo>
                  <a:lnTo>
                    <a:pt x="6738633" y="98386"/>
                  </a:lnTo>
                  <a:lnTo>
                    <a:pt x="6727317" y="144564"/>
                  </a:lnTo>
                  <a:lnTo>
                    <a:pt x="6696621" y="182791"/>
                  </a:lnTo>
                  <a:lnTo>
                    <a:pt x="6651447" y="211150"/>
                  </a:lnTo>
                  <a:lnTo>
                    <a:pt x="6596672" y="227774"/>
                  </a:lnTo>
                  <a:lnTo>
                    <a:pt x="6611048" y="257873"/>
                  </a:lnTo>
                  <a:lnTo>
                    <a:pt x="6657492" y="244195"/>
                  </a:lnTo>
                  <a:lnTo>
                    <a:pt x="6698932" y="222935"/>
                  </a:lnTo>
                  <a:lnTo>
                    <a:pt x="6733032" y="194437"/>
                  </a:lnTo>
                  <a:lnTo>
                    <a:pt x="6757492" y="159042"/>
                  </a:lnTo>
                  <a:lnTo>
                    <a:pt x="6781686" y="194437"/>
                  </a:lnTo>
                  <a:lnTo>
                    <a:pt x="6815620" y="222935"/>
                  </a:lnTo>
                  <a:lnTo>
                    <a:pt x="6856870" y="244195"/>
                  </a:lnTo>
                  <a:lnTo>
                    <a:pt x="6903047" y="257873"/>
                  </a:lnTo>
                  <a:lnTo>
                    <a:pt x="6917868" y="227774"/>
                  </a:lnTo>
                  <a:close/>
                </a:path>
                <a:path w="13352780" h="408304">
                  <a:moveTo>
                    <a:pt x="6940334" y="325259"/>
                  </a:moveTo>
                  <a:lnTo>
                    <a:pt x="6574663" y="325259"/>
                  </a:lnTo>
                  <a:lnTo>
                    <a:pt x="6574663" y="355358"/>
                  </a:lnTo>
                  <a:lnTo>
                    <a:pt x="6940334" y="355358"/>
                  </a:lnTo>
                  <a:lnTo>
                    <a:pt x="6940334" y="325259"/>
                  </a:lnTo>
                  <a:close/>
                </a:path>
                <a:path w="13352780" h="408304">
                  <a:moveTo>
                    <a:pt x="7238632" y="304584"/>
                  </a:moveTo>
                  <a:lnTo>
                    <a:pt x="7236536" y="286613"/>
                  </a:lnTo>
                  <a:lnTo>
                    <a:pt x="7235482" y="277634"/>
                  </a:lnTo>
                  <a:lnTo>
                    <a:pt x="7209079" y="280873"/>
                  </a:lnTo>
                  <a:lnTo>
                    <a:pt x="7181964" y="283311"/>
                  </a:lnTo>
                  <a:lnTo>
                    <a:pt x="7154431" y="285153"/>
                  </a:lnTo>
                  <a:lnTo>
                    <a:pt x="7126770" y="286613"/>
                  </a:lnTo>
                  <a:lnTo>
                    <a:pt x="7126770" y="218338"/>
                  </a:lnTo>
                  <a:lnTo>
                    <a:pt x="7162317" y="207962"/>
                  </a:lnTo>
                  <a:lnTo>
                    <a:pt x="7189775" y="188239"/>
                  </a:lnTo>
                  <a:lnTo>
                    <a:pt x="7190168" y="187960"/>
                  </a:lnTo>
                  <a:lnTo>
                    <a:pt x="7208329" y="159778"/>
                  </a:lnTo>
                  <a:lnTo>
                    <a:pt x="7214819" y="124891"/>
                  </a:lnTo>
                  <a:lnTo>
                    <a:pt x="7206843" y="86207"/>
                  </a:lnTo>
                  <a:lnTo>
                    <a:pt x="7188238" y="61099"/>
                  </a:lnTo>
                  <a:lnTo>
                    <a:pt x="7184669" y="56273"/>
                  </a:lnTo>
                  <a:lnTo>
                    <a:pt x="7178878" y="52959"/>
                  </a:lnTo>
                  <a:lnTo>
                    <a:pt x="7178878" y="124891"/>
                  </a:lnTo>
                  <a:lnTo>
                    <a:pt x="7173608" y="150901"/>
                  </a:lnTo>
                  <a:lnTo>
                    <a:pt x="7158952" y="170878"/>
                  </a:lnTo>
                  <a:lnTo>
                    <a:pt x="7136612" y="183705"/>
                  </a:lnTo>
                  <a:lnTo>
                    <a:pt x="7108355" y="188239"/>
                  </a:lnTo>
                  <a:lnTo>
                    <a:pt x="7079818" y="183705"/>
                  </a:lnTo>
                  <a:lnTo>
                    <a:pt x="7057364" y="170878"/>
                  </a:lnTo>
                  <a:lnTo>
                    <a:pt x="7042645" y="150901"/>
                  </a:lnTo>
                  <a:lnTo>
                    <a:pt x="7037375" y="124891"/>
                  </a:lnTo>
                  <a:lnTo>
                    <a:pt x="7042645" y="99009"/>
                  </a:lnTo>
                  <a:lnTo>
                    <a:pt x="7057364" y="78841"/>
                  </a:lnTo>
                  <a:lnTo>
                    <a:pt x="7079818" y="65760"/>
                  </a:lnTo>
                  <a:lnTo>
                    <a:pt x="7108355" y="61099"/>
                  </a:lnTo>
                  <a:lnTo>
                    <a:pt x="7136612" y="65760"/>
                  </a:lnTo>
                  <a:lnTo>
                    <a:pt x="7158952" y="78841"/>
                  </a:lnTo>
                  <a:lnTo>
                    <a:pt x="7173608" y="99009"/>
                  </a:lnTo>
                  <a:lnTo>
                    <a:pt x="7178878" y="124891"/>
                  </a:lnTo>
                  <a:lnTo>
                    <a:pt x="7178878" y="52959"/>
                  </a:lnTo>
                  <a:lnTo>
                    <a:pt x="7150951" y="36957"/>
                  </a:lnTo>
                  <a:lnTo>
                    <a:pt x="7108355" y="30099"/>
                  </a:lnTo>
                  <a:lnTo>
                    <a:pt x="7065302" y="36957"/>
                  </a:lnTo>
                  <a:lnTo>
                    <a:pt x="7031469" y="56273"/>
                  </a:lnTo>
                  <a:lnTo>
                    <a:pt x="7009358" y="86207"/>
                  </a:lnTo>
                  <a:lnTo>
                    <a:pt x="7001434" y="124891"/>
                  </a:lnTo>
                  <a:lnTo>
                    <a:pt x="7007873" y="159842"/>
                  </a:lnTo>
                  <a:lnTo>
                    <a:pt x="7025970" y="188125"/>
                  </a:lnTo>
                  <a:lnTo>
                    <a:pt x="7053935" y="208153"/>
                  </a:lnTo>
                  <a:lnTo>
                    <a:pt x="7089927" y="218338"/>
                  </a:lnTo>
                  <a:lnTo>
                    <a:pt x="7089927" y="287972"/>
                  </a:lnTo>
                  <a:lnTo>
                    <a:pt x="7008254" y="289229"/>
                  </a:lnTo>
                  <a:lnTo>
                    <a:pt x="6983463" y="289318"/>
                  </a:lnTo>
                  <a:lnTo>
                    <a:pt x="6988403" y="320306"/>
                  </a:lnTo>
                  <a:lnTo>
                    <a:pt x="7033488" y="320052"/>
                  </a:lnTo>
                  <a:lnTo>
                    <a:pt x="7082561" y="318922"/>
                  </a:lnTo>
                  <a:lnTo>
                    <a:pt x="7134123" y="316331"/>
                  </a:lnTo>
                  <a:lnTo>
                    <a:pt x="7186638" y="311746"/>
                  </a:lnTo>
                  <a:lnTo>
                    <a:pt x="7238632" y="304584"/>
                  </a:lnTo>
                  <a:close/>
                </a:path>
                <a:path w="13352780" h="408304">
                  <a:moveTo>
                    <a:pt x="7361720" y="170268"/>
                  </a:moveTo>
                  <a:lnTo>
                    <a:pt x="7297928" y="170268"/>
                  </a:lnTo>
                  <a:lnTo>
                    <a:pt x="7297928" y="3594"/>
                  </a:lnTo>
                  <a:lnTo>
                    <a:pt x="7261085" y="3594"/>
                  </a:lnTo>
                  <a:lnTo>
                    <a:pt x="7261085" y="407009"/>
                  </a:lnTo>
                  <a:lnTo>
                    <a:pt x="7297928" y="407009"/>
                  </a:lnTo>
                  <a:lnTo>
                    <a:pt x="7297928" y="201269"/>
                  </a:lnTo>
                  <a:lnTo>
                    <a:pt x="7361720" y="201269"/>
                  </a:lnTo>
                  <a:lnTo>
                    <a:pt x="7361720" y="170268"/>
                  </a:lnTo>
                  <a:close/>
                </a:path>
                <a:path w="13352780" h="408304">
                  <a:moveTo>
                    <a:pt x="7858696" y="4051"/>
                  </a:moveTo>
                  <a:lnTo>
                    <a:pt x="7821409" y="4051"/>
                  </a:lnTo>
                  <a:lnTo>
                    <a:pt x="7821409" y="62445"/>
                  </a:lnTo>
                  <a:lnTo>
                    <a:pt x="7730210" y="62445"/>
                  </a:lnTo>
                  <a:lnTo>
                    <a:pt x="7731988" y="52997"/>
                  </a:lnTo>
                  <a:lnTo>
                    <a:pt x="7733246" y="43472"/>
                  </a:lnTo>
                  <a:lnTo>
                    <a:pt x="7734008" y="33769"/>
                  </a:lnTo>
                  <a:lnTo>
                    <a:pt x="7734262" y="23812"/>
                  </a:lnTo>
                  <a:lnTo>
                    <a:pt x="7554112" y="23812"/>
                  </a:lnTo>
                  <a:lnTo>
                    <a:pt x="7554112" y="53911"/>
                  </a:lnTo>
                  <a:lnTo>
                    <a:pt x="7694282" y="53911"/>
                  </a:lnTo>
                  <a:lnTo>
                    <a:pt x="7684363" y="90233"/>
                  </a:lnTo>
                  <a:lnTo>
                    <a:pt x="7662926" y="122313"/>
                  </a:lnTo>
                  <a:lnTo>
                    <a:pt x="7630325" y="149720"/>
                  </a:lnTo>
                  <a:lnTo>
                    <a:pt x="7586904" y="171996"/>
                  </a:lnTo>
                  <a:lnTo>
                    <a:pt x="7533005" y="188683"/>
                  </a:lnTo>
                  <a:lnTo>
                    <a:pt x="7546480" y="218782"/>
                  </a:lnTo>
                  <a:lnTo>
                    <a:pt x="7596492" y="203492"/>
                  </a:lnTo>
                  <a:lnTo>
                    <a:pt x="7639482" y="182994"/>
                  </a:lnTo>
                  <a:lnTo>
                    <a:pt x="7675054" y="157391"/>
                  </a:lnTo>
                  <a:lnTo>
                    <a:pt x="7702740" y="126771"/>
                  </a:lnTo>
                  <a:lnTo>
                    <a:pt x="7722133" y="91198"/>
                  </a:lnTo>
                  <a:lnTo>
                    <a:pt x="7821409" y="91198"/>
                  </a:lnTo>
                  <a:lnTo>
                    <a:pt x="7821409" y="139268"/>
                  </a:lnTo>
                  <a:lnTo>
                    <a:pt x="7716291" y="139268"/>
                  </a:lnTo>
                  <a:lnTo>
                    <a:pt x="7716291" y="168021"/>
                  </a:lnTo>
                  <a:lnTo>
                    <a:pt x="7821409" y="168021"/>
                  </a:lnTo>
                  <a:lnTo>
                    <a:pt x="7821409" y="209804"/>
                  </a:lnTo>
                  <a:lnTo>
                    <a:pt x="7858696" y="209804"/>
                  </a:lnTo>
                  <a:lnTo>
                    <a:pt x="7858696" y="91198"/>
                  </a:lnTo>
                  <a:lnTo>
                    <a:pt x="7858696" y="62445"/>
                  </a:lnTo>
                  <a:lnTo>
                    <a:pt x="7858696" y="4051"/>
                  </a:lnTo>
                  <a:close/>
                </a:path>
                <a:path w="13352780" h="408304">
                  <a:moveTo>
                    <a:pt x="7872171" y="373773"/>
                  </a:moveTo>
                  <a:lnTo>
                    <a:pt x="7636319" y="373773"/>
                  </a:lnTo>
                  <a:lnTo>
                    <a:pt x="7636319" y="327050"/>
                  </a:lnTo>
                  <a:lnTo>
                    <a:pt x="7858696" y="327050"/>
                  </a:lnTo>
                  <a:lnTo>
                    <a:pt x="7858696" y="228219"/>
                  </a:lnTo>
                  <a:lnTo>
                    <a:pt x="7599032" y="228219"/>
                  </a:lnTo>
                  <a:lnTo>
                    <a:pt x="7599032" y="257873"/>
                  </a:lnTo>
                  <a:lnTo>
                    <a:pt x="7821866" y="257873"/>
                  </a:lnTo>
                  <a:lnTo>
                    <a:pt x="7821866" y="299199"/>
                  </a:lnTo>
                  <a:lnTo>
                    <a:pt x="7599934" y="299199"/>
                  </a:lnTo>
                  <a:lnTo>
                    <a:pt x="7599934" y="402971"/>
                  </a:lnTo>
                  <a:lnTo>
                    <a:pt x="7872171" y="402971"/>
                  </a:lnTo>
                  <a:lnTo>
                    <a:pt x="7872171" y="373773"/>
                  </a:lnTo>
                  <a:close/>
                </a:path>
                <a:path w="13352780" h="408304">
                  <a:moveTo>
                    <a:pt x="8156537" y="164426"/>
                  </a:moveTo>
                  <a:lnTo>
                    <a:pt x="8149539" y="135470"/>
                  </a:lnTo>
                  <a:lnTo>
                    <a:pt x="8137284" y="121754"/>
                  </a:lnTo>
                  <a:lnTo>
                    <a:pt x="8129816" y="113385"/>
                  </a:lnTo>
                  <a:lnTo>
                    <a:pt x="8121497" y="109550"/>
                  </a:lnTo>
                  <a:lnTo>
                    <a:pt x="8121497" y="164426"/>
                  </a:lnTo>
                  <a:lnTo>
                    <a:pt x="8117065" y="182283"/>
                  </a:lnTo>
                  <a:lnTo>
                    <a:pt x="8104543" y="195707"/>
                  </a:lnTo>
                  <a:lnTo>
                    <a:pt x="8085112" y="204165"/>
                  </a:lnTo>
                  <a:lnTo>
                    <a:pt x="8059953" y="207098"/>
                  </a:lnTo>
                  <a:lnTo>
                    <a:pt x="8034871" y="204165"/>
                  </a:lnTo>
                  <a:lnTo>
                    <a:pt x="8015592" y="195707"/>
                  </a:lnTo>
                  <a:lnTo>
                    <a:pt x="8003222" y="182283"/>
                  </a:lnTo>
                  <a:lnTo>
                    <a:pt x="7998854" y="164426"/>
                  </a:lnTo>
                  <a:lnTo>
                    <a:pt x="8003222" y="146761"/>
                  </a:lnTo>
                  <a:lnTo>
                    <a:pt x="8015592" y="133311"/>
                  </a:lnTo>
                  <a:lnTo>
                    <a:pt x="8034871" y="124752"/>
                  </a:lnTo>
                  <a:lnTo>
                    <a:pt x="8059953" y="121754"/>
                  </a:lnTo>
                  <a:lnTo>
                    <a:pt x="8085112" y="124752"/>
                  </a:lnTo>
                  <a:lnTo>
                    <a:pt x="8104543" y="133311"/>
                  </a:lnTo>
                  <a:lnTo>
                    <a:pt x="8117065" y="146761"/>
                  </a:lnTo>
                  <a:lnTo>
                    <a:pt x="8121497" y="164426"/>
                  </a:lnTo>
                  <a:lnTo>
                    <a:pt x="8121497" y="109550"/>
                  </a:lnTo>
                  <a:lnTo>
                    <a:pt x="8099311" y="99288"/>
                  </a:lnTo>
                  <a:lnTo>
                    <a:pt x="8059953" y="94348"/>
                  </a:lnTo>
                  <a:lnTo>
                    <a:pt x="8020672" y="99288"/>
                  </a:lnTo>
                  <a:lnTo>
                    <a:pt x="7990319" y="113385"/>
                  </a:lnTo>
                  <a:lnTo>
                    <a:pt x="7970748" y="135470"/>
                  </a:lnTo>
                  <a:lnTo>
                    <a:pt x="7963814" y="164426"/>
                  </a:lnTo>
                  <a:lnTo>
                    <a:pt x="7970748" y="193636"/>
                  </a:lnTo>
                  <a:lnTo>
                    <a:pt x="7990319" y="215861"/>
                  </a:lnTo>
                  <a:lnTo>
                    <a:pt x="8020672" y="229997"/>
                  </a:lnTo>
                  <a:lnTo>
                    <a:pt x="8059953" y="234962"/>
                  </a:lnTo>
                  <a:lnTo>
                    <a:pt x="8099311" y="229997"/>
                  </a:lnTo>
                  <a:lnTo>
                    <a:pt x="8129816" y="215861"/>
                  </a:lnTo>
                  <a:lnTo>
                    <a:pt x="8137588" y="207098"/>
                  </a:lnTo>
                  <a:lnTo>
                    <a:pt x="8149539" y="193636"/>
                  </a:lnTo>
                  <a:lnTo>
                    <a:pt x="8156537" y="164426"/>
                  </a:lnTo>
                  <a:close/>
                </a:path>
                <a:path w="13352780" h="408304">
                  <a:moveTo>
                    <a:pt x="8179003" y="45377"/>
                  </a:moveTo>
                  <a:lnTo>
                    <a:pt x="8078368" y="45377"/>
                  </a:lnTo>
                  <a:lnTo>
                    <a:pt x="8078368" y="0"/>
                  </a:lnTo>
                  <a:lnTo>
                    <a:pt x="8041538" y="0"/>
                  </a:lnTo>
                  <a:lnTo>
                    <a:pt x="8041538" y="45377"/>
                  </a:lnTo>
                  <a:lnTo>
                    <a:pt x="7941361" y="45377"/>
                  </a:lnTo>
                  <a:lnTo>
                    <a:pt x="7941361" y="75031"/>
                  </a:lnTo>
                  <a:lnTo>
                    <a:pt x="8179003" y="75031"/>
                  </a:lnTo>
                  <a:lnTo>
                    <a:pt x="8179003" y="45377"/>
                  </a:lnTo>
                  <a:close/>
                </a:path>
                <a:path w="13352780" h="408304">
                  <a:moveTo>
                    <a:pt x="8252676" y="256070"/>
                  </a:moveTo>
                  <a:lnTo>
                    <a:pt x="8216290" y="256070"/>
                  </a:lnTo>
                  <a:lnTo>
                    <a:pt x="8216290" y="298754"/>
                  </a:lnTo>
                  <a:lnTo>
                    <a:pt x="8216290" y="327494"/>
                  </a:lnTo>
                  <a:lnTo>
                    <a:pt x="8216290" y="371970"/>
                  </a:lnTo>
                  <a:lnTo>
                    <a:pt x="8035696" y="371970"/>
                  </a:lnTo>
                  <a:lnTo>
                    <a:pt x="8035696" y="327494"/>
                  </a:lnTo>
                  <a:lnTo>
                    <a:pt x="8216290" y="327494"/>
                  </a:lnTo>
                  <a:lnTo>
                    <a:pt x="8216290" y="298754"/>
                  </a:lnTo>
                  <a:lnTo>
                    <a:pt x="8035696" y="298754"/>
                  </a:lnTo>
                  <a:lnTo>
                    <a:pt x="8035696" y="256070"/>
                  </a:lnTo>
                  <a:lnTo>
                    <a:pt x="7999311" y="256070"/>
                  </a:lnTo>
                  <a:lnTo>
                    <a:pt x="7999311" y="401624"/>
                  </a:lnTo>
                  <a:lnTo>
                    <a:pt x="8252676" y="401624"/>
                  </a:lnTo>
                  <a:lnTo>
                    <a:pt x="8252676" y="371970"/>
                  </a:lnTo>
                  <a:lnTo>
                    <a:pt x="8252676" y="327494"/>
                  </a:lnTo>
                  <a:lnTo>
                    <a:pt x="8252676" y="298754"/>
                  </a:lnTo>
                  <a:lnTo>
                    <a:pt x="8252676" y="256070"/>
                  </a:lnTo>
                  <a:close/>
                </a:path>
                <a:path w="13352780" h="408304">
                  <a:moveTo>
                    <a:pt x="8312429" y="106476"/>
                  </a:moveTo>
                  <a:lnTo>
                    <a:pt x="8252676" y="106476"/>
                  </a:lnTo>
                  <a:lnTo>
                    <a:pt x="8252676" y="4051"/>
                  </a:lnTo>
                  <a:lnTo>
                    <a:pt x="8215846" y="4051"/>
                  </a:lnTo>
                  <a:lnTo>
                    <a:pt x="8215846" y="238099"/>
                  </a:lnTo>
                  <a:lnTo>
                    <a:pt x="8252676" y="238099"/>
                  </a:lnTo>
                  <a:lnTo>
                    <a:pt x="8252676" y="137477"/>
                  </a:lnTo>
                  <a:lnTo>
                    <a:pt x="8312429" y="137477"/>
                  </a:lnTo>
                  <a:lnTo>
                    <a:pt x="8312429" y="106476"/>
                  </a:lnTo>
                  <a:close/>
                </a:path>
                <a:path w="13352780" h="408304">
                  <a:moveTo>
                    <a:pt x="8569846" y="224624"/>
                  </a:moveTo>
                  <a:lnTo>
                    <a:pt x="8562556" y="187159"/>
                  </a:lnTo>
                  <a:lnTo>
                    <a:pt x="8545284" y="162179"/>
                  </a:lnTo>
                  <a:lnTo>
                    <a:pt x="8542210" y="157746"/>
                  </a:lnTo>
                  <a:lnTo>
                    <a:pt x="8534794" y="153174"/>
                  </a:lnTo>
                  <a:lnTo>
                    <a:pt x="8534794" y="224624"/>
                  </a:lnTo>
                  <a:lnTo>
                    <a:pt x="8530082" y="249478"/>
                  </a:lnTo>
                  <a:lnTo>
                    <a:pt x="8516937" y="269100"/>
                  </a:lnTo>
                  <a:lnTo>
                    <a:pt x="8496897" y="281990"/>
                  </a:lnTo>
                  <a:lnTo>
                    <a:pt x="8471459" y="286613"/>
                  </a:lnTo>
                  <a:lnTo>
                    <a:pt x="8446275" y="281990"/>
                  </a:lnTo>
                  <a:lnTo>
                    <a:pt x="8426361" y="269100"/>
                  </a:lnTo>
                  <a:lnTo>
                    <a:pt x="8413280" y="249478"/>
                  </a:lnTo>
                  <a:lnTo>
                    <a:pt x="8408568" y="224624"/>
                  </a:lnTo>
                  <a:lnTo>
                    <a:pt x="8413280" y="199517"/>
                  </a:lnTo>
                  <a:lnTo>
                    <a:pt x="8426361" y="179755"/>
                  </a:lnTo>
                  <a:lnTo>
                    <a:pt x="8446275" y="166814"/>
                  </a:lnTo>
                  <a:lnTo>
                    <a:pt x="8471459" y="162179"/>
                  </a:lnTo>
                  <a:lnTo>
                    <a:pt x="8496897" y="166814"/>
                  </a:lnTo>
                  <a:lnTo>
                    <a:pt x="8516937" y="179755"/>
                  </a:lnTo>
                  <a:lnTo>
                    <a:pt x="8530082" y="199517"/>
                  </a:lnTo>
                  <a:lnTo>
                    <a:pt x="8534794" y="224624"/>
                  </a:lnTo>
                  <a:lnTo>
                    <a:pt x="8534794" y="153174"/>
                  </a:lnTo>
                  <a:lnTo>
                    <a:pt x="8511083" y="138518"/>
                  </a:lnTo>
                  <a:lnTo>
                    <a:pt x="8471459" y="131635"/>
                  </a:lnTo>
                  <a:lnTo>
                    <a:pt x="8432343" y="138518"/>
                  </a:lnTo>
                  <a:lnTo>
                    <a:pt x="8401494" y="157746"/>
                  </a:lnTo>
                  <a:lnTo>
                    <a:pt x="8381251" y="187159"/>
                  </a:lnTo>
                  <a:lnTo>
                    <a:pt x="8373973" y="224624"/>
                  </a:lnTo>
                  <a:lnTo>
                    <a:pt x="8381251" y="262204"/>
                  </a:lnTo>
                  <a:lnTo>
                    <a:pt x="8401494" y="291452"/>
                  </a:lnTo>
                  <a:lnTo>
                    <a:pt x="8432343" y="310413"/>
                  </a:lnTo>
                  <a:lnTo>
                    <a:pt x="8471459" y="317169"/>
                  </a:lnTo>
                  <a:lnTo>
                    <a:pt x="8511083" y="310413"/>
                  </a:lnTo>
                  <a:lnTo>
                    <a:pt x="8542210" y="291452"/>
                  </a:lnTo>
                  <a:lnTo>
                    <a:pt x="8545576" y="286613"/>
                  </a:lnTo>
                  <a:lnTo>
                    <a:pt x="8562556" y="262204"/>
                  </a:lnTo>
                  <a:lnTo>
                    <a:pt x="8569846" y="224624"/>
                  </a:lnTo>
                  <a:close/>
                </a:path>
                <a:path w="13352780" h="408304">
                  <a:moveTo>
                    <a:pt x="8588705" y="68745"/>
                  </a:moveTo>
                  <a:lnTo>
                    <a:pt x="8489429" y="68745"/>
                  </a:lnTo>
                  <a:lnTo>
                    <a:pt x="8489429" y="8991"/>
                  </a:lnTo>
                  <a:lnTo>
                    <a:pt x="8452587" y="8991"/>
                  </a:lnTo>
                  <a:lnTo>
                    <a:pt x="8452587" y="68745"/>
                  </a:lnTo>
                  <a:lnTo>
                    <a:pt x="8351063" y="68745"/>
                  </a:lnTo>
                  <a:lnTo>
                    <a:pt x="8351063" y="98386"/>
                  </a:lnTo>
                  <a:lnTo>
                    <a:pt x="8588705" y="98386"/>
                  </a:lnTo>
                  <a:lnTo>
                    <a:pt x="8588705" y="68745"/>
                  </a:lnTo>
                  <a:close/>
                </a:path>
                <a:path w="13352780" h="408304">
                  <a:moveTo>
                    <a:pt x="8729764" y="169811"/>
                  </a:moveTo>
                  <a:lnTo>
                    <a:pt x="8663737" y="169811"/>
                  </a:lnTo>
                  <a:lnTo>
                    <a:pt x="8663737" y="4495"/>
                  </a:lnTo>
                  <a:lnTo>
                    <a:pt x="8626894" y="4495"/>
                  </a:lnTo>
                  <a:lnTo>
                    <a:pt x="8626894" y="407009"/>
                  </a:lnTo>
                  <a:lnTo>
                    <a:pt x="8663737" y="407009"/>
                  </a:lnTo>
                  <a:lnTo>
                    <a:pt x="8663737" y="200812"/>
                  </a:lnTo>
                  <a:lnTo>
                    <a:pt x="8729764" y="200812"/>
                  </a:lnTo>
                  <a:lnTo>
                    <a:pt x="8729764" y="169811"/>
                  </a:lnTo>
                  <a:close/>
                </a:path>
                <a:path w="13352780" h="408304">
                  <a:moveTo>
                    <a:pt x="9098597" y="100977"/>
                  </a:moveTo>
                  <a:lnTo>
                    <a:pt x="8966073" y="100977"/>
                  </a:lnTo>
                  <a:lnTo>
                    <a:pt x="8966073" y="73037"/>
                  </a:lnTo>
                  <a:lnTo>
                    <a:pt x="8966073" y="43827"/>
                  </a:lnTo>
                  <a:lnTo>
                    <a:pt x="8929675" y="43827"/>
                  </a:lnTo>
                  <a:lnTo>
                    <a:pt x="8929675" y="73037"/>
                  </a:lnTo>
                  <a:lnTo>
                    <a:pt x="8929675" y="100977"/>
                  </a:lnTo>
                  <a:lnTo>
                    <a:pt x="8929675" y="130187"/>
                  </a:lnTo>
                  <a:lnTo>
                    <a:pt x="8929675" y="211467"/>
                  </a:lnTo>
                  <a:lnTo>
                    <a:pt x="8929675" y="241947"/>
                  </a:lnTo>
                  <a:lnTo>
                    <a:pt x="8929675" y="276237"/>
                  </a:lnTo>
                  <a:lnTo>
                    <a:pt x="8818715" y="276237"/>
                  </a:lnTo>
                  <a:lnTo>
                    <a:pt x="8818715" y="73037"/>
                  </a:lnTo>
                  <a:lnTo>
                    <a:pt x="8929675" y="73037"/>
                  </a:lnTo>
                  <a:lnTo>
                    <a:pt x="8929675" y="43827"/>
                  </a:lnTo>
                  <a:lnTo>
                    <a:pt x="8782774" y="43827"/>
                  </a:lnTo>
                  <a:lnTo>
                    <a:pt x="8782774" y="73037"/>
                  </a:lnTo>
                  <a:lnTo>
                    <a:pt x="8782774" y="276237"/>
                  </a:lnTo>
                  <a:lnTo>
                    <a:pt x="8782774" y="305447"/>
                  </a:lnTo>
                  <a:lnTo>
                    <a:pt x="8966073" y="305447"/>
                  </a:lnTo>
                  <a:lnTo>
                    <a:pt x="8966073" y="276237"/>
                  </a:lnTo>
                  <a:lnTo>
                    <a:pt x="8966073" y="241947"/>
                  </a:lnTo>
                  <a:lnTo>
                    <a:pt x="9061755" y="241947"/>
                  </a:lnTo>
                  <a:lnTo>
                    <a:pt x="9061755" y="407911"/>
                  </a:lnTo>
                  <a:lnTo>
                    <a:pt x="9098597" y="407911"/>
                  </a:lnTo>
                  <a:lnTo>
                    <a:pt x="9098597" y="130733"/>
                  </a:lnTo>
                  <a:lnTo>
                    <a:pt x="9061755" y="130733"/>
                  </a:lnTo>
                  <a:lnTo>
                    <a:pt x="9061755" y="211467"/>
                  </a:lnTo>
                  <a:lnTo>
                    <a:pt x="8966073" y="211467"/>
                  </a:lnTo>
                  <a:lnTo>
                    <a:pt x="8966073" y="130187"/>
                  </a:lnTo>
                  <a:lnTo>
                    <a:pt x="9098597" y="130187"/>
                  </a:lnTo>
                  <a:lnTo>
                    <a:pt x="9098597" y="100977"/>
                  </a:lnTo>
                  <a:close/>
                </a:path>
                <a:path w="13352780" h="408304">
                  <a:moveTo>
                    <a:pt x="9098597" y="4051"/>
                  </a:moveTo>
                  <a:lnTo>
                    <a:pt x="9061755" y="4051"/>
                  </a:lnTo>
                  <a:lnTo>
                    <a:pt x="9061755" y="100634"/>
                  </a:lnTo>
                  <a:lnTo>
                    <a:pt x="9098597" y="100634"/>
                  </a:lnTo>
                  <a:lnTo>
                    <a:pt x="9098597" y="4051"/>
                  </a:lnTo>
                  <a:close/>
                </a:path>
                <a:path w="13352780" h="408304">
                  <a:moveTo>
                    <a:pt x="9510204" y="280784"/>
                  </a:moveTo>
                  <a:lnTo>
                    <a:pt x="9474454" y="251942"/>
                  </a:lnTo>
                  <a:lnTo>
                    <a:pt x="9447924" y="212496"/>
                  </a:lnTo>
                  <a:lnTo>
                    <a:pt x="9442793" y="198120"/>
                  </a:lnTo>
                  <a:lnTo>
                    <a:pt x="9431426" y="166306"/>
                  </a:lnTo>
                  <a:lnTo>
                    <a:pt x="9425749" y="117259"/>
                  </a:lnTo>
                  <a:lnTo>
                    <a:pt x="9425749" y="41783"/>
                  </a:lnTo>
                  <a:lnTo>
                    <a:pt x="9390253" y="41783"/>
                  </a:lnTo>
                  <a:lnTo>
                    <a:pt x="9390253" y="118605"/>
                  </a:lnTo>
                  <a:lnTo>
                    <a:pt x="9384119" y="170599"/>
                  </a:lnTo>
                  <a:lnTo>
                    <a:pt x="9366453" y="219519"/>
                  </a:lnTo>
                  <a:lnTo>
                    <a:pt x="9338335" y="261442"/>
                  </a:lnTo>
                  <a:lnTo>
                    <a:pt x="9300858" y="292455"/>
                  </a:lnTo>
                  <a:lnTo>
                    <a:pt x="9324226" y="320306"/>
                  </a:lnTo>
                  <a:lnTo>
                    <a:pt x="9351937" y="298373"/>
                  </a:lnTo>
                  <a:lnTo>
                    <a:pt x="9375432" y="269824"/>
                  </a:lnTo>
                  <a:lnTo>
                    <a:pt x="9394215" y="235978"/>
                  </a:lnTo>
                  <a:lnTo>
                    <a:pt x="9407779" y="198120"/>
                  </a:lnTo>
                  <a:lnTo>
                    <a:pt x="9421038" y="232714"/>
                  </a:lnTo>
                  <a:lnTo>
                    <a:pt x="9439059" y="263652"/>
                  </a:lnTo>
                  <a:lnTo>
                    <a:pt x="9461538" y="289788"/>
                  </a:lnTo>
                  <a:lnTo>
                    <a:pt x="9488195" y="309981"/>
                  </a:lnTo>
                  <a:lnTo>
                    <a:pt x="9510204" y="280784"/>
                  </a:lnTo>
                  <a:close/>
                </a:path>
                <a:path w="13352780" h="408304">
                  <a:moveTo>
                    <a:pt x="9647669" y="4051"/>
                  </a:moveTo>
                  <a:lnTo>
                    <a:pt x="9612630" y="4051"/>
                  </a:lnTo>
                  <a:lnTo>
                    <a:pt x="9612630" y="166217"/>
                  </a:lnTo>
                  <a:lnTo>
                    <a:pt x="9559176" y="166217"/>
                  </a:lnTo>
                  <a:lnTo>
                    <a:pt x="9559176" y="13030"/>
                  </a:lnTo>
                  <a:lnTo>
                    <a:pt x="9524136" y="13030"/>
                  </a:lnTo>
                  <a:lnTo>
                    <a:pt x="9524136" y="386803"/>
                  </a:lnTo>
                  <a:lnTo>
                    <a:pt x="9559176" y="386803"/>
                  </a:lnTo>
                  <a:lnTo>
                    <a:pt x="9559176" y="196316"/>
                  </a:lnTo>
                  <a:lnTo>
                    <a:pt x="9612630" y="196316"/>
                  </a:lnTo>
                  <a:lnTo>
                    <a:pt x="9612630" y="407009"/>
                  </a:lnTo>
                  <a:lnTo>
                    <a:pt x="9647669" y="407009"/>
                  </a:lnTo>
                  <a:lnTo>
                    <a:pt x="9647669" y="196316"/>
                  </a:lnTo>
                  <a:lnTo>
                    <a:pt x="9647669" y="166217"/>
                  </a:lnTo>
                  <a:lnTo>
                    <a:pt x="9647669" y="4051"/>
                  </a:lnTo>
                  <a:close/>
                </a:path>
                <a:path w="13352780" h="408304">
                  <a:moveTo>
                    <a:pt x="10037610" y="260108"/>
                  </a:moveTo>
                  <a:lnTo>
                    <a:pt x="10001225" y="260108"/>
                  </a:lnTo>
                  <a:lnTo>
                    <a:pt x="10001225" y="299097"/>
                  </a:lnTo>
                  <a:lnTo>
                    <a:pt x="9803562" y="299097"/>
                  </a:lnTo>
                  <a:lnTo>
                    <a:pt x="9803562" y="259727"/>
                  </a:lnTo>
                  <a:lnTo>
                    <a:pt x="9767164" y="259727"/>
                  </a:lnTo>
                  <a:lnTo>
                    <a:pt x="9767164" y="299097"/>
                  </a:lnTo>
                  <a:lnTo>
                    <a:pt x="9767164" y="328307"/>
                  </a:lnTo>
                  <a:lnTo>
                    <a:pt x="9767164" y="372757"/>
                  </a:lnTo>
                  <a:lnTo>
                    <a:pt x="9767164" y="401967"/>
                  </a:lnTo>
                  <a:lnTo>
                    <a:pt x="10037610" y="401967"/>
                  </a:lnTo>
                  <a:lnTo>
                    <a:pt x="10037610" y="372757"/>
                  </a:lnTo>
                  <a:lnTo>
                    <a:pt x="9803562" y="372757"/>
                  </a:lnTo>
                  <a:lnTo>
                    <a:pt x="9803562" y="328307"/>
                  </a:lnTo>
                  <a:lnTo>
                    <a:pt x="10001225" y="328307"/>
                  </a:lnTo>
                  <a:lnTo>
                    <a:pt x="10001225" y="372427"/>
                  </a:lnTo>
                  <a:lnTo>
                    <a:pt x="10037610" y="372427"/>
                  </a:lnTo>
                  <a:lnTo>
                    <a:pt x="10037610" y="328307"/>
                  </a:lnTo>
                  <a:lnTo>
                    <a:pt x="10037610" y="327952"/>
                  </a:lnTo>
                  <a:lnTo>
                    <a:pt x="10037610" y="299643"/>
                  </a:lnTo>
                  <a:lnTo>
                    <a:pt x="10037610" y="299097"/>
                  </a:lnTo>
                  <a:lnTo>
                    <a:pt x="10037610" y="260108"/>
                  </a:lnTo>
                  <a:close/>
                </a:path>
                <a:path w="13352780" h="408304">
                  <a:moveTo>
                    <a:pt x="10083876" y="210693"/>
                  </a:moveTo>
                  <a:lnTo>
                    <a:pt x="9919906" y="210693"/>
                  </a:lnTo>
                  <a:lnTo>
                    <a:pt x="9919906" y="172097"/>
                  </a:lnTo>
                  <a:lnTo>
                    <a:pt x="10045700" y="172097"/>
                  </a:lnTo>
                  <a:lnTo>
                    <a:pt x="10045700" y="142887"/>
                  </a:lnTo>
                  <a:lnTo>
                    <a:pt x="9801758" y="142887"/>
                  </a:lnTo>
                  <a:lnTo>
                    <a:pt x="9801758" y="104787"/>
                  </a:lnTo>
                  <a:lnTo>
                    <a:pt x="10037166" y="104787"/>
                  </a:lnTo>
                  <a:lnTo>
                    <a:pt x="10037166" y="78117"/>
                  </a:lnTo>
                  <a:lnTo>
                    <a:pt x="10037166" y="41287"/>
                  </a:lnTo>
                  <a:lnTo>
                    <a:pt x="10037166" y="12077"/>
                  </a:lnTo>
                  <a:lnTo>
                    <a:pt x="9764471" y="12077"/>
                  </a:lnTo>
                  <a:lnTo>
                    <a:pt x="9764471" y="41287"/>
                  </a:lnTo>
                  <a:lnTo>
                    <a:pt x="10000767" y="41287"/>
                  </a:lnTo>
                  <a:lnTo>
                    <a:pt x="10000767" y="78117"/>
                  </a:lnTo>
                  <a:lnTo>
                    <a:pt x="9765373" y="78117"/>
                  </a:lnTo>
                  <a:lnTo>
                    <a:pt x="9765373" y="104787"/>
                  </a:lnTo>
                  <a:lnTo>
                    <a:pt x="9765373" y="142887"/>
                  </a:lnTo>
                  <a:lnTo>
                    <a:pt x="9765373" y="172097"/>
                  </a:lnTo>
                  <a:lnTo>
                    <a:pt x="9882619" y="172097"/>
                  </a:lnTo>
                  <a:lnTo>
                    <a:pt x="9882619" y="210693"/>
                  </a:lnTo>
                  <a:lnTo>
                    <a:pt x="9718205" y="210693"/>
                  </a:lnTo>
                  <a:lnTo>
                    <a:pt x="9718205" y="239903"/>
                  </a:lnTo>
                  <a:lnTo>
                    <a:pt x="10083876" y="239903"/>
                  </a:lnTo>
                  <a:lnTo>
                    <a:pt x="10083876" y="210693"/>
                  </a:lnTo>
                  <a:close/>
                </a:path>
                <a:path w="13352780" h="408304">
                  <a:moveTo>
                    <a:pt x="10390264" y="14833"/>
                  </a:moveTo>
                  <a:lnTo>
                    <a:pt x="10355224" y="14833"/>
                  </a:lnTo>
                  <a:lnTo>
                    <a:pt x="10355224" y="168922"/>
                  </a:lnTo>
                  <a:lnTo>
                    <a:pt x="10285590" y="168922"/>
                  </a:lnTo>
                  <a:lnTo>
                    <a:pt x="10294290" y="141554"/>
                  </a:lnTo>
                  <a:lnTo>
                    <a:pt x="10300297" y="113436"/>
                  </a:lnTo>
                  <a:lnTo>
                    <a:pt x="10303777" y="84645"/>
                  </a:lnTo>
                  <a:lnTo>
                    <a:pt x="10304907" y="55257"/>
                  </a:lnTo>
                  <a:lnTo>
                    <a:pt x="10149472" y="55257"/>
                  </a:lnTo>
                  <a:lnTo>
                    <a:pt x="10149472" y="85356"/>
                  </a:lnTo>
                  <a:lnTo>
                    <a:pt x="10268521" y="85356"/>
                  </a:lnTo>
                  <a:lnTo>
                    <a:pt x="10260051" y="134505"/>
                  </a:lnTo>
                  <a:lnTo>
                    <a:pt x="10242537" y="180340"/>
                  </a:lnTo>
                  <a:lnTo>
                    <a:pt x="10215639" y="222440"/>
                  </a:lnTo>
                  <a:lnTo>
                    <a:pt x="10179025" y="260400"/>
                  </a:lnTo>
                  <a:lnTo>
                    <a:pt x="10132403" y="293801"/>
                  </a:lnTo>
                  <a:lnTo>
                    <a:pt x="10153967" y="320306"/>
                  </a:lnTo>
                  <a:lnTo>
                    <a:pt x="10192588" y="293839"/>
                  </a:lnTo>
                  <a:lnTo>
                    <a:pt x="10225049" y="264490"/>
                  </a:lnTo>
                  <a:lnTo>
                    <a:pt x="10251630" y="232625"/>
                  </a:lnTo>
                  <a:lnTo>
                    <a:pt x="10272560" y="198564"/>
                  </a:lnTo>
                  <a:lnTo>
                    <a:pt x="10355224" y="198564"/>
                  </a:lnTo>
                  <a:lnTo>
                    <a:pt x="10355224" y="386803"/>
                  </a:lnTo>
                  <a:lnTo>
                    <a:pt x="10390264" y="386803"/>
                  </a:lnTo>
                  <a:lnTo>
                    <a:pt x="10390264" y="198564"/>
                  </a:lnTo>
                  <a:lnTo>
                    <a:pt x="10390264" y="168922"/>
                  </a:lnTo>
                  <a:lnTo>
                    <a:pt x="10390264" y="14833"/>
                  </a:lnTo>
                  <a:close/>
                </a:path>
                <a:path w="13352780" h="408304">
                  <a:moveTo>
                    <a:pt x="10474261" y="4051"/>
                  </a:moveTo>
                  <a:lnTo>
                    <a:pt x="10439222" y="4051"/>
                  </a:lnTo>
                  <a:lnTo>
                    <a:pt x="10439222" y="407009"/>
                  </a:lnTo>
                  <a:lnTo>
                    <a:pt x="10474261" y="407009"/>
                  </a:lnTo>
                  <a:lnTo>
                    <a:pt x="10474261" y="4051"/>
                  </a:lnTo>
                  <a:close/>
                </a:path>
                <a:path w="13352780" h="408304">
                  <a:moveTo>
                    <a:pt x="10873765" y="29654"/>
                  </a:moveTo>
                  <a:lnTo>
                    <a:pt x="10688231" y="29654"/>
                  </a:lnTo>
                  <a:lnTo>
                    <a:pt x="10688231" y="59753"/>
                  </a:lnTo>
                  <a:lnTo>
                    <a:pt x="10834230" y="59753"/>
                  </a:lnTo>
                  <a:lnTo>
                    <a:pt x="10823956" y="98755"/>
                  </a:lnTo>
                  <a:lnTo>
                    <a:pt x="10801655" y="133489"/>
                  </a:lnTo>
                  <a:lnTo>
                    <a:pt x="10768063" y="163449"/>
                  </a:lnTo>
                  <a:lnTo>
                    <a:pt x="10723880" y="188163"/>
                  </a:lnTo>
                  <a:lnTo>
                    <a:pt x="10669816" y="207098"/>
                  </a:lnTo>
                  <a:lnTo>
                    <a:pt x="10685094" y="236308"/>
                  </a:lnTo>
                  <a:lnTo>
                    <a:pt x="10739933" y="216852"/>
                  </a:lnTo>
                  <a:lnTo>
                    <a:pt x="10786313" y="191020"/>
                  </a:lnTo>
                  <a:lnTo>
                    <a:pt x="10823562" y="159092"/>
                  </a:lnTo>
                  <a:lnTo>
                    <a:pt x="10851007" y="121361"/>
                  </a:lnTo>
                  <a:lnTo>
                    <a:pt x="10867962" y="78130"/>
                  </a:lnTo>
                  <a:lnTo>
                    <a:pt x="10873765" y="29654"/>
                  </a:lnTo>
                  <a:close/>
                </a:path>
                <a:path w="13352780" h="408304">
                  <a:moveTo>
                    <a:pt x="10983379" y="258762"/>
                  </a:moveTo>
                  <a:lnTo>
                    <a:pt x="10721480" y="258762"/>
                  </a:lnTo>
                  <a:lnTo>
                    <a:pt x="10721480" y="288417"/>
                  </a:lnTo>
                  <a:lnTo>
                    <a:pt x="10946549" y="288417"/>
                  </a:lnTo>
                  <a:lnTo>
                    <a:pt x="10946549" y="407009"/>
                  </a:lnTo>
                  <a:lnTo>
                    <a:pt x="10983379" y="407009"/>
                  </a:lnTo>
                  <a:lnTo>
                    <a:pt x="10983379" y="258762"/>
                  </a:lnTo>
                  <a:close/>
                </a:path>
                <a:path w="13352780" h="408304">
                  <a:moveTo>
                    <a:pt x="11043133" y="106032"/>
                  </a:moveTo>
                  <a:lnTo>
                    <a:pt x="10983379" y="106032"/>
                  </a:lnTo>
                  <a:lnTo>
                    <a:pt x="10983379" y="3594"/>
                  </a:lnTo>
                  <a:lnTo>
                    <a:pt x="10946549" y="3594"/>
                  </a:lnTo>
                  <a:lnTo>
                    <a:pt x="10946549" y="240347"/>
                  </a:lnTo>
                  <a:lnTo>
                    <a:pt x="10983379" y="240347"/>
                  </a:lnTo>
                  <a:lnTo>
                    <a:pt x="10983379" y="136575"/>
                  </a:lnTo>
                  <a:lnTo>
                    <a:pt x="11043133" y="136575"/>
                  </a:lnTo>
                  <a:lnTo>
                    <a:pt x="11043133" y="106032"/>
                  </a:lnTo>
                  <a:close/>
                </a:path>
                <a:path w="13352780" h="408304">
                  <a:moveTo>
                    <a:pt x="11305489" y="29210"/>
                  </a:moveTo>
                  <a:lnTo>
                    <a:pt x="11106023" y="29210"/>
                  </a:lnTo>
                  <a:lnTo>
                    <a:pt x="11106023" y="58851"/>
                  </a:lnTo>
                  <a:lnTo>
                    <a:pt x="11269548" y="58851"/>
                  </a:lnTo>
                  <a:lnTo>
                    <a:pt x="11269256" y="78460"/>
                  </a:lnTo>
                  <a:lnTo>
                    <a:pt x="11267923" y="101142"/>
                  </a:lnTo>
                  <a:lnTo>
                    <a:pt x="11264811" y="127279"/>
                  </a:lnTo>
                  <a:lnTo>
                    <a:pt x="11259210" y="157238"/>
                  </a:lnTo>
                  <a:lnTo>
                    <a:pt x="11295151" y="160388"/>
                  </a:lnTo>
                  <a:lnTo>
                    <a:pt x="11301133" y="126771"/>
                  </a:lnTo>
                  <a:lnTo>
                    <a:pt x="11304194" y="97320"/>
                  </a:lnTo>
                  <a:lnTo>
                    <a:pt x="11305324" y="72009"/>
                  </a:lnTo>
                  <a:lnTo>
                    <a:pt x="11305426" y="58851"/>
                  </a:lnTo>
                  <a:lnTo>
                    <a:pt x="11305489" y="29210"/>
                  </a:lnTo>
                  <a:close/>
                </a:path>
                <a:path w="13352780" h="408304">
                  <a:moveTo>
                    <a:pt x="11336477" y="212496"/>
                  </a:moveTo>
                  <a:lnTo>
                    <a:pt x="11334775" y="195427"/>
                  </a:lnTo>
                  <a:lnTo>
                    <a:pt x="11333785" y="185547"/>
                  </a:lnTo>
                  <a:lnTo>
                    <a:pt x="11302111" y="189103"/>
                  </a:lnTo>
                  <a:lnTo>
                    <a:pt x="11269434" y="191833"/>
                  </a:lnTo>
                  <a:lnTo>
                    <a:pt x="11236249" y="193878"/>
                  </a:lnTo>
                  <a:lnTo>
                    <a:pt x="11203064" y="195427"/>
                  </a:lnTo>
                  <a:lnTo>
                    <a:pt x="11203064" y="116801"/>
                  </a:lnTo>
                  <a:lnTo>
                    <a:pt x="11166666" y="116801"/>
                  </a:lnTo>
                  <a:lnTo>
                    <a:pt x="11166666" y="196316"/>
                  </a:lnTo>
                  <a:lnTo>
                    <a:pt x="11144237" y="196837"/>
                  </a:lnTo>
                  <a:lnTo>
                    <a:pt x="11081322" y="197218"/>
                  </a:lnTo>
                  <a:lnTo>
                    <a:pt x="11085360" y="227774"/>
                  </a:lnTo>
                  <a:lnTo>
                    <a:pt x="11131233" y="227431"/>
                  </a:lnTo>
                  <a:lnTo>
                    <a:pt x="11180940" y="226148"/>
                  </a:lnTo>
                  <a:lnTo>
                    <a:pt x="11232820" y="223494"/>
                  </a:lnTo>
                  <a:lnTo>
                    <a:pt x="11285220" y="219087"/>
                  </a:lnTo>
                  <a:lnTo>
                    <a:pt x="11336477" y="212496"/>
                  </a:lnTo>
                  <a:close/>
                </a:path>
                <a:path w="13352780" h="408304">
                  <a:moveTo>
                    <a:pt x="11401628" y="332892"/>
                  </a:moveTo>
                  <a:lnTo>
                    <a:pt x="11392332" y="302260"/>
                  </a:lnTo>
                  <a:lnTo>
                    <a:pt x="11377143" y="289318"/>
                  </a:lnTo>
                  <a:lnTo>
                    <a:pt x="11365687" y="279539"/>
                  </a:lnTo>
                  <a:lnTo>
                    <a:pt x="11364341" y="279095"/>
                  </a:lnTo>
                  <a:lnTo>
                    <a:pt x="11364341" y="332892"/>
                  </a:lnTo>
                  <a:lnTo>
                    <a:pt x="11357648" y="351523"/>
                  </a:lnTo>
                  <a:lnTo>
                    <a:pt x="11338446" y="365353"/>
                  </a:lnTo>
                  <a:lnTo>
                    <a:pt x="11308042" y="373951"/>
                  </a:lnTo>
                  <a:lnTo>
                    <a:pt x="11267745" y="376910"/>
                  </a:lnTo>
                  <a:lnTo>
                    <a:pt x="11227448" y="373951"/>
                  </a:lnTo>
                  <a:lnTo>
                    <a:pt x="11197057" y="365353"/>
                  </a:lnTo>
                  <a:lnTo>
                    <a:pt x="11177854" y="351523"/>
                  </a:lnTo>
                  <a:lnTo>
                    <a:pt x="11171161" y="332892"/>
                  </a:lnTo>
                  <a:lnTo>
                    <a:pt x="11177854" y="314515"/>
                  </a:lnTo>
                  <a:lnTo>
                    <a:pt x="11197057" y="300824"/>
                  </a:lnTo>
                  <a:lnTo>
                    <a:pt x="11227448" y="292265"/>
                  </a:lnTo>
                  <a:lnTo>
                    <a:pt x="11267745" y="289318"/>
                  </a:lnTo>
                  <a:lnTo>
                    <a:pt x="11308042" y="292265"/>
                  </a:lnTo>
                  <a:lnTo>
                    <a:pt x="11338446" y="300824"/>
                  </a:lnTo>
                  <a:lnTo>
                    <a:pt x="11357648" y="314515"/>
                  </a:lnTo>
                  <a:lnTo>
                    <a:pt x="11364341" y="332892"/>
                  </a:lnTo>
                  <a:lnTo>
                    <a:pt x="11364341" y="279095"/>
                  </a:lnTo>
                  <a:lnTo>
                    <a:pt x="11323536" y="265417"/>
                  </a:lnTo>
                  <a:lnTo>
                    <a:pt x="11267745" y="260565"/>
                  </a:lnTo>
                  <a:lnTo>
                    <a:pt x="11211966" y="265417"/>
                  </a:lnTo>
                  <a:lnTo>
                    <a:pt x="11169815" y="279539"/>
                  </a:lnTo>
                  <a:lnTo>
                    <a:pt x="11143171" y="302260"/>
                  </a:lnTo>
                  <a:lnTo>
                    <a:pt x="11133874" y="332892"/>
                  </a:lnTo>
                  <a:lnTo>
                    <a:pt x="11143171" y="364045"/>
                  </a:lnTo>
                  <a:lnTo>
                    <a:pt x="11169815" y="387019"/>
                  </a:lnTo>
                  <a:lnTo>
                    <a:pt x="11211966" y="401243"/>
                  </a:lnTo>
                  <a:lnTo>
                    <a:pt x="11267745" y="406120"/>
                  </a:lnTo>
                  <a:lnTo>
                    <a:pt x="11323536" y="401243"/>
                  </a:lnTo>
                  <a:lnTo>
                    <a:pt x="11365687" y="387019"/>
                  </a:lnTo>
                  <a:lnTo>
                    <a:pt x="11377409" y="376910"/>
                  </a:lnTo>
                  <a:lnTo>
                    <a:pt x="11392332" y="364045"/>
                  </a:lnTo>
                  <a:lnTo>
                    <a:pt x="11401628" y="332892"/>
                  </a:lnTo>
                  <a:close/>
                </a:path>
                <a:path w="13352780" h="408304">
                  <a:moveTo>
                    <a:pt x="11455083" y="114109"/>
                  </a:moveTo>
                  <a:lnTo>
                    <a:pt x="11397577" y="114109"/>
                  </a:lnTo>
                  <a:lnTo>
                    <a:pt x="11397577" y="3594"/>
                  </a:lnTo>
                  <a:lnTo>
                    <a:pt x="11360747" y="3594"/>
                  </a:lnTo>
                  <a:lnTo>
                    <a:pt x="11360747" y="255168"/>
                  </a:lnTo>
                  <a:lnTo>
                    <a:pt x="11397577" y="255168"/>
                  </a:lnTo>
                  <a:lnTo>
                    <a:pt x="11397577" y="144665"/>
                  </a:lnTo>
                  <a:lnTo>
                    <a:pt x="11455083" y="144665"/>
                  </a:lnTo>
                  <a:lnTo>
                    <a:pt x="11455083" y="114109"/>
                  </a:lnTo>
                  <a:close/>
                </a:path>
                <a:path w="13352780" h="408304">
                  <a:moveTo>
                    <a:pt x="11826100" y="88277"/>
                  </a:moveTo>
                  <a:lnTo>
                    <a:pt x="11676050" y="88277"/>
                  </a:lnTo>
                  <a:lnTo>
                    <a:pt x="11676050" y="26047"/>
                  </a:lnTo>
                  <a:lnTo>
                    <a:pt x="11639664" y="26047"/>
                  </a:lnTo>
                  <a:lnTo>
                    <a:pt x="11639664" y="88277"/>
                  </a:lnTo>
                  <a:lnTo>
                    <a:pt x="11639664" y="117487"/>
                  </a:lnTo>
                  <a:lnTo>
                    <a:pt x="11639664" y="184797"/>
                  </a:lnTo>
                  <a:lnTo>
                    <a:pt x="11639664" y="214007"/>
                  </a:lnTo>
                  <a:lnTo>
                    <a:pt x="11826100" y="214007"/>
                  </a:lnTo>
                  <a:lnTo>
                    <a:pt x="11826100" y="184797"/>
                  </a:lnTo>
                  <a:lnTo>
                    <a:pt x="11676050" y="184797"/>
                  </a:lnTo>
                  <a:lnTo>
                    <a:pt x="11676050" y="117487"/>
                  </a:lnTo>
                  <a:lnTo>
                    <a:pt x="11790159" y="117487"/>
                  </a:lnTo>
                  <a:lnTo>
                    <a:pt x="11790159" y="184645"/>
                  </a:lnTo>
                  <a:lnTo>
                    <a:pt x="11826100" y="184645"/>
                  </a:lnTo>
                  <a:lnTo>
                    <a:pt x="11826100" y="117487"/>
                  </a:lnTo>
                  <a:lnTo>
                    <a:pt x="11826100" y="117259"/>
                  </a:lnTo>
                  <a:lnTo>
                    <a:pt x="11826100" y="88277"/>
                  </a:lnTo>
                  <a:close/>
                </a:path>
                <a:path w="13352780" h="408304">
                  <a:moveTo>
                    <a:pt x="11826100" y="26504"/>
                  </a:moveTo>
                  <a:lnTo>
                    <a:pt x="11790159" y="26504"/>
                  </a:lnTo>
                  <a:lnTo>
                    <a:pt x="11790159" y="88061"/>
                  </a:lnTo>
                  <a:lnTo>
                    <a:pt x="11826100" y="88061"/>
                  </a:lnTo>
                  <a:lnTo>
                    <a:pt x="11826100" y="26504"/>
                  </a:lnTo>
                  <a:close/>
                </a:path>
                <a:path w="13352780" h="408304">
                  <a:moveTo>
                    <a:pt x="11946496" y="371487"/>
                  </a:moveTo>
                  <a:lnTo>
                    <a:pt x="11720982" y="371487"/>
                  </a:lnTo>
                  <a:lnTo>
                    <a:pt x="11720982" y="291477"/>
                  </a:lnTo>
                  <a:lnTo>
                    <a:pt x="11939308" y="291477"/>
                  </a:lnTo>
                  <a:lnTo>
                    <a:pt x="11939308" y="262267"/>
                  </a:lnTo>
                  <a:lnTo>
                    <a:pt x="11684140" y="262267"/>
                  </a:lnTo>
                  <a:lnTo>
                    <a:pt x="11684140" y="291477"/>
                  </a:lnTo>
                  <a:lnTo>
                    <a:pt x="11684140" y="371487"/>
                  </a:lnTo>
                  <a:lnTo>
                    <a:pt x="11684140" y="400697"/>
                  </a:lnTo>
                  <a:lnTo>
                    <a:pt x="11946496" y="400697"/>
                  </a:lnTo>
                  <a:lnTo>
                    <a:pt x="11946496" y="371487"/>
                  </a:lnTo>
                  <a:close/>
                </a:path>
                <a:path w="13352780" h="408304">
                  <a:moveTo>
                    <a:pt x="11995455" y="100977"/>
                  </a:moveTo>
                  <a:lnTo>
                    <a:pt x="11935714" y="100977"/>
                  </a:lnTo>
                  <a:lnTo>
                    <a:pt x="11935714" y="4457"/>
                  </a:lnTo>
                  <a:lnTo>
                    <a:pt x="11898871" y="4457"/>
                  </a:lnTo>
                  <a:lnTo>
                    <a:pt x="11898871" y="100977"/>
                  </a:lnTo>
                  <a:lnTo>
                    <a:pt x="11898871" y="131457"/>
                  </a:lnTo>
                  <a:lnTo>
                    <a:pt x="11898871" y="239407"/>
                  </a:lnTo>
                  <a:lnTo>
                    <a:pt x="11935714" y="239407"/>
                  </a:lnTo>
                  <a:lnTo>
                    <a:pt x="11935714" y="131457"/>
                  </a:lnTo>
                  <a:lnTo>
                    <a:pt x="11995455" y="131457"/>
                  </a:lnTo>
                  <a:lnTo>
                    <a:pt x="11995455" y="100977"/>
                  </a:lnTo>
                  <a:close/>
                </a:path>
                <a:path w="13352780" h="408304">
                  <a:moveTo>
                    <a:pt x="12357545" y="44475"/>
                  </a:moveTo>
                  <a:lnTo>
                    <a:pt x="12074970" y="44475"/>
                  </a:lnTo>
                  <a:lnTo>
                    <a:pt x="12074970" y="74574"/>
                  </a:lnTo>
                  <a:lnTo>
                    <a:pt x="12320702" y="74574"/>
                  </a:lnTo>
                  <a:lnTo>
                    <a:pt x="12320702" y="84467"/>
                  </a:lnTo>
                  <a:lnTo>
                    <a:pt x="12320473" y="122567"/>
                  </a:lnTo>
                  <a:lnTo>
                    <a:pt x="12318797" y="164871"/>
                  </a:lnTo>
                  <a:lnTo>
                    <a:pt x="12314263" y="212585"/>
                  </a:lnTo>
                  <a:lnTo>
                    <a:pt x="12305436" y="266852"/>
                  </a:lnTo>
                  <a:lnTo>
                    <a:pt x="12342266" y="270891"/>
                  </a:lnTo>
                  <a:lnTo>
                    <a:pt x="12351106" y="214477"/>
                  </a:lnTo>
                  <a:lnTo>
                    <a:pt x="12355640" y="165887"/>
                  </a:lnTo>
                  <a:lnTo>
                    <a:pt x="12357303" y="123190"/>
                  </a:lnTo>
                  <a:lnTo>
                    <a:pt x="12357545" y="84467"/>
                  </a:lnTo>
                  <a:lnTo>
                    <a:pt x="12357545" y="44475"/>
                  </a:lnTo>
                  <a:close/>
                </a:path>
                <a:path w="13352780" h="408304">
                  <a:moveTo>
                    <a:pt x="12401118" y="320306"/>
                  </a:moveTo>
                  <a:lnTo>
                    <a:pt x="12215139" y="320306"/>
                  </a:lnTo>
                  <a:lnTo>
                    <a:pt x="12215139" y="176110"/>
                  </a:lnTo>
                  <a:lnTo>
                    <a:pt x="12178297" y="176110"/>
                  </a:lnTo>
                  <a:lnTo>
                    <a:pt x="12178297" y="320306"/>
                  </a:lnTo>
                  <a:lnTo>
                    <a:pt x="12036793" y="320306"/>
                  </a:lnTo>
                  <a:lnTo>
                    <a:pt x="12036793" y="350405"/>
                  </a:lnTo>
                  <a:lnTo>
                    <a:pt x="12401118" y="350405"/>
                  </a:lnTo>
                  <a:lnTo>
                    <a:pt x="12401118" y="320306"/>
                  </a:lnTo>
                  <a:close/>
                </a:path>
                <a:path w="13352780" h="408304">
                  <a:moveTo>
                    <a:pt x="12794806" y="121754"/>
                  </a:moveTo>
                  <a:lnTo>
                    <a:pt x="12786894" y="83578"/>
                  </a:lnTo>
                  <a:lnTo>
                    <a:pt x="12768250" y="58407"/>
                  </a:lnTo>
                  <a:lnTo>
                    <a:pt x="12764923" y="53911"/>
                  </a:lnTo>
                  <a:lnTo>
                    <a:pt x="12758865" y="50431"/>
                  </a:lnTo>
                  <a:lnTo>
                    <a:pt x="12758865" y="121754"/>
                  </a:lnTo>
                  <a:lnTo>
                    <a:pt x="12753607" y="147370"/>
                  </a:lnTo>
                  <a:lnTo>
                    <a:pt x="12739040" y="167398"/>
                  </a:lnTo>
                  <a:lnTo>
                    <a:pt x="12716980" y="180441"/>
                  </a:lnTo>
                  <a:lnTo>
                    <a:pt x="12689231" y="185089"/>
                  </a:lnTo>
                  <a:lnTo>
                    <a:pt x="12661621" y="180441"/>
                  </a:lnTo>
                  <a:lnTo>
                    <a:pt x="12639866" y="167398"/>
                  </a:lnTo>
                  <a:lnTo>
                    <a:pt x="12625616" y="147370"/>
                  </a:lnTo>
                  <a:lnTo>
                    <a:pt x="12620498" y="121754"/>
                  </a:lnTo>
                  <a:lnTo>
                    <a:pt x="12625616" y="96316"/>
                  </a:lnTo>
                  <a:lnTo>
                    <a:pt x="12639866" y="76263"/>
                  </a:lnTo>
                  <a:lnTo>
                    <a:pt x="12661621" y="63119"/>
                  </a:lnTo>
                  <a:lnTo>
                    <a:pt x="12689231" y="58407"/>
                  </a:lnTo>
                  <a:lnTo>
                    <a:pt x="12716980" y="63119"/>
                  </a:lnTo>
                  <a:lnTo>
                    <a:pt x="12739040" y="76263"/>
                  </a:lnTo>
                  <a:lnTo>
                    <a:pt x="12753607" y="96316"/>
                  </a:lnTo>
                  <a:lnTo>
                    <a:pt x="12758865" y="121754"/>
                  </a:lnTo>
                  <a:lnTo>
                    <a:pt x="12758865" y="50431"/>
                  </a:lnTo>
                  <a:lnTo>
                    <a:pt x="12731496" y="34696"/>
                  </a:lnTo>
                  <a:lnTo>
                    <a:pt x="12689231" y="27863"/>
                  </a:lnTo>
                  <a:lnTo>
                    <a:pt x="12647295" y="34696"/>
                  </a:lnTo>
                  <a:lnTo>
                    <a:pt x="12614148" y="53911"/>
                  </a:lnTo>
                  <a:lnTo>
                    <a:pt x="12592380" y="83578"/>
                  </a:lnTo>
                  <a:lnTo>
                    <a:pt x="12584557" y="121754"/>
                  </a:lnTo>
                  <a:lnTo>
                    <a:pt x="12592380" y="159918"/>
                  </a:lnTo>
                  <a:lnTo>
                    <a:pt x="12614148" y="189585"/>
                  </a:lnTo>
                  <a:lnTo>
                    <a:pt x="12647295" y="208800"/>
                  </a:lnTo>
                  <a:lnTo>
                    <a:pt x="12689231" y="215646"/>
                  </a:lnTo>
                  <a:lnTo>
                    <a:pt x="12731496" y="208800"/>
                  </a:lnTo>
                  <a:lnTo>
                    <a:pt x="12764923" y="189585"/>
                  </a:lnTo>
                  <a:lnTo>
                    <a:pt x="12768250" y="185089"/>
                  </a:lnTo>
                  <a:lnTo>
                    <a:pt x="12786894" y="159918"/>
                  </a:lnTo>
                  <a:lnTo>
                    <a:pt x="12794806" y="121754"/>
                  </a:lnTo>
                  <a:close/>
                </a:path>
                <a:path w="13352780" h="408304">
                  <a:moveTo>
                    <a:pt x="12905766" y="4495"/>
                  </a:moveTo>
                  <a:lnTo>
                    <a:pt x="12868923" y="4495"/>
                  </a:lnTo>
                  <a:lnTo>
                    <a:pt x="12868923" y="234505"/>
                  </a:lnTo>
                  <a:lnTo>
                    <a:pt x="12905766" y="234505"/>
                  </a:lnTo>
                  <a:lnTo>
                    <a:pt x="12905766" y="4495"/>
                  </a:lnTo>
                  <a:close/>
                </a:path>
                <a:path w="13352780" h="408304">
                  <a:moveTo>
                    <a:pt x="12941707" y="373773"/>
                  </a:moveTo>
                  <a:lnTo>
                    <a:pt x="12907455" y="356793"/>
                  </a:lnTo>
                  <a:lnTo>
                    <a:pt x="12878041" y="325704"/>
                  </a:lnTo>
                  <a:lnTo>
                    <a:pt x="12860833" y="273596"/>
                  </a:lnTo>
                  <a:lnTo>
                    <a:pt x="12860833" y="252031"/>
                  </a:lnTo>
                  <a:lnTo>
                    <a:pt x="12824905" y="252031"/>
                  </a:lnTo>
                  <a:lnTo>
                    <a:pt x="12824905" y="273596"/>
                  </a:lnTo>
                  <a:lnTo>
                    <a:pt x="12821272" y="298462"/>
                  </a:lnTo>
                  <a:lnTo>
                    <a:pt x="12810414" y="324294"/>
                  </a:lnTo>
                  <a:lnTo>
                    <a:pt x="12792304" y="348703"/>
                  </a:lnTo>
                  <a:lnTo>
                    <a:pt x="12766942" y="369277"/>
                  </a:lnTo>
                  <a:lnTo>
                    <a:pt x="12742520" y="350037"/>
                  </a:lnTo>
                  <a:lnTo>
                    <a:pt x="12725527" y="327050"/>
                  </a:lnTo>
                  <a:lnTo>
                    <a:pt x="12725108" y="326491"/>
                  </a:lnTo>
                  <a:lnTo>
                    <a:pt x="12714707" y="300418"/>
                  </a:lnTo>
                  <a:lnTo>
                    <a:pt x="12711240" y="273596"/>
                  </a:lnTo>
                  <a:lnTo>
                    <a:pt x="12711240" y="252031"/>
                  </a:lnTo>
                  <a:lnTo>
                    <a:pt x="12675756" y="252031"/>
                  </a:lnTo>
                  <a:lnTo>
                    <a:pt x="12675756" y="273596"/>
                  </a:lnTo>
                  <a:lnTo>
                    <a:pt x="12670257" y="303022"/>
                  </a:lnTo>
                  <a:lnTo>
                    <a:pt x="12654356" y="331431"/>
                  </a:lnTo>
                  <a:lnTo>
                    <a:pt x="12628944" y="355968"/>
                  </a:lnTo>
                  <a:lnTo>
                    <a:pt x="12594895" y="373773"/>
                  </a:lnTo>
                  <a:lnTo>
                    <a:pt x="12613310" y="401624"/>
                  </a:lnTo>
                  <a:lnTo>
                    <a:pt x="12639637" y="388454"/>
                  </a:lnTo>
                  <a:lnTo>
                    <a:pt x="12661824" y="371081"/>
                  </a:lnTo>
                  <a:lnTo>
                    <a:pt x="12679642" y="350329"/>
                  </a:lnTo>
                  <a:lnTo>
                    <a:pt x="12692825" y="327050"/>
                  </a:lnTo>
                  <a:lnTo>
                    <a:pt x="12704229" y="351332"/>
                  </a:lnTo>
                  <a:lnTo>
                    <a:pt x="12720396" y="373037"/>
                  </a:lnTo>
                  <a:lnTo>
                    <a:pt x="12741529" y="391299"/>
                  </a:lnTo>
                  <a:lnTo>
                    <a:pt x="12767844" y="405218"/>
                  </a:lnTo>
                  <a:lnTo>
                    <a:pt x="12793459" y="390588"/>
                  </a:lnTo>
                  <a:lnTo>
                    <a:pt x="12814402" y="371690"/>
                  </a:lnTo>
                  <a:lnTo>
                    <a:pt x="12816192" y="369277"/>
                  </a:lnTo>
                  <a:lnTo>
                    <a:pt x="12830709" y="349681"/>
                  </a:lnTo>
                  <a:lnTo>
                    <a:pt x="12842418" y="325704"/>
                  </a:lnTo>
                  <a:lnTo>
                    <a:pt x="12855181" y="349758"/>
                  </a:lnTo>
                  <a:lnTo>
                    <a:pt x="12873076" y="370903"/>
                  </a:lnTo>
                  <a:lnTo>
                    <a:pt x="12895860" y="388429"/>
                  </a:lnTo>
                  <a:lnTo>
                    <a:pt x="12923279" y="401624"/>
                  </a:lnTo>
                  <a:lnTo>
                    <a:pt x="12941707" y="373773"/>
                  </a:lnTo>
                  <a:close/>
                </a:path>
                <a:path w="13352780" h="408304">
                  <a:moveTo>
                    <a:pt x="13308279" y="269100"/>
                  </a:moveTo>
                  <a:lnTo>
                    <a:pt x="13272338" y="269100"/>
                  </a:lnTo>
                  <a:lnTo>
                    <a:pt x="13272338" y="298297"/>
                  </a:lnTo>
                  <a:lnTo>
                    <a:pt x="13272338" y="371970"/>
                  </a:lnTo>
                  <a:lnTo>
                    <a:pt x="13069291" y="371970"/>
                  </a:lnTo>
                  <a:lnTo>
                    <a:pt x="13069291" y="298297"/>
                  </a:lnTo>
                  <a:lnTo>
                    <a:pt x="13272338" y="298297"/>
                  </a:lnTo>
                  <a:lnTo>
                    <a:pt x="13272338" y="269100"/>
                  </a:lnTo>
                  <a:lnTo>
                    <a:pt x="13033350" y="269100"/>
                  </a:lnTo>
                  <a:lnTo>
                    <a:pt x="13033350" y="401624"/>
                  </a:lnTo>
                  <a:lnTo>
                    <a:pt x="13308279" y="401624"/>
                  </a:lnTo>
                  <a:lnTo>
                    <a:pt x="13308279" y="371970"/>
                  </a:lnTo>
                  <a:lnTo>
                    <a:pt x="13308279" y="298297"/>
                  </a:lnTo>
                  <a:lnTo>
                    <a:pt x="13308279" y="269100"/>
                  </a:lnTo>
                  <a:close/>
                </a:path>
                <a:path w="13352780" h="408304">
                  <a:moveTo>
                    <a:pt x="13311873" y="89408"/>
                  </a:moveTo>
                  <a:lnTo>
                    <a:pt x="13302018" y="57188"/>
                  </a:lnTo>
                  <a:lnTo>
                    <a:pt x="13284429" y="42240"/>
                  </a:lnTo>
                  <a:lnTo>
                    <a:pt x="13274142" y="33489"/>
                  </a:lnTo>
                  <a:lnTo>
                    <a:pt x="13274142" y="89408"/>
                  </a:lnTo>
                  <a:lnTo>
                    <a:pt x="13266890" y="109283"/>
                  </a:lnTo>
                  <a:lnTo>
                    <a:pt x="13246176" y="124104"/>
                  </a:lnTo>
                  <a:lnTo>
                    <a:pt x="13213487" y="133375"/>
                  </a:lnTo>
                  <a:lnTo>
                    <a:pt x="13170357" y="136575"/>
                  </a:lnTo>
                  <a:lnTo>
                    <a:pt x="13127241" y="133375"/>
                  </a:lnTo>
                  <a:lnTo>
                    <a:pt x="13094551" y="124104"/>
                  </a:lnTo>
                  <a:lnTo>
                    <a:pt x="13073837" y="109283"/>
                  </a:lnTo>
                  <a:lnTo>
                    <a:pt x="13066586" y="89408"/>
                  </a:lnTo>
                  <a:lnTo>
                    <a:pt x="13073837" y="69519"/>
                  </a:lnTo>
                  <a:lnTo>
                    <a:pt x="13127241" y="45440"/>
                  </a:lnTo>
                  <a:lnTo>
                    <a:pt x="13170357" y="42240"/>
                  </a:lnTo>
                  <a:lnTo>
                    <a:pt x="13213487" y="45440"/>
                  </a:lnTo>
                  <a:lnTo>
                    <a:pt x="13266890" y="69519"/>
                  </a:lnTo>
                  <a:lnTo>
                    <a:pt x="13274142" y="89408"/>
                  </a:lnTo>
                  <a:lnTo>
                    <a:pt x="13274142" y="33489"/>
                  </a:lnTo>
                  <a:lnTo>
                    <a:pt x="13273799" y="33197"/>
                  </a:lnTo>
                  <a:lnTo>
                    <a:pt x="13229247" y="18211"/>
                  </a:lnTo>
                  <a:lnTo>
                    <a:pt x="13170357" y="13030"/>
                  </a:lnTo>
                  <a:lnTo>
                    <a:pt x="13111480" y="18211"/>
                  </a:lnTo>
                  <a:lnTo>
                    <a:pt x="13066929" y="33197"/>
                  </a:lnTo>
                  <a:lnTo>
                    <a:pt x="13038709" y="57188"/>
                  </a:lnTo>
                  <a:lnTo>
                    <a:pt x="13028854" y="89408"/>
                  </a:lnTo>
                  <a:lnTo>
                    <a:pt x="13038709" y="121361"/>
                  </a:lnTo>
                  <a:lnTo>
                    <a:pt x="13066929" y="145224"/>
                  </a:lnTo>
                  <a:lnTo>
                    <a:pt x="13111480" y="160159"/>
                  </a:lnTo>
                  <a:lnTo>
                    <a:pt x="13170357" y="165328"/>
                  </a:lnTo>
                  <a:lnTo>
                    <a:pt x="13229247" y="160159"/>
                  </a:lnTo>
                  <a:lnTo>
                    <a:pt x="13273799" y="145224"/>
                  </a:lnTo>
                  <a:lnTo>
                    <a:pt x="13284022" y="136575"/>
                  </a:lnTo>
                  <a:lnTo>
                    <a:pt x="13302018" y="121361"/>
                  </a:lnTo>
                  <a:lnTo>
                    <a:pt x="13311873" y="89408"/>
                  </a:lnTo>
                  <a:close/>
                </a:path>
                <a:path w="13352780" h="408304">
                  <a:moveTo>
                    <a:pt x="13352755" y="199910"/>
                  </a:moveTo>
                  <a:lnTo>
                    <a:pt x="12988417" y="199910"/>
                  </a:lnTo>
                  <a:lnTo>
                    <a:pt x="12988417" y="229565"/>
                  </a:lnTo>
                  <a:lnTo>
                    <a:pt x="13352755" y="229565"/>
                  </a:lnTo>
                  <a:lnTo>
                    <a:pt x="13352755" y="199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6827" y="6771302"/>
              <a:ext cx="190478" cy="19047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58440" y="6654951"/>
              <a:ext cx="13909040" cy="946785"/>
            </a:xfrm>
            <a:custGeom>
              <a:avLst/>
              <a:gdLst/>
              <a:ahLst/>
              <a:cxnLst/>
              <a:rect l="l" t="t" r="r" b="b"/>
              <a:pathLst>
                <a:path w="13909040" h="946784">
                  <a:moveTo>
                    <a:pt x="224167" y="107823"/>
                  </a:moveTo>
                  <a:lnTo>
                    <a:pt x="216344" y="71234"/>
                  </a:lnTo>
                  <a:lnTo>
                    <a:pt x="198628" y="48069"/>
                  </a:lnTo>
                  <a:lnTo>
                    <a:pt x="194627" y="42849"/>
                  </a:lnTo>
                  <a:lnTo>
                    <a:pt x="188226" y="39293"/>
                  </a:lnTo>
                  <a:lnTo>
                    <a:pt x="188226" y="107823"/>
                  </a:lnTo>
                  <a:lnTo>
                    <a:pt x="183121" y="131686"/>
                  </a:lnTo>
                  <a:lnTo>
                    <a:pt x="168910" y="150444"/>
                  </a:lnTo>
                  <a:lnTo>
                    <a:pt x="147294" y="162725"/>
                  </a:lnTo>
                  <a:lnTo>
                    <a:pt x="119938" y="167119"/>
                  </a:lnTo>
                  <a:lnTo>
                    <a:pt x="92786" y="162725"/>
                  </a:lnTo>
                  <a:lnTo>
                    <a:pt x="71145" y="150444"/>
                  </a:lnTo>
                  <a:lnTo>
                    <a:pt x="56832" y="131686"/>
                  </a:lnTo>
                  <a:lnTo>
                    <a:pt x="51663" y="107823"/>
                  </a:lnTo>
                  <a:lnTo>
                    <a:pt x="56832" y="83705"/>
                  </a:lnTo>
                  <a:lnTo>
                    <a:pt x="71145" y="64808"/>
                  </a:lnTo>
                  <a:lnTo>
                    <a:pt x="92786" y="52476"/>
                  </a:lnTo>
                  <a:lnTo>
                    <a:pt x="119938" y="48069"/>
                  </a:lnTo>
                  <a:lnTo>
                    <a:pt x="147294" y="52476"/>
                  </a:lnTo>
                  <a:lnTo>
                    <a:pt x="168910" y="64808"/>
                  </a:lnTo>
                  <a:lnTo>
                    <a:pt x="183121" y="83705"/>
                  </a:lnTo>
                  <a:lnTo>
                    <a:pt x="188226" y="107823"/>
                  </a:lnTo>
                  <a:lnTo>
                    <a:pt x="188226" y="39293"/>
                  </a:lnTo>
                  <a:lnTo>
                    <a:pt x="161620" y="24498"/>
                  </a:lnTo>
                  <a:lnTo>
                    <a:pt x="119938" y="17970"/>
                  </a:lnTo>
                  <a:lnTo>
                    <a:pt x="78333" y="24498"/>
                  </a:lnTo>
                  <a:lnTo>
                    <a:pt x="45478" y="42849"/>
                  </a:lnTo>
                  <a:lnTo>
                    <a:pt x="23914" y="71234"/>
                  </a:lnTo>
                  <a:lnTo>
                    <a:pt x="16167" y="107823"/>
                  </a:lnTo>
                  <a:lnTo>
                    <a:pt x="23914" y="144081"/>
                  </a:lnTo>
                  <a:lnTo>
                    <a:pt x="45478" y="172173"/>
                  </a:lnTo>
                  <a:lnTo>
                    <a:pt x="78333" y="190322"/>
                  </a:lnTo>
                  <a:lnTo>
                    <a:pt x="119938" y="196773"/>
                  </a:lnTo>
                  <a:lnTo>
                    <a:pt x="161620" y="190322"/>
                  </a:lnTo>
                  <a:lnTo>
                    <a:pt x="194627" y="172173"/>
                  </a:lnTo>
                  <a:lnTo>
                    <a:pt x="198539" y="167119"/>
                  </a:lnTo>
                  <a:lnTo>
                    <a:pt x="216344" y="144081"/>
                  </a:lnTo>
                  <a:lnTo>
                    <a:pt x="224167" y="107823"/>
                  </a:lnTo>
                  <a:close/>
                </a:path>
                <a:path w="13909040" h="946784">
                  <a:moveTo>
                    <a:pt x="246634" y="828814"/>
                  </a:moveTo>
                  <a:lnTo>
                    <a:pt x="205701" y="800811"/>
                  </a:lnTo>
                  <a:lnTo>
                    <a:pt x="172618" y="761098"/>
                  </a:lnTo>
                  <a:lnTo>
                    <a:pt x="150482" y="714476"/>
                  </a:lnTo>
                  <a:lnTo>
                    <a:pt x="142405" y="665746"/>
                  </a:lnTo>
                  <a:lnTo>
                    <a:pt x="142405" y="614540"/>
                  </a:lnTo>
                  <a:lnTo>
                    <a:pt x="231800" y="614540"/>
                  </a:lnTo>
                  <a:lnTo>
                    <a:pt x="231800" y="583984"/>
                  </a:lnTo>
                  <a:lnTo>
                    <a:pt x="13919" y="583984"/>
                  </a:lnTo>
                  <a:lnTo>
                    <a:pt x="13919" y="614540"/>
                  </a:lnTo>
                  <a:lnTo>
                    <a:pt x="106019" y="614540"/>
                  </a:lnTo>
                  <a:lnTo>
                    <a:pt x="106019" y="665746"/>
                  </a:lnTo>
                  <a:lnTo>
                    <a:pt x="97536" y="717600"/>
                  </a:lnTo>
                  <a:lnTo>
                    <a:pt x="74574" y="767270"/>
                  </a:lnTo>
                  <a:lnTo>
                    <a:pt x="40817" y="809536"/>
                  </a:lnTo>
                  <a:lnTo>
                    <a:pt x="0" y="839152"/>
                  </a:lnTo>
                  <a:lnTo>
                    <a:pt x="21564" y="868349"/>
                  </a:lnTo>
                  <a:lnTo>
                    <a:pt x="54190" y="845921"/>
                  </a:lnTo>
                  <a:lnTo>
                    <a:pt x="83108" y="814946"/>
                  </a:lnTo>
                  <a:lnTo>
                    <a:pt x="106972" y="777316"/>
                  </a:lnTo>
                  <a:lnTo>
                    <a:pt x="124434" y="734923"/>
                  </a:lnTo>
                  <a:lnTo>
                    <a:pt x="141681" y="773811"/>
                  </a:lnTo>
                  <a:lnTo>
                    <a:pt x="165036" y="808494"/>
                  </a:lnTo>
                  <a:lnTo>
                    <a:pt x="193357" y="837272"/>
                  </a:lnTo>
                  <a:lnTo>
                    <a:pt x="225513" y="858469"/>
                  </a:lnTo>
                  <a:lnTo>
                    <a:pt x="246634" y="828814"/>
                  </a:lnTo>
                  <a:close/>
                </a:path>
                <a:path w="13909040" h="946784">
                  <a:moveTo>
                    <a:pt x="337375" y="3594"/>
                  </a:moveTo>
                  <a:lnTo>
                    <a:pt x="300532" y="3594"/>
                  </a:lnTo>
                  <a:lnTo>
                    <a:pt x="300532" y="210248"/>
                  </a:lnTo>
                  <a:lnTo>
                    <a:pt x="337375" y="210248"/>
                  </a:lnTo>
                  <a:lnTo>
                    <a:pt x="337375" y="3594"/>
                  </a:lnTo>
                  <a:close/>
                </a:path>
                <a:path w="13909040" h="946784">
                  <a:moveTo>
                    <a:pt x="350850" y="371970"/>
                  </a:moveTo>
                  <a:lnTo>
                    <a:pt x="113652" y="371970"/>
                  </a:lnTo>
                  <a:lnTo>
                    <a:pt x="113652" y="327494"/>
                  </a:lnTo>
                  <a:lnTo>
                    <a:pt x="337375" y="327494"/>
                  </a:lnTo>
                  <a:lnTo>
                    <a:pt x="337375" y="230009"/>
                  </a:lnTo>
                  <a:lnTo>
                    <a:pt x="76365" y="230009"/>
                  </a:lnTo>
                  <a:lnTo>
                    <a:pt x="76365" y="259219"/>
                  </a:lnTo>
                  <a:lnTo>
                    <a:pt x="300990" y="259219"/>
                  </a:lnTo>
                  <a:lnTo>
                    <a:pt x="300990" y="300101"/>
                  </a:lnTo>
                  <a:lnTo>
                    <a:pt x="77266" y="300101"/>
                  </a:lnTo>
                  <a:lnTo>
                    <a:pt x="77266" y="401167"/>
                  </a:lnTo>
                  <a:lnTo>
                    <a:pt x="350850" y="401167"/>
                  </a:lnTo>
                  <a:lnTo>
                    <a:pt x="350850" y="371970"/>
                  </a:lnTo>
                  <a:close/>
                </a:path>
                <a:path w="13909040" h="946784">
                  <a:moveTo>
                    <a:pt x="383197" y="705281"/>
                  </a:moveTo>
                  <a:lnTo>
                    <a:pt x="316712" y="705281"/>
                  </a:lnTo>
                  <a:lnTo>
                    <a:pt x="316712" y="543102"/>
                  </a:lnTo>
                  <a:lnTo>
                    <a:pt x="279869" y="543102"/>
                  </a:lnTo>
                  <a:lnTo>
                    <a:pt x="279869" y="945616"/>
                  </a:lnTo>
                  <a:lnTo>
                    <a:pt x="316712" y="945616"/>
                  </a:lnTo>
                  <a:lnTo>
                    <a:pt x="316712" y="736282"/>
                  </a:lnTo>
                  <a:lnTo>
                    <a:pt x="383197" y="736282"/>
                  </a:lnTo>
                  <a:lnTo>
                    <a:pt x="383197" y="705281"/>
                  </a:lnTo>
                  <a:close/>
                </a:path>
                <a:path w="13909040" h="946784">
                  <a:moveTo>
                    <a:pt x="648246" y="628904"/>
                  </a:moveTo>
                  <a:lnTo>
                    <a:pt x="641007" y="600138"/>
                  </a:lnTo>
                  <a:lnTo>
                    <a:pt x="628218" y="586232"/>
                  </a:lnTo>
                  <a:lnTo>
                    <a:pt x="620674" y="578027"/>
                  </a:lnTo>
                  <a:lnTo>
                    <a:pt x="613206" y="574662"/>
                  </a:lnTo>
                  <a:lnTo>
                    <a:pt x="613206" y="628904"/>
                  </a:lnTo>
                  <a:lnTo>
                    <a:pt x="608533" y="646645"/>
                  </a:lnTo>
                  <a:lnTo>
                    <a:pt x="595401" y="660247"/>
                  </a:lnTo>
                  <a:lnTo>
                    <a:pt x="575106" y="668959"/>
                  </a:lnTo>
                  <a:lnTo>
                    <a:pt x="548970" y="672033"/>
                  </a:lnTo>
                  <a:lnTo>
                    <a:pt x="522820" y="668959"/>
                  </a:lnTo>
                  <a:lnTo>
                    <a:pt x="502526" y="660247"/>
                  </a:lnTo>
                  <a:lnTo>
                    <a:pt x="489394" y="646645"/>
                  </a:lnTo>
                  <a:lnTo>
                    <a:pt x="484720" y="628904"/>
                  </a:lnTo>
                  <a:lnTo>
                    <a:pt x="489394" y="611441"/>
                  </a:lnTo>
                  <a:lnTo>
                    <a:pt x="502526" y="597966"/>
                  </a:lnTo>
                  <a:lnTo>
                    <a:pt x="522820" y="589305"/>
                  </a:lnTo>
                  <a:lnTo>
                    <a:pt x="548970" y="586232"/>
                  </a:lnTo>
                  <a:lnTo>
                    <a:pt x="575106" y="589305"/>
                  </a:lnTo>
                  <a:lnTo>
                    <a:pt x="595401" y="597966"/>
                  </a:lnTo>
                  <a:lnTo>
                    <a:pt x="608533" y="611441"/>
                  </a:lnTo>
                  <a:lnTo>
                    <a:pt x="613206" y="628904"/>
                  </a:lnTo>
                  <a:lnTo>
                    <a:pt x="613206" y="574662"/>
                  </a:lnTo>
                  <a:lnTo>
                    <a:pt x="589305" y="563841"/>
                  </a:lnTo>
                  <a:lnTo>
                    <a:pt x="548970" y="558825"/>
                  </a:lnTo>
                  <a:lnTo>
                    <a:pt x="508622" y="563841"/>
                  </a:lnTo>
                  <a:lnTo>
                    <a:pt x="477253" y="578027"/>
                  </a:lnTo>
                  <a:lnTo>
                    <a:pt x="456920" y="600138"/>
                  </a:lnTo>
                  <a:lnTo>
                    <a:pt x="449681" y="628904"/>
                  </a:lnTo>
                  <a:lnTo>
                    <a:pt x="456920" y="658126"/>
                  </a:lnTo>
                  <a:lnTo>
                    <a:pt x="477253" y="680351"/>
                  </a:lnTo>
                  <a:lnTo>
                    <a:pt x="508622" y="694486"/>
                  </a:lnTo>
                  <a:lnTo>
                    <a:pt x="548970" y="699439"/>
                  </a:lnTo>
                  <a:lnTo>
                    <a:pt x="589305" y="694486"/>
                  </a:lnTo>
                  <a:lnTo>
                    <a:pt x="620674" y="680351"/>
                  </a:lnTo>
                  <a:lnTo>
                    <a:pt x="628281" y="672033"/>
                  </a:lnTo>
                  <a:lnTo>
                    <a:pt x="641007" y="658126"/>
                  </a:lnTo>
                  <a:lnTo>
                    <a:pt x="648246" y="628904"/>
                  </a:lnTo>
                  <a:close/>
                </a:path>
                <a:path w="13909040" h="946784">
                  <a:moveTo>
                    <a:pt x="680593" y="743915"/>
                  </a:moveTo>
                  <a:lnTo>
                    <a:pt x="677443" y="717410"/>
                  </a:lnTo>
                  <a:lnTo>
                    <a:pt x="624827" y="722769"/>
                  </a:lnTo>
                  <a:lnTo>
                    <a:pt x="570649" y="726173"/>
                  </a:lnTo>
                  <a:lnTo>
                    <a:pt x="516826" y="728078"/>
                  </a:lnTo>
                  <a:lnTo>
                    <a:pt x="465239" y="728903"/>
                  </a:lnTo>
                  <a:lnTo>
                    <a:pt x="417791" y="729094"/>
                  </a:lnTo>
                  <a:lnTo>
                    <a:pt x="422732" y="759637"/>
                  </a:lnTo>
                  <a:lnTo>
                    <a:pt x="476135" y="759193"/>
                  </a:lnTo>
                  <a:lnTo>
                    <a:pt x="504913" y="758494"/>
                  </a:lnTo>
                  <a:lnTo>
                    <a:pt x="534593" y="757389"/>
                  </a:lnTo>
                  <a:lnTo>
                    <a:pt x="534593" y="835113"/>
                  </a:lnTo>
                  <a:lnTo>
                    <a:pt x="571423" y="835113"/>
                  </a:lnTo>
                  <a:lnTo>
                    <a:pt x="571423" y="757389"/>
                  </a:lnTo>
                  <a:lnTo>
                    <a:pt x="571423" y="755599"/>
                  </a:lnTo>
                  <a:lnTo>
                    <a:pt x="598843" y="753579"/>
                  </a:lnTo>
                  <a:lnTo>
                    <a:pt x="626351" y="750938"/>
                  </a:lnTo>
                  <a:lnTo>
                    <a:pt x="653681" y="747699"/>
                  </a:lnTo>
                  <a:lnTo>
                    <a:pt x="680593" y="743915"/>
                  </a:lnTo>
                  <a:close/>
                </a:path>
                <a:path w="13909040" h="946784">
                  <a:moveTo>
                    <a:pt x="743940" y="367360"/>
                  </a:moveTo>
                  <a:lnTo>
                    <a:pt x="503593" y="367360"/>
                  </a:lnTo>
                  <a:lnTo>
                    <a:pt x="503593" y="286080"/>
                  </a:lnTo>
                  <a:lnTo>
                    <a:pt x="466750" y="286080"/>
                  </a:lnTo>
                  <a:lnTo>
                    <a:pt x="466750" y="367360"/>
                  </a:lnTo>
                  <a:lnTo>
                    <a:pt x="466750" y="397840"/>
                  </a:lnTo>
                  <a:lnTo>
                    <a:pt x="743940" y="397840"/>
                  </a:lnTo>
                  <a:lnTo>
                    <a:pt x="743940" y="367360"/>
                  </a:lnTo>
                  <a:close/>
                </a:path>
                <a:path w="13909040" h="946784">
                  <a:moveTo>
                    <a:pt x="749769" y="542658"/>
                  </a:moveTo>
                  <a:lnTo>
                    <a:pt x="712939" y="542658"/>
                  </a:lnTo>
                  <a:lnTo>
                    <a:pt x="712939" y="780757"/>
                  </a:lnTo>
                  <a:lnTo>
                    <a:pt x="631177" y="780757"/>
                  </a:lnTo>
                  <a:lnTo>
                    <a:pt x="631177" y="808151"/>
                  </a:lnTo>
                  <a:lnTo>
                    <a:pt x="712939" y="808151"/>
                  </a:lnTo>
                  <a:lnTo>
                    <a:pt x="712939" y="849490"/>
                  </a:lnTo>
                  <a:lnTo>
                    <a:pt x="749769" y="849490"/>
                  </a:lnTo>
                  <a:lnTo>
                    <a:pt x="749769" y="542658"/>
                  </a:lnTo>
                  <a:close/>
                </a:path>
                <a:path w="13909040" h="946784">
                  <a:moveTo>
                    <a:pt x="760107" y="906538"/>
                  </a:moveTo>
                  <a:lnTo>
                    <a:pt x="512127" y="906538"/>
                  </a:lnTo>
                  <a:lnTo>
                    <a:pt x="512127" y="819391"/>
                  </a:lnTo>
                  <a:lnTo>
                    <a:pt x="475284" y="819391"/>
                  </a:lnTo>
                  <a:lnTo>
                    <a:pt x="475284" y="936637"/>
                  </a:lnTo>
                  <a:lnTo>
                    <a:pt x="760107" y="936637"/>
                  </a:lnTo>
                  <a:lnTo>
                    <a:pt x="760107" y="906538"/>
                  </a:lnTo>
                  <a:close/>
                </a:path>
                <a:path w="13909040" h="946784">
                  <a:moveTo>
                    <a:pt x="784364" y="223723"/>
                  </a:moveTo>
                  <a:lnTo>
                    <a:pt x="620839" y="223723"/>
                  </a:lnTo>
                  <a:lnTo>
                    <a:pt x="620839" y="180670"/>
                  </a:lnTo>
                  <a:lnTo>
                    <a:pt x="736752" y="180670"/>
                  </a:lnTo>
                  <a:lnTo>
                    <a:pt x="736752" y="151460"/>
                  </a:lnTo>
                  <a:lnTo>
                    <a:pt x="504494" y="151460"/>
                  </a:lnTo>
                  <a:lnTo>
                    <a:pt x="504494" y="99390"/>
                  </a:lnTo>
                  <a:lnTo>
                    <a:pt x="700354" y="99390"/>
                  </a:lnTo>
                  <a:lnTo>
                    <a:pt x="700354" y="150952"/>
                  </a:lnTo>
                  <a:lnTo>
                    <a:pt x="736752" y="150952"/>
                  </a:lnTo>
                  <a:lnTo>
                    <a:pt x="736752" y="19773"/>
                  </a:lnTo>
                  <a:lnTo>
                    <a:pt x="700354" y="19773"/>
                  </a:lnTo>
                  <a:lnTo>
                    <a:pt x="700354" y="70180"/>
                  </a:lnTo>
                  <a:lnTo>
                    <a:pt x="504494" y="70180"/>
                  </a:lnTo>
                  <a:lnTo>
                    <a:pt x="504494" y="19380"/>
                  </a:lnTo>
                  <a:lnTo>
                    <a:pt x="468096" y="19380"/>
                  </a:lnTo>
                  <a:lnTo>
                    <a:pt x="468096" y="70180"/>
                  </a:lnTo>
                  <a:lnTo>
                    <a:pt x="468096" y="99390"/>
                  </a:lnTo>
                  <a:lnTo>
                    <a:pt x="468096" y="151460"/>
                  </a:lnTo>
                  <a:lnTo>
                    <a:pt x="468096" y="180670"/>
                  </a:lnTo>
                  <a:lnTo>
                    <a:pt x="584009" y="180670"/>
                  </a:lnTo>
                  <a:lnTo>
                    <a:pt x="584009" y="223723"/>
                  </a:lnTo>
                  <a:lnTo>
                    <a:pt x="419582" y="223723"/>
                  </a:lnTo>
                  <a:lnTo>
                    <a:pt x="419582" y="253822"/>
                  </a:lnTo>
                  <a:lnTo>
                    <a:pt x="784364" y="253822"/>
                  </a:lnTo>
                  <a:lnTo>
                    <a:pt x="784364" y="223723"/>
                  </a:lnTo>
                  <a:close/>
                </a:path>
                <a:path w="13909040" h="946784">
                  <a:moveTo>
                    <a:pt x="1053007" y="714260"/>
                  </a:moveTo>
                  <a:lnTo>
                    <a:pt x="1045413" y="656094"/>
                  </a:lnTo>
                  <a:lnTo>
                    <a:pt x="1024204" y="611784"/>
                  </a:lnTo>
                  <a:lnTo>
                    <a:pt x="1018590" y="606894"/>
                  </a:lnTo>
                  <a:lnTo>
                    <a:pt x="1017524" y="605967"/>
                  </a:lnTo>
                  <a:lnTo>
                    <a:pt x="1017524" y="714260"/>
                  </a:lnTo>
                  <a:lnTo>
                    <a:pt x="1012558" y="758786"/>
                  </a:lnTo>
                  <a:lnTo>
                    <a:pt x="998702" y="792772"/>
                  </a:lnTo>
                  <a:lnTo>
                    <a:pt x="977531" y="814463"/>
                  </a:lnTo>
                  <a:lnTo>
                    <a:pt x="950582" y="822083"/>
                  </a:lnTo>
                  <a:lnTo>
                    <a:pt x="923378" y="814463"/>
                  </a:lnTo>
                  <a:lnTo>
                    <a:pt x="902068" y="792772"/>
                  </a:lnTo>
                  <a:lnTo>
                    <a:pt x="888161" y="758786"/>
                  </a:lnTo>
                  <a:lnTo>
                    <a:pt x="883196" y="714260"/>
                  </a:lnTo>
                  <a:lnTo>
                    <a:pt x="888161" y="670013"/>
                  </a:lnTo>
                  <a:lnTo>
                    <a:pt x="902068" y="636155"/>
                  </a:lnTo>
                  <a:lnTo>
                    <a:pt x="923378" y="614514"/>
                  </a:lnTo>
                  <a:lnTo>
                    <a:pt x="950582" y="606894"/>
                  </a:lnTo>
                  <a:lnTo>
                    <a:pt x="977531" y="614514"/>
                  </a:lnTo>
                  <a:lnTo>
                    <a:pt x="998702" y="636155"/>
                  </a:lnTo>
                  <a:lnTo>
                    <a:pt x="1012558" y="670013"/>
                  </a:lnTo>
                  <a:lnTo>
                    <a:pt x="1017524" y="714260"/>
                  </a:lnTo>
                  <a:lnTo>
                    <a:pt x="1017524" y="605967"/>
                  </a:lnTo>
                  <a:lnTo>
                    <a:pt x="991793" y="583552"/>
                  </a:lnTo>
                  <a:lnTo>
                    <a:pt x="950582" y="573659"/>
                  </a:lnTo>
                  <a:lnTo>
                    <a:pt x="909370" y="583552"/>
                  </a:lnTo>
                  <a:lnTo>
                    <a:pt x="876960" y="611784"/>
                  </a:lnTo>
                  <a:lnTo>
                    <a:pt x="855764" y="656094"/>
                  </a:lnTo>
                  <a:lnTo>
                    <a:pt x="848156" y="714260"/>
                  </a:lnTo>
                  <a:lnTo>
                    <a:pt x="855764" y="772439"/>
                  </a:lnTo>
                  <a:lnTo>
                    <a:pt x="876960" y="816749"/>
                  </a:lnTo>
                  <a:lnTo>
                    <a:pt x="909370" y="844969"/>
                  </a:lnTo>
                  <a:lnTo>
                    <a:pt x="950582" y="854875"/>
                  </a:lnTo>
                  <a:lnTo>
                    <a:pt x="991793" y="844969"/>
                  </a:lnTo>
                  <a:lnTo>
                    <a:pt x="1018082" y="822083"/>
                  </a:lnTo>
                  <a:lnTo>
                    <a:pt x="1024204" y="816749"/>
                  </a:lnTo>
                  <a:lnTo>
                    <a:pt x="1045413" y="772439"/>
                  </a:lnTo>
                  <a:lnTo>
                    <a:pt x="1053007" y="714260"/>
                  </a:lnTo>
                  <a:close/>
                </a:path>
                <a:path w="13909040" h="946784">
                  <a:moveTo>
                    <a:pt x="1071880" y="128041"/>
                  </a:moveTo>
                  <a:lnTo>
                    <a:pt x="1063879" y="89344"/>
                  </a:lnTo>
                  <a:lnTo>
                    <a:pt x="1045489" y="64693"/>
                  </a:lnTo>
                  <a:lnTo>
                    <a:pt x="1041552" y="59410"/>
                  </a:lnTo>
                  <a:lnTo>
                    <a:pt x="1035939" y="56235"/>
                  </a:lnTo>
                  <a:lnTo>
                    <a:pt x="1035939" y="128041"/>
                  </a:lnTo>
                  <a:lnTo>
                    <a:pt x="1030579" y="153670"/>
                  </a:lnTo>
                  <a:lnTo>
                    <a:pt x="1015669" y="173685"/>
                  </a:lnTo>
                  <a:lnTo>
                    <a:pt x="992911" y="186728"/>
                  </a:lnTo>
                  <a:lnTo>
                    <a:pt x="964057" y="191376"/>
                  </a:lnTo>
                  <a:lnTo>
                    <a:pt x="935202" y="186728"/>
                  </a:lnTo>
                  <a:lnTo>
                    <a:pt x="912456" y="173685"/>
                  </a:lnTo>
                  <a:lnTo>
                    <a:pt x="897534" y="153670"/>
                  </a:lnTo>
                  <a:lnTo>
                    <a:pt x="892187" y="128041"/>
                  </a:lnTo>
                  <a:lnTo>
                    <a:pt x="897534" y="102222"/>
                  </a:lnTo>
                  <a:lnTo>
                    <a:pt x="912456" y="82219"/>
                  </a:lnTo>
                  <a:lnTo>
                    <a:pt x="935202" y="69291"/>
                  </a:lnTo>
                  <a:lnTo>
                    <a:pt x="964057" y="64693"/>
                  </a:lnTo>
                  <a:lnTo>
                    <a:pt x="992911" y="69291"/>
                  </a:lnTo>
                  <a:lnTo>
                    <a:pt x="1015669" y="82219"/>
                  </a:lnTo>
                  <a:lnTo>
                    <a:pt x="1030579" y="102222"/>
                  </a:lnTo>
                  <a:lnTo>
                    <a:pt x="1035939" y="128041"/>
                  </a:lnTo>
                  <a:lnTo>
                    <a:pt x="1035939" y="56235"/>
                  </a:lnTo>
                  <a:lnTo>
                    <a:pt x="1007440" y="40093"/>
                  </a:lnTo>
                  <a:lnTo>
                    <a:pt x="964057" y="33248"/>
                  </a:lnTo>
                  <a:lnTo>
                    <a:pt x="920877" y="40093"/>
                  </a:lnTo>
                  <a:lnTo>
                    <a:pt x="886739" y="59410"/>
                  </a:lnTo>
                  <a:lnTo>
                    <a:pt x="864311" y="89344"/>
                  </a:lnTo>
                  <a:lnTo>
                    <a:pt x="856246" y="128041"/>
                  </a:lnTo>
                  <a:lnTo>
                    <a:pt x="864311" y="166535"/>
                  </a:lnTo>
                  <a:lnTo>
                    <a:pt x="886739" y="196494"/>
                  </a:lnTo>
                  <a:lnTo>
                    <a:pt x="920877" y="215912"/>
                  </a:lnTo>
                  <a:lnTo>
                    <a:pt x="964057" y="222821"/>
                  </a:lnTo>
                  <a:lnTo>
                    <a:pt x="1007440" y="215912"/>
                  </a:lnTo>
                  <a:lnTo>
                    <a:pt x="1041552" y="196494"/>
                  </a:lnTo>
                  <a:lnTo>
                    <a:pt x="1045362" y="191376"/>
                  </a:lnTo>
                  <a:lnTo>
                    <a:pt x="1063879" y="166535"/>
                  </a:lnTo>
                  <a:lnTo>
                    <a:pt x="1071880" y="128041"/>
                  </a:lnTo>
                  <a:close/>
                </a:path>
                <a:path w="13909040" h="946784">
                  <a:moveTo>
                    <a:pt x="1101521" y="301447"/>
                  </a:moveTo>
                  <a:lnTo>
                    <a:pt x="1098384" y="274040"/>
                  </a:lnTo>
                  <a:lnTo>
                    <a:pt x="1044321" y="280657"/>
                  </a:lnTo>
                  <a:lnTo>
                    <a:pt x="989088" y="284759"/>
                  </a:lnTo>
                  <a:lnTo>
                    <a:pt x="934656" y="286943"/>
                  </a:lnTo>
                  <a:lnTo>
                    <a:pt x="882980" y="287807"/>
                  </a:lnTo>
                  <a:lnTo>
                    <a:pt x="836028" y="287959"/>
                  </a:lnTo>
                  <a:lnTo>
                    <a:pt x="840524" y="318960"/>
                  </a:lnTo>
                  <a:lnTo>
                    <a:pt x="886904" y="318782"/>
                  </a:lnTo>
                  <a:lnTo>
                    <a:pt x="937704" y="317715"/>
                  </a:lnTo>
                  <a:lnTo>
                    <a:pt x="991412" y="314985"/>
                  </a:lnTo>
                  <a:lnTo>
                    <a:pt x="1046518" y="309816"/>
                  </a:lnTo>
                  <a:lnTo>
                    <a:pt x="1101521" y="301447"/>
                  </a:lnTo>
                  <a:close/>
                </a:path>
                <a:path w="13909040" h="946784">
                  <a:moveTo>
                    <a:pt x="1161719" y="3594"/>
                  </a:moveTo>
                  <a:lnTo>
                    <a:pt x="1124889" y="3594"/>
                  </a:lnTo>
                  <a:lnTo>
                    <a:pt x="1124889" y="407466"/>
                  </a:lnTo>
                  <a:lnTo>
                    <a:pt x="1161719" y="407466"/>
                  </a:lnTo>
                  <a:lnTo>
                    <a:pt x="1161719" y="3594"/>
                  </a:lnTo>
                  <a:close/>
                </a:path>
                <a:path w="13909040" h="946784">
                  <a:moveTo>
                    <a:pt x="1163078" y="542658"/>
                  </a:moveTo>
                  <a:lnTo>
                    <a:pt x="1126236" y="542658"/>
                  </a:lnTo>
                  <a:lnTo>
                    <a:pt x="1126236" y="946518"/>
                  </a:lnTo>
                  <a:lnTo>
                    <a:pt x="1163078" y="946518"/>
                  </a:lnTo>
                  <a:lnTo>
                    <a:pt x="1163078" y="542658"/>
                  </a:lnTo>
                  <a:close/>
                </a:path>
                <a:path w="13909040" h="946784">
                  <a:moveTo>
                    <a:pt x="1591779" y="660361"/>
                  </a:moveTo>
                  <a:lnTo>
                    <a:pt x="1583867" y="622185"/>
                  </a:lnTo>
                  <a:lnTo>
                    <a:pt x="1565224" y="597014"/>
                  </a:lnTo>
                  <a:lnTo>
                    <a:pt x="1561896" y="592518"/>
                  </a:lnTo>
                  <a:lnTo>
                    <a:pt x="1555838" y="589038"/>
                  </a:lnTo>
                  <a:lnTo>
                    <a:pt x="1555838" y="660361"/>
                  </a:lnTo>
                  <a:lnTo>
                    <a:pt x="1550581" y="685977"/>
                  </a:lnTo>
                  <a:lnTo>
                    <a:pt x="1536014" y="706005"/>
                  </a:lnTo>
                  <a:lnTo>
                    <a:pt x="1513954" y="719048"/>
                  </a:lnTo>
                  <a:lnTo>
                    <a:pt x="1486204" y="723696"/>
                  </a:lnTo>
                  <a:lnTo>
                    <a:pt x="1458595" y="719048"/>
                  </a:lnTo>
                  <a:lnTo>
                    <a:pt x="1436839" y="706005"/>
                  </a:lnTo>
                  <a:lnTo>
                    <a:pt x="1422590" y="685977"/>
                  </a:lnTo>
                  <a:lnTo>
                    <a:pt x="1417472" y="660361"/>
                  </a:lnTo>
                  <a:lnTo>
                    <a:pt x="1422590" y="634923"/>
                  </a:lnTo>
                  <a:lnTo>
                    <a:pt x="1436839" y="614870"/>
                  </a:lnTo>
                  <a:lnTo>
                    <a:pt x="1458595" y="601726"/>
                  </a:lnTo>
                  <a:lnTo>
                    <a:pt x="1486204" y="597014"/>
                  </a:lnTo>
                  <a:lnTo>
                    <a:pt x="1513954" y="601726"/>
                  </a:lnTo>
                  <a:lnTo>
                    <a:pt x="1536014" y="614870"/>
                  </a:lnTo>
                  <a:lnTo>
                    <a:pt x="1550581" y="634923"/>
                  </a:lnTo>
                  <a:lnTo>
                    <a:pt x="1555838" y="660361"/>
                  </a:lnTo>
                  <a:lnTo>
                    <a:pt x="1555838" y="589038"/>
                  </a:lnTo>
                  <a:lnTo>
                    <a:pt x="1528470" y="573303"/>
                  </a:lnTo>
                  <a:lnTo>
                    <a:pt x="1486204" y="566470"/>
                  </a:lnTo>
                  <a:lnTo>
                    <a:pt x="1444269" y="573303"/>
                  </a:lnTo>
                  <a:lnTo>
                    <a:pt x="1411122" y="592518"/>
                  </a:lnTo>
                  <a:lnTo>
                    <a:pt x="1389354" y="622185"/>
                  </a:lnTo>
                  <a:lnTo>
                    <a:pt x="1381531" y="660361"/>
                  </a:lnTo>
                  <a:lnTo>
                    <a:pt x="1389354" y="698525"/>
                  </a:lnTo>
                  <a:lnTo>
                    <a:pt x="1411122" y="728192"/>
                  </a:lnTo>
                  <a:lnTo>
                    <a:pt x="1444269" y="747407"/>
                  </a:lnTo>
                  <a:lnTo>
                    <a:pt x="1486204" y="754253"/>
                  </a:lnTo>
                  <a:lnTo>
                    <a:pt x="1528470" y="747407"/>
                  </a:lnTo>
                  <a:lnTo>
                    <a:pt x="1561896" y="728192"/>
                  </a:lnTo>
                  <a:lnTo>
                    <a:pt x="1565224" y="723696"/>
                  </a:lnTo>
                  <a:lnTo>
                    <a:pt x="1583867" y="698525"/>
                  </a:lnTo>
                  <a:lnTo>
                    <a:pt x="1591779" y="660361"/>
                  </a:lnTo>
                  <a:close/>
                </a:path>
                <a:path w="13909040" h="946784">
                  <a:moveTo>
                    <a:pt x="1623669" y="289763"/>
                  </a:moveTo>
                  <a:lnTo>
                    <a:pt x="1581810" y="263271"/>
                  </a:lnTo>
                  <a:lnTo>
                    <a:pt x="1547520" y="224396"/>
                  </a:lnTo>
                  <a:lnTo>
                    <a:pt x="1533677" y="196316"/>
                  </a:lnTo>
                  <a:lnTo>
                    <a:pt x="1524355" y="177444"/>
                  </a:lnTo>
                  <a:lnTo>
                    <a:pt x="1515859" y="126695"/>
                  </a:lnTo>
                  <a:lnTo>
                    <a:pt x="1515859" y="75476"/>
                  </a:lnTo>
                  <a:lnTo>
                    <a:pt x="1610639" y="75476"/>
                  </a:lnTo>
                  <a:lnTo>
                    <a:pt x="1610639" y="44932"/>
                  </a:lnTo>
                  <a:lnTo>
                    <a:pt x="1385570" y="44932"/>
                  </a:lnTo>
                  <a:lnTo>
                    <a:pt x="1385570" y="75476"/>
                  </a:lnTo>
                  <a:lnTo>
                    <a:pt x="1479016" y="75476"/>
                  </a:lnTo>
                  <a:lnTo>
                    <a:pt x="1479016" y="126695"/>
                  </a:lnTo>
                  <a:lnTo>
                    <a:pt x="1470456" y="179235"/>
                  </a:lnTo>
                  <a:lnTo>
                    <a:pt x="1447292" y="229006"/>
                  </a:lnTo>
                  <a:lnTo>
                    <a:pt x="1413256" y="270852"/>
                  </a:lnTo>
                  <a:lnTo>
                    <a:pt x="1372095" y="299643"/>
                  </a:lnTo>
                  <a:lnTo>
                    <a:pt x="1393659" y="329298"/>
                  </a:lnTo>
                  <a:lnTo>
                    <a:pt x="1426616" y="306933"/>
                  </a:lnTo>
                  <a:lnTo>
                    <a:pt x="1455826" y="276110"/>
                  </a:lnTo>
                  <a:lnTo>
                    <a:pt x="1479892" y="238645"/>
                  </a:lnTo>
                  <a:lnTo>
                    <a:pt x="1497431" y="196316"/>
                  </a:lnTo>
                  <a:lnTo>
                    <a:pt x="1515503" y="235839"/>
                  </a:lnTo>
                  <a:lnTo>
                    <a:pt x="1539938" y="270497"/>
                  </a:lnTo>
                  <a:lnTo>
                    <a:pt x="1569516" y="298856"/>
                  </a:lnTo>
                  <a:lnTo>
                    <a:pt x="1603006" y="319417"/>
                  </a:lnTo>
                  <a:lnTo>
                    <a:pt x="1623669" y="289763"/>
                  </a:lnTo>
                  <a:close/>
                </a:path>
                <a:path w="13909040" h="946784">
                  <a:moveTo>
                    <a:pt x="1701838" y="4051"/>
                  </a:moveTo>
                  <a:lnTo>
                    <a:pt x="1664995" y="4051"/>
                  </a:lnTo>
                  <a:lnTo>
                    <a:pt x="1664995" y="406565"/>
                  </a:lnTo>
                  <a:lnTo>
                    <a:pt x="1701838" y="406565"/>
                  </a:lnTo>
                  <a:lnTo>
                    <a:pt x="1701838" y="4051"/>
                  </a:lnTo>
                  <a:close/>
                </a:path>
                <a:path w="13909040" h="946784">
                  <a:moveTo>
                    <a:pt x="1702739" y="543102"/>
                  </a:moveTo>
                  <a:lnTo>
                    <a:pt x="1665897" y="543102"/>
                  </a:lnTo>
                  <a:lnTo>
                    <a:pt x="1665897" y="773112"/>
                  </a:lnTo>
                  <a:lnTo>
                    <a:pt x="1702739" y="773112"/>
                  </a:lnTo>
                  <a:lnTo>
                    <a:pt x="1702739" y="543102"/>
                  </a:lnTo>
                  <a:close/>
                </a:path>
                <a:path w="13909040" h="946784">
                  <a:moveTo>
                    <a:pt x="1738680" y="912380"/>
                  </a:moveTo>
                  <a:lnTo>
                    <a:pt x="1704428" y="895400"/>
                  </a:lnTo>
                  <a:lnTo>
                    <a:pt x="1675015" y="864311"/>
                  </a:lnTo>
                  <a:lnTo>
                    <a:pt x="1657807" y="812203"/>
                  </a:lnTo>
                  <a:lnTo>
                    <a:pt x="1657807" y="790638"/>
                  </a:lnTo>
                  <a:lnTo>
                    <a:pt x="1621878" y="790638"/>
                  </a:lnTo>
                  <a:lnTo>
                    <a:pt x="1621878" y="812203"/>
                  </a:lnTo>
                  <a:lnTo>
                    <a:pt x="1618246" y="837069"/>
                  </a:lnTo>
                  <a:lnTo>
                    <a:pt x="1607388" y="862901"/>
                  </a:lnTo>
                  <a:lnTo>
                    <a:pt x="1589278" y="887310"/>
                  </a:lnTo>
                  <a:lnTo>
                    <a:pt x="1563916" y="907884"/>
                  </a:lnTo>
                  <a:lnTo>
                    <a:pt x="1539481" y="888644"/>
                  </a:lnTo>
                  <a:lnTo>
                    <a:pt x="1522501" y="865657"/>
                  </a:lnTo>
                  <a:lnTo>
                    <a:pt x="1522082" y="865098"/>
                  </a:lnTo>
                  <a:lnTo>
                    <a:pt x="1511681" y="839025"/>
                  </a:lnTo>
                  <a:lnTo>
                    <a:pt x="1508213" y="812203"/>
                  </a:lnTo>
                  <a:lnTo>
                    <a:pt x="1508213" y="790638"/>
                  </a:lnTo>
                  <a:lnTo>
                    <a:pt x="1472730" y="790638"/>
                  </a:lnTo>
                  <a:lnTo>
                    <a:pt x="1472730" y="812203"/>
                  </a:lnTo>
                  <a:lnTo>
                    <a:pt x="1467231" y="841629"/>
                  </a:lnTo>
                  <a:lnTo>
                    <a:pt x="1451330" y="870038"/>
                  </a:lnTo>
                  <a:lnTo>
                    <a:pt x="1425917" y="894575"/>
                  </a:lnTo>
                  <a:lnTo>
                    <a:pt x="1391869" y="912380"/>
                  </a:lnTo>
                  <a:lnTo>
                    <a:pt x="1410284" y="940231"/>
                  </a:lnTo>
                  <a:lnTo>
                    <a:pt x="1436611" y="927061"/>
                  </a:lnTo>
                  <a:lnTo>
                    <a:pt x="1458798" y="909688"/>
                  </a:lnTo>
                  <a:lnTo>
                    <a:pt x="1476616" y="888936"/>
                  </a:lnTo>
                  <a:lnTo>
                    <a:pt x="1489798" y="865657"/>
                  </a:lnTo>
                  <a:lnTo>
                    <a:pt x="1501203" y="889939"/>
                  </a:lnTo>
                  <a:lnTo>
                    <a:pt x="1517370" y="911644"/>
                  </a:lnTo>
                  <a:lnTo>
                    <a:pt x="1538503" y="929906"/>
                  </a:lnTo>
                  <a:lnTo>
                    <a:pt x="1564817" y="943825"/>
                  </a:lnTo>
                  <a:lnTo>
                    <a:pt x="1590433" y="929195"/>
                  </a:lnTo>
                  <a:lnTo>
                    <a:pt x="1611376" y="910297"/>
                  </a:lnTo>
                  <a:lnTo>
                    <a:pt x="1613166" y="907884"/>
                  </a:lnTo>
                  <a:lnTo>
                    <a:pt x="1627682" y="888288"/>
                  </a:lnTo>
                  <a:lnTo>
                    <a:pt x="1639392" y="864311"/>
                  </a:lnTo>
                  <a:lnTo>
                    <a:pt x="1652155" y="888365"/>
                  </a:lnTo>
                  <a:lnTo>
                    <a:pt x="1670050" y="909510"/>
                  </a:lnTo>
                  <a:lnTo>
                    <a:pt x="1692833" y="927036"/>
                  </a:lnTo>
                  <a:lnTo>
                    <a:pt x="1720253" y="940231"/>
                  </a:lnTo>
                  <a:lnTo>
                    <a:pt x="1738680" y="912380"/>
                  </a:lnTo>
                  <a:close/>
                </a:path>
                <a:path w="13909040" h="946784">
                  <a:moveTo>
                    <a:pt x="1988451" y="29210"/>
                  </a:moveTo>
                  <a:lnTo>
                    <a:pt x="1952510" y="29210"/>
                  </a:lnTo>
                  <a:lnTo>
                    <a:pt x="1952510" y="89852"/>
                  </a:lnTo>
                  <a:lnTo>
                    <a:pt x="1952510" y="118605"/>
                  </a:lnTo>
                  <a:lnTo>
                    <a:pt x="1952510" y="185089"/>
                  </a:lnTo>
                  <a:lnTo>
                    <a:pt x="1838401" y="185089"/>
                  </a:lnTo>
                  <a:lnTo>
                    <a:pt x="1838401" y="118605"/>
                  </a:lnTo>
                  <a:lnTo>
                    <a:pt x="1952510" y="118605"/>
                  </a:lnTo>
                  <a:lnTo>
                    <a:pt x="1952510" y="89852"/>
                  </a:lnTo>
                  <a:lnTo>
                    <a:pt x="1838401" y="89852"/>
                  </a:lnTo>
                  <a:lnTo>
                    <a:pt x="1838401" y="29210"/>
                  </a:lnTo>
                  <a:lnTo>
                    <a:pt x="1802015" y="29210"/>
                  </a:lnTo>
                  <a:lnTo>
                    <a:pt x="1802015" y="214744"/>
                  </a:lnTo>
                  <a:lnTo>
                    <a:pt x="1988451" y="214744"/>
                  </a:lnTo>
                  <a:lnTo>
                    <a:pt x="1988451" y="185089"/>
                  </a:lnTo>
                  <a:lnTo>
                    <a:pt x="1988451" y="118605"/>
                  </a:lnTo>
                  <a:lnTo>
                    <a:pt x="1988451" y="89852"/>
                  </a:lnTo>
                  <a:lnTo>
                    <a:pt x="1988451" y="29210"/>
                  </a:lnTo>
                  <a:close/>
                </a:path>
                <a:path w="13909040" h="946784">
                  <a:moveTo>
                    <a:pt x="2102561" y="331546"/>
                  </a:moveTo>
                  <a:lnTo>
                    <a:pt x="2093353" y="299732"/>
                  </a:lnTo>
                  <a:lnTo>
                    <a:pt x="2078151" y="286169"/>
                  </a:lnTo>
                  <a:lnTo>
                    <a:pt x="2066950" y="276174"/>
                  </a:lnTo>
                  <a:lnTo>
                    <a:pt x="2065718" y="275742"/>
                  </a:lnTo>
                  <a:lnTo>
                    <a:pt x="2065718" y="331546"/>
                  </a:lnTo>
                  <a:lnTo>
                    <a:pt x="2059101" y="350824"/>
                  </a:lnTo>
                  <a:lnTo>
                    <a:pt x="2040115" y="365239"/>
                  </a:lnTo>
                  <a:lnTo>
                    <a:pt x="2010003" y="374243"/>
                  </a:lnTo>
                  <a:lnTo>
                    <a:pt x="1970036" y="377367"/>
                  </a:lnTo>
                  <a:lnTo>
                    <a:pt x="1929612" y="374243"/>
                  </a:lnTo>
                  <a:lnTo>
                    <a:pt x="1899386" y="365239"/>
                  </a:lnTo>
                  <a:lnTo>
                    <a:pt x="1880450" y="350824"/>
                  </a:lnTo>
                  <a:lnTo>
                    <a:pt x="1873897" y="331546"/>
                  </a:lnTo>
                  <a:lnTo>
                    <a:pt x="1880450" y="312318"/>
                  </a:lnTo>
                  <a:lnTo>
                    <a:pt x="1899386" y="298069"/>
                  </a:lnTo>
                  <a:lnTo>
                    <a:pt x="1929612" y="289217"/>
                  </a:lnTo>
                  <a:lnTo>
                    <a:pt x="1970036" y="286169"/>
                  </a:lnTo>
                  <a:lnTo>
                    <a:pt x="2010003" y="289217"/>
                  </a:lnTo>
                  <a:lnTo>
                    <a:pt x="2040115" y="298069"/>
                  </a:lnTo>
                  <a:lnTo>
                    <a:pt x="2059101" y="312318"/>
                  </a:lnTo>
                  <a:lnTo>
                    <a:pt x="2065718" y="331546"/>
                  </a:lnTo>
                  <a:lnTo>
                    <a:pt x="2065718" y="275742"/>
                  </a:lnTo>
                  <a:lnTo>
                    <a:pt x="2025230" y="261543"/>
                  </a:lnTo>
                  <a:lnTo>
                    <a:pt x="1970036" y="256514"/>
                  </a:lnTo>
                  <a:lnTo>
                    <a:pt x="1914575" y="261543"/>
                  </a:lnTo>
                  <a:lnTo>
                    <a:pt x="1872716" y="276174"/>
                  </a:lnTo>
                  <a:lnTo>
                    <a:pt x="1846275" y="299732"/>
                  </a:lnTo>
                  <a:lnTo>
                    <a:pt x="1837055" y="331546"/>
                  </a:lnTo>
                  <a:lnTo>
                    <a:pt x="1846275" y="363347"/>
                  </a:lnTo>
                  <a:lnTo>
                    <a:pt x="1872716" y="386905"/>
                  </a:lnTo>
                  <a:lnTo>
                    <a:pt x="1914575" y="401535"/>
                  </a:lnTo>
                  <a:lnTo>
                    <a:pt x="1970036" y="406565"/>
                  </a:lnTo>
                  <a:lnTo>
                    <a:pt x="2025230" y="401535"/>
                  </a:lnTo>
                  <a:lnTo>
                    <a:pt x="2066950" y="386905"/>
                  </a:lnTo>
                  <a:lnTo>
                    <a:pt x="2077656" y="377367"/>
                  </a:lnTo>
                  <a:lnTo>
                    <a:pt x="2093353" y="363347"/>
                  </a:lnTo>
                  <a:lnTo>
                    <a:pt x="2102561" y="331546"/>
                  </a:lnTo>
                  <a:close/>
                </a:path>
                <a:path w="13909040" h="946784">
                  <a:moveTo>
                    <a:pt x="2157819" y="105130"/>
                  </a:moveTo>
                  <a:lnTo>
                    <a:pt x="2098065" y="105130"/>
                  </a:lnTo>
                  <a:lnTo>
                    <a:pt x="2098065" y="3594"/>
                  </a:lnTo>
                  <a:lnTo>
                    <a:pt x="2061222" y="3594"/>
                  </a:lnTo>
                  <a:lnTo>
                    <a:pt x="2061222" y="246189"/>
                  </a:lnTo>
                  <a:lnTo>
                    <a:pt x="2098065" y="246189"/>
                  </a:lnTo>
                  <a:lnTo>
                    <a:pt x="2098065" y="135674"/>
                  </a:lnTo>
                  <a:lnTo>
                    <a:pt x="2157819" y="135674"/>
                  </a:lnTo>
                  <a:lnTo>
                    <a:pt x="2157819" y="105130"/>
                  </a:lnTo>
                  <a:close/>
                </a:path>
                <a:path w="13909040" h="946784">
                  <a:moveTo>
                    <a:pt x="2438590" y="289763"/>
                  </a:moveTo>
                  <a:lnTo>
                    <a:pt x="2397658" y="261759"/>
                  </a:lnTo>
                  <a:lnTo>
                    <a:pt x="2364575" y="222034"/>
                  </a:lnTo>
                  <a:lnTo>
                    <a:pt x="2352154" y="195872"/>
                  </a:lnTo>
                  <a:lnTo>
                    <a:pt x="2342438" y="175412"/>
                  </a:lnTo>
                  <a:lnTo>
                    <a:pt x="2334361" y="126695"/>
                  </a:lnTo>
                  <a:lnTo>
                    <a:pt x="2334361" y="75476"/>
                  </a:lnTo>
                  <a:lnTo>
                    <a:pt x="2423757" y="75476"/>
                  </a:lnTo>
                  <a:lnTo>
                    <a:pt x="2423757" y="44932"/>
                  </a:lnTo>
                  <a:lnTo>
                    <a:pt x="2205875" y="44932"/>
                  </a:lnTo>
                  <a:lnTo>
                    <a:pt x="2205875" y="75476"/>
                  </a:lnTo>
                  <a:lnTo>
                    <a:pt x="2297976" y="75476"/>
                  </a:lnTo>
                  <a:lnTo>
                    <a:pt x="2297976" y="126695"/>
                  </a:lnTo>
                  <a:lnTo>
                    <a:pt x="2289492" y="178549"/>
                  </a:lnTo>
                  <a:lnTo>
                    <a:pt x="2266531" y="228219"/>
                  </a:lnTo>
                  <a:lnTo>
                    <a:pt x="2232774" y="270471"/>
                  </a:lnTo>
                  <a:lnTo>
                    <a:pt x="2191956" y="300101"/>
                  </a:lnTo>
                  <a:lnTo>
                    <a:pt x="2213521" y="329298"/>
                  </a:lnTo>
                  <a:lnTo>
                    <a:pt x="2246147" y="306870"/>
                  </a:lnTo>
                  <a:lnTo>
                    <a:pt x="2275065" y="275894"/>
                  </a:lnTo>
                  <a:lnTo>
                    <a:pt x="2298928" y="238264"/>
                  </a:lnTo>
                  <a:lnTo>
                    <a:pt x="2316391" y="195872"/>
                  </a:lnTo>
                  <a:lnTo>
                    <a:pt x="2333637" y="234759"/>
                  </a:lnTo>
                  <a:lnTo>
                    <a:pt x="2356993" y="269430"/>
                  </a:lnTo>
                  <a:lnTo>
                    <a:pt x="2385314" y="298208"/>
                  </a:lnTo>
                  <a:lnTo>
                    <a:pt x="2417470" y="319417"/>
                  </a:lnTo>
                  <a:lnTo>
                    <a:pt x="2438590" y="289763"/>
                  </a:lnTo>
                  <a:close/>
                </a:path>
                <a:path w="13909040" h="946784">
                  <a:moveTo>
                    <a:pt x="2575153" y="166217"/>
                  </a:moveTo>
                  <a:lnTo>
                    <a:pt x="2508669" y="166217"/>
                  </a:lnTo>
                  <a:lnTo>
                    <a:pt x="2508669" y="4051"/>
                  </a:lnTo>
                  <a:lnTo>
                    <a:pt x="2471826" y="4051"/>
                  </a:lnTo>
                  <a:lnTo>
                    <a:pt x="2471826" y="406565"/>
                  </a:lnTo>
                  <a:lnTo>
                    <a:pt x="2508669" y="406565"/>
                  </a:lnTo>
                  <a:lnTo>
                    <a:pt x="2508669" y="197218"/>
                  </a:lnTo>
                  <a:lnTo>
                    <a:pt x="2575153" y="197218"/>
                  </a:lnTo>
                  <a:lnTo>
                    <a:pt x="2575153" y="166217"/>
                  </a:lnTo>
                  <a:close/>
                </a:path>
                <a:path w="13909040" h="946784">
                  <a:moveTo>
                    <a:pt x="2866263" y="292912"/>
                  </a:moveTo>
                  <a:lnTo>
                    <a:pt x="2824302" y="266547"/>
                  </a:lnTo>
                  <a:lnTo>
                    <a:pt x="2790672" y="228892"/>
                  </a:lnTo>
                  <a:lnTo>
                    <a:pt x="2768346" y="183489"/>
                  </a:lnTo>
                  <a:lnTo>
                    <a:pt x="2760243" y="133883"/>
                  </a:lnTo>
                  <a:lnTo>
                    <a:pt x="2760243" y="102882"/>
                  </a:lnTo>
                  <a:lnTo>
                    <a:pt x="2852331" y="102882"/>
                  </a:lnTo>
                  <a:lnTo>
                    <a:pt x="2852331" y="73228"/>
                  </a:lnTo>
                  <a:lnTo>
                    <a:pt x="2760688" y="73228"/>
                  </a:lnTo>
                  <a:lnTo>
                    <a:pt x="2760688" y="10782"/>
                  </a:lnTo>
                  <a:lnTo>
                    <a:pt x="2723400" y="10782"/>
                  </a:lnTo>
                  <a:lnTo>
                    <a:pt x="2723400" y="73228"/>
                  </a:lnTo>
                  <a:lnTo>
                    <a:pt x="2630411" y="73228"/>
                  </a:lnTo>
                  <a:lnTo>
                    <a:pt x="2630411" y="102882"/>
                  </a:lnTo>
                  <a:lnTo>
                    <a:pt x="2723858" y="102882"/>
                  </a:lnTo>
                  <a:lnTo>
                    <a:pt x="2723858" y="133883"/>
                  </a:lnTo>
                  <a:lnTo>
                    <a:pt x="2715971" y="185699"/>
                  </a:lnTo>
                  <a:lnTo>
                    <a:pt x="2694140" y="233045"/>
                  </a:lnTo>
                  <a:lnTo>
                    <a:pt x="2661120" y="272478"/>
                  </a:lnTo>
                  <a:lnTo>
                    <a:pt x="2619629" y="300545"/>
                  </a:lnTo>
                  <a:lnTo>
                    <a:pt x="2640292" y="328396"/>
                  </a:lnTo>
                  <a:lnTo>
                    <a:pt x="2673286" y="307378"/>
                  </a:lnTo>
                  <a:lnTo>
                    <a:pt x="2702115" y="278815"/>
                  </a:lnTo>
                  <a:lnTo>
                    <a:pt x="2725636" y="243928"/>
                  </a:lnTo>
                  <a:lnTo>
                    <a:pt x="2742717" y="203962"/>
                  </a:lnTo>
                  <a:lnTo>
                    <a:pt x="2760053" y="241744"/>
                  </a:lnTo>
                  <a:lnTo>
                    <a:pt x="2783713" y="274764"/>
                  </a:lnTo>
                  <a:lnTo>
                    <a:pt x="2812592" y="301815"/>
                  </a:lnTo>
                  <a:lnTo>
                    <a:pt x="2845600" y="321652"/>
                  </a:lnTo>
                  <a:lnTo>
                    <a:pt x="2866263" y="292912"/>
                  </a:lnTo>
                  <a:close/>
                </a:path>
                <a:path w="13909040" h="946784">
                  <a:moveTo>
                    <a:pt x="2942183" y="3149"/>
                  </a:moveTo>
                  <a:lnTo>
                    <a:pt x="2904896" y="3149"/>
                  </a:lnTo>
                  <a:lnTo>
                    <a:pt x="2904896" y="406120"/>
                  </a:lnTo>
                  <a:lnTo>
                    <a:pt x="2942183" y="406120"/>
                  </a:lnTo>
                  <a:lnTo>
                    <a:pt x="2942183" y="3149"/>
                  </a:lnTo>
                  <a:close/>
                </a:path>
                <a:path w="13909040" h="946784">
                  <a:moveTo>
                    <a:pt x="3262490" y="209804"/>
                  </a:moveTo>
                  <a:lnTo>
                    <a:pt x="3260280" y="193624"/>
                  </a:lnTo>
                  <a:lnTo>
                    <a:pt x="3258439" y="180149"/>
                  </a:lnTo>
                  <a:lnTo>
                    <a:pt x="3219653" y="186613"/>
                  </a:lnTo>
                  <a:lnTo>
                    <a:pt x="3179597" y="190766"/>
                  </a:lnTo>
                  <a:lnTo>
                    <a:pt x="3134499" y="192976"/>
                  </a:lnTo>
                  <a:lnTo>
                    <a:pt x="3080550" y="193624"/>
                  </a:lnTo>
                  <a:lnTo>
                    <a:pt x="3080550" y="68287"/>
                  </a:lnTo>
                  <a:lnTo>
                    <a:pt x="3222053" y="68287"/>
                  </a:lnTo>
                  <a:lnTo>
                    <a:pt x="3222053" y="38633"/>
                  </a:lnTo>
                  <a:lnTo>
                    <a:pt x="3043707" y="38633"/>
                  </a:lnTo>
                  <a:lnTo>
                    <a:pt x="3043707" y="223723"/>
                  </a:lnTo>
                  <a:lnTo>
                    <a:pt x="3075152" y="223723"/>
                  </a:lnTo>
                  <a:lnTo>
                    <a:pt x="3132290" y="223126"/>
                  </a:lnTo>
                  <a:lnTo>
                    <a:pt x="3179775" y="220967"/>
                  </a:lnTo>
                  <a:lnTo>
                    <a:pt x="3221786" y="216712"/>
                  </a:lnTo>
                  <a:lnTo>
                    <a:pt x="3262490" y="209804"/>
                  </a:lnTo>
                  <a:close/>
                </a:path>
                <a:path w="13909040" h="946784">
                  <a:moveTo>
                    <a:pt x="3355924" y="367474"/>
                  </a:moveTo>
                  <a:lnTo>
                    <a:pt x="3124123" y="367474"/>
                  </a:lnTo>
                  <a:lnTo>
                    <a:pt x="3124123" y="265950"/>
                  </a:lnTo>
                  <a:lnTo>
                    <a:pt x="3087281" y="265950"/>
                  </a:lnTo>
                  <a:lnTo>
                    <a:pt x="3087281" y="397573"/>
                  </a:lnTo>
                  <a:lnTo>
                    <a:pt x="3355924" y="397573"/>
                  </a:lnTo>
                  <a:lnTo>
                    <a:pt x="3355924" y="367474"/>
                  </a:lnTo>
                  <a:close/>
                </a:path>
                <a:path w="13909040" h="946784">
                  <a:moveTo>
                    <a:pt x="3397707" y="123101"/>
                  </a:moveTo>
                  <a:lnTo>
                    <a:pt x="3337953" y="123101"/>
                  </a:lnTo>
                  <a:lnTo>
                    <a:pt x="3337953" y="3594"/>
                  </a:lnTo>
                  <a:lnTo>
                    <a:pt x="3301123" y="3594"/>
                  </a:lnTo>
                  <a:lnTo>
                    <a:pt x="3301123" y="295148"/>
                  </a:lnTo>
                  <a:lnTo>
                    <a:pt x="3337953" y="295148"/>
                  </a:lnTo>
                  <a:lnTo>
                    <a:pt x="3337953" y="153644"/>
                  </a:lnTo>
                  <a:lnTo>
                    <a:pt x="3397707" y="153644"/>
                  </a:lnTo>
                  <a:lnTo>
                    <a:pt x="3397707" y="123101"/>
                  </a:lnTo>
                  <a:close/>
                </a:path>
                <a:path w="13909040" h="946784">
                  <a:moveTo>
                    <a:pt x="3642537" y="287515"/>
                  </a:moveTo>
                  <a:lnTo>
                    <a:pt x="3606063" y="259245"/>
                  </a:lnTo>
                  <a:lnTo>
                    <a:pt x="3578809" y="220687"/>
                  </a:lnTo>
                  <a:lnTo>
                    <a:pt x="3561740" y="175577"/>
                  </a:lnTo>
                  <a:lnTo>
                    <a:pt x="3555835" y="127584"/>
                  </a:lnTo>
                  <a:lnTo>
                    <a:pt x="3555835" y="108267"/>
                  </a:lnTo>
                  <a:lnTo>
                    <a:pt x="3630409" y="108267"/>
                  </a:lnTo>
                  <a:lnTo>
                    <a:pt x="3630409" y="77724"/>
                  </a:lnTo>
                  <a:lnTo>
                    <a:pt x="3556292" y="77724"/>
                  </a:lnTo>
                  <a:lnTo>
                    <a:pt x="3556292" y="17970"/>
                  </a:lnTo>
                  <a:lnTo>
                    <a:pt x="3520795" y="17970"/>
                  </a:lnTo>
                  <a:lnTo>
                    <a:pt x="3520795" y="77724"/>
                  </a:lnTo>
                  <a:lnTo>
                    <a:pt x="3446221" y="77724"/>
                  </a:lnTo>
                  <a:lnTo>
                    <a:pt x="3446221" y="108267"/>
                  </a:lnTo>
                  <a:lnTo>
                    <a:pt x="3520795" y="108267"/>
                  </a:lnTo>
                  <a:lnTo>
                    <a:pt x="3520795" y="127584"/>
                  </a:lnTo>
                  <a:lnTo>
                    <a:pt x="3515106" y="177292"/>
                  </a:lnTo>
                  <a:lnTo>
                    <a:pt x="3498507" y="224675"/>
                  </a:lnTo>
                  <a:lnTo>
                    <a:pt x="3471710" y="265747"/>
                  </a:lnTo>
                  <a:lnTo>
                    <a:pt x="3435439" y="296506"/>
                  </a:lnTo>
                  <a:lnTo>
                    <a:pt x="3457003" y="323900"/>
                  </a:lnTo>
                  <a:lnTo>
                    <a:pt x="3484499" y="302323"/>
                  </a:lnTo>
                  <a:lnTo>
                    <a:pt x="3507486" y="274205"/>
                  </a:lnTo>
                  <a:lnTo>
                    <a:pt x="3525672" y="240957"/>
                  </a:lnTo>
                  <a:lnTo>
                    <a:pt x="3538766" y="203962"/>
                  </a:lnTo>
                  <a:lnTo>
                    <a:pt x="3552444" y="238734"/>
                  </a:lnTo>
                  <a:lnTo>
                    <a:pt x="3570998" y="269608"/>
                  </a:lnTo>
                  <a:lnTo>
                    <a:pt x="3594112" y="295490"/>
                  </a:lnTo>
                  <a:lnTo>
                    <a:pt x="3621430" y="315366"/>
                  </a:lnTo>
                  <a:lnTo>
                    <a:pt x="3642537" y="287515"/>
                  </a:lnTo>
                  <a:close/>
                </a:path>
                <a:path w="13909040" h="946784">
                  <a:moveTo>
                    <a:pt x="3699599" y="13030"/>
                  </a:moveTo>
                  <a:lnTo>
                    <a:pt x="3664559" y="13030"/>
                  </a:lnTo>
                  <a:lnTo>
                    <a:pt x="3664559" y="162623"/>
                  </a:lnTo>
                  <a:lnTo>
                    <a:pt x="3603015" y="162623"/>
                  </a:lnTo>
                  <a:lnTo>
                    <a:pt x="3603015" y="193179"/>
                  </a:lnTo>
                  <a:lnTo>
                    <a:pt x="3664559" y="193179"/>
                  </a:lnTo>
                  <a:lnTo>
                    <a:pt x="3664559" y="385445"/>
                  </a:lnTo>
                  <a:lnTo>
                    <a:pt x="3699599" y="385445"/>
                  </a:lnTo>
                  <a:lnTo>
                    <a:pt x="3699599" y="13030"/>
                  </a:lnTo>
                  <a:close/>
                </a:path>
                <a:path w="13909040" h="946784">
                  <a:moveTo>
                    <a:pt x="3780904" y="3594"/>
                  </a:moveTo>
                  <a:lnTo>
                    <a:pt x="3745420" y="3594"/>
                  </a:lnTo>
                  <a:lnTo>
                    <a:pt x="3745420" y="406120"/>
                  </a:lnTo>
                  <a:lnTo>
                    <a:pt x="3780904" y="406120"/>
                  </a:lnTo>
                  <a:lnTo>
                    <a:pt x="3780904" y="3594"/>
                  </a:lnTo>
                  <a:close/>
                </a:path>
                <a:path w="13909040" h="946784">
                  <a:moveTo>
                    <a:pt x="4174883" y="124790"/>
                  </a:moveTo>
                  <a:lnTo>
                    <a:pt x="3937685" y="124790"/>
                  </a:lnTo>
                  <a:lnTo>
                    <a:pt x="3937685" y="18110"/>
                  </a:lnTo>
                  <a:lnTo>
                    <a:pt x="3900855" y="18110"/>
                  </a:lnTo>
                  <a:lnTo>
                    <a:pt x="3900855" y="124790"/>
                  </a:lnTo>
                  <a:lnTo>
                    <a:pt x="3900855" y="155270"/>
                  </a:lnTo>
                  <a:lnTo>
                    <a:pt x="4174883" y="155270"/>
                  </a:lnTo>
                  <a:lnTo>
                    <a:pt x="4174883" y="124790"/>
                  </a:lnTo>
                  <a:close/>
                </a:path>
                <a:path w="13909040" h="946784">
                  <a:moveTo>
                    <a:pt x="4177131" y="366090"/>
                  </a:moveTo>
                  <a:lnTo>
                    <a:pt x="3934993" y="366090"/>
                  </a:lnTo>
                  <a:lnTo>
                    <a:pt x="3934993" y="278460"/>
                  </a:lnTo>
                  <a:lnTo>
                    <a:pt x="3898163" y="278460"/>
                  </a:lnTo>
                  <a:lnTo>
                    <a:pt x="3898163" y="366090"/>
                  </a:lnTo>
                  <a:lnTo>
                    <a:pt x="3898163" y="396570"/>
                  </a:lnTo>
                  <a:lnTo>
                    <a:pt x="4177131" y="396570"/>
                  </a:lnTo>
                  <a:lnTo>
                    <a:pt x="4177131" y="366090"/>
                  </a:lnTo>
                  <a:close/>
                </a:path>
                <a:path w="13909040" h="946784">
                  <a:moveTo>
                    <a:pt x="4216666" y="208902"/>
                  </a:moveTo>
                  <a:lnTo>
                    <a:pt x="3851440" y="208902"/>
                  </a:lnTo>
                  <a:lnTo>
                    <a:pt x="3851440" y="238544"/>
                  </a:lnTo>
                  <a:lnTo>
                    <a:pt x="4216666" y="238544"/>
                  </a:lnTo>
                  <a:lnTo>
                    <a:pt x="4216666" y="208902"/>
                  </a:lnTo>
                  <a:close/>
                </a:path>
                <a:path w="13909040" h="946784">
                  <a:moveTo>
                    <a:pt x="4576318" y="221030"/>
                  </a:moveTo>
                  <a:lnTo>
                    <a:pt x="4569853" y="183972"/>
                  </a:lnTo>
                  <a:lnTo>
                    <a:pt x="4555236" y="160388"/>
                  </a:lnTo>
                  <a:lnTo>
                    <a:pt x="4551883" y="154990"/>
                  </a:lnTo>
                  <a:lnTo>
                    <a:pt x="4543526" y="149225"/>
                  </a:lnTo>
                  <a:lnTo>
                    <a:pt x="4543526" y="221030"/>
                  </a:lnTo>
                  <a:lnTo>
                    <a:pt x="4539526" y="245808"/>
                  </a:lnTo>
                  <a:lnTo>
                    <a:pt x="4528413" y="265277"/>
                  </a:lnTo>
                  <a:lnTo>
                    <a:pt x="4511497" y="278015"/>
                  </a:lnTo>
                  <a:lnTo>
                    <a:pt x="4490059" y="282575"/>
                  </a:lnTo>
                  <a:lnTo>
                    <a:pt x="4468444" y="278015"/>
                  </a:lnTo>
                  <a:lnTo>
                    <a:pt x="4451540" y="265277"/>
                  </a:lnTo>
                  <a:lnTo>
                    <a:pt x="4440529" y="245808"/>
                  </a:lnTo>
                  <a:lnTo>
                    <a:pt x="4436605" y="221030"/>
                  </a:lnTo>
                  <a:lnTo>
                    <a:pt x="4440529" y="196773"/>
                  </a:lnTo>
                  <a:lnTo>
                    <a:pt x="4451540" y="177571"/>
                  </a:lnTo>
                  <a:lnTo>
                    <a:pt x="4468444" y="164934"/>
                  </a:lnTo>
                  <a:lnTo>
                    <a:pt x="4490059" y="160388"/>
                  </a:lnTo>
                  <a:lnTo>
                    <a:pt x="4511497" y="164934"/>
                  </a:lnTo>
                  <a:lnTo>
                    <a:pt x="4528413" y="177571"/>
                  </a:lnTo>
                  <a:lnTo>
                    <a:pt x="4539526" y="196773"/>
                  </a:lnTo>
                  <a:lnTo>
                    <a:pt x="4543526" y="221030"/>
                  </a:lnTo>
                  <a:lnTo>
                    <a:pt x="4543526" y="149225"/>
                  </a:lnTo>
                  <a:lnTo>
                    <a:pt x="4524578" y="136118"/>
                  </a:lnTo>
                  <a:lnTo>
                    <a:pt x="4490059" y="129387"/>
                  </a:lnTo>
                  <a:lnTo>
                    <a:pt x="4455553" y="136118"/>
                  </a:lnTo>
                  <a:lnTo>
                    <a:pt x="4428236" y="154990"/>
                  </a:lnTo>
                  <a:lnTo>
                    <a:pt x="4410278" y="183972"/>
                  </a:lnTo>
                  <a:lnTo>
                    <a:pt x="4403814" y="221030"/>
                  </a:lnTo>
                  <a:lnTo>
                    <a:pt x="4410278" y="258546"/>
                  </a:lnTo>
                  <a:lnTo>
                    <a:pt x="4428236" y="287629"/>
                  </a:lnTo>
                  <a:lnTo>
                    <a:pt x="4455553" y="306438"/>
                  </a:lnTo>
                  <a:lnTo>
                    <a:pt x="4490059" y="313118"/>
                  </a:lnTo>
                  <a:lnTo>
                    <a:pt x="4524578" y="306438"/>
                  </a:lnTo>
                  <a:lnTo>
                    <a:pt x="4551883" y="287629"/>
                  </a:lnTo>
                  <a:lnTo>
                    <a:pt x="4555007" y="282575"/>
                  </a:lnTo>
                  <a:lnTo>
                    <a:pt x="4569853" y="258546"/>
                  </a:lnTo>
                  <a:lnTo>
                    <a:pt x="4576318" y="221030"/>
                  </a:lnTo>
                  <a:close/>
                </a:path>
                <a:path w="13909040" h="946784">
                  <a:moveTo>
                    <a:pt x="4589792" y="72326"/>
                  </a:moveTo>
                  <a:lnTo>
                    <a:pt x="4508030" y="72326"/>
                  </a:lnTo>
                  <a:lnTo>
                    <a:pt x="4508030" y="15278"/>
                  </a:lnTo>
                  <a:lnTo>
                    <a:pt x="4471644" y="15278"/>
                  </a:lnTo>
                  <a:lnTo>
                    <a:pt x="4471644" y="72326"/>
                  </a:lnTo>
                  <a:lnTo>
                    <a:pt x="4389882" y="72326"/>
                  </a:lnTo>
                  <a:lnTo>
                    <a:pt x="4389882" y="102425"/>
                  </a:lnTo>
                  <a:lnTo>
                    <a:pt x="4589792" y="102425"/>
                  </a:lnTo>
                  <a:lnTo>
                    <a:pt x="4589792" y="72326"/>
                  </a:lnTo>
                  <a:close/>
                </a:path>
                <a:path w="13909040" h="946784">
                  <a:moveTo>
                    <a:pt x="4731753" y="3149"/>
                  </a:moveTo>
                  <a:lnTo>
                    <a:pt x="4696257" y="3149"/>
                  </a:lnTo>
                  <a:lnTo>
                    <a:pt x="4696257" y="173405"/>
                  </a:lnTo>
                  <a:lnTo>
                    <a:pt x="4644606" y="173405"/>
                  </a:lnTo>
                  <a:lnTo>
                    <a:pt x="4644606" y="12585"/>
                  </a:lnTo>
                  <a:lnTo>
                    <a:pt x="4610011" y="12585"/>
                  </a:lnTo>
                  <a:lnTo>
                    <a:pt x="4610011" y="386803"/>
                  </a:lnTo>
                  <a:lnTo>
                    <a:pt x="4644606" y="386803"/>
                  </a:lnTo>
                  <a:lnTo>
                    <a:pt x="4644606" y="203504"/>
                  </a:lnTo>
                  <a:lnTo>
                    <a:pt x="4696257" y="203504"/>
                  </a:lnTo>
                  <a:lnTo>
                    <a:pt x="4696257" y="406120"/>
                  </a:lnTo>
                  <a:lnTo>
                    <a:pt x="4731753" y="406120"/>
                  </a:lnTo>
                  <a:lnTo>
                    <a:pt x="4731753" y="203504"/>
                  </a:lnTo>
                  <a:lnTo>
                    <a:pt x="4731753" y="173405"/>
                  </a:lnTo>
                  <a:lnTo>
                    <a:pt x="4731753" y="3149"/>
                  </a:lnTo>
                  <a:close/>
                </a:path>
                <a:path w="13909040" h="946784">
                  <a:moveTo>
                    <a:pt x="5041277" y="197218"/>
                  </a:moveTo>
                  <a:lnTo>
                    <a:pt x="5039106" y="181051"/>
                  </a:lnTo>
                  <a:lnTo>
                    <a:pt x="5037239" y="167119"/>
                  </a:lnTo>
                  <a:lnTo>
                    <a:pt x="4998110" y="174040"/>
                  </a:lnTo>
                  <a:lnTo>
                    <a:pt x="4957724" y="178295"/>
                  </a:lnTo>
                  <a:lnTo>
                    <a:pt x="4912271" y="180454"/>
                  </a:lnTo>
                  <a:lnTo>
                    <a:pt x="4857991" y="181051"/>
                  </a:lnTo>
                  <a:lnTo>
                    <a:pt x="4857991" y="64249"/>
                  </a:lnTo>
                  <a:lnTo>
                    <a:pt x="4999494" y="64249"/>
                  </a:lnTo>
                  <a:lnTo>
                    <a:pt x="4999494" y="34594"/>
                  </a:lnTo>
                  <a:lnTo>
                    <a:pt x="4821606" y="34594"/>
                  </a:lnTo>
                  <a:lnTo>
                    <a:pt x="4821606" y="211150"/>
                  </a:lnTo>
                  <a:lnTo>
                    <a:pt x="4853051" y="211150"/>
                  </a:lnTo>
                  <a:lnTo>
                    <a:pt x="4910506" y="210553"/>
                  </a:lnTo>
                  <a:lnTo>
                    <a:pt x="4958283" y="208394"/>
                  </a:lnTo>
                  <a:lnTo>
                    <a:pt x="5000498" y="204139"/>
                  </a:lnTo>
                  <a:lnTo>
                    <a:pt x="5041277" y="197218"/>
                  </a:lnTo>
                  <a:close/>
                </a:path>
                <a:path w="13909040" h="946784">
                  <a:moveTo>
                    <a:pt x="5120792" y="328841"/>
                  </a:moveTo>
                  <a:lnTo>
                    <a:pt x="5111521" y="296303"/>
                  </a:lnTo>
                  <a:lnTo>
                    <a:pt x="5095075" y="281228"/>
                  </a:lnTo>
                  <a:lnTo>
                    <a:pt x="5085016" y="272021"/>
                  </a:lnTo>
                  <a:lnTo>
                    <a:pt x="5084407" y="271805"/>
                  </a:lnTo>
                  <a:lnTo>
                    <a:pt x="5084407" y="328841"/>
                  </a:lnTo>
                  <a:lnTo>
                    <a:pt x="5077726" y="348792"/>
                  </a:lnTo>
                  <a:lnTo>
                    <a:pt x="5058575" y="363778"/>
                  </a:lnTo>
                  <a:lnTo>
                    <a:pt x="5028311" y="373189"/>
                  </a:lnTo>
                  <a:lnTo>
                    <a:pt x="4988268" y="376466"/>
                  </a:lnTo>
                  <a:lnTo>
                    <a:pt x="4947971" y="373189"/>
                  </a:lnTo>
                  <a:lnTo>
                    <a:pt x="4917567" y="363778"/>
                  </a:lnTo>
                  <a:lnTo>
                    <a:pt x="4898364" y="348792"/>
                  </a:lnTo>
                  <a:lnTo>
                    <a:pt x="4891684" y="328841"/>
                  </a:lnTo>
                  <a:lnTo>
                    <a:pt x="4898364" y="308902"/>
                  </a:lnTo>
                  <a:lnTo>
                    <a:pt x="4917567" y="293916"/>
                  </a:lnTo>
                  <a:lnTo>
                    <a:pt x="4947971" y="284492"/>
                  </a:lnTo>
                  <a:lnTo>
                    <a:pt x="4988268" y="281228"/>
                  </a:lnTo>
                  <a:lnTo>
                    <a:pt x="5028311" y="284492"/>
                  </a:lnTo>
                  <a:lnTo>
                    <a:pt x="5058575" y="293916"/>
                  </a:lnTo>
                  <a:lnTo>
                    <a:pt x="5077726" y="308902"/>
                  </a:lnTo>
                  <a:lnTo>
                    <a:pt x="5084407" y="328841"/>
                  </a:lnTo>
                  <a:lnTo>
                    <a:pt x="5084407" y="271805"/>
                  </a:lnTo>
                  <a:lnTo>
                    <a:pt x="5043271" y="256832"/>
                  </a:lnTo>
                  <a:lnTo>
                    <a:pt x="4988268" y="251574"/>
                  </a:lnTo>
                  <a:lnTo>
                    <a:pt x="4932997" y="256832"/>
                  </a:lnTo>
                  <a:lnTo>
                    <a:pt x="4891113" y="272021"/>
                  </a:lnTo>
                  <a:lnTo>
                    <a:pt x="4864570" y="296303"/>
                  </a:lnTo>
                  <a:lnTo>
                    <a:pt x="4855286" y="328841"/>
                  </a:lnTo>
                  <a:lnTo>
                    <a:pt x="4864570" y="361391"/>
                  </a:lnTo>
                  <a:lnTo>
                    <a:pt x="4891113" y="385673"/>
                  </a:lnTo>
                  <a:lnTo>
                    <a:pt x="4932997" y="400862"/>
                  </a:lnTo>
                  <a:lnTo>
                    <a:pt x="4988268" y="406120"/>
                  </a:lnTo>
                  <a:lnTo>
                    <a:pt x="5043271" y="400862"/>
                  </a:lnTo>
                  <a:lnTo>
                    <a:pt x="5085016" y="385673"/>
                  </a:lnTo>
                  <a:lnTo>
                    <a:pt x="5095075" y="376466"/>
                  </a:lnTo>
                  <a:lnTo>
                    <a:pt x="5111521" y="361391"/>
                  </a:lnTo>
                  <a:lnTo>
                    <a:pt x="5120792" y="328841"/>
                  </a:lnTo>
                  <a:close/>
                </a:path>
                <a:path w="13909040" h="946784">
                  <a:moveTo>
                    <a:pt x="5176050" y="108267"/>
                  </a:moveTo>
                  <a:lnTo>
                    <a:pt x="5116754" y="108267"/>
                  </a:lnTo>
                  <a:lnTo>
                    <a:pt x="5116754" y="3594"/>
                  </a:lnTo>
                  <a:lnTo>
                    <a:pt x="5079466" y="3594"/>
                  </a:lnTo>
                  <a:lnTo>
                    <a:pt x="5079466" y="243497"/>
                  </a:lnTo>
                  <a:lnTo>
                    <a:pt x="5116754" y="243497"/>
                  </a:lnTo>
                  <a:lnTo>
                    <a:pt x="5116754" y="138823"/>
                  </a:lnTo>
                  <a:lnTo>
                    <a:pt x="5176050" y="138823"/>
                  </a:lnTo>
                  <a:lnTo>
                    <a:pt x="5176050" y="108267"/>
                  </a:lnTo>
                  <a:close/>
                </a:path>
                <a:path w="13909040" h="946784">
                  <a:moveTo>
                    <a:pt x="5593981" y="289763"/>
                  </a:moveTo>
                  <a:lnTo>
                    <a:pt x="5552122" y="263271"/>
                  </a:lnTo>
                  <a:lnTo>
                    <a:pt x="5517845" y="224396"/>
                  </a:lnTo>
                  <a:lnTo>
                    <a:pt x="5494680" y="177444"/>
                  </a:lnTo>
                  <a:lnTo>
                    <a:pt x="5486171" y="126695"/>
                  </a:lnTo>
                  <a:lnTo>
                    <a:pt x="5486171" y="75476"/>
                  </a:lnTo>
                  <a:lnTo>
                    <a:pt x="5580964" y="75476"/>
                  </a:lnTo>
                  <a:lnTo>
                    <a:pt x="5580964" y="44932"/>
                  </a:lnTo>
                  <a:lnTo>
                    <a:pt x="5355895" y="44932"/>
                  </a:lnTo>
                  <a:lnTo>
                    <a:pt x="5355895" y="75476"/>
                  </a:lnTo>
                  <a:lnTo>
                    <a:pt x="5449328" y="75476"/>
                  </a:lnTo>
                  <a:lnTo>
                    <a:pt x="5449328" y="126695"/>
                  </a:lnTo>
                  <a:lnTo>
                    <a:pt x="5440769" y="179235"/>
                  </a:lnTo>
                  <a:lnTo>
                    <a:pt x="5417604" y="229006"/>
                  </a:lnTo>
                  <a:lnTo>
                    <a:pt x="5383568" y="270852"/>
                  </a:lnTo>
                  <a:lnTo>
                    <a:pt x="5342407" y="299643"/>
                  </a:lnTo>
                  <a:lnTo>
                    <a:pt x="5363972" y="329298"/>
                  </a:lnTo>
                  <a:lnTo>
                    <a:pt x="5396928" y="306933"/>
                  </a:lnTo>
                  <a:lnTo>
                    <a:pt x="5426138" y="276110"/>
                  </a:lnTo>
                  <a:lnTo>
                    <a:pt x="5450205" y="238645"/>
                  </a:lnTo>
                  <a:lnTo>
                    <a:pt x="5467756" y="196316"/>
                  </a:lnTo>
                  <a:lnTo>
                    <a:pt x="5485828" y="235839"/>
                  </a:lnTo>
                  <a:lnTo>
                    <a:pt x="5510263" y="270497"/>
                  </a:lnTo>
                  <a:lnTo>
                    <a:pt x="5539829" y="298856"/>
                  </a:lnTo>
                  <a:lnTo>
                    <a:pt x="5573319" y="319417"/>
                  </a:lnTo>
                  <a:lnTo>
                    <a:pt x="5593981" y="289763"/>
                  </a:lnTo>
                  <a:close/>
                </a:path>
                <a:path w="13909040" h="946784">
                  <a:moveTo>
                    <a:pt x="5672150" y="4051"/>
                  </a:moveTo>
                  <a:lnTo>
                    <a:pt x="5635320" y="4051"/>
                  </a:lnTo>
                  <a:lnTo>
                    <a:pt x="5635320" y="406565"/>
                  </a:lnTo>
                  <a:lnTo>
                    <a:pt x="5672150" y="406565"/>
                  </a:lnTo>
                  <a:lnTo>
                    <a:pt x="5672150" y="4051"/>
                  </a:lnTo>
                  <a:close/>
                </a:path>
                <a:path w="13909040" h="946784">
                  <a:moveTo>
                    <a:pt x="6087694" y="263258"/>
                  </a:moveTo>
                  <a:lnTo>
                    <a:pt x="5818149" y="263258"/>
                  </a:lnTo>
                  <a:lnTo>
                    <a:pt x="5818149" y="293357"/>
                  </a:lnTo>
                  <a:lnTo>
                    <a:pt x="6050407" y="293357"/>
                  </a:lnTo>
                  <a:lnTo>
                    <a:pt x="6050407" y="407009"/>
                  </a:lnTo>
                  <a:lnTo>
                    <a:pt x="6087694" y="407009"/>
                  </a:lnTo>
                  <a:lnTo>
                    <a:pt x="6087694" y="263258"/>
                  </a:lnTo>
                  <a:close/>
                </a:path>
                <a:path w="13909040" h="946784">
                  <a:moveTo>
                    <a:pt x="6087694" y="3594"/>
                  </a:moveTo>
                  <a:lnTo>
                    <a:pt x="6050407" y="4051"/>
                  </a:lnTo>
                  <a:lnTo>
                    <a:pt x="6050407" y="62903"/>
                  </a:lnTo>
                  <a:lnTo>
                    <a:pt x="6050407" y="92544"/>
                  </a:lnTo>
                  <a:lnTo>
                    <a:pt x="6050407" y="153200"/>
                  </a:lnTo>
                  <a:lnTo>
                    <a:pt x="5964606" y="153200"/>
                  </a:lnTo>
                  <a:lnTo>
                    <a:pt x="5966447" y="146024"/>
                  </a:lnTo>
                  <a:lnTo>
                    <a:pt x="5967857" y="138595"/>
                  </a:lnTo>
                  <a:lnTo>
                    <a:pt x="5968771" y="130835"/>
                  </a:lnTo>
                  <a:lnTo>
                    <a:pt x="5969101" y="122643"/>
                  </a:lnTo>
                  <a:lnTo>
                    <a:pt x="5968771" y="114719"/>
                  </a:lnTo>
                  <a:lnTo>
                    <a:pt x="5967857" y="107086"/>
                  </a:lnTo>
                  <a:lnTo>
                    <a:pt x="5966447" y="99720"/>
                  </a:lnTo>
                  <a:lnTo>
                    <a:pt x="5964606" y="92544"/>
                  </a:lnTo>
                  <a:lnTo>
                    <a:pt x="6050407" y="92544"/>
                  </a:lnTo>
                  <a:lnTo>
                    <a:pt x="6050407" y="62903"/>
                  </a:lnTo>
                  <a:lnTo>
                    <a:pt x="5948883" y="62903"/>
                  </a:lnTo>
                  <a:lnTo>
                    <a:pt x="5943257" y="57505"/>
                  </a:lnTo>
                  <a:lnTo>
                    <a:pt x="5934062" y="48691"/>
                  </a:lnTo>
                  <a:lnTo>
                    <a:pt x="5934062" y="122643"/>
                  </a:lnTo>
                  <a:lnTo>
                    <a:pt x="5928880" y="149263"/>
                  </a:lnTo>
                  <a:lnTo>
                    <a:pt x="5914517" y="170154"/>
                  </a:lnTo>
                  <a:lnTo>
                    <a:pt x="5892736" y="183794"/>
                  </a:lnTo>
                  <a:lnTo>
                    <a:pt x="5865330" y="188683"/>
                  </a:lnTo>
                  <a:lnTo>
                    <a:pt x="5838164" y="183794"/>
                  </a:lnTo>
                  <a:lnTo>
                    <a:pt x="5816524" y="170154"/>
                  </a:lnTo>
                  <a:lnTo>
                    <a:pt x="5802211" y="149263"/>
                  </a:lnTo>
                  <a:lnTo>
                    <a:pt x="5797042" y="122643"/>
                  </a:lnTo>
                  <a:lnTo>
                    <a:pt x="5802211" y="96545"/>
                  </a:lnTo>
                  <a:lnTo>
                    <a:pt x="5816524" y="75920"/>
                  </a:lnTo>
                  <a:lnTo>
                    <a:pt x="5838164" y="62382"/>
                  </a:lnTo>
                  <a:lnTo>
                    <a:pt x="5865330" y="57505"/>
                  </a:lnTo>
                  <a:lnTo>
                    <a:pt x="5892736" y="62382"/>
                  </a:lnTo>
                  <a:lnTo>
                    <a:pt x="5914517" y="75920"/>
                  </a:lnTo>
                  <a:lnTo>
                    <a:pt x="5928880" y="96545"/>
                  </a:lnTo>
                  <a:lnTo>
                    <a:pt x="5934062" y="122643"/>
                  </a:lnTo>
                  <a:lnTo>
                    <a:pt x="5934062" y="48691"/>
                  </a:lnTo>
                  <a:lnTo>
                    <a:pt x="5932792" y="47472"/>
                  </a:lnTo>
                  <a:lnTo>
                    <a:pt x="5913171" y="35890"/>
                  </a:lnTo>
                  <a:lnTo>
                    <a:pt x="5890514" y="28600"/>
                  </a:lnTo>
                  <a:lnTo>
                    <a:pt x="5865330" y="26060"/>
                  </a:lnTo>
                  <a:lnTo>
                    <a:pt x="5824169" y="33197"/>
                  </a:lnTo>
                  <a:lnTo>
                    <a:pt x="5791428" y="53124"/>
                  </a:lnTo>
                  <a:lnTo>
                    <a:pt x="5769800" y="83680"/>
                  </a:lnTo>
                  <a:lnTo>
                    <a:pt x="5762002" y="122643"/>
                  </a:lnTo>
                  <a:lnTo>
                    <a:pt x="5769800" y="161950"/>
                  </a:lnTo>
                  <a:lnTo>
                    <a:pt x="5791428" y="192786"/>
                  </a:lnTo>
                  <a:lnTo>
                    <a:pt x="5824169" y="212915"/>
                  </a:lnTo>
                  <a:lnTo>
                    <a:pt x="5865330" y="220129"/>
                  </a:lnTo>
                  <a:lnTo>
                    <a:pt x="5890438" y="217601"/>
                  </a:lnTo>
                  <a:lnTo>
                    <a:pt x="5912942" y="210299"/>
                  </a:lnTo>
                  <a:lnTo>
                    <a:pt x="5932411" y="198716"/>
                  </a:lnTo>
                  <a:lnTo>
                    <a:pt x="5942838" y="188683"/>
                  </a:lnTo>
                  <a:lnTo>
                    <a:pt x="5948438" y="183299"/>
                  </a:lnTo>
                  <a:lnTo>
                    <a:pt x="6050407" y="183299"/>
                  </a:lnTo>
                  <a:lnTo>
                    <a:pt x="6050407" y="241249"/>
                  </a:lnTo>
                  <a:lnTo>
                    <a:pt x="6087694" y="241249"/>
                  </a:lnTo>
                  <a:lnTo>
                    <a:pt x="6087694" y="183299"/>
                  </a:lnTo>
                  <a:lnTo>
                    <a:pt x="6087694" y="153200"/>
                  </a:lnTo>
                  <a:lnTo>
                    <a:pt x="6087694" y="92544"/>
                  </a:lnTo>
                  <a:lnTo>
                    <a:pt x="6087694" y="62903"/>
                  </a:lnTo>
                  <a:lnTo>
                    <a:pt x="6087694" y="3594"/>
                  </a:lnTo>
                  <a:close/>
                </a:path>
                <a:path w="13909040" h="946784">
                  <a:moveTo>
                    <a:pt x="6431369" y="12585"/>
                  </a:moveTo>
                  <a:lnTo>
                    <a:pt x="6396317" y="12585"/>
                  </a:lnTo>
                  <a:lnTo>
                    <a:pt x="6396317" y="160388"/>
                  </a:lnTo>
                  <a:lnTo>
                    <a:pt x="6345555" y="160388"/>
                  </a:lnTo>
                  <a:lnTo>
                    <a:pt x="6337147" y="109118"/>
                  </a:lnTo>
                  <a:lnTo>
                    <a:pt x="6319875" y="71437"/>
                  </a:lnTo>
                  <a:lnTo>
                    <a:pt x="6319393" y="70370"/>
                  </a:lnTo>
                  <a:lnTo>
                    <a:pt x="6312319" y="63703"/>
                  </a:lnTo>
                  <a:lnTo>
                    <a:pt x="6312319" y="176999"/>
                  </a:lnTo>
                  <a:lnTo>
                    <a:pt x="6308598" y="221564"/>
                  </a:lnTo>
                  <a:lnTo>
                    <a:pt x="6298057" y="255231"/>
                  </a:lnTo>
                  <a:lnTo>
                    <a:pt x="6281610" y="276504"/>
                  </a:lnTo>
                  <a:lnTo>
                    <a:pt x="6260198" y="283921"/>
                  </a:lnTo>
                  <a:lnTo>
                    <a:pt x="6238341" y="276504"/>
                  </a:lnTo>
                  <a:lnTo>
                    <a:pt x="6221793" y="255231"/>
                  </a:lnTo>
                  <a:lnTo>
                    <a:pt x="6211303" y="221564"/>
                  </a:lnTo>
                  <a:lnTo>
                    <a:pt x="6207645" y="176999"/>
                  </a:lnTo>
                  <a:lnTo>
                    <a:pt x="6211303" y="133223"/>
                  </a:lnTo>
                  <a:lnTo>
                    <a:pt x="6221793" y="99961"/>
                  </a:lnTo>
                  <a:lnTo>
                    <a:pt x="6238341" y="78828"/>
                  </a:lnTo>
                  <a:lnTo>
                    <a:pt x="6260198" y="71437"/>
                  </a:lnTo>
                  <a:lnTo>
                    <a:pt x="6281610" y="78828"/>
                  </a:lnTo>
                  <a:lnTo>
                    <a:pt x="6298057" y="99961"/>
                  </a:lnTo>
                  <a:lnTo>
                    <a:pt x="6308598" y="133223"/>
                  </a:lnTo>
                  <a:lnTo>
                    <a:pt x="6312319" y="176999"/>
                  </a:lnTo>
                  <a:lnTo>
                    <a:pt x="6312319" y="63703"/>
                  </a:lnTo>
                  <a:lnTo>
                    <a:pt x="6293383" y="45847"/>
                  </a:lnTo>
                  <a:lnTo>
                    <a:pt x="6260198" y="37287"/>
                  </a:lnTo>
                  <a:lnTo>
                    <a:pt x="6224549" y="47053"/>
                  </a:lnTo>
                  <a:lnTo>
                    <a:pt x="6197371" y="74968"/>
                  </a:lnTo>
                  <a:lnTo>
                    <a:pt x="6180036" y="118973"/>
                  </a:lnTo>
                  <a:lnTo>
                    <a:pt x="6173952" y="176999"/>
                  </a:lnTo>
                  <a:lnTo>
                    <a:pt x="6180036" y="235813"/>
                  </a:lnTo>
                  <a:lnTo>
                    <a:pt x="6197371" y="280212"/>
                  </a:lnTo>
                  <a:lnTo>
                    <a:pt x="6224549" y="308279"/>
                  </a:lnTo>
                  <a:lnTo>
                    <a:pt x="6260198" y="318058"/>
                  </a:lnTo>
                  <a:lnTo>
                    <a:pt x="6293942" y="309245"/>
                  </a:lnTo>
                  <a:lnTo>
                    <a:pt x="6320231" y="283921"/>
                  </a:lnTo>
                  <a:lnTo>
                    <a:pt x="6337846" y="243776"/>
                  </a:lnTo>
                  <a:lnTo>
                    <a:pt x="6345555" y="190487"/>
                  </a:lnTo>
                  <a:lnTo>
                    <a:pt x="6396317" y="190487"/>
                  </a:lnTo>
                  <a:lnTo>
                    <a:pt x="6396317" y="386803"/>
                  </a:lnTo>
                  <a:lnTo>
                    <a:pt x="6431369" y="386803"/>
                  </a:lnTo>
                  <a:lnTo>
                    <a:pt x="6431369" y="190487"/>
                  </a:lnTo>
                  <a:lnTo>
                    <a:pt x="6431369" y="160388"/>
                  </a:lnTo>
                  <a:lnTo>
                    <a:pt x="6431369" y="12585"/>
                  </a:lnTo>
                  <a:close/>
                </a:path>
                <a:path w="13909040" h="946784">
                  <a:moveTo>
                    <a:pt x="6511328" y="3594"/>
                  </a:moveTo>
                  <a:lnTo>
                    <a:pt x="6476289" y="3594"/>
                  </a:lnTo>
                  <a:lnTo>
                    <a:pt x="6476289" y="406565"/>
                  </a:lnTo>
                  <a:lnTo>
                    <a:pt x="6511328" y="406565"/>
                  </a:lnTo>
                  <a:lnTo>
                    <a:pt x="6511328" y="3594"/>
                  </a:lnTo>
                  <a:close/>
                </a:path>
                <a:path w="13909040" h="946784">
                  <a:moveTo>
                    <a:pt x="7056641" y="209804"/>
                  </a:moveTo>
                  <a:lnTo>
                    <a:pt x="7014451" y="198056"/>
                  </a:lnTo>
                  <a:lnTo>
                    <a:pt x="6974649" y="177431"/>
                  </a:lnTo>
                  <a:lnTo>
                    <a:pt x="6941261" y="149606"/>
                  </a:lnTo>
                  <a:lnTo>
                    <a:pt x="6929501" y="132524"/>
                  </a:lnTo>
                  <a:lnTo>
                    <a:pt x="6918287" y="116255"/>
                  </a:lnTo>
                  <a:lnTo>
                    <a:pt x="6909740" y="79070"/>
                  </a:lnTo>
                  <a:lnTo>
                    <a:pt x="6909740" y="70535"/>
                  </a:lnTo>
                  <a:lnTo>
                    <a:pt x="7043166" y="70535"/>
                  </a:lnTo>
                  <a:lnTo>
                    <a:pt x="7043166" y="40436"/>
                  </a:lnTo>
                  <a:lnTo>
                    <a:pt x="6738125" y="40436"/>
                  </a:lnTo>
                  <a:lnTo>
                    <a:pt x="6738125" y="70535"/>
                  </a:lnTo>
                  <a:lnTo>
                    <a:pt x="6871551" y="70535"/>
                  </a:lnTo>
                  <a:lnTo>
                    <a:pt x="6871551" y="79070"/>
                  </a:lnTo>
                  <a:lnTo>
                    <a:pt x="6863054" y="116357"/>
                  </a:lnTo>
                  <a:lnTo>
                    <a:pt x="6840220" y="149948"/>
                  </a:lnTo>
                  <a:lnTo>
                    <a:pt x="6807022" y="178104"/>
                  </a:lnTo>
                  <a:lnTo>
                    <a:pt x="6767474" y="199097"/>
                  </a:lnTo>
                  <a:lnTo>
                    <a:pt x="6725552" y="211150"/>
                  </a:lnTo>
                  <a:lnTo>
                    <a:pt x="6741274" y="241249"/>
                  </a:lnTo>
                  <a:lnTo>
                    <a:pt x="6786639" y="226593"/>
                  </a:lnTo>
                  <a:lnTo>
                    <a:pt x="6829209" y="202895"/>
                  </a:lnTo>
                  <a:lnTo>
                    <a:pt x="6865226" y="171183"/>
                  </a:lnTo>
                  <a:lnTo>
                    <a:pt x="6890867" y="132524"/>
                  </a:lnTo>
                  <a:lnTo>
                    <a:pt x="6916598" y="170840"/>
                  </a:lnTo>
                  <a:lnTo>
                    <a:pt x="6952869" y="202158"/>
                  </a:lnTo>
                  <a:lnTo>
                    <a:pt x="6995871" y="225399"/>
                  </a:lnTo>
                  <a:lnTo>
                    <a:pt x="7041820" y="239445"/>
                  </a:lnTo>
                  <a:lnTo>
                    <a:pt x="7056641" y="209804"/>
                  </a:lnTo>
                  <a:close/>
                </a:path>
                <a:path w="13909040" h="946784">
                  <a:moveTo>
                    <a:pt x="7073709" y="324358"/>
                  </a:moveTo>
                  <a:lnTo>
                    <a:pt x="6909295" y="324358"/>
                  </a:lnTo>
                  <a:lnTo>
                    <a:pt x="6909295" y="226872"/>
                  </a:lnTo>
                  <a:lnTo>
                    <a:pt x="6872452" y="226872"/>
                  </a:lnTo>
                  <a:lnTo>
                    <a:pt x="6872452" y="324358"/>
                  </a:lnTo>
                  <a:lnTo>
                    <a:pt x="6708026" y="324358"/>
                  </a:lnTo>
                  <a:lnTo>
                    <a:pt x="6708026" y="354901"/>
                  </a:lnTo>
                  <a:lnTo>
                    <a:pt x="7073709" y="354901"/>
                  </a:lnTo>
                  <a:lnTo>
                    <a:pt x="7073709" y="324358"/>
                  </a:lnTo>
                  <a:close/>
                </a:path>
                <a:path w="13909040" h="946784">
                  <a:moveTo>
                    <a:pt x="7441184" y="257860"/>
                  </a:moveTo>
                  <a:lnTo>
                    <a:pt x="7404798" y="257860"/>
                  </a:lnTo>
                  <a:lnTo>
                    <a:pt x="7404798" y="287515"/>
                  </a:lnTo>
                  <a:lnTo>
                    <a:pt x="7404798" y="371525"/>
                  </a:lnTo>
                  <a:lnTo>
                    <a:pt x="7202195" y="371525"/>
                  </a:lnTo>
                  <a:lnTo>
                    <a:pt x="7202195" y="287515"/>
                  </a:lnTo>
                  <a:lnTo>
                    <a:pt x="7404798" y="287515"/>
                  </a:lnTo>
                  <a:lnTo>
                    <a:pt x="7404798" y="257860"/>
                  </a:lnTo>
                  <a:lnTo>
                    <a:pt x="7166254" y="257860"/>
                  </a:lnTo>
                  <a:lnTo>
                    <a:pt x="7166254" y="401167"/>
                  </a:lnTo>
                  <a:lnTo>
                    <a:pt x="7441184" y="401167"/>
                  </a:lnTo>
                  <a:lnTo>
                    <a:pt x="7441184" y="371525"/>
                  </a:lnTo>
                  <a:lnTo>
                    <a:pt x="7441184" y="287515"/>
                  </a:lnTo>
                  <a:lnTo>
                    <a:pt x="7441184" y="257860"/>
                  </a:lnTo>
                  <a:close/>
                </a:path>
                <a:path w="13909040" h="946784">
                  <a:moveTo>
                    <a:pt x="7487005" y="173405"/>
                  </a:moveTo>
                  <a:lnTo>
                    <a:pt x="7429055" y="173405"/>
                  </a:lnTo>
                  <a:lnTo>
                    <a:pt x="7435291" y="138074"/>
                  </a:lnTo>
                  <a:lnTo>
                    <a:pt x="7438491" y="107035"/>
                  </a:lnTo>
                  <a:lnTo>
                    <a:pt x="7439673" y="79527"/>
                  </a:lnTo>
                  <a:lnTo>
                    <a:pt x="7439838" y="54813"/>
                  </a:lnTo>
                  <a:lnTo>
                    <a:pt x="7439838" y="25158"/>
                  </a:lnTo>
                  <a:lnTo>
                    <a:pt x="7167600" y="25158"/>
                  </a:lnTo>
                  <a:lnTo>
                    <a:pt x="7167600" y="54813"/>
                  </a:lnTo>
                  <a:lnTo>
                    <a:pt x="7403452" y="54813"/>
                  </a:lnTo>
                  <a:lnTo>
                    <a:pt x="7403262" y="79527"/>
                  </a:lnTo>
                  <a:lnTo>
                    <a:pt x="7401992" y="107035"/>
                  </a:lnTo>
                  <a:lnTo>
                    <a:pt x="7398525" y="138074"/>
                  </a:lnTo>
                  <a:lnTo>
                    <a:pt x="7391768" y="173405"/>
                  </a:lnTo>
                  <a:lnTo>
                    <a:pt x="7120877" y="173405"/>
                  </a:lnTo>
                  <a:lnTo>
                    <a:pt x="7120877" y="203060"/>
                  </a:lnTo>
                  <a:lnTo>
                    <a:pt x="7487005" y="203060"/>
                  </a:lnTo>
                  <a:lnTo>
                    <a:pt x="7487005" y="173405"/>
                  </a:lnTo>
                  <a:close/>
                </a:path>
                <a:path w="13909040" h="946784">
                  <a:moveTo>
                    <a:pt x="7754302" y="175209"/>
                  </a:moveTo>
                  <a:lnTo>
                    <a:pt x="7746708" y="117043"/>
                  </a:lnTo>
                  <a:lnTo>
                    <a:pt x="7725499" y="72720"/>
                  </a:lnTo>
                  <a:lnTo>
                    <a:pt x="7719885" y="67843"/>
                  </a:lnTo>
                  <a:lnTo>
                    <a:pt x="7718819" y="66916"/>
                  </a:lnTo>
                  <a:lnTo>
                    <a:pt x="7718819" y="175209"/>
                  </a:lnTo>
                  <a:lnTo>
                    <a:pt x="7713853" y="219722"/>
                  </a:lnTo>
                  <a:lnTo>
                    <a:pt x="7699997" y="253707"/>
                  </a:lnTo>
                  <a:lnTo>
                    <a:pt x="7678826" y="275399"/>
                  </a:lnTo>
                  <a:lnTo>
                    <a:pt x="7651877" y="283019"/>
                  </a:lnTo>
                  <a:lnTo>
                    <a:pt x="7624673" y="275399"/>
                  </a:lnTo>
                  <a:lnTo>
                    <a:pt x="7603363" y="253707"/>
                  </a:lnTo>
                  <a:lnTo>
                    <a:pt x="7589456" y="219722"/>
                  </a:lnTo>
                  <a:lnTo>
                    <a:pt x="7584491" y="175209"/>
                  </a:lnTo>
                  <a:lnTo>
                    <a:pt x="7589456" y="130949"/>
                  </a:lnTo>
                  <a:lnTo>
                    <a:pt x="7624673" y="75450"/>
                  </a:lnTo>
                  <a:lnTo>
                    <a:pt x="7678826" y="75450"/>
                  </a:lnTo>
                  <a:lnTo>
                    <a:pt x="7713853" y="130949"/>
                  </a:lnTo>
                  <a:lnTo>
                    <a:pt x="7718819" y="175209"/>
                  </a:lnTo>
                  <a:lnTo>
                    <a:pt x="7718819" y="66916"/>
                  </a:lnTo>
                  <a:lnTo>
                    <a:pt x="7693088" y="44500"/>
                  </a:lnTo>
                  <a:lnTo>
                    <a:pt x="7651877" y="34594"/>
                  </a:lnTo>
                  <a:lnTo>
                    <a:pt x="7610665" y="44500"/>
                  </a:lnTo>
                  <a:lnTo>
                    <a:pt x="7578255" y="72720"/>
                  </a:lnTo>
                  <a:lnTo>
                    <a:pt x="7557059" y="117043"/>
                  </a:lnTo>
                  <a:lnTo>
                    <a:pt x="7549451" y="175209"/>
                  </a:lnTo>
                  <a:lnTo>
                    <a:pt x="7557059" y="233375"/>
                  </a:lnTo>
                  <a:lnTo>
                    <a:pt x="7578255" y="277685"/>
                  </a:lnTo>
                  <a:lnTo>
                    <a:pt x="7610665" y="305917"/>
                  </a:lnTo>
                  <a:lnTo>
                    <a:pt x="7651877" y="315823"/>
                  </a:lnTo>
                  <a:lnTo>
                    <a:pt x="7693088" y="305917"/>
                  </a:lnTo>
                  <a:lnTo>
                    <a:pt x="7719377" y="283019"/>
                  </a:lnTo>
                  <a:lnTo>
                    <a:pt x="7725499" y="277685"/>
                  </a:lnTo>
                  <a:lnTo>
                    <a:pt x="7746708" y="233375"/>
                  </a:lnTo>
                  <a:lnTo>
                    <a:pt x="7754302" y="175209"/>
                  </a:lnTo>
                  <a:close/>
                </a:path>
                <a:path w="13909040" h="946784">
                  <a:moveTo>
                    <a:pt x="7864373" y="3594"/>
                  </a:moveTo>
                  <a:lnTo>
                    <a:pt x="7827531" y="3594"/>
                  </a:lnTo>
                  <a:lnTo>
                    <a:pt x="7827531" y="407466"/>
                  </a:lnTo>
                  <a:lnTo>
                    <a:pt x="7864373" y="407466"/>
                  </a:lnTo>
                  <a:lnTo>
                    <a:pt x="7864373" y="3594"/>
                  </a:lnTo>
                  <a:close/>
                </a:path>
                <a:path w="13909040" h="946784">
                  <a:moveTo>
                    <a:pt x="8190065" y="295148"/>
                  </a:moveTo>
                  <a:lnTo>
                    <a:pt x="8187918" y="278980"/>
                  </a:lnTo>
                  <a:lnTo>
                    <a:pt x="8186026" y="264604"/>
                  </a:lnTo>
                  <a:lnTo>
                    <a:pt x="8141932" y="271780"/>
                  </a:lnTo>
                  <a:lnTo>
                    <a:pt x="8098142" y="276174"/>
                  </a:lnTo>
                  <a:lnTo>
                    <a:pt x="8051901" y="278371"/>
                  </a:lnTo>
                  <a:lnTo>
                    <a:pt x="8000492" y="278980"/>
                  </a:lnTo>
                  <a:lnTo>
                    <a:pt x="8000492" y="185534"/>
                  </a:lnTo>
                  <a:lnTo>
                    <a:pt x="8145589" y="185534"/>
                  </a:lnTo>
                  <a:lnTo>
                    <a:pt x="8145589" y="40881"/>
                  </a:lnTo>
                  <a:lnTo>
                    <a:pt x="7963205" y="40881"/>
                  </a:lnTo>
                  <a:lnTo>
                    <a:pt x="7963205" y="70980"/>
                  </a:lnTo>
                  <a:lnTo>
                    <a:pt x="8109204" y="70980"/>
                  </a:lnTo>
                  <a:lnTo>
                    <a:pt x="8109204" y="155435"/>
                  </a:lnTo>
                  <a:lnTo>
                    <a:pt x="7964551" y="155435"/>
                  </a:lnTo>
                  <a:lnTo>
                    <a:pt x="7964551" y="309524"/>
                  </a:lnTo>
                  <a:lnTo>
                    <a:pt x="7996441" y="309524"/>
                  </a:lnTo>
                  <a:lnTo>
                    <a:pt x="8050263" y="308864"/>
                  </a:lnTo>
                  <a:lnTo>
                    <a:pt x="8098472" y="306552"/>
                  </a:lnTo>
                  <a:lnTo>
                    <a:pt x="8144078" y="302133"/>
                  </a:lnTo>
                  <a:lnTo>
                    <a:pt x="8190065" y="295148"/>
                  </a:lnTo>
                  <a:close/>
                </a:path>
                <a:path w="13909040" h="946784">
                  <a:moveTo>
                    <a:pt x="8324380" y="163525"/>
                  </a:moveTo>
                  <a:lnTo>
                    <a:pt x="8258353" y="163525"/>
                  </a:lnTo>
                  <a:lnTo>
                    <a:pt x="8258353" y="3149"/>
                  </a:lnTo>
                  <a:lnTo>
                    <a:pt x="8221510" y="3149"/>
                  </a:lnTo>
                  <a:lnTo>
                    <a:pt x="8221510" y="407009"/>
                  </a:lnTo>
                  <a:lnTo>
                    <a:pt x="8258353" y="407009"/>
                  </a:lnTo>
                  <a:lnTo>
                    <a:pt x="8258353" y="194525"/>
                  </a:lnTo>
                  <a:lnTo>
                    <a:pt x="8324380" y="194525"/>
                  </a:lnTo>
                  <a:lnTo>
                    <a:pt x="8324380" y="163525"/>
                  </a:lnTo>
                  <a:close/>
                </a:path>
                <a:path w="13909040" h="946784">
                  <a:moveTo>
                    <a:pt x="8726907" y="325450"/>
                  </a:moveTo>
                  <a:lnTo>
                    <a:pt x="8562035" y="325450"/>
                  </a:lnTo>
                  <a:lnTo>
                    <a:pt x="8562035" y="221310"/>
                  </a:lnTo>
                  <a:lnTo>
                    <a:pt x="8684679" y="221310"/>
                  </a:lnTo>
                  <a:lnTo>
                    <a:pt x="8684679" y="192100"/>
                  </a:lnTo>
                  <a:lnTo>
                    <a:pt x="8444332" y="192100"/>
                  </a:lnTo>
                  <a:lnTo>
                    <a:pt x="8444332" y="66370"/>
                  </a:lnTo>
                  <a:lnTo>
                    <a:pt x="8680628" y="66370"/>
                  </a:lnTo>
                  <a:lnTo>
                    <a:pt x="8680628" y="35890"/>
                  </a:lnTo>
                  <a:lnTo>
                    <a:pt x="8407489" y="35890"/>
                  </a:lnTo>
                  <a:lnTo>
                    <a:pt x="8407489" y="66370"/>
                  </a:lnTo>
                  <a:lnTo>
                    <a:pt x="8407489" y="192100"/>
                  </a:lnTo>
                  <a:lnTo>
                    <a:pt x="8407489" y="221310"/>
                  </a:lnTo>
                  <a:lnTo>
                    <a:pt x="8524748" y="221310"/>
                  </a:lnTo>
                  <a:lnTo>
                    <a:pt x="8524748" y="325450"/>
                  </a:lnTo>
                  <a:lnTo>
                    <a:pt x="8360778" y="325450"/>
                  </a:lnTo>
                  <a:lnTo>
                    <a:pt x="8360778" y="355930"/>
                  </a:lnTo>
                  <a:lnTo>
                    <a:pt x="8726907" y="355930"/>
                  </a:lnTo>
                  <a:lnTo>
                    <a:pt x="8726907" y="325450"/>
                  </a:lnTo>
                  <a:close/>
                </a:path>
                <a:path w="13909040" h="946784">
                  <a:moveTo>
                    <a:pt x="9216873" y="284810"/>
                  </a:moveTo>
                  <a:lnTo>
                    <a:pt x="8940140" y="284810"/>
                  </a:lnTo>
                  <a:lnTo>
                    <a:pt x="8940140" y="314020"/>
                  </a:lnTo>
                  <a:lnTo>
                    <a:pt x="9180030" y="314020"/>
                  </a:lnTo>
                  <a:lnTo>
                    <a:pt x="9180030" y="406730"/>
                  </a:lnTo>
                  <a:lnTo>
                    <a:pt x="9216873" y="406730"/>
                  </a:lnTo>
                  <a:lnTo>
                    <a:pt x="9216873" y="314020"/>
                  </a:lnTo>
                  <a:lnTo>
                    <a:pt x="9216873" y="284810"/>
                  </a:lnTo>
                  <a:close/>
                </a:path>
                <a:path w="13909040" h="946784">
                  <a:moveTo>
                    <a:pt x="9221356" y="150190"/>
                  </a:moveTo>
                  <a:lnTo>
                    <a:pt x="8984158" y="150190"/>
                  </a:lnTo>
                  <a:lnTo>
                    <a:pt x="8984158" y="109550"/>
                  </a:lnTo>
                  <a:lnTo>
                    <a:pt x="9208325" y="109550"/>
                  </a:lnTo>
                  <a:lnTo>
                    <a:pt x="9208325" y="81610"/>
                  </a:lnTo>
                  <a:lnTo>
                    <a:pt x="8984158" y="81610"/>
                  </a:lnTo>
                  <a:lnTo>
                    <a:pt x="8984158" y="43510"/>
                  </a:lnTo>
                  <a:lnTo>
                    <a:pt x="9219108" y="43510"/>
                  </a:lnTo>
                  <a:lnTo>
                    <a:pt x="9219108" y="14300"/>
                  </a:lnTo>
                  <a:lnTo>
                    <a:pt x="8947328" y="14300"/>
                  </a:lnTo>
                  <a:lnTo>
                    <a:pt x="8947328" y="43510"/>
                  </a:lnTo>
                  <a:lnTo>
                    <a:pt x="8947328" y="81610"/>
                  </a:lnTo>
                  <a:lnTo>
                    <a:pt x="8947328" y="109550"/>
                  </a:lnTo>
                  <a:lnTo>
                    <a:pt x="8947328" y="150190"/>
                  </a:lnTo>
                  <a:lnTo>
                    <a:pt x="8947328" y="178130"/>
                  </a:lnTo>
                  <a:lnTo>
                    <a:pt x="9221356" y="178130"/>
                  </a:lnTo>
                  <a:lnTo>
                    <a:pt x="9221356" y="150190"/>
                  </a:lnTo>
                  <a:close/>
                </a:path>
                <a:path w="13909040" h="946784">
                  <a:moveTo>
                    <a:pt x="9264040" y="216535"/>
                  </a:moveTo>
                  <a:lnTo>
                    <a:pt x="8899258" y="216535"/>
                  </a:lnTo>
                  <a:lnTo>
                    <a:pt x="8899258" y="246189"/>
                  </a:lnTo>
                  <a:lnTo>
                    <a:pt x="9264040" y="246189"/>
                  </a:lnTo>
                  <a:lnTo>
                    <a:pt x="9264040" y="216535"/>
                  </a:lnTo>
                  <a:close/>
                </a:path>
                <a:path w="13909040" h="946784">
                  <a:moveTo>
                    <a:pt x="9532683" y="175209"/>
                  </a:moveTo>
                  <a:lnTo>
                    <a:pt x="9525076" y="117043"/>
                  </a:lnTo>
                  <a:lnTo>
                    <a:pt x="9503867" y="72720"/>
                  </a:lnTo>
                  <a:lnTo>
                    <a:pt x="9498266" y="67843"/>
                  </a:lnTo>
                  <a:lnTo>
                    <a:pt x="9497187" y="66903"/>
                  </a:lnTo>
                  <a:lnTo>
                    <a:pt x="9497187" y="175209"/>
                  </a:lnTo>
                  <a:lnTo>
                    <a:pt x="9492234" y="219722"/>
                  </a:lnTo>
                  <a:lnTo>
                    <a:pt x="9478378" y="253707"/>
                  </a:lnTo>
                  <a:lnTo>
                    <a:pt x="9457207" y="275399"/>
                  </a:lnTo>
                  <a:lnTo>
                    <a:pt x="9430258" y="283019"/>
                  </a:lnTo>
                  <a:lnTo>
                    <a:pt x="9403042" y="275399"/>
                  </a:lnTo>
                  <a:lnTo>
                    <a:pt x="9381731" y="253707"/>
                  </a:lnTo>
                  <a:lnTo>
                    <a:pt x="9367837" y="219722"/>
                  </a:lnTo>
                  <a:lnTo>
                    <a:pt x="9362872" y="175209"/>
                  </a:lnTo>
                  <a:lnTo>
                    <a:pt x="9367837" y="130949"/>
                  </a:lnTo>
                  <a:lnTo>
                    <a:pt x="9381731" y="97091"/>
                  </a:lnTo>
                  <a:lnTo>
                    <a:pt x="9403042" y="75450"/>
                  </a:lnTo>
                  <a:lnTo>
                    <a:pt x="9430258" y="67843"/>
                  </a:lnTo>
                  <a:lnTo>
                    <a:pt x="9457207" y="75450"/>
                  </a:lnTo>
                  <a:lnTo>
                    <a:pt x="9478378" y="97091"/>
                  </a:lnTo>
                  <a:lnTo>
                    <a:pt x="9492234" y="130949"/>
                  </a:lnTo>
                  <a:lnTo>
                    <a:pt x="9497187" y="175209"/>
                  </a:lnTo>
                  <a:lnTo>
                    <a:pt x="9497187" y="66903"/>
                  </a:lnTo>
                  <a:lnTo>
                    <a:pt x="9471469" y="44500"/>
                  </a:lnTo>
                  <a:lnTo>
                    <a:pt x="9430258" y="34594"/>
                  </a:lnTo>
                  <a:lnTo>
                    <a:pt x="9389046" y="44500"/>
                  </a:lnTo>
                  <a:lnTo>
                    <a:pt x="9356636" y="72720"/>
                  </a:lnTo>
                  <a:lnTo>
                    <a:pt x="9335427" y="117043"/>
                  </a:lnTo>
                  <a:lnTo>
                    <a:pt x="9327832" y="175209"/>
                  </a:lnTo>
                  <a:lnTo>
                    <a:pt x="9335427" y="233375"/>
                  </a:lnTo>
                  <a:lnTo>
                    <a:pt x="9356636" y="277685"/>
                  </a:lnTo>
                  <a:lnTo>
                    <a:pt x="9389046" y="305917"/>
                  </a:lnTo>
                  <a:lnTo>
                    <a:pt x="9430258" y="315823"/>
                  </a:lnTo>
                  <a:lnTo>
                    <a:pt x="9471469" y="305917"/>
                  </a:lnTo>
                  <a:lnTo>
                    <a:pt x="9497746" y="283019"/>
                  </a:lnTo>
                  <a:lnTo>
                    <a:pt x="9503867" y="277685"/>
                  </a:lnTo>
                  <a:lnTo>
                    <a:pt x="9525076" y="233375"/>
                  </a:lnTo>
                  <a:lnTo>
                    <a:pt x="9532683" y="175209"/>
                  </a:lnTo>
                  <a:close/>
                </a:path>
                <a:path w="13909040" h="946784">
                  <a:moveTo>
                    <a:pt x="9642742" y="3594"/>
                  </a:moveTo>
                  <a:lnTo>
                    <a:pt x="9605912" y="3594"/>
                  </a:lnTo>
                  <a:lnTo>
                    <a:pt x="9605912" y="407466"/>
                  </a:lnTo>
                  <a:lnTo>
                    <a:pt x="9642742" y="407466"/>
                  </a:lnTo>
                  <a:lnTo>
                    <a:pt x="9642742" y="3594"/>
                  </a:lnTo>
                  <a:close/>
                </a:path>
                <a:path w="13909040" h="946784">
                  <a:moveTo>
                    <a:pt x="9942830" y="179705"/>
                  </a:moveTo>
                  <a:lnTo>
                    <a:pt x="9935769" y="149098"/>
                  </a:lnTo>
                  <a:lnTo>
                    <a:pt x="9922942" y="133883"/>
                  </a:lnTo>
                  <a:lnTo>
                    <a:pt x="9915931" y="125564"/>
                  </a:lnTo>
                  <a:lnTo>
                    <a:pt x="9907791" y="121539"/>
                  </a:lnTo>
                  <a:lnTo>
                    <a:pt x="9907791" y="179705"/>
                  </a:lnTo>
                  <a:lnTo>
                    <a:pt x="9903295" y="198869"/>
                  </a:lnTo>
                  <a:lnTo>
                    <a:pt x="9890671" y="213448"/>
                  </a:lnTo>
                  <a:lnTo>
                    <a:pt x="9871215" y="222719"/>
                  </a:lnTo>
                  <a:lnTo>
                    <a:pt x="9846246" y="225971"/>
                  </a:lnTo>
                  <a:lnTo>
                    <a:pt x="9821164" y="222719"/>
                  </a:lnTo>
                  <a:lnTo>
                    <a:pt x="9801885" y="213448"/>
                  </a:lnTo>
                  <a:lnTo>
                    <a:pt x="9789516" y="198869"/>
                  </a:lnTo>
                  <a:lnTo>
                    <a:pt x="9785147" y="179705"/>
                  </a:lnTo>
                  <a:lnTo>
                    <a:pt x="9789516" y="160794"/>
                  </a:lnTo>
                  <a:lnTo>
                    <a:pt x="9801885" y="146342"/>
                  </a:lnTo>
                  <a:lnTo>
                    <a:pt x="9821164" y="137121"/>
                  </a:lnTo>
                  <a:lnTo>
                    <a:pt x="9846246" y="133883"/>
                  </a:lnTo>
                  <a:lnTo>
                    <a:pt x="9871215" y="137121"/>
                  </a:lnTo>
                  <a:lnTo>
                    <a:pt x="9890671" y="146342"/>
                  </a:lnTo>
                  <a:lnTo>
                    <a:pt x="9903295" y="160794"/>
                  </a:lnTo>
                  <a:lnTo>
                    <a:pt x="9907791" y="179705"/>
                  </a:lnTo>
                  <a:lnTo>
                    <a:pt x="9907791" y="121539"/>
                  </a:lnTo>
                  <a:lnTo>
                    <a:pt x="9885413" y="110464"/>
                  </a:lnTo>
                  <a:lnTo>
                    <a:pt x="9846246" y="105130"/>
                  </a:lnTo>
                  <a:lnTo>
                    <a:pt x="9807156" y="110464"/>
                  </a:lnTo>
                  <a:lnTo>
                    <a:pt x="9776790" y="125564"/>
                  </a:lnTo>
                  <a:lnTo>
                    <a:pt x="9757105" y="149098"/>
                  </a:lnTo>
                  <a:lnTo>
                    <a:pt x="9750107" y="179705"/>
                  </a:lnTo>
                  <a:lnTo>
                    <a:pt x="9757105" y="210566"/>
                  </a:lnTo>
                  <a:lnTo>
                    <a:pt x="9776790" y="234226"/>
                  </a:lnTo>
                  <a:lnTo>
                    <a:pt x="9807156" y="249377"/>
                  </a:lnTo>
                  <a:lnTo>
                    <a:pt x="9846246" y="254723"/>
                  </a:lnTo>
                  <a:lnTo>
                    <a:pt x="9885413" y="249377"/>
                  </a:lnTo>
                  <a:lnTo>
                    <a:pt x="9915931" y="234226"/>
                  </a:lnTo>
                  <a:lnTo>
                    <a:pt x="9922853" y="225971"/>
                  </a:lnTo>
                  <a:lnTo>
                    <a:pt x="9935769" y="210566"/>
                  </a:lnTo>
                  <a:lnTo>
                    <a:pt x="9942830" y="179705"/>
                  </a:lnTo>
                  <a:close/>
                </a:path>
                <a:path w="13909040" h="946784">
                  <a:moveTo>
                    <a:pt x="9965296" y="53009"/>
                  </a:moveTo>
                  <a:lnTo>
                    <a:pt x="9864661" y="53009"/>
                  </a:lnTo>
                  <a:lnTo>
                    <a:pt x="9864661" y="4051"/>
                  </a:lnTo>
                  <a:lnTo>
                    <a:pt x="9827831" y="4051"/>
                  </a:lnTo>
                  <a:lnTo>
                    <a:pt x="9827831" y="53009"/>
                  </a:lnTo>
                  <a:lnTo>
                    <a:pt x="9727654" y="53009"/>
                  </a:lnTo>
                  <a:lnTo>
                    <a:pt x="9727654" y="82664"/>
                  </a:lnTo>
                  <a:lnTo>
                    <a:pt x="9965296" y="82664"/>
                  </a:lnTo>
                  <a:lnTo>
                    <a:pt x="9965296" y="53009"/>
                  </a:lnTo>
                  <a:close/>
                </a:path>
                <a:path w="13909040" h="946784">
                  <a:moveTo>
                    <a:pt x="10056939" y="367474"/>
                  </a:moveTo>
                  <a:lnTo>
                    <a:pt x="9825139" y="367474"/>
                  </a:lnTo>
                  <a:lnTo>
                    <a:pt x="9825139" y="282130"/>
                  </a:lnTo>
                  <a:lnTo>
                    <a:pt x="9788296" y="282130"/>
                  </a:lnTo>
                  <a:lnTo>
                    <a:pt x="9788296" y="397573"/>
                  </a:lnTo>
                  <a:lnTo>
                    <a:pt x="10056939" y="397573"/>
                  </a:lnTo>
                  <a:lnTo>
                    <a:pt x="10056939" y="367474"/>
                  </a:lnTo>
                  <a:close/>
                </a:path>
                <a:path w="13909040" h="946784">
                  <a:moveTo>
                    <a:pt x="10098722" y="136575"/>
                  </a:moveTo>
                  <a:lnTo>
                    <a:pt x="10038969" y="136575"/>
                  </a:lnTo>
                  <a:lnTo>
                    <a:pt x="10038969" y="4051"/>
                  </a:lnTo>
                  <a:lnTo>
                    <a:pt x="10002139" y="4051"/>
                  </a:lnTo>
                  <a:lnTo>
                    <a:pt x="10002139" y="305930"/>
                  </a:lnTo>
                  <a:lnTo>
                    <a:pt x="10038969" y="305930"/>
                  </a:lnTo>
                  <a:lnTo>
                    <a:pt x="10038969" y="167563"/>
                  </a:lnTo>
                  <a:lnTo>
                    <a:pt x="10098722" y="167563"/>
                  </a:lnTo>
                  <a:lnTo>
                    <a:pt x="10098722" y="136575"/>
                  </a:lnTo>
                  <a:close/>
                </a:path>
                <a:path w="13909040" h="946784">
                  <a:moveTo>
                    <a:pt x="10587863" y="107378"/>
                  </a:moveTo>
                  <a:lnTo>
                    <a:pt x="10577640" y="70942"/>
                  </a:lnTo>
                  <a:lnTo>
                    <a:pt x="10555173" y="49415"/>
                  </a:lnTo>
                  <a:lnTo>
                    <a:pt x="10550131" y="44602"/>
                  </a:lnTo>
                  <a:lnTo>
                    <a:pt x="10550131" y="107378"/>
                  </a:lnTo>
                  <a:lnTo>
                    <a:pt x="10542638" y="131470"/>
                  </a:lnTo>
                  <a:lnTo>
                    <a:pt x="10521544" y="149885"/>
                  </a:lnTo>
                  <a:lnTo>
                    <a:pt x="10488917" y="161632"/>
                  </a:lnTo>
                  <a:lnTo>
                    <a:pt x="10446804" y="165773"/>
                  </a:lnTo>
                  <a:lnTo>
                    <a:pt x="10404958" y="161632"/>
                  </a:lnTo>
                  <a:lnTo>
                    <a:pt x="10372458" y="149885"/>
                  </a:lnTo>
                  <a:lnTo>
                    <a:pt x="10351414" y="131470"/>
                  </a:lnTo>
                  <a:lnTo>
                    <a:pt x="10343934" y="107378"/>
                  </a:lnTo>
                  <a:lnTo>
                    <a:pt x="10351414" y="83350"/>
                  </a:lnTo>
                  <a:lnTo>
                    <a:pt x="10372458" y="65087"/>
                  </a:lnTo>
                  <a:lnTo>
                    <a:pt x="10404958" y="53479"/>
                  </a:lnTo>
                  <a:lnTo>
                    <a:pt x="10446804" y="49415"/>
                  </a:lnTo>
                  <a:lnTo>
                    <a:pt x="10488917" y="53479"/>
                  </a:lnTo>
                  <a:lnTo>
                    <a:pt x="10521544" y="65087"/>
                  </a:lnTo>
                  <a:lnTo>
                    <a:pt x="10542638" y="83350"/>
                  </a:lnTo>
                  <a:lnTo>
                    <a:pt x="10550131" y="107378"/>
                  </a:lnTo>
                  <a:lnTo>
                    <a:pt x="10550131" y="44602"/>
                  </a:lnTo>
                  <a:lnTo>
                    <a:pt x="10548836" y="43357"/>
                  </a:lnTo>
                  <a:lnTo>
                    <a:pt x="10504284" y="25882"/>
                  </a:lnTo>
                  <a:lnTo>
                    <a:pt x="10446804" y="19773"/>
                  </a:lnTo>
                  <a:lnTo>
                    <a:pt x="10389591" y="25882"/>
                  </a:lnTo>
                  <a:lnTo>
                    <a:pt x="10345166" y="43357"/>
                  </a:lnTo>
                  <a:lnTo>
                    <a:pt x="10316413" y="70942"/>
                  </a:lnTo>
                  <a:lnTo>
                    <a:pt x="10306190" y="107378"/>
                  </a:lnTo>
                  <a:lnTo>
                    <a:pt x="10316413" y="143878"/>
                  </a:lnTo>
                  <a:lnTo>
                    <a:pt x="10345166" y="171615"/>
                  </a:lnTo>
                  <a:lnTo>
                    <a:pt x="10389591" y="189242"/>
                  </a:lnTo>
                  <a:lnTo>
                    <a:pt x="10446804" y="195427"/>
                  </a:lnTo>
                  <a:lnTo>
                    <a:pt x="10504284" y="189242"/>
                  </a:lnTo>
                  <a:lnTo>
                    <a:pt x="10548836" y="171615"/>
                  </a:lnTo>
                  <a:lnTo>
                    <a:pt x="10554907" y="165773"/>
                  </a:lnTo>
                  <a:lnTo>
                    <a:pt x="10577640" y="143878"/>
                  </a:lnTo>
                  <a:lnTo>
                    <a:pt x="10587863" y="107378"/>
                  </a:lnTo>
                  <a:close/>
                </a:path>
                <a:path w="13909040" h="946784">
                  <a:moveTo>
                    <a:pt x="10630091" y="233159"/>
                  </a:moveTo>
                  <a:lnTo>
                    <a:pt x="10265308" y="233159"/>
                  </a:lnTo>
                  <a:lnTo>
                    <a:pt x="10265308" y="263258"/>
                  </a:lnTo>
                  <a:lnTo>
                    <a:pt x="10359199" y="263258"/>
                  </a:lnTo>
                  <a:lnTo>
                    <a:pt x="10359199" y="406565"/>
                  </a:lnTo>
                  <a:lnTo>
                    <a:pt x="10396487" y="406565"/>
                  </a:lnTo>
                  <a:lnTo>
                    <a:pt x="10396487" y="263258"/>
                  </a:lnTo>
                  <a:lnTo>
                    <a:pt x="10497566" y="263258"/>
                  </a:lnTo>
                  <a:lnTo>
                    <a:pt x="10497566" y="406565"/>
                  </a:lnTo>
                  <a:lnTo>
                    <a:pt x="10534853" y="406565"/>
                  </a:lnTo>
                  <a:lnTo>
                    <a:pt x="10534853" y="263258"/>
                  </a:lnTo>
                  <a:lnTo>
                    <a:pt x="10630091" y="263258"/>
                  </a:lnTo>
                  <a:lnTo>
                    <a:pt x="10630091" y="233159"/>
                  </a:lnTo>
                  <a:close/>
                </a:path>
                <a:path w="13909040" h="946784">
                  <a:moveTo>
                    <a:pt x="10884814" y="172961"/>
                  </a:moveTo>
                  <a:lnTo>
                    <a:pt x="10878083" y="142354"/>
                  </a:lnTo>
                  <a:lnTo>
                    <a:pt x="10865549" y="126695"/>
                  </a:lnTo>
                  <a:lnTo>
                    <a:pt x="10859262" y="118833"/>
                  </a:lnTo>
                  <a:lnTo>
                    <a:pt x="10850220" y="114096"/>
                  </a:lnTo>
                  <a:lnTo>
                    <a:pt x="10850220" y="172961"/>
                  </a:lnTo>
                  <a:lnTo>
                    <a:pt x="10846118" y="192201"/>
                  </a:lnTo>
                  <a:lnTo>
                    <a:pt x="10834548" y="206933"/>
                  </a:lnTo>
                  <a:lnTo>
                    <a:pt x="10816679" y="216357"/>
                  </a:lnTo>
                  <a:lnTo>
                    <a:pt x="10793616" y="219684"/>
                  </a:lnTo>
                  <a:lnTo>
                    <a:pt x="10770553" y="216357"/>
                  </a:lnTo>
                  <a:lnTo>
                    <a:pt x="10752684" y="206933"/>
                  </a:lnTo>
                  <a:lnTo>
                    <a:pt x="10741114" y="192201"/>
                  </a:lnTo>
                  <a:lnTo>
                    <a:pt x="10737012" y="172961"/>
                  </a:lnTo>
                  <a:lnTo>
                    <a:pt x="10741114" y="153974"/>
                  </a:lnTo>
                  <a:lnTo>
                    <a:pt x="10752684" y="139382"/>
                  </a:lnTo>
                  <a:lnTo>
                    <a:pt x="10770553" y="129997"/>
                  </a:lnTo>
                  <a:lnTo>
                    <a:pt x="10793616" y="126695"/>
                  </a:lnTo>
                  <a:lnTo>
                    <a:pt x="10816679" y="129997"/>
                  </a:lnTo>
                  <a:lnTo>
                    <a:pt x="10834548" y="139382"/>
                  </a:lnTo>
                  <a:lnTo>
                    <a:pt x="10846118" y="153974"/>
                  </a:lnTo>
                  <a:lnTo>
                    <a:pt x="10850220" y="172961"/>
                  </a:lnTo>
                  <a:lnTo>
                    <a:pt x="10850220" y="114096"/>
                  </a:lnTo>
                  <a:lnTo>
                    <a:pt x="10830420" y="103720"/>
                  </a:lnTo>
                  <a:lnTo>
                    <a:pt x="10793616" y="98386"/>
                  </a:lnTo>
                  <a:lnTo>
                    <a:pt x="10756621" y="103720"/>
                  </a:lnTo>
                  <a:lnTo>
                    <a:pt x="10727804" y="118833"/>
                  </a:lnTo>
                  <a:lnTo>
                    <a:pt x="10709085" y="142354"/>
                  </a:lnTo>
                  <a:lnTo>
                    <a:pt x="10702417" y="172961"/>
                  </a:lnTo>
                  <a:lnTo>
                    <a:pt x="10709085" y="203822"/>
                  </a:lnTo>
                  <a:lnTo>
                    <a:pt x="10727804" y="227482"/>
                  </a:lnTo>
                  <a:lnTo>
                    <a:pt x="10756621" y="242646"/>
                  </a:lnTo>
                  <a:lnTo>
                    <a:pt x="10793616" y="247980"/>
                  </a:lnTo>
                  <a:lnTo>
                    <a:pt x="10830420" y="242646"/>
                  </a:lnTo>
                  <a:lnTo>
                    <a:pt x="10859262" y="227482"/>
                  </a:lnTo>
                  <a:lnTo>
                    <a:pt x="10865472" y="219684"/>
                  </a:lnTo>
                  <a:lnTo>
                    <a:pt x="10878083" y="203822"/>
                  </a:lnTo>
                  <a:lnTo>
                    <a:pt x="10884814" y="172961"/>
                  </a:lnTo>
                  <a:close/>
                </a:path>
                <a:path w="13909040" h="946784">
                  <a:moveTo>
                    <a:pt x="10905033" y="48069"/>
                  </a:moveTo>
                  <a:lnTo>
                    <a:pt x="10812488" y="48069"/>
                  </a:lnTo>
                  <a:lnTo>
                    <a:pt x="10812488" y="0"/>
                  </a:lnTo>
                  <a:lnTo>
                    <a:pt x="10775645" y="0"/>
                  </a:lnTo>
                  <a:lnTo>
                    <a:pt x="10775645" y="48069"/>
                  </a:lnTo>
                  <a:lnTo>
                    <a:pt x="10679506" y="48069"/>
                  </a:lnTo>
                  <a:lnTo>
                    <a:pt x="10679506" y="77724"/>
                  </a:lnTo>
                  <a:lnTo>
                    <a:pt x="10905033" y="77724"/>
                  </a:lnTo>
                  <a:lnTo>
                    <a:pt x="10905033" y="48069"/>
                  </a:lnTo>
                  <a:close/>
                </a:path>
                <a:path w="13909040" h="946784">
                  <a:moveTo>
                    <a:pt x="11010595" y="3594"/>
                  </a:moveTo>
                  <a:lnTo>
                    <a:pt x="10973308" y="3594"/>
                  </a:lnTo>
                  <a:lnTo>
                    <a:pt x="10973308" y="100634"/>
                  </a:lnTo>
                  <a:lnTo>
                    <a:pt x="10905477" y="100634"/>
                  </a:lnTo>
                  <a:lnTo>
                    <a:pt x="10905477" y="130289"/>
                  </a:lnTo>
                  <a:lnTo>
                    <a:pt x="10973308" y="130289"/>
                  </a:lnTo>
                  <a:lnTo>
                    <a:pt x="10973308" y="178803"/>
                  </a:lnTo>
                  <a:lnTo>
                    <a:pt x="10905033" y="178803"/>
                  </a:lnTo>
                  <a:lnTo>
                    <a:pt x="10905033" y="208902"/>
                  </a:lnTo>
                  <a:lnTo>
                    <a:pt x="10973308" y="208902"/>
                  </a:lnTo>
                  <a:lnTo>
                    <a:pt x="10973308" y="263702"/>
                  </a:lnTo>
                  <a:lnTo>
                    <a:pt x="11010595" y="263702"/>
                  </a:lnTo>
                  <a:lnTo>
                    <a:pt x="11010595" y="3594"/>
                  </a:lnTo>
                  <a:close/>
                </a:path>
                <a:path w="13909040" h="946784">
                  <a:moveTo>
                    <a:pt x="11012399" y="337375"/>
                  </a:moveTo>
                  <a:lnTo>
                    <a:pt x="11003166" y="308063"/>
                  </a:lnTo>
                  <a:lnTo>
                    <a:pt x="10989475" y="296951"/>
                  </a:lnTo>
                  <a:lnTo>
                    <a:pt x="10976623" y="286499"/>
                  </a:lnTo>
                  <a:lnTo>
                    <a:pt x="10974210" y="285750"/>
                  </a:lnTo>
                  <a:lnTo>
                    <a:pt x="10974210" y="337375"/>
                  </a:lnTo>
                  <a:lnTo>
                    <a:pt x="10967593" y="354507"/>
                  </a:lnTo>
                  <a:lnTo>
                    <a:pt x="10948607" y="367195"/>
                  </a:lnTo>
                  <a:lnTo>
                    <a:pt x="10918495" y="375094"/>
                  </a:lnTo>
                  <a:lnTo>
                    <a:pt x="10878528" y="377812"/>
                  </a:lnTo>
                  <a:lnTo>
                    <a:pt x="10838485" y="375094"/>
                  </a:lnTo>
                  <a:lnTo>
                    <a:pt x="10808221" y="367195"/>
                  </a:lnTo>
                  <a:lnTo>
                    <a:pt x="10789069" y="354507"/>
                  </a:lnTo>
                  <a:lnTo>
                    <a:pt x="10782389" y="337375"/>
                  </a:lnTo>
                  <a:lnTo>
                    <a:pt x="10789069" y="320078"/>
                  </a:lnTo>
                  <a:lnTo>
                    <a:pt x="10808221" y="307390"/>
                  </a:lnTo>
                  <a:lnTo>
                    <a:pt x="10838485" y="299605"/>
                  </a:lnTo>
                  <a:lnTo>
                    <a:pt x="10878528" y="296951"/>
                  </a:lnTo>
                  <a:lnTo>
                    <a:pt x="10918495" y="299605"/>
                  </a:lnTo>
                  <a:lnTo>
                    <a:pt x="10948607" y="307390"/>
                  </a:lnTo>
                  <a:lnTo>
                    <a:pt x="10967593" y="320078"/>
                  </a:lnTo>
                  <a:lnTo>
                    <a:pt x="10974210" y="337375"/>
                  </a:lnTo>
                  <a:lnTo>
                    <a:pt x="10974210" y="285750"/>
                  </a:lnTo>
                  <a:lnTo>
                    <a:pt x="10934497" y="273202"/>
                  </a:lnTo>
                  <a:lnTo>
                    <a:pt x="10878528" y="268643"/>
                  </a:lnTo>
                  <a:lnTo>
                    <a:pt x="10822280" y="273202"/>
                  </a:lnTo>
                  <a:lnTo>
                    <a:pt x="10780027" y="286499"/>
                  </a:lnTo>
                  <a:lnTo>
                    <a:pt x="10753433" y="308063"/>
                  </a:lnTo>
                  <a:lnTo>
                    <a:pt x="10744200" y="337375"/>
                  </a:lnTo>
                  <a:lnTo>
                    <a:pt x="10753433" y="366509"/>
                  </a:lnTo>
                  <a:lnTo>
                    <a:pt x="10780027" y="388086"/>
                  </a:lnTo>
                  <a:lnTo>
                    <a:pt x="10822280" y="401497"/>
                  </a:lnTo>
                  <a:lnTo>
                    <a:pt x="10878528" y="406120"/>
                  </a:lnTo>
                  <a:lnTo>
                    <a:pt x="10934497" y="401497"/>
                  </a:lnTo>
                  <a:lnTo>
                    <a:pt x="10976623" y="388086"/>
                  </a:lnTo>
                  <a:lnTo>
                    <a:pt x="10989259" y="377812"/>
                  </a:lnTo>
                  <a:lnTo>
                    <a:pt x="11003166" y="366509"/>
                  </a:lnTo>
                  <a:lnTo>
                    <a:pt x="11012399" y="337375"/>
                  </a:lnTo>
                  <a:close/>
                </a:path>
                <a:path w="13909040" h="946784">
                  <a:moveTo>
                    <a:pt x="11426736" y="29654"/>
                  </a:moveTo>
                  <a:lnTo>
                    <a:pt x="11390795" y="29654"/>
                  </a:lnTo>
                  <a:lnTo>
                    <a:pt x="11390795" y="58851"/>
                  </a:lnTo>
                  <a:lnTo>
                    <a:pt x="11390795" y="164871"/>
                  </a:lnTo>
                  <a:lnTo>
                    <a:pt x="11274450" y="164871"/>
                  </a:lnTo>
                  <a:lnTo>
                    <a:pt x="11274450" y="58851"/>
                  </a:lnTo>
                  <a:lnTo>
                    <a:pt x="11390795" y="58851"/>
                  </a:lnTo>
                  <a:lnTo>
                    <a:pt x="11390795" y="29654"/>
                  </a:lnTo>
                  <a:lnTo>
                    <a:pt x="11238509" y="29654"/>
                  </a:lnTo>
                  <a:lnTo>
                    <a:pt x="11238509" y="194525"/>
                  </a:lnTo>
                  <a:lnTo>
                    <a:pt x="11426736" y="194525"/>
                  </a:lnTo>
                  <a:lnTo>
                    <a:pt x="11426736" y="164871"/>
                  </a:lnTo>
                  <a:lnTo>
                    <a:pt x="11426736" y="58851"/>
                  </a:lnTo>
                  <a:lnTo>
                    <a:pt x="11426736" y="29654"/>
                  </a:lnTo>
                  <a:close/>
                </a:path>
                <a:path w="13909040" h="946784">
                  <a:moveTo>
                    <a:pt x="11547589" y="3594"/>
                  </a:moveTo>
                  <a:lnTo>
                    <a:pt x="11510747" y="3594"/>
                  </a:lnTo>
                  <a:lnTo>
                    <a:pt x="11510747" y="234950"/>
                  </a:lnTo>
                  <a:lnTo>
                    <a:pt x="11547589" y="234950"/>
                  </a:lnTo>
                  <a:lnTo>
                    <a:pt x="11547589" y="3594"/>
                  </a:lnTo>
                  <a:close/>
                </a:path>
                <a:path w="13909040" h="946784">
                  <a:moveTo>
                    <a:pt x="11571389" y="376910"/>
                  </a:moveTo>
                  <a:lnTo>
                    <a:pt x="11521567" y="365264"/>
                  </a:lnTo>
                  <a:lnTo>
                    <a:pt x="11479352" y="345071"/>
                  </a:lnTo>
                  <a:lnTo>
                    <a:pt x="11450041" y="319239"/>
                  </a:lnTo>
                  <a:lnTo>
                    <a:pt x="11438865" y="290664"/>
                  </a:lnTo>
                  <a:lnTo>
                    <a:pt x="11557013" y="290664"/>
                  </a:lnTo>
                  <a:lnTo>
                    <a:pt x="11557013" y="262356"/>
                  </a:lnTo>
                  <a:lnTo>
                    <a:pt x="11438865" y="262356"/>
                  </a:lnTo>
                  <a:lnTo>
                    <a:pt x="11438865" y="223278"/>
                  </a:lnTo>
                  <a:lnTo>
                    <a:pt x="11401577" y="223278"/>
                  </a:lnTo>
                  <a:lnTo>
                    <a:pt x="11401577" y="262356"/>
                  </a:lnTo>
                  <a:lnTo>
                    <a:pt x="11283429" y="262356"/>
                  </a:lnTo>
                  <a:lnTo>
                    <a:pt x="11283429" y="290664"/>
                  </a:lnTo>
                  <a:lnTo>
                    <a:pt x="11401133" y="290664"/>
                  </a:lnTo>
                  <a:lnTo>
                    <a:pt x="11389766" y="319862"/>
                  </a:lnTo>
                  <a:lnTo>
                    <a:pt x="11360023" y="345744"/>
                  </a:lnTo>
                  <a:lnTo>
                    <a:pt x="11317491" y="365645"/>
                  </a:lnTo>
                  <a:lnTo>
                    <a:pt x="11267707" y="376910"/>
                  </a:lnTo>
                  <a:lnTo>
                    <a:pt x="11279835" y="405218"/>
                  </a:lnTo>
                  <a:lnTo>
                    <a:pt x="11323980" y="395478"/>
                  </a:lnTo>
                  <a:lnTo>
                    <a:pt x="11363795" y="379501"/>
                  </a:lnTo>
                  <a:lnTo>
                    <a:pt x="11396777" y="357962"/>
                  </a:lnTo>
                  <a:lnTo>
                    <a:pt x="11420450" y="331546"/>
                  </a:lnTo>
                  <a:lnTo>
                    <a:pt x="11443589" y="357581"/>
                  </a:lnTo>
                  <a:lnTo>
                    <a:pt x="11475822" y="379158"/>
                  </a:lnTo>
                  <a:lnTo>
                    <a:pt x="11514963" y="395351"/>
                  </a:lnTo>
                  <a:lnTo>
                    <a:pt x="11558816" y="405218"/>
                  </a:lnTo>
                  <a:lnTo>
                    <a:pt x="11571389" y="376910"/>
                  </a:lnTo>
                  <a:close/>
                </a:path>
                <a:path w="13909040" h="946784">
                  <a:moveTo>
                    <a:pt x="12074957" y="25730"/>
                  </a:moveTo>
                  <a:lnTo>
                    <a:pt x="11802720" y="25730"/>
                  </a:lnTo>
                  <a:lnTo>
                    <a:pt x="11802720" y="56210"/>
                  </a:lnTo>
                  <a:lnTo>
                    <a:pt x="11802720" y="154000"/>
                  </a:lnTo>
                  <a:lnTo>
                    <a:pt x="11802720" y="183210"/>
                  </a:lnTo>
                  <a:lnTo>
                    <a:pt x="12074957" y="183210"/>
                  </a:lnTo>
                  <a:lnTo>
                    <a:pt x="12074957" y="154000"/>
                  </a:lnTo>
                  <a:lnTo>
                    <a:pt x="11838648" y="154000"/>
                  </a:lnTo>
                  <a:lnTo>
                    <a:pt x="11838648" y="56210"/>
                  </a:lnTo>
                  <a:lnTo>
                    <a:pt x="12038559" y="56210"/>
                  </a:lnTo>
                  <a:lnTo>
                    <a:pt x="12038559" y="153644"/>
                  </a:lnTo>
                  <a:lnTo>
                    <a:pt x="12074957" y="153644"/>
                  </a:lnTo>
                  <a:lnTo>
                    <a:pt x="12074957" y="56210"/>
                  </a:lnTo>
                  <a:lnTo>
                    <a:pt x="12074957" y="55714"/>
                  </a:lnTo>
                  <a:lnTo>
                    <a:pt x="12074957" y="25730"/>
                  </a:lnTo>
                  <a:close/>
                </a:path>
                <a:path w="13909040" h="946784">
                  <a:moveTo>
                    <a:pt x="12121667" y="237655"/>
                  </a:moveTo>
                  <a:lnTo>
                    <a:pt x="11755996" y="237655"/>
                  </a:lnTo>
                  <a:lnTo>
                    <a:pt x="11755996" y="267754"/>
                  </a:lnTo>
                  <a:lnTo>
                    <a:pt x="11919522" y="267754"/>
                  </a:lnTo>
                  <a:lnTo>
                    <a:pt x="11919522" y="406120"/>
                  </a:lnTo>
                  <a:lnTo>
                    <a:pt x="11956352" y="406120"/>
                  </a:lnTo>
                  <a:lnTo>
                    <a:pt x="11956352" y="267754"/>
                  </a:lnTo>
                  <a:lnTo>
                    <a:pt x="12121667" y="267754"/>
                  </a:lnTo>
                  <a:lnTo>
                    <a:pt x="12121667" y="237655"/>
                  </a:lnTo>
                  <a:close/>
                </a:path>
                <a:path w="13909040" h="946784">
                  <a:moveTo>
                    <a:pt x="12375947" y="172961"/>
                  </a:moveTo>
                  <a:lnTo>
                    <a:pt x="12369216" y="142354"/>
                  </a:lnTo>
                  <a:lnTo>
                    <a:pt x="12356681" y="126695"/>
                  </a:lnTo>
                  <a:lnTo>
                    <a:pt x="12350394" y="118833"/>
                  </a:lnTo>
                  <a:lnTo>
                    <a:pt x="12341352" y="114096"/>
                  </a:lnTo>
                  <a:lnTo>
                    <a:pt x="12341352" y="172961"/>
                  </a:lnTo>
                  <a:lnTo>
                    <a:pt x="12337250" y="192201"/>
                  </a:lnTo>
                  <a:lnTo>
                    <a:pt x="12325680" y="206933"/>
                  </a:lnTo>
                  <a:lnTo>
                    <a:pt x="12307799" y="216357"/>
                  </a:lnTo>
                  <a:lnTo>
                    <a:pt x="12284748" y="219684"/>
                  </a:lnTo>
                  <a:lnTo>
                    <a:pt x="12261685" y="216357"/>
                  </a:lnTo>
                  <a:lnTo>
                    <a:pt x="12243803" y="206933"/>
                  </a:lnTo>
                  <a:lnTo>
                    <a:pt x="12232246" y="192201"/>
                  </a:lnTo>
                  <a:lnTo>
                    <a:pt x="12228144" y="172961"/>
                  </a:lnTo>
                  <a:lnTo>
                    <a:pt x="12232246" y="153974"/>
                  </a:lnTo>
                  <a:lnTo>
                    <a:pt x="12243803" y="139382"/>
                  </a:lnTo>
                  <a:lnTo>
                    <a:pt x="12261685" y="129997"/>
                  </a:lnTo>
                  <a:lnTo>
                    <a:pt x="12284748" y="126695"/>
                  </a:lnTo>
                  <a:lnTo>
                    <a:pt x="12307799" y="129997"/>
                  </a:lnTo>
                  <a:lnTo>
                    <a:pt x="12325680" y="139382"/>
                  </a:lnTo>
                  <a:lnTo>
                    <a:pt x="12337250" y="153974"/>
                  </a:lnTo>
                  <a:lnTo>
                    <a:pt x="12341352" y="172961"/>
                  </a:lnTo>
                  <a:lnTo>
                    <a:pt x="12341352" y="114096"/>
                  </a:lnTo>
                  <a:lnTo>
                    <a:pt x="12321553" y="103720"/>
                  </a:lnTo>
                  <a:lnTo>
                    <a:pt x="12284748" y="98386"/>
                  </a:lnTo>
                  <a:lnTo>
                    <a:pt x="12247753" y="103720"/>
                  </a:lnTo>
                  <a:lnTo>
                    <a:pt x="12218937" y="118833"/>
                  </a:lnTo>
                  <a:lnTo>
                    <a:pt x="12200217" y="142354"/>
                  </a:lnTo>
                  <a:lnTo>
                    <a:pt x="12193549" y="172961"/>
                  </a:lnTo>
                  <a:lnTo>
                    <a:pt x="12200217" y="203822"/>
                  </a:lnTo>
                  <a:lnTo>
                    <a:pt x="12218937" y="227482"/>
                  </a:lnTo>
                  <a:lnTo>
                    <a:pt x="12247753" y="242646"/>
                  </a:lnTo>
                  <a:lnTo>
                    <a:pt x="12284748" y="247980"/>
                  </a:lnTo>
                  <a:lnTo>
                    <a:pt x="12321553" y="242646"/>
                  </a:lnTo>
                  <a:lnTo>
                    <a:pt x="12350394" y="227482"/>
                  </a:lnTo>
                  <a:lnTo>
                    <a:pt x="12356605" y="219684"/>
                  </a:lnTo>
                  <a:lnTo>
                    <a:pt x="12369216" y="203822"/>
                  </a:lnTo>
                  <a:lnTo>
                    <a:pt x="12375947" y="172961"/>
                  </a:lnTo>
                  <a:close/>
                </a:path>
                <a:path w="13909040" h="946784">
                  <a:moveTo>
                    <a:pt x="12396153" y="48069"/>
                  </a:moveTo>
                  <a:lnTo>
                    <a:pt x="12303620" y="48069"/>
                  </a:lnTo>
                  <a:lnTo>
                    <a:pt x="12303620" y="0"/>
                  </a:lnTo>
                  <a:lnTo>
                    <a:pt x="12266778" y="0"/>
                  </a:lnTo>
                  <a:lnTo>
                    <a:pt x="12266778" y="48069"/>
                  </a:lnTo>
                  <a:lnTo>
                    <a:pt x="12170639" y="48069"/>
                  </a:lnTo>
                  <a:lnTo>
                    <a:pt x="12170639" y="77724"/>
                  </a:lnTo>
                  <a:lnTo>
                    <a:pt x="12396153" y="77724"/>
                  </a:lnTo>
                  <a:lnTo>
                    <a:pt x="12396153" y="48069"/>
                  </a:lnTo>
                  <a:close/>
                </a:path>
                <a:path w="13909040" h="946784">
                  <a:moveTo>
                    <a:pt x="12501728" y="3594"/>
                  </a:moveTo>
                  <a:lnTo>
                    <a:pt x="12464440" y="3594"/>
                  </a:lnTo>
                  <a:lnTo>
                    <a:pt x="12464440" y="100634"/>
                  </a:lnTo>
                  <a:lnTo>
                    <a:pt x="12396610" y="100634"/>
                  </a:lnTo>
                  <a:lnTo>
                    <a:pt x="12396610" y="130289"/>
                  </a:lnTo>
                  <a:lnTo>
                    <a:pt x="12464440" y="130289"/>
                  </a:lnTo>
                  <a:lnTo>
                    <a:pt x="12464440" y="178803"/>
                  </a:lnTo>
                  <a:lnTo>
                    <a:pt x="12396153" y="178803"/>
                  </a:lnTo>
                  <a:lnTo>
                    <a:pt x="12396153" y="208902"/>
                  </a:lnTo>
                  <a:lnTo>
                    <a:pt x="12464440" y="208902"/>
                  </a:lnTo>
                  <a:lnTo>
                    <a:pt x="12464440" y="263702"/>
                  </a:lnTo>
                  <a:lnTo>
                    <a:pt x="12501728" y="263702"/>
                  </a:lnTo>
                  <a:lnTo>
                    <a:pt x="12501728" y="3594"/>
                  </a:lnTo>
                  <a:close/>
                </a:path>
                <a:path w="13909040" h="946784">
                  <a:moveTo>
                    <a:pt x="12503531" y="337375"/>
                  </a:moveTo>
                  <a:lnTo>
                    <a:pt x="12494298" y="308063"/>
                  </a:lnTo>
                  <a:lnTo>
                    <a:pt x="12480608" y="296951"/>
                  </a:lnTo>
                  <a:lnTo>
                    <a:pt x="12467755" y="286499"/>
                  </a:lnTo>
                  <a:lnTo>
                    <a:pt x="12465342" y="285750"/>
                  </a:lnTo>
                  <a:lnTo>
                    <a:pt x="12465342" y="337375"/>
                  </a:lnTo>
                  <a:lnTo>
                    <a:pt x="12458725" y="354507"/>
                  </a:lnTo>
                  <a:lnTo>
                    <a:pt x="12439739" y="367195"/>
                  </a:lnTo>
                  <a:lnTo>
                    <a:pt x="12409615" y="375094"/>
                  </a:lnTo>
                  <a:lnTo>
                    <a:pt x="12369648" y="377812"/>
                  </a:lnTo>
                  <a:lnTo>
                    <a:pt x="12329617" y="375094"/>
                  </a:lnTo>
                  <a:lnTo>
                    <a:pt x="12299340" y="367195"/>
                  </a:lnTo>
                  <a:lnTo>
                    <a:pt x="12280202" y="354507"/>
                  </a:lnTo>
                  <a:lnTo>
                    <a:pt x="12273521" y="337375"/>
                  </a:lnTo>
                  <a:lnTo>
                    <a:pt x="12280202" y="320078"/>
                  </a:lnTo>
                  <a:lnTo>
                    <a:pt x="12299340" y="307390"/>
                  </a:lnTo>
                  <a:lnTo>
                    <a:pt x="12329617" y="299605"/>
                  </a:lnTo>
                  <a:lnTo>
                    <a:pt x="12369648" y="296951"/>
                  </a:lnTo>
                  <a:lnTo>
                    <a:pt x="12409615" y="299605"/>
                  </a:lnTo>
                  <a:lnTo>
                    <a:pt x="12439739" y="307390"/>
                  </a:lnTo>
                  <a:lnTo>
                    <a:pt x="12458725" y="320078"/>
                  </a:lnTo>
                  <a:lnTo>
                    <a:pt x="12465342" y="337375"/>
                  </a:lnTo>
                  <a:lnTo>
                    <a:pt x="12465342" y="285750"/>
                  </a:lnTo>
                  <a:lnTo>
                    <a:pt x="12425629" y="273202"/>
                  </a:lnTo>
                  <a:lnTo>
                    <a:pt x="12369648" y="268643"/>
                  </a:lnTo>
                  <a:lnTo>
                    <a:pt x="12313412" y="273202"/>
                  </a:lnTo>
                  <a:lnTo>
                    <a:pt x="12271159" y="286499"/>
                  </a:lnTo>
                  <a:lnTo>
                    <a:pt x="12244565" y="308063"/>
                  </a:lnTo>
                  <a:lnTo>
                    <a:pt x="12235332" y="337375"/>
                  </a:lnTo>
                  <a:lnTo>
                    <a:pt x="12244565" y="366509"/>
                  </a:lnTo>
                  <a:lnTo>
                    <a:pt x="12271159" y="388086"/>
                  </a:lnTo>
                  <a:lnTo>
                    <a:pt x="12313412" y="401497"/>
                  </a:lnTo>
                  <a:lnTo>
                    <a:pt x="12369648" y="406120"/>
                  </a:lnTo>
                  <a:lnTo>
                    <a:pt x="12425629" y="401497"/>
                  </a:lnTo>
                  <a:lnTo>
                    <a:pt x="12467755" y="388086"/>
                  </a:lnTo>
                  <a:lnTo>
                    <a:pt x="12480392" y="377812"/>
                  </a:lnTo>
                  <a:lnTo>
                    <a:pt x="12494298" y="366509"/>
                  </a:lnTo>
                  <a:lnTo>
                    <a:pt x="12503531" y="337375"/>
                  </a:lnTo>
                  <a:close/>
                </a:path>
                <a:path w="13909040" h="946784">
                  <a:moveTo>
                    <a:pt x="12821590" y="128041"/>
                  </a:moveTo>
                  <a:lnTo>
                    <a:pt x="12813589" y="89344"/>
                  </a:lnTo>
                  <a:lnTo>
                    <a:pt x="12795199" y="64693"/>
                  </a:lnTo>
                  <a:lnTo>
                    <a:pt x="12791262" y="59410"/>
                  </a:lnTo>
                  <a:lnTo>
                    <a:pt x="12785649" y="56235"/>
                  </a:lnTo>
                  <a:lnTo>
                    <a:pt x="12785649" y="128041"/>
                  </a:lnTo>
                  <a:lnTo>
                    <a:pt x="12780290" y="153670"/>
                  </a:lnTo>
                  <a:lnTo>
                    <a:pt x="12765380" y="173685"/>
                  </a:lnTo>
                  <a:lnTo>
                    <a:pt x="12742621" y="186728"/>
                  </a:lnTo>
                  <a:lnTo>
                    <a:pt x="12713767" y="191376"/>
                  </a:lnTo>
                  <a:lnTo>
                    <a:pt x="12684913" y="186728"/>
                  </a:lnTo>
                  <a:lnTo>
                    <a:pt x="12662167" y="173685"/>
                  </a:lnTo>
                  <a:lnTo>
                    <a:pt x="12647244" y="153670"/>
                  </a:lnTo>
                  <a:lnTo>
                    <a:pt x="12641885" y="128041"/>
                  </a:lnTo>
                  <a:lnTo>
                    <a:pt x="12647244" y="102222"/>
                  </a:lnTo>
                  <a:lnTo>
                    <a:pt x="12662167" y="82219"/>
                  </a:lnTo>
                  <a:lnTo>
                    <a:pt x="12684913" y="69291"/>
                  </a:lnTo>
                  <a:lnTo>
                    <a:pt x="12713767" y="64693"/>
                  </a:lnTo>
                  <a:lnTo>
                    <a:pt x="12742621" y="69291"/>
                  </a:lnTo>
                  <a:lnTo>
                    <a:pt x="12765380" y="82219"/>
                  </a:lnTo>
                  <a:lnTo>
                    <a:pt x="12780290" y="102222"/>
                  </a:lnTo>
                  <a:lnTo>
                    <a:pt x="12785649" y="128041"/>
                  </a:lnTo>
                  <a:lnTo>
                    <a:pt x="12785649" y="56235"/>
                  </a:lnTo>
                  <a:lnTo>
                    <a:pt x="12757150" y="40093"/>
                  </a:lnTo>
                  <a:lnTo>
                    <a:pt x="12713767" y="33248"/>
                  </a:lnTo>
                  <a:lnTo>
                    <a:pt x="12670574" y="40093"/>
                  </a:lnTo>
                  <a:lnTo>
                    <a:pt x="12636437" y="59410"/>
                  </a:lnTo>
                  <a:lnTo>
                    <a:pt x="12614021" y="89344"/>
                  </a:lnTo>
                  <a:lnTo>
                    <a:pt x="12605957" y="128041"/>
                  </a:lnTo>
                  <a:lnTo>
                    <a:pt x="12614021" y="166535"/>
                  </a:lnTo>
                  <a:lnTo>
                    <a:pt x="12636437" y="196494"/>
                  </a:lnTo>
                  <a:lnTo>
                    <a:pt x="12670574" y="215912"/>
                  </a:lnTo>
                  <a:lnTo>
                    <a:pt x="12713767" y="222821"/>
                  </a:lnTo>
                  <a:lnTo>
                    <a:pt x="12757150" y="215912"/>
                  </a:lnTo>
                  <a:lnTo>
                    <a:pt x="12791262" y="196494"/>
                  </a:lnTo>
                  <a:lnTo>
                    <a:pt x="12795072" y="191376"/>
                  </a:lnTo>
                  <a:lnTo>
                    <a:pt x="12813589" y="166535"/>
                  </a:lnTo>
                  <a:lnTo>
                    <a:pt x="12821590" y="128041"/>
                  </a:lnTo>
                  <a:close/>
                </a:path>
                <a:path w="13909040" h="946784">
                  <a:moveTo>
                    <a:pt x="12851232" y="301447"/>
                  </a:moveTo>
                  <a:lnTo>
                    <a:pt x="12848095" y="274040"/>
                  </a:lnTo>
                  <a:lnTo>
                    <a:pt x="12794018" y="280657"/>
                  </a:lnTo>
                  <a:lnTo>
                    <a:pt x="12738786" y="284759"/>
                  </a:lnTo>
                  <a:lnTo>
                    <a:pt x="12684354" y="286943"/>
                  </a:lnTo>
                  <a:lnTo>
                    <a:pt x="12632690" y="287807"/>
                  </a:lnTo>
                  <a:lnTo>
                    <a:pt x="12585738" y="287959"/>
                  </a:lnTo>
                  <a:lnTo>
                    <a:pt x="12590221" y="318960"/>
                  </a:lnTo>
                  <a:lnTo>
                    <a:pt x="12636602" y="318782"/>
                  </a:lnTo>
                  <a:lnTo>
                    <a:pt x="12687402" y="317715"/>
                  </a:lnTo>
                  <a:lnTo>
                    <a:pt x="12741123" y="314985"/>
                  </a:lnTo>
                  <a:lnTo>
                    <a:pt x="12796228" y="309816"/>
                  </a:lnTo>
                  <a:lnTo>
                    <a:pt x="12851232" y="301447"/>
                  </a:lnTo>
                  <a:close/>
                </a:path>
                <a:path w="13909040" h="946784">
                  <a:moveTo>
                    <a:pt x="12911430" y="3594"/>
                  </a:moveTo>
                  <a:lnTo>
                    <a:pt x="12874600" y="3594"/>
                  </a:lnTo>
                  <a:lnTo>
                    <a:pt x="12874600" y="407466"/>
                  </a:lnTo>
                  <a:lnTo>
                    <a:pt x="12911430" y="407466"/>
                  </a:lnTo>
                  <a:lnTo>
                    <a:pt x="12911430" y="3594"/>
                  </a:lnTo>
                  <a:close/>
                </a:path>
                <a:path w="13909040" h="946784">
                  <a:moveTo>
                    <a:pt x="13439420" y="21920"/>
                  </a:moveTo>
                  <a:lnTo>
                    <a:pt x="13168529" y="21920"/>
                  </a:lnTo>
                  <a:lnTo>
                    <a:pt x="13168529" y="52400"/>
                  </a:lnTo>
                  <a:lnTo>
                    <a:pt x="13168529" y="134950"/>
                  </a:lnTo>
                  <a:lnTo>
                    <a:pt x="13168529" y="164160"/>
                  </a:lnTo>
                  <a:lnTo>
                    <a:pt x="13439420" y="164160"/>
                  </a:lnTo>
                  <a:lnTo>
                    <a:pt x="13439420" y="134950"/>
                  </a:lnTo>
                  <a:lnTo>
                    <a:pt x="13204470" y="134950"/>
                  </a:lnTo>
                  <a:lnTo>
                    <a:pt x="13204470" y="52400"/>
                  </a:lnTo>
                  <a:lnTo>
                    <a:pt x="13403021" y="52400"/>
                  </a:lnTo>
                  <a:lnTo>
                    <a:pt x="13403021" y="134327"/>
                  </a:lnTo>
                  <a:lnTo>
                    <a:pt x="13439420" y="134327"/>
                  </a:lnTo>
                  <a:lnTo>
                    <a:pt x="13439420" y="52400"/>
                  </a:lnTo>
                  <a:lnTo>
                    <a:pt x="13439420" y="52120"/>
                  </a:lnTo>
                  <a:lnTo>
                    <a:pt x="13439420" y="21920"/>
                  </a:lnTo>
                  <a:close/>
                </a:path>
                <a:path w="13909040" h="946784">
                  <a:moveTo>
                    <a:pt x="13446151" y="367360"/>
                  </a:moveTo>
                  <a:lnTo>
                    <a:pt x="13204470" y="367360"/>
                  </a:lnTo>
                  <a:lnTo>
                    <a:pt x="13204470" y="282270"/>
                  </a:lnTo>
                  <a:lnTo>
                    <a:pt x="13167627" y="282270"/>
                  </a:lnTo>
                  <a:lnTo>
                    <a:pt x="13167627" y="367360"/>
                  </a:lnTo>
                  <a:lnTo>
                    <a:pt x="13167627" y="397840"/>
                  </a:lnTo>
                  <a:lnTo>
                    <a:pt x="13446151" y="397840"/>
                  </a:lnTo>
                  <a:lnTo>
                    <a:pt x="13446151" y="367360"/>
                  </a:lnTo>
                  <a:close/>
                </a:path>
                <a:path w="13909040" h="946784">
                  <a:moveTo>
                    <a:pt x="13487032" y="209804"/>
                  </a:moveTo>
                  <a:lnTo>
                    <a:pt x="13120904" y="209804"/>
                  </a:lnTo>
                  <a:lnTo>
                    <a:pt x="13120904" y="239445"/>
                  </a:lnTo>
                  <a:lnTo>
                    <a:pt x="13288467" y="239445"/>
                  </a:lnTo>
                  <a:lnTo>
                    <a:pt x="13288467" y="320763"/>
                  </a:lnTo>
                  <a:lnTo>
                    <a:pt x="13325310" y="320763"/>
                  </a:lnTo>
                  <a:lnTo>
                    <a:pt x="13325310" y="239445"/>
                  </a:lnTo>
                  <a:lnTo>
                    <a:pt x="13487032" y="239445"/>
                  </a:lnTo>
                  <a:lnTo>
                    <a:pt x="13487032" y="209804"/>
                  </a:lnTo>
                  <a:close/>
                </a:path>
                <a:path w="13909040" h="946784">
                  <a:moveTo>
                    <a:pt x="13778141" y="52565"/>
                  </a:moveTo>
                  <a:lnTo>
                    <a:pt x="13676617" y="52565"/>
                  </a:lnTo>
                  <a:lnTo>
                    <a:pt x="13676617" y="4051"/>
                  </a:lnTo>
                  <a:lnTo>
                    <a:pt x="13639775" y="4051"/>
                  </a:lnTo>
                  <a:lnTo>
                    <a:pt x="13639775" y="52565"/>
                  </a:lnTo>
                  <a:lnTo>
                    <a:pt x="13537349" y="52565"/>
                  </a:lnTo>
                  <a:lnTo>
                    <a:pt x="13537349" y="81762"/>
                  </a:lnTo>
                  <a:lnTo>
                    <a:pt x="13778141" y="81762"/>
                  </a:lnTo>
                  <a:lnTo>
                    <a:pt x="13778141" y="52565"/>
                  </a:lnTo>
                  <a:close/>
                </a:path>
                <a:path w="13909040" h="946784">
                  <a:moveTo>
                    <a:pt x="13787120" y="314020"/>
                  </a:moveTo>
                  <a:lnTo>
                    <a:pt x="13785685" y="296506"/>
                  </a:lnTo>
                  <a:lnTo>
                    <a:pt x="13784885" y="286613"/>
                  </a:lnTo>
                  <a:lnTo>
                    <a:pt x="13758482" y="290182"/>
                  </a:lnTo>
                  <a:lnTo>
                    <a:pt x="13731418" y="292912"/>
                  </a:lnTo>
                  <a:lnTo>
                    <a:pt x="13704011" y="294957"/>
                  </a:lnTo>
                  <a:lnTo>
                    <a:pt x="13676617" y="296506"/>
                  </a:lnTo>
                  <a:lnTo>
                    <a:pt x="13676617" y="253822"/>
                  </a:lnTo>
                  <a:lnTo>
                    <a:pt x="13708139" y="245465"/>
                  </a:lnTo>
                  <a:lnTo>
                    <a:pt x="13732370" y="229793"/>
                  </a:lnTo>
                  <a:lnTo>
                    <a:pt x="13735063" y="225971"/>
                  </a:lnTo>
                  <a:lnTo>
                    <a:pt x="13747941" y="207708"/>
                  </a:lnTo>
                  <a:lnTo>
                    <a:pt x="13753427" y="180149"/>
                  </a:lnTo>
                  <a:lnTo>
                    <a:pt x="13746442" y="149352"/>
                  </a:lnTo>
                  <a:lnTo>
                    <a:pt x="13733564" y="133883"/>
                  </a:lnTo>
                  <a:lnTo>
                    <a:pt x="13726871" y="125844"/>
                  </a:lnTo>
                  <a:lnTo>
                    <a:pt x="13718388" y="121627"/>
                  </a:lnTo>
                  <a:lnTo>
                    <a:pt x="13718388" y="180149"/>
                  </a:lnTo>
                  <a:lnTo>
                    <a:pt x="13714044" y="199059"/>
                  </a:lnTo>
                  <a:lnTo>
                    <a:pt x="13701776" y="213499"/>
                  </a:lnTo>
                  <a:lnTo>
                    <a:pt x="13682764" y="222732"/>
                  </a:lnTo>
                  <a:lnTo>
                    <a:pt x="13658190" y="225971"/>
                  </a:lnTo>
                  <a:lnTo>
                    <a:pt x="13633628" y="222732"/>
                  </a:lnTo>
                  <a:lnTo>
                    <a:pt x="13614616" y="213499"/>
                  </a:lnTo>
                  <a:lnTo>
                    <a:pt x="13602348" y="199059"/>
                  </a:lnTo>
                  <a:lnTo>
                    <a:pt x="13597992" y="180149"/>
                  </a:lnTo>
                  <a:lnTo>
                    <a:pt x="13602348" y="161163"/>
                  </a:lnTo>
                  <a:lnTo>
                    <a:pt x="13614616" y="146570"/>
                  </a:lnTo>
                  <a:lnTo>
                    <a:pt x="13633628" y="137185"/>
                  </a:lnTo>
                  <a:lnTo>
                    <a:pt x="13658190" y="133883"/>
                  </a:lnTo>
                  <a:lnTo>
                    <a:pt x="13682764" y="137185"/>
                  </a:lnTo>
                  <a:lnTo>
                    <a:pt x="13701776" y="146570"/>
                  </a:lnTo>
                  <a:lnTo>
                    <a:pt x="13714044" y="161163"/>
                  </a:lnTo>
                  <a:lnTo>
                    <a:pt x="13718388" y="180149"/>
                  </a:lnTo>
                  <a:lnTo>
                    <a:pt x="13718388" y="121627"/>
                  </a:lnTo>
                  <a:lnTo>
                    <a:pt x="13696760" y="110845"/>
                  </a:lnTo>
                  <a:lnTo>
                    <a:pt x="13658190" y="105575"/>
                  </a:lnTo>
                  <a:lnTo>
                    <a:pt x="13619620" y="110845"/>
                  </a:lnTo>
                  <a:lnTo>
                    <a:pt x="13589521" y="125844"/>
                  </a:lnTo>
                  <a:lnTo>
                    <a:pt x="13569937" y="149352"/>
                  </a:lnTo>
                  <a:lnTo>
                    <a:pt x="13562952" y="180149"/>
                  </a:lnTo>
                  <a:lnTo>
                    <a:pt x="13568452" y="207708"/>
                  </a:lnTo>
                  <a:lnTo>
                    <a:pt x="13584009" y="229793"/>
                  </a:lnTo>
                  <a:lnTo>
                    <a:pt x="13608253" y="245465"/>
                  </a:lnTo>
                  <a:lnTo>
                    <a:pt x="13639775" y="253822"/>
                  </a:lnTo>
                  <a:lnTo>
                    <a:pt x="13639775" y="297853"/>
                  </a:lnTo>
                  <a:lnTo>
                    <a:pt x="13610781" y="298627"/>
                  </a:lnTo>
                  <a:lnTo>
                    <a:pt x="13530606" y="299199"/>
                  </a:lnTo>
                  <a:lnTo>
                    <a:pt x="13535546" y="330200"/>
                  </a:lnTo>
                  <a:lnTo>
                    <a:pt x="13580517" y="329984"/>
                  </a:lnTo>
                  <a:lnTo>
                    <a:pt x="13629729" y="328904"/>
                  </a:lnTo>
                  <a:lnTo>
                    <a:pt x="13681621" y="326313"/>
                  </a:lnTo>
                  <a:lnTo>
                    <a:pt x="13734606" y="321564"/>
                  </a:lnTo>
                  <a:lnTo>
                    <a:pt x="13787120" y="314020"/>
                  </a:lnTo>
                  <a:close/>
                </a:path>
                <a:path w="13909040" h="946784">
                  <a:moveTo>
                    <a:pt x="13908418" y="174752"/>
                  </a:moveTo>
                  <a:lnTo>
                    <a:pt x="13845527" y="174752"/>
                  </a:lnTo>
                  <a:lnTo>
                    <a:pt x="13845527" y="3594"/>
                  </a:lnTo>
                  <a:lnTo>
                    <a:pt x="13808685" y="3594"/>
                  </a:lnTo>
                  <a:lnTo>
                    <a:pt x="13808685" y="406565"/>
                  </a:lnTo>
                  <a:lnTo>
                    <a:pt x="13845527" y="406565"/>
                  </a:lnTo>
                  <a:lnTo>
                    <a:pt x="13845527" y="205752"/>
                  </a:lnTo>
                  <a:lnTo>
                    <a:pt x="13908418" y="205752"/>
                  </a:lnTo>
                  <a:lnTo>
                    <a:pt x="13908418" y="174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939971" y="7193559"/>
              <a:ext cx="4325620" cy="408940"/>
            </a:xfrm>
            <a:custGeom>
              <a:avLst/>
              <a:gdLst/>
              <a:ahLst/>
              <a:cxnLst/>
              <a:rect l="l" t="t" r="r" b="b"/>
              <a:pathLst>
                <a:path w="4325620" h="408940">
                  <a:moveTo>
                    <a:pt x="210248" y="121754"/>
                  </a:moveTo>
                  <a:lnTo>
                    <a:pt x="202336" y="83578"/>
                  </a:lnTo>
                  <a:lnTo>
                    <a:pt x="183692" y="58407"/>
                  </a:lnTo>
                  <a:lnTo>
                    <a:pt x="180365" y="53911"/>
                  </a:lnTo>
                  <a:lnTo>
                    <a:pt x="174307" y="50431"/>
                  </a:lnTo>
                  <a:lnTo>
                    <a:pt x="174307" y="121754"/>
                  </a:lnTo>
                  <a:lnTo>
                    <a:pt x="169049" y="147370"/>
                  </a:lnTo>
                  <a:lnTo>
                    <a:pt x="154482" y="167398"/>
                  </a:lnTo>
                  <a:lnTo>
                    <a:pt x="132422" y="180441"/>
                  </a:lnTo>
                  <a:lnTo>
                    <a:pt x="104673" y="185089"/>
                  </a:lnTo>
                  <a:lnTo>
                    <a:pt x="77063" y="180441"/>
                  </a:lnTo>
                  <a:lnTo>
                    <a:pt x="55308" y="167398"/>
                  </a:lnTo>
                  <a:lnTo>
                    <a:pt x="41059" y="147370"/>
                  </a:lnTo>
                  <a:lnTo>
                    <a:pt x="35941" y="121754"/>
                  </a:lnTo>
                  <a:lnTo>
                    <a:pt x="41059" y="96316"/>
                  </a:lnTo>
                  <a:lnTo>
                    <a:pt x="55308" y="76263"/>
                  </a:lnTo>
                  <a:lnTo>
                    <a:pt x="77063" y="63119"/>
                  </a:lnTo>
                  <a:lnTo>
                    <a:pt x="104673" y="58407"/>
                  </a:lnTo>
                  <a:lnTo>
                    <a:pt x="132422" y="63119"/>
                  </a:lnTo>
                  <a:lnTo>
                    <a:pt x="154482" y="76263"/>
                  </a:lnTo>
                  <a:lnTo>
                    <a:pt x="169049" y="96316"/>
                  </a:lnTo>
                  <a:lnTo>
                    <a:pt x="174307" y="121754"/>
                  </a:lnTo>
                  <a:lnTo>
                    <a:pt x="174307" y="50431"/>
                  </a:lnTo>
                  <a:lnTo>
                    <a:pt x="146939" y="34696"/>
                  </a:lnTo>
                  <a:lnTo>
                    <a:pt x="104673" y="27863"/>
                  </a:lnTo>
                  <a:lnTo>
                    <a:pt x="62738" y="34696"/>
                  </a:lnTo>
                  <a:lnTo>
                    <a:pt x="29591" y="53911"/>
                  </a:lnTo>
                  <a:lnTo>
                    <a:pt x="7823" y="83578"/>
                  </a:lnTo>
                  <a:lnTo>
                    <a:pt x="0" y="121754"/>
                  </a:lnTo>
                  <a:lnTo>
                    <a:pt x="7823" y="159918"/>
                  </a:lnTo>
                  <a:lnTo>
                    <a:pt x="29591" y="189585"/>
                  </a:lnTo>
                  <a:lnTo>
                    <a:pt x="62738" y="208800"/>
                  </a:lnTo>
                  <a:lnTo>
                    <a:pt x="104673" y="215646"/>
                  </a:lnTo>
                  <a:lnTo>
                    <a:pt x="146939" y="208800"/>
                  </a:lnTo>
                  <a:lnTo>
                    <a:pt x="180365" y="189585"/>
                  </a:lnTo>
                  <a:lnTo>
                    <a:pt x="183692" y="185089"/>
                  </a:lnTo>
                  <a:lnTo>
                    <a:pt x="202336" y="159918"/>
                  </a:lnTo>
                  <a:lnTo>
                    <a:pt x="210248" y="121754"/>
                  </a:lnTo>
                  <a:close/>
                </a:path>
                <a:path w="4325620" h="408940">
                  <a:moveTo>
                    <a:pt x="321208" y="4495"/>
                  </a:moveTo>
                  <a:lnTo>
                    <a:pt x="284365" y="4495"/>
                  </a:lnTo>
                  <a:lnTo>
                    <a:pt x="284365" y="234505"/>
                  </a:lnTo>
                  <a:lnTo>
                    <a:pt x="321208" y="234505"/>
                  </a:lnTo>
                  <a:lnTo>
                    <a:pt x="321208" y="4495"/>
                  </a:lnTo>
                  <a:close/>
                </a:path>
                <a:path w="4325620" h="408940">
                  <a:moveTo>
                    <a:pt x="357149" y="373773"/>
                  </a:moveTo>
                  <a:lnTo>
                    <a:pt x="322897" y="356793"/>
                  </a:lnTo>
                  <a:lnTo>
                    <a:pt x="293484" y="325704"/>
                  </a:lnTo>
                  <a:lnTo>
                    <a:pt x="276275" y="273596"/>
                  </a:lnTo>
                  <a:lnTo>
                    <a:pt x="276275" y="252031"/>
                  </a:lnTo>
                  <a:lnTo>
                    <a:pt x="240347" y="252031"/>
                  </a:lnTo>
                  <a:lnTo>
                    <a:pt x="240347" y="273596"/>
                  </a:lnTo>
                  <a:lnTo>
                    <a:pt x="236715" y="298462"/>
                  </a:lnTo>
                  <a:lnTo>
                    <a:pt x="225856" y="324294"/>
                  </a:lnTo>
                  <a:lnTo>
                    <a:pt x="207746" y="348703"/>
                  </a:lnTo>
                  <a:lnTo>
                    <a:pt x="182384" y="369277"/>
                  </a:lnTo>
                  <a:lnTo>
                    <a:pt x="157949" y="350037"/>
                  </a:lnTo>
                  <a:lnTo>
                    <a:pt x="140970" y="327050"/>
                  </a:lnTo>
                  <a:lnTo>
                    <a:pt x="140550" y="326491"/>
                  </a:lnTo>
                  <a:lnTo>
                    <a:pt x="130149" y="300418"/>
                  </a:lnTo>
                  <a:lnTo>
                    <a:pt x="126682" y="273596"/>
                  </a:lnTo>
                  <a:lnTo>
                    <a:pt x="126682" y="252031"/>
                  </a:lnTo>
                  <a:lnTo>
                    <a:pt x="91198" y="252031"/>
                  </a:lnTo>
                  <a:lnTo>
                    <a:pt x="91198" y="273596"/>
                  </a:lnTo>
                  <a:lnTo>
                    <a:pt x="85699" y="303022"/>
                  </a:lnTo>
                  <a:lnTo>
                    <a:pt x="69799" y="331431"/>
                  </a:lnTo>
                  <a:lnTo>
                    <a:pt x="44386" y="355968"/>
                  </a:lnTo>
                  <a:lnTo>
                    <a:pt x="10337" y="373773"/>
                  </a:lnTo>
                  <a:lnTo>
                    <a:pt x="28752" y="401624"/>
                  </a:lnTo>
                  <a:lnTo>
                    <a:pt x="55079" y="388454"/>
                  </a:lnTo>
                  <a:lnTo>
                    <a:pt x="77266" y="371081"/>
                  </a:lnTo>
                  <a:lnTo>
                    <a:pt x="95084" y="350329"/>
                  </a:lnTo>
                  <a:lnTo>
                    <a:pt x="108267" y="327050"/>
                  </a:lnTo>
                  <a:lnTo>
                    <a:pt x="119672" y="351332"/>
                  </a:lnTo>
                  <a:lnTo>
                    <a:pt x="135839" y="373037"/>
                  </a:lnTo>
                  <a:lnTo>
                    <a:pt x="156972" y="391299"/>
                  </a:lnTo>
                  <a:lnTo>
                    <a:pt x="183286" y="405218"/>
                  </a:lnTo>
                  <a:lnTo>
                    <a:pt x="208902" y="390588"/>
                  </a:lnTo>
                  <a:lnTo>
                    <a:pt x="229844" y="371690"/>
                  </a:lnTo>
                  <a:lnTo>
                    <a:pt x="231635" y="369277"/>
                  </a:lnTo>
                  <a:lnTo>
                    <a:pt x="246151" y="349681"/>
                  </a:lnTo>
                  <a:lnTo>
                    <a:pt x="257860" y="325704"/>
                  </a:lnTo>
                  <a:lnTo>
                    <a:pt x="270624" y="349758"/>
                  </a:lnTo>
                  <a:lnTo>
                    <a:pt x="288518" y="370903"/>
                  </a:lnTo>
                  <a:lnTo>
                    <a:pt x="311302" y="388429"/>
                  </a:lnTo>
                  <a:lnTo>
                    <a:pt x="338721" y="401624"/>
                  </a:lnTo>
                  <a:lnTo>
                    <a:pt x="357149" y="373773"/>
                  </a:lnTo>
                  <a:close/>
                </a:path>
                <a:path w="4325620" h="408940">
                  <a:moveTo>
                    <a:pt x="732256" y="140614"/>
                  </a:moveTo>
                  <a:lnTo>
                    <a:pt x="721118" y="94970"/>
                  </a:lnTo>
                  <a:lnTo>
                    <a:pt x="697217" y="67665"/>
                  </a:lnTo>
                  <a:lnTo>
                    <a:pt x="697217" y="140614"/>
                  </a:lnTo>
                  <a:lnTo>
                    <a:pt x="688784" y="173977"/>
                  </a:lnTo>
                  <a:lnTo>
                    <a:pt x="665429" y="199631"/>
                  </a:lnTo>
                  <a:lnTo>
                    <a:pt x="630123" y="216115"/>
                  </a:lnTo>
                  <a:lnTo>
                    <a:pt x="585800" y="221932"/>
                  </a:lnTo>
                  <a:lnTo>
                    <a:pt x="541680" y="216115"/>
                  </a:lnTo>
                  <a:lnTo>
                    <a:pt x="506349" y="199631"/>
                  </a:lnTo>
                  <a:lnTo>
                    <a:pt x="482892" y="173977"/>
                  </a:lnTo>
                  <a:lnTo>
                    <a:pt x="474395" y="140614"/>
                  </a:lnTo>
                  <a:lnTo>
                    <a:pt x="482892" y="107442"/>
                  </a:lnTo>
                  <a:lnTo>
                    <a:pt x="506349" y="81762"/>
                  </a:lnTo>
                  <a:lnTo>
                    <a:pt x="541680" y="65189"/>
                  </a:lnTo>
                  <a:lnTo>
                    <a:pt x="585800" y="59309"/>
                  </a:lnTo>
                  <a:lnTo>
                    <a:pt x="630123" y="65189"/>
                  </a:lnTo>
                  <a:lnTo>
                    <a:pt x="665429" y="81762"/>
                  </a:lnTo>
                  <a:lnTo>
                    <a:pt x="688784" y="107442"/>
                  </a:lnTo>
                  <a:lnTo>
                    <a:pt x="697217" y="140614"/>
                  </a:lnTo>
                  <a:lnTo>
                    <a:pt x="697217" y="67665"/>
                  </a:lnTo>
                  <a:lnTo>
                    <a:pt x="690359" y="59817"/>
                  </a:lnTo>
                  <a:lnTo>
                    <a:pt x="689330" y="59309"/>
                  </a:lnTo>
                  <a:lnTo>
                    <a:pt x="643940" y="37198"/>
                  </a:lnTo>
                  <a:lnTo>
                    <a:pt x="585800" y="29210"/>
                  </a:lnTo>
                  <a:lnTo>
                    <a:pt x="527672" y="37198"/>
                  </a:lnTo>
                  <a:lnTo>
                    <a:pt x="481241" y="59817"/>
                  </a:lnTo>
                  <a:lnTo>
                    <a:pt x="450481" y="94970"/>
                  </a:lnTo>
                  <a:lnTo>
                    <a:pt x="439356" y="140614"/>
                  </a:lnTo>
                  <a:lnTo>
                    <a:pt x="450481" y="186448"/>
                  </a:lnTo>
                  <a:lnTo>
                    <a:pt x="481241" y="221589"/>
                  </a:lnTo>
                  <a:lnTo>
                    <a:pt x="527672" y="244094"/>
                  </a:lnTo>
                  <a:lnTo>
                    <a:pt x="585800" y="252031"/>
                  </a:lnTo>
                  <a:lnTo>
                    <a:pt x="643940" y="244094"/>
                  </a:lnTo>
                  <a:lnTo>
                    <a:pt x="689673" y="221932"/>
                  </a:lnTo>
                  <a:lnTo>
                    <a:pt x="690359" y="221589"/>
                  </a:lnTo>
                  <a:lnTo>
                    <a:pt x="721118" y="186448"/>
                  </a:lnTo>
                  <a:lnTo>
                    <a:pt x="732256" y="140614"/>
                  </a:lnTo>
                  <a:close/>
                </a:path>
                <a:path w="4325620" h="408940">
                  <a:moveTo>
                    <a:pt x="769543" y="323011"/>
                  </a:moveTo>
                  <a:lnTo>
                    <a:pt x="403415" y="323011"/>
                  </a:lnTo>
                  <a:lnTo>
                    <a:pt x="403415" y="353555"/>
                  </a:lnTo>
                  <a:lnTo>
                    <a:pt x="769543" y="353555"/>
                  </a:lnTo>
                  <a:lnTo>
                    <a:pt x="769543" y="323011"/>
                  </a:lnTo>
                  <a:close/>
                </a:path>
                <a:path w="4325620" h="408940">
                  <a:moveTo>
                    <a:pt x="1149146" y="75133"/>
                  </a:moveTo>
                  <a:lnTo>
                    <a:pt x="1019314" y="75133"/>
                  </a:lnTo>
                  <a:lnTo>
                    <a:pt x="1019314" y="68783"/>
                  </a:lnTo>
                  <a:lnTo>
                    <a:pt x="1019314" y="39573"/>
                  </a:lnTo>
                  <a:lnTo>
                    <a:pt x="983386" y="39573"/>
                  </a:lnTo>
                  <a:lnTo>
                    <a:pt x="983386" y="68783"/>
                  </a:lnTo>
                  <a:lnTo>
                    <a:pt x="983386" y="75133"/>
                  </a:lnTo>
                  <a:lnTo>
                    <a:pt x="983386" y="105613"/>
                  </a:lnTo>
                  <a:lnTo>
                    <a:pt x="983386" y="161493"/>
                  </a:lnTo>
                  <a:lnTo>
                    <a:pt x="983386" y="191973"/>
                  </a:lnTo>
                  <a:lnTo>
                    <a:pt x="983386" y="198323"/>
                  </a:lnTo>
                  <a:lnTo>
                    <a:pt x="871969" y="198323"/>
                  </a:lnTo>
                  <a:lnTo>
                    <a:pt x="871969" y="68783"/>
                  </a:lnTo>
                  <a:lnTo>
                    <a:pt x="983386" y="68783"/>
                  </a:lnTo>
                  <a:lnTo>
                    <a:pt x="983386" y="39573"/>
                  </a:lnTo>
                  <a:lnTo>
                    <a:pt x="835583" y="39573"/>
                  </a:lnTo>
                  <a:lnTo>
                    <a:pt x="835583" y="68783"/>
                  </a:lnTo>
                  <a:lnTo>
                    <a:pt x="835583" y="198323"/>
                  </a:lnTo>
                  <a:lnTo>
                    <a:pt x="835583" y="227533"/>
                  </a:lnTo>
                  <a:lnTo>
                    <a:pt x="1019314" y="227533"/>
                  </a:lnTo>
                  <a:lnTo>
                    <a:pt x="1019314" y="198323"/>
                  </a:lnTo>
                  <a:lnTo>
                    <a:pt x="1019314" y="191973"/>
                  </a:lnTo>
                  <a:lnTo>
                    <a:pt x="1111859" y="191973"/>
                  </a:lnTo>
                  <a:lnTo>
                    <a:pt x="1111859" y="298297"/>
                  </a:lnTo>
                  <a:lnTo>
                    <a:pt x="1149146" y="298297"/>
                  </a:lnTo>
                  <a:lnTo>
                    <a:pt x="1149146" y="191973"/>
                  </a:lnTo>
                  <a:lnTo>
                    <a:pt x="1149146" y="191376"/>
                  </a:lnTo>
                  <a:lnTo>
                    <a:pt x="1149146" y="161493"/>
                  </a:lnTo>
                  <a:lnTo>
                    <a:pt x="1019314" y="161493"/>
                  </a:lnTo>
                  <a:lnTo>
                    <a:pt x="1019314" y="105613"/>
                  </a:lnTo>
                  <a:lnTo>
                    <a:pt x="1111859" y="105613"/>
                  </a:lnTo>
                  <a:lnTo>
                    <a:pt x="1111859" y="161277"/>
                  </a:lnTo>
                  <a:lnTo>
                    <a:pt x="1149146" y="161277"/>
                  </a:lnTo>
                  <a:lnTo>
                    <a:pt x="1149146" y="105613"/>
                  </a:lnTo>
                  <a:lnTo>
                    <a:pt x="1149146" y="105130"/>
                  </a:lnTo>
                  <a:lnTo>
                    <a:pt x="1149146" y="75133"/>
                  </a:lnTo>
                  <a:close/>
                </a:path>
                <a:path w="4325620" h="408940">
                  <a:moveTo>
                    <a:pt x="1149146" y="4495"/>
                  </a:moveTo>
                  <a:lnTo>
                    <a:pt x="1111859" y="4495"/>
                  </a:lnTo>
                  <a:lnTo>
                    <a:pt x="1111859" y="75031"/>
                  </a:lnTo>
                  <a:lnTo>
                    <a:pt x="1149146" y="75031"/>
                  </a:lnTo>
                  <a:lnTo>
                    <a:pt x="1149146" y="4495"/>
                  </a:lnTo>
                  <a:close/>
                </a:path>
                <a:path w="4325620" h="408940">
                  <a:moveTo>
                    <a:pt x="1158582" y="368503"/>
                  </a:moveTo>
                  <a:lnTo>
                    <a:pt x="926782" y="368503"/>
                  </a:lnTo>
                  <a:lnTo>
                    <a:pt x="926782" y="271983"/>
                  </a:lnTo>
                  <a:lnTo>
                    <a:pt x="889939" y="271983"/>
                  </a:lnTo>
                  <a:lnTo>
                    <a:pt x="889939" y="368503"/>
                  </a:lnTo>
                  <a:lnTo>
                    <a:pt x="889939" y="397713"/>
                  </a:lnTo>
                  <a:lnTo>
                    <a:pt x="1158582" y="397713"/>
                  </a:lnTo>
                  <a:lnTo>
                    <a:pt x="1158582" y="368503"/>
                  </a:lnTo>
                  <a:close/>
                </a:path>
                <a:path w="4325620" h="408940">
                  <a:moveTo>
                    <a:pt x="1593570" y="200812"/>
                  </a:moveTo>
                  <a:lnTo>
                    <a:pt x="1553629" y="180124"/>
                  </a:lnTo>
                  <a:lnTo>
                    <a:pt x="1522704" y="150888"/>
                  </a:lnTo>
                  <a:lnTo>
                    <a:pt x="1515567" y="138366"/>
                  </a:lnTo>
                  <a:lnTo>
                    <a:pt x="1502727" y="115849"/>
                  </a:lnTo>
                  <a:lnTo>
                    <a:pt x="1495640" y="77724"/>
                  </a:lnTo>
                  <a:lnTo>
                    <a:pt x="1495640" y="61556"/>
                  </a:lnTo>
                  <a:lnTo>
                    <a:pt x="1584134" y="61556"/>
                  </a:lnTo>
                  <a:lnTo>
                    <a:pt x="1584134" y="31457"/>
                  </a:lnTo>
                  <a:lnTo>
                    <a:pt x="1368958" y="31457"/>
                  </a:lnTo>
                  <a:lnTo>
                    <a:pt x="1368958" y="61556"/>
                  </a:lnTo>
                  <a:lnTo>
                    <a:pt x="1458798" y="61556"/>
                  </a:lnTo>
                  <a:lnTo>
                    <a:pt x="1458798" y="77724"/>
                  </a:lnTo>
                  <a:lnTo>
                    <a:pt x="1451343" y="119456"/>
                  </a:lnTo>
                  <a:lnTo>
                    <a:pt x="1430439" y="157238"/>
                  </a:lnTo>
                  <a:lnTo>
                    <a:pt x="1398346" y="188277"/>
                  </a:lnTo>
                  <a:lnTo>
                    <a:pt x="1357274" y="209804"/>
                  </a:lnTo>
                  <a:lnTo>
                    <a:pt x="1376591" y="239001"/>
                  </a:lnTo>
                  <a:lnTo>
                    <a:pt x="1409890" y="222389"/>
                  </a:lnTo>
                  <a:lnTo>
                    <a:pt x="1438414" y="199466"/>
                  </a:lnTo>
                  <a:lnTo>
                    <a:pt x="1461312" y="171145"/>
                  </a:lnTo>
                  <a:lnTo>
                    <a:pt x="1477670" y="138366"/>
                  </a:lnTo>
                  <a:lnTo>
                    <a:pt x="1494167" y="167970"/>
                  </a:lnTo>
                  <a:lnTo>
                    <a:pt x="1516303" y="193573"/>
                  </a:lnTo>
                  <a:lnTo>
                    <a:pt x="1543494" y="214363"/>
                  </a:lnTo>
                  <a:lnTo>
                    <a:pt x="1575155" y="229565"/>
                  </a:lnTo>
                  <a:lnTo>
                    <a:pt x="1593570" y="200812"/>
                  </a:lnTo>
                  <a:close/>
                </a:path>
                <a:path w="4325620" h="408940">
                  <a:moveTo>
                    <a:pt x="1687461" y="267296"/>
                  </a:moveTo>
                  <a:lnTo>
                    <a:pt x="1418374" y="267296"/>
                  </a:lnTo>
                  <a:lnTo>
                    <a:pt x="1418374" y="296951"/>
                  </a:lnTo>
                  <a:lnTo>
                    <a:pt x="1650631" y="296951"/>
                  </a:lnTo>
                  <a:lnTo>
                    <a:pt x="1650631" y="407466"/>
                  </a:lnTo>
                  <a:lnTo>
                    <a:pt x="1687461" y="407466"/>
                  </a:lnTo>
                  <a:lnTo>
                    <a:pt x="1687461" y="267296"/>
                  </a:lnTo>
                  <a:close/>
                </a:path>
                <a:path w="4325620" h="408940">
                  <a:moveTo>
                    <a:pt x="1687461" y="4051"/>
                  </a:moveTo>
                  <a:lnTo>
                    <a:pt x="1650631" y="4051"/>
                  </a:lnTo>
                  <a:lnTo>
                    <a:pt x="1650631" y="109169"/>
                  </a:lnTo>
                  <a:lnTo>
                    <a:pt x="1572006" y="109169"/>
                  </a:lnTo>
                  <a:lnTo>
                    <a:pt x="1572006" y="139268"/>
                  </a:lnTo>
                  <a:lnTo>
                    <a:pt x="1650631" y="139268"/>
                  </a:lnTo>
                  <a:lnTo>
                    <a:pt x="1650631" y="245287"/>
                  </a:lnTo>
                  <a:lnTo>
                    <a:pt x="1687461" y="245287"/>
                  </a:lnTo>
                  <a:lnTo>
                    <a:pt x="1687461" y="4051"/>
                  </a:lnTo>
                  <a:close/>
                </a:path>
                <a:path w="4325620" h="408940">
                  <a:moveTo>
                    <a:pt x="2090432" y="263702"/>
                  </a:moveTo>
                  <a:lnTo>
                    <a:pt x="1808314" y="263702"/>
                  </a:lnTo>
                  <a:lnTo>
                    <a:pt x="1808314" y="293801"/>
                  </a:lnTo>
                  <a:lnTo>
                    <a:pt x="2053590" y="293801"/>
                  </a:lnTo>
                  <a:lnTo>
                    <a:pt x="2053590" y="408368"/>
                  </a:lnTo>
                  <a:lnTo>
                    <a:pt x="2090432" y="408368"/>
                  </a:lnTo>
                  <a:lnTo>
                    <a:pt x="2090432" y="263702"/>
                  </a:lnTo>
                  <a:close/>
                </a:path>
                <a:path w="4325620" h="408940">
                  <a:moveTo>
                    <a:pt x="2134908" y="173863"/>
                  </a:moveTo>
                  <a:lnTo>
                    <a:pt x="2077402" y="173863"/>
                  </a:lnTo>
                  <a:lnTo>
                    <a:pt x="2083371" y="136626"/>
                  </a:lnTo>
                  <a:lnTo>
                    <a:pt x="2086444" y="104063"/>
                  </a:lnTo>
                  <a:lnTo>
                    <a:pt x="2087575" y="75628"/>
                  </a:lnTo>
                  <a:lnTo>
                    <a:pt x="2087714" y="53467"/>
                  </a:lnTo>
                  <a:lnTo>
                    <a:pt x="2087740" y="23368"/>
                  </a:lnTo>
                  <a:lnTo>
                    <a:pt x="1815947" y="23368"/>
                  </a:lnTo>
                  <a:lnTo>
                    <a:pt x="1815947" y="53467"/>
                  </a:lnTo>
                  <a:lnTo>
                    <a:pt x="2051342" y="53467"/>
                  </a:lnTo>
                  <a:lnTo>
                    <a:pt x="2051113" y="77838"/>
                  </a:lnTo>
                  <a:lnTo>
                    <a:pt x="2049830" y="105575"/>
                  </a:lnTo>
                  <a:lnTo>
                    <a:pt x="2046605" y="137363"/>
                  </a:lnTo>
                  <a:lnTo>
                    <a:pt x="2040559" y="173863"/>
                  </a:lnTo>
                  <a:lnTo>
                    <a:pt x="1769224" y="173863"/>
                  </a:lnTo>
                  <a:lnTo>
                    <a:pt x="1769224" y="203504"/>
                  </a:lnTo>
                  <a:lnTo>
                    <a:pt x="2134908" y="203504"/>
                  </a:lnTo>
                  <a:lnTo>
                    <a:pt x="2134908" y="173863"/>
                  </a:lnTo>
                  <a:close/>
                </a:path>
                <a:path w="4325620" h="408940">
                  <a:moveTo>
                    <a:pt x="2420175" y="200812"/>
                  </a:moveTo>
                  <a:lnTo>
                    <a:pt x="2380234" y="180124"/>
                  </a:lnTo>
                  <a:lnTo>
                    <a:pt x="2349296" y="150888"/>
                  </a:lnTo>
                  <a:lnTo>
                    <a:pt x="2342159" y="138366"/>
                  </a:lnTo>
                  <a:lnTo>
                    <a:pt x="2329319" y="115849"/>
                  </a:lnTo>
                  <a:lnTo>
                    <a:pt x="2322233" y="77724"/>
                  </a:lnTo>
                  <a:lnTo>
                    <a:pt x="2322233" y="61556"/>
                  </a:lnTo>
                  <a:lnTo>
                    <a:pt x="2410739" y="61556"/>
                  </a:lnTo>
                  <a:lnTo>
                    <a:pt x="2410739" y="31457"/>
                  </a:lnTo>
                  <a:lnTo>
                    <a:pt x="2195550" y="31457"/>
                  </a:lnTo>
                  <a:lnTo>
                    <a:pt x="2195550" y="61556"/>
                  </a:lnTo>
                  <a:lnTo>
                    <a:pt x="2285403" y="61556"/>
                  </a:lnTo>
                  <a:lnTo>
                    <a:pt x="2285403" y="77724"/>
                  </a:lnTo>
                  <a:lnTo>
                    <a:pt x="2277935" y="119456"/>
                  </a:lnTo>
                  <a:lnTo>
                    <a:pt x="2257044" y="157238"/>
                  </a:lnTo>
                  <a:lnTo>
                    <a:pt x="2224938" y="188277"/>
                  </a:lnTo>
                  <a:lnTo>
                    <a:pt x="2183866" y="209804"/>
                  </a:lnTo>
                  <a:lnTo>
                    <a:pt x="2203183" y="239001"/>
                  </a:lnTo>
                  <a:lnTo>
                    <a:pt x="2236482" y="222389"/>
                  </a:lnTo>
                  <a:lnTo>
                    <a:pt x="2265019" y="199466"/>
                  </a:lnTo>
                  <a:lnTo>
                    <a:pt x="2287905" y="171145"/>
                  </a:lnTo>
                  <a:lnTo>
                    <a:pt x="2304262" y="138366"/>
                  </a:lnTo>
                  <a:lnTo>
                    <a:pt x="2320760" y="167970"/>
                  </a:lnTo>
                  <a:lnTo>
                    <a:pt x="2342896" y="193573"/>
                  </a:lnTo>
                  <a:lnTo>
                    <a:pt x="2370099" y="214363"/>
                  </a:lnTo>
                  <a:lnTo>
                    <a:pt x="2401747" y="229565"/>
                  </a:lnTo>
                  <a:lnTo>
                    <a:pt x="2420175" y="200812"/>
                  </a:lnTo>
                  <a:close/>
                </a:path>
                <a:path w="4325620" h="408940">
                  <a:moveTo>
                    <a:pt x="2514066" y="267296"/>
                  </a:moveTo>
                  <a:lnTo>
                    <a:pt x="2244966" y="267296"/>
                  </a:lnTo>
                  <a:lnTo>
                    <a:pt x="2244966" y="296951"/>
                  </a:lnTo>
                  <a:lnTo>
                    <a:pt x="2477224" y="296951"/>
                  </a:lnTo>
                  <a:lnTo>
                    <a:pt x="2477224" y="407466"/>
                  </a:lnTo>
                  <a:lnTo>
                    <a:pt x="2514066" y="407466"/>
                  </a:lnTo>
                  <a:lnTo>
                    <a:pt x="2514066" y="267296"/>
                  </a:lnTo>
                  <a:close/>
                </a:path>
                <a:path w="4325620" h="408940">
                  <a:moveTo>
                    <a:pt x="2514066" y="4051"/>
                  </a:moveTo>
                  <a:lnTo>
                    <a:pt x="2477224" y="4051"/>
                  </a:lnTo>
                  <a:lnTo>
                    <a:pt x="2477224" y="109169"/>
                  </a:lnTo>
                  <a:lnTo>
                    <a:pt x="2398611" y="109169"/>
                  </a:lnTo>
                  <a:lnTo>
                    <a:pt x="2398611" y="139268"/>
                  </a:lnTo>
                  <a:lnTo>
                    <a:pt x="2477224" y="139268"/>
                  </a:lnTo>
                  <a:lnTo>
                    <a:pt x="2477224" y="245287"/>
                  </a:lnTo>
                  <a:lnTo>
                    <a:pt x="2514066" y="245287"/>
                  </a:lnTo>
                  <a:lnTo>
                    <a:pt x="2514066" y="4051"/>
                  </a:lnTo>
                  <a:close/>
                </a:path>
                <a:path w="4325620" h="408940">
                  <a:moveTo>
                    <a:pt x="2924213" y="140614"/>
                  </a:moveTo>
                  <a:lnTo>
                    <a:pt x="2913075" y="94970"/>
                  </a:lnTo>
                  <a:lnTo>
                    <a:pt x="2889173" y="67652"/>
                  </a:lnTo>
                  <a:lnTo>
                    <a:pt x="2889173" y="140614"/>
                  </a:lnTo>
                  <a:lnTo>
                    <a:pt x="2880741" y="173977"/>
                  </a:lnTo>
                  <a:lnTo>
                    <a:pt x="2857385" y="199631"/>
                  </a:lnTo>
                  <a:lnTo>
                    <a:pt x="2822079" y="216115"/>
                  </a:lnTo>
                  <a:lnTo>
                    <a:pt x="2777756" y="221932"/>
                  </a:lnTo>
                  <a:lnTo>
                    <a:pt x="2733637" y="216115"/>
                  </a:lnTo>
                  <a:lnTo>
                    <a:pt x="2698305" y="199631"/>
                  </a:lnTo>
                  <a:lnTo>
                    <a:pt x="2674848" y="173977"/>
                  </a:lnTo>
                  <a:lnTo>
                    <a:pt x="2666352" y="140614"/>
                  </a:lnTo>
                  <a:lnTo>
                    <a:pt x="2674848" y="107442"/>
                  </a:lnTo>
                  <a:lnTo>
                    <a:pt x="2698305" y="81762"/>
                  </a:lnTo>
                  <a:lnTo>
                    <a:pt x="2733637" y="65189"/>
                  </a:lnTo>
                  <a:lnTo>
                    <a:pt x="2777756" y="59309"/>
                  </a:lnTo>
                  <a:lnTo>
                    <a:pt x="2822079" y="65189"/>
                  </a:lnTo>
                  <a:lnTo>
                    <a:pt x="2857385" y="81762"/>
                  </a:lnTo>
                  <a:lnTo>
                    <a:pt x="2880741" y="107442"/>
                  </a:lnTo>
                  <a:lnTo>
                    <a:pt x="2889173" y="140614"/>
                  </a:lnTo>
                  <a:lnTo>
                    <a:pt x="2889173" y="67652"/>
                  </a:lnTo>
                  <a:lnTo>
                    <a:pt x="2882328" y="59817"/>
                  </a:lnTo>
                  <a:lnTo>
                    <a:pt x="2881287" y="59309"/>
                  </a:lnTo>
                  <a:lnTo>
                    <a:pt x="2835897" y="37198"/>
                  </a:lnTo>
                  <a:lnTo>
                    <a:pt x="2777756" y="29210"/>
                  </a:lnTo>
                  <a:lnTo>
                    <a:pt x="2719628" y="37198"/>
                  </a:lnTo>
                  <a:lnTo>
                    <a:pt x="2673197" y="59817"/>
                  </a:lnTo>
                  <a:lnTo>
                    <a:pt x="2642438" y="94970"/>
                  </a:lnTo>
                  <a:lnTo>
                    <a:pt x="2631313" y="140614"/>
                  </a:lnTo>
                  <a:lnTo>
                    <a:pt x="2642438" y="186448"/>
                  </a:lnTo>
                  <a:lnTo>
                    <a:pt x="2673197" y="221589"/>
                  </a:lnTo>
                  <a:lnTo>
                    <a:pt x="2719628" y="244094"/>
                  </a:lnTo>
                  <a:lnTo>
                    <a:pt x="2777756" y="252031"/>
                  </a:lnTo>
                  <a:lnTo>
                    <a:pt x="2835897" y="244094"/>
                  </a:lnTo>
                  <a:lnTo>
                    <a:pt x="2881630" y="221932"/>
                  </a:lnTo>
                  <a:lnTo>
                    <a:pt x="2882328" y="221589"/>
                  </a:lnTo>
                  <a:lnTo>
                    <a:pt x="2913075" y="186448"/>
                  </a:lnTo>
                  <a:lnTo>
                    <a:pt x="2924213" y="140614"/>
                  </a:lnTo>
                  <a:close/>
                </a:path>
                <a:path w="4325620" h="408940">
                  <a:moveTo>
                    <a:pt x="2961500" y="323011"/>
                  </a:moveTo>
                  <a:lnTo>
                    <a:pt x="2595372" y="323011"/>
                  </a:lnTo>
                  <a:lnTo>
                    <a:pt x="2595372" y="353555"/>
                  </a:lnTo>
                  <a:lnTo>
                    <a:pt x="2961500" y="353555"/>
                  </a:lnTo>
                  <a:lnTo>
                    <a:pt x="2961500" y="323011"/>
                  </a:lnTo>
                  <a:close/>
                </a:path>
                <a:path w="4325620" h="408940">
                  <a:moveTo>
                    <a:pt x="3374796" y="326593"/>
                  </a:moveTo>
                  <a:lnTo>
                    <a:pt x="3209925" y="326593"/>
                  </a:lnTo>
                  <a:lnTo>
                    <a:pt x="3209925" y="251663"/>
                  </a:lnTo>
                  <a:lnTo>
                    <a:pt x="3338855" y="251663"/>
                  </a:lnTo>
                  <a:lnTo>
                    <a:pt x="3338855" y="221183"/>
                  </a:lnTo>
                  <a:lnTo>
                    <a:pt x="3090875" y="221183"/>
                  </a:lnTo>
                  <a:lnTo>
                    <a:pt x="3090875" y="156413"/>
                  </a:lnTo>
                  <a:lnTo>
                    <a:pt x="3329432" y="156413"/>
                  </a:lnTo>
                  <a:lnTo>
                    <a:pt x="3329432" y="127203"/>
                  </a:lnTo>
                  <a:lnTo>
                    <a:pt x="3329432" y="63703"/>
                  </a:lnTo>
                  <a:lnTo>
                    <a:pt x="3329432" y="33223"/>
                  </a:lnTo>
                  <a:lnTo>
                    <a:pt x="3053588" y="33223"/>
                  </a:lnTo>
                  <a:lnTo>
                    <a:pt x="3053588" y="63703"/>
                  </a:lnTo>
                  <a:lnTo>
                    <a:pt x="3293491" y="63703"/>
                  </a:lnTo>
                  <a:lnTo>
                    <a:pt x="3293491" y="127203"/>
                  </a:lnTo>
                  <a:lnTo>
                    <a:pt x="3054489" y="127203"/>
                  </a:lnTo>
                  <a:lnTo>
                    <a:pt x="3054489" y="156413"/>
                  </a:lnTo>
                  <a:lnTo>
                    <a:pt x="3054489" y="221183"/>
                  </a:lnTo>
                  <a:lnTo>
                    <a:pt x="3054489" y="251663"/>
                  </a:lnTo>
                  <a:lnTo>
                    <a:pt x="3172637" y="251663"/>
                  </a:lnTo>
                  <a:lnTo>
                    <a:pt x="3172637" y="326593"/>
                  </a:lnTo>
                  <a:lnTo>
                    <a:pt x="3008668" y="326593"/>
                  </a:lnTo>
                  <a:lnTo>
                    <a:pt x="3008668" y="357073"/>
                  </a:lnTo>
                  <a:lnTo>
                    <a:pt x="3374796" y="357073"/>
                  </a:lnTo>
                  <a:lnTo>
                    <a:pt x="3374796" y="326593"/>
                  </a:lnTo>
                  <a:close/>
                </a:path>
                <a:path w="4325620" h="408940">
                  <a:moveTo>
                    <a:pt x="3787305" y="34594"/>
                  </a:moveTo>
                  <a:lnTo>
                    <a:pt x="3690264" y="34594"/>
                  </a:lnTo>
                  <a:lnTo>
                    <a:pt x="3690264" y="0"/>
                  </a:lnTo>
                  <a:lnTo>
                    <a:pt x="3653434" y="0"/>
                  </a:lnTo>
                  <a:lnTo>
                    <a:pt x="3653434" y="34594"/>
                  </a:lnTo>
                  <a:lnTo>
                    <a:pt x="3555949" y="34594"/>
                  </a:lnTo>
                  <a:lnTo>
                    <a:pt x="3555949" y="61099"/>
                  </a:lnTo>
                  <a:lnTo>
                    <a:pt x="3787305" y="61099"/>
                  </a:lnTo>
                  <a:lnTo>
                    <a:pt x="3787305" y="34594"/>
                  </a:lnTo>
                  <a:close/>
                </a:path>
                <a:path w="4325620" h="408940">
                  <a:moveTo>
                    <a:pt x="3801681" y="216992"/>
                  </a:moveTo>
                  <a:lnTo>
                    <a:pt x="3800322" y="202615"/>
                  </a:lnTo>
                  <a:lnTo>
                    <a:pt x="3799433" y="193179"/>
                  </a:lnTo>
                  <a:lnTo>
                    <a:pt x="3772966" y="196481"/>
                  </a:lnTo>
                  <a:lnTo>
                    <a:pt x="3745687" y="199072"/>
                  </a:lnTo>
                  <a:lnTo>
                    <a:pt x="3718001" y="201079"/>
                  </a:lnTo>
                  <a:lnTo>
                    <a:pt x="3690264" y="202615"/>
                  </a:lnTo>
                  <a:lnTo>
                    <a:pt x="3690264" y="179247"/>
                  </a:lnTo>
                  <a:lnTo>
                    <a:pt x="3721582" y="173507"/>
                  </a:lnTo>
                  <a:lnTo>
                    <a:pt x="3745357" y="162572"/>
                  </a:lnTo>
                  <a:lnTo>
                    <a:pt x="3751770" y="155892"/>
                  </a:lnTo>
                  <a:lnTo>
                    <a:pt x="3760457" y="146837"/>
                  </a:lnTo>
                  <a:lnTo>
                    <a:pt x="3765740" y="126695"/>
                  </a:lnTo>
                  <a:lnTo>
                    <a:pt x="3759022" y="104381"/>
                  </a:lnTo>
                  <a:lnTo>
                    <a:pt x="3751681" y="97942"/>
                  </a:lnTo>
                  <a:lnTo>
                    <a:pt x="3740023" y="87718"/>
                  </a:lnTo>
                  <a:lnTo>
                    <a:pt x="3730701" y="84442"/>
                  </a:lnTo>
                  <a:lnTo>
                    <a:pt x="3730701" y="126695"/>
                  </a:lnTo>
                  <a:lnTo>
                    <a:pt x="3726561" y="138836"/>
                  </a:lnTo>
                  <a:lnTo>
                    <a:pt x="3714750" y="148031"/>
                  </a:lnTo>
                  <a:lnTo>
                    <a:pt x="3696208" y="153860"/>
                  </a:lnTo>
                  <a:lnTo>
                    <a:pt x="3671849" y="155892"/>
                  </a:lnTo>
                  <a:lnTo>
                    <a:pt x="3647236" y="153860"/>
                  </a:lnTo>
                  <a:lnTo>
                    <a:pt x="3628555" y="148031"/>
                  </a:lnTo>
                  <a:lnTo>
                    <a:pt x="3616693" y="138836"/>
                  </a:lnTo>
                  <a:lnTo>
                    <a:pt x="3612553" y="126695"/>
                  </a:lnTo>
                  <a:lnTo>
                    <a:pt x="3616693" y="114617"/>
                  </a:lnTo>
                  <a:lnTo>
                    <a:pt x="3628555" y="105575"/>
                  </a:lnTo>
                  <a:lnTo>
                    <a:pt x="3647236" y="99910"/>
                  </a:lnTo>
                  <a:lnTo>
                    <a:pt x="3671849" y="97942"/>
                  </a:lnTo>
                  <a:lnTo>
                    <a:pt x="3696208" y="99910"/>
                  </a:lnTo>
                  <a:lnTo>
                    <a:pt x="3714750" y="105575"/>
                  </a:lnTo>
                  <a:lnTo>
                    <a:pt x="3726561" y="114617"/>
                  </a:lnTo>
                  <a:lnTo>
                    <a:pt x="3730701" y="126695"/>
                  </a:lnTo>
                  <a:lnTo>
                    <a:pt x="3730701" y="84442"/>
                  </a:lnTo>
                  <a:lnTo>
                    <a:pt x="3710394" y="77292"/>
                  </a:lnTo>
                  <a:lnTo>
                    <a:pt x="3671849" y="73685"/>
                  </a:lnTo>
                  <a:lnTo>
                    <a:pt x="3632847" y="77292"/>
                  </a:lnTo>
                  <a:lnTo>
                    <a:pt x="3603117" y="87718"/>
                  </a:lnTo>
                  <a:lnTo>
                    <a:pt x="3584168" y="104381"/>
                  </a:lnTo>
                  <a:lnTo>
                    <a:pt x="3577513" y="126695"/>
                  </a:lnTo>
                  <a:lnTo>
                    <a:pt x="3582797" y="147091"/>
                  </a:lnTo>
                  <a:lnTo>
                    <a:pt x="3597948" y="162915"/>
                  </a:lnTo>
                  <a:lnTo>
                    <a:pt x="3621862" y="173761"/>
                  </a:lnTo>
                  <a:lnTo>
                    <a:pt x="3653434" y="179247"/>
                  </a:lnTo>
                  <a:lnTo>
                    <a:pt x="3653434" y="203962"/>
                  </a:lnTo>
                  <a:lnTo>
                    <a:pt x="3624770" y="204736"/>
                  </a:lnTo>
                  <a:lnTo>
                    <a:pt x="3546056" y="205308"/>
                  </a:lnTo>
                  <a:lnTo>
                    <a:pt x="3550107" y="232714"/>
                  </a:lnTo>
                  <a:lnTo>
                    <a:pt x="3595116" y="232537"/>
                  </a:lnTo>
                  <a:lnTo>
                    <a:pt x="3644417" y="231571"/>
                  </a:lnTo>
                  <a:lnTo>
                    <a:pt x="3696373" y="229120"/>
                  </a:lnTo>
                  <a:lnTo>
                    <a:pt x="3749332" y="224485"/>
                  </a:lnTo>
                  <a:lnTo>
                    <a:pt x="3801681" y="216992"/>
                  </a:lnTo>
                  <a:close/>
                </a:path>
                <a:path w="4325620" h="408940">
                  <a:moveTo>
                    <a:pt x="3875354" y="376021"/>
                  </a:moveTo>
                  <a:lnTo>
                    <a:pt x="3636353" y="376021"/>
                  </a:lnTo>
                  <a:lnTo>
                    <a:pt x="3636353" y="341871"/>
                  </a:lnTo>
                  <a:lnTo>
                    <a:pt x="3860076" y="341871"/>
                  </a:lnTo>
                  <a:lnTo>
                    <a:pt x="3860076" y="259664"/>
                  </a:lnTo>
                  <a:lnTo>
                    <a:pt x="3599065" y="259664"/>
                  </a:lnTo>
                  <a:lnTo>
                    <a:pt x="3599065" y="285724"/>
                  </a:lnTo>
                  <a:lnTo>
                    <a:pt x="3823690" y="285724"/>
                  </a:lnTo>
                  <a:lnTo>
                    <a:pt x="3823690" y="317169"/>
                  </a:lnTo>
                  <a:lnTo>
                    <a:pt x="3600424" y="317169"/>
                  </a:lnTo>
                  <a:lnTo>
                    <a:pt x="3600424" y="402526"/>
                  </a:lnTo>
                  <a:lnTo>
                    <a:pt x="3875354" y="402526"/>
                  </a:lnTo>
                  <a:lnTo>
                    <a:pt x="3875354" y="376021"/>
                  </a:lnTo>
                  <a:close/>
                </a:path>
                <a:path w="4325620" h="408940">
                  <a:moveTo>
                    <a:pt x="3919372" y="106921"/>
                  </a:moveTo>
                  <a:lnTo>
                    <a:pt x="3860076" y="106921"/>
                  </a:lnTo>
                  <a:lnTo>
                    <a:pt x="3860076" y="4051"/>
                  </a:lnTo>
                  <a:lnTo>
                    <a:pt x="3823246" y="4051"/>
                  </a:lnTo>
                  <a:lnTo>
                    <a:pt x="3823246" y="242150"/>
                  </a:lnTo>
                  <a:lnTo>
                    <a:pt x="3860076" y="242150"/>
                  </a:lnTo>
                  <a:lnTo>
                    <a:pt x="3860076" y="137922"/>
                  </a:lnTo>
                  <a:lnTo>
                    <a:pt x="3919372" y="137922"/>
                  </a:lnTo>
                  <a:lnTo>
                    <a:pt x="3919372" y="106921"/>
                  </a:lnTo>
                  <a:close/>
                </a:path>
                <a:path w="4325620" h="408940">
                  <a:moveTo>
                    <a:pt x="4281017" y="335140"/>
                  </a:moveTo>
                  <a:lnTo>
                    <a:pt x="4271657" y="304380"/>
                  </a:lnTo>
                  <a:lnTo>
                    <a:pt x="4256786" y="292011"/>
                  </a:lnTo>
                  <a:lnTo>
                    <a:pt x="4244568" y="281851"/>
                  </a:lnTo>
                  <a:lnTo>
                    <a:pt x="4243730" y="281584"/>
                  </a:lnTo>
                  <a:lnTo>
                    <a:pt x="4243730" y="335140"/>
                  </a:lnTo>
                  <a:lnTo>
                    <a:pt x="4236847" y="353441"/>
                  </a:lnTo>
                  <a:lnTo>
                    <a:pt x="4216997" y="366979"/>
                  </a:lnTo>
                  <a:lnTo>
                    <a:pt x="4185348" y="375373"/>
                  </a:lnTo>
                  <a:lnTo>
                    <a:pt x="4143095" y="378269"/>
                  </a:lnTo>
                  <a:lnTo>
                    <a:pt x="4100652" y="375373"/>
                  </a:lnTo>
                  <a:lnTo>
                    <a:pt x="4069029" y="366979"/>
                  </a:lnTo>
                  <a:lnTo>
                    <a:pt x="4049280" y="353441"/>
                  </a:lnTo>
                  <a:lnTo>
                    <a:pt x="4042473" y="335140"/>
                  </a:lnTo>
                  <a:lnTo>
                    <a:pt x="4049280" y="316839"/>
                  </a:lnTo>
                  <a:lnTo>
                    <a:pt x="4069029" y="303301"/>
                  </a:lnTo>
                  <a:lnTo>
                    <a:pt x="4100652" y="294894"/>
                  </a:lnTo>
                  <a:lnTo>
                    <a:pt x="4143095" y="292011"/>
                  </a:lnTo>
                  <a:lnTo>
                    <a:pt x="4185348" y="294894"/>
                  </a:lnTo>
                  <a:lnTo>
                    <a:pt x="4216997" y="303301"/>
                  </a:lnTo>
                  <a:lnTo>
                    <a:pt x="4236847" y="316839"/>
                  </a:lnTo>
                  <a:lnTo>
                    <a:pt x="4243730" y="335140"/>
                  </a:lnTo>
                  <a:lnTo>
                    <a:pt x="4243730" y="281584"/>
                  </a:lnTo>
                  <a:lnTo>
                    <a:pt x="4201223" y="267982"/>
                  </a:lnTo>
                  <a:lnTo>
                    <a:pt x="4143095" y="263258"/>
                  </a:lnTo>
                  <a:lnTo>
                    <a:pt x="4085158" y="267982"/>
                  </a:lnTo>
                  <a:lnTo>
                    <a:pt x="4041800" y="281851"/>
                  </a:lnTo>
                  <a:lnTo>
                    <a:pt x="4014597" y="304380"/>
                  </a:lnTo>
                  <a:lnTo>
                    <a:pt x="4005186" y="335140"/>
                  </a:lnTo>
                  <a:lnTo>
                    <a:pt x="4014597" y="365823"/>
                  </a:lnTo>
                  <a:lnTo>
                    <a:pt x="4041800" y="388200"/>
                  </a:lnTo>
                  <a:lnTo>
                    <a:pt x="4085158" y="401916"/>
                  </a:lnTo>
                  <a:lnTo>
                    <a:pt x="4143095" y="406565"/>
                  </a:lnTo>
                  <a:lnTo>
                    <a:pt x="4201223" y="401916"/>
                  </a:lnTo>
                  <a:lnTo>
                    <a:pt x="4244568" y="388200"/>
                  </a:lnTo>
                  <a:lnTo>
                    <a:pt x="4256595" y="378269"/>
                  </a:lnTo>
                  <a:lnTo>
                    <a:pt x="4271657" y="365823"/>
                  </a:lnTo>
                  <a:lnTo>
                    <a:pt x="4281017" y="335140"/>
                  </a:lnTo>
                  <a:close/>
                </a:path>
                <a:path w="4325620" h="408940">
                  <a:moveTo>
                    <a:pt x="4325493" y="203504"/>
                  </a:moveTo>
                  <a:lnTo>
                    <a:pt x="4235640" y="203504"/>
                  </a:lnTo>
                  <a:lnTo>
                    <a:pt x="4235640" y="156337"/>
                  </a:lnTo>
                  <a:lnTo>
                    <a:pt x="4235640" y="146456"/>
                  </a:lnTo>
                  <a:lnTo>
                    <a:pt x="4271746" y="121754"/>
                  </a:lnTo>
                  <a:lnTo>
                    <a:pt x="4284611" y="86258"/>
                  </a:lnTo>
                  <a:lnTo>
                    <a:pt x="4274820" y="54635"/>
                  </a:lnTo>
                  <a:lnTo>
                    <a:pt x="4257345" y="39992"/>
                  </a:lnTo>
                  <a:lnTo>
                    <a:pt x="4246867" y="31203"/>
                  </a:lnTo>
                  <a:lnTo>
                    <a:pt x="4246867" y="86258"/>
                  </a:lnTo>
                  <a:lnTo>
                    <a:pt x="4239692" y="105613"/>
                  </a:lnTo>
                  <a:lnTo>
                    <a:pt x="4219079" y="120180"/>
                  </a:lnTo>
                  <a:lnTo>
                    <a:pt x="4199255" y="125755"/>
                  </a:lnTo>
                  <a:lnTo>
                    <a:pt x="4199255" y="156337"/>
                  </a:lnTo>
                  <a:lnTo>
                    <a:pt x="4199255" y="203504"/>
                  </a:lnTo>
                  <a:lnTo>
                    <a:pt x="4087393" y="203504"/>
                  </a:lnTo>
                  <a:lnTo>
                    <a:pt x="4087393" y="156337"/>
                  </a:lnTo>
                  <a:lnTo>
                    <a:pt x="4100271" y="158178"/>
                  </a:lnTo>
                  <a:lnTo>
                    <a:pt x="4113898" y="159600"/>
                  </a:lnTo>
                  <a:lnTo>
                    <a:pt x="4128198" y="160515"/>
                  </a:lnTo>
                  <a:lnTo>
                    <a:pt x="4143095" y="160832"/>
                  </a:lnTo>
                  <a:lnTo>
                    <a:pt x="4158246" y="160515"/>
                  </a:lnTo>
                  <a:lnTo>
                    <a:pt x="4172686" y="159600"/>
                  </a:lnTo>
                  <a:lnTo>
                    <a:pt x="4186377" y="158178"/>
                  </a:lnTo>
                  <a:lnTo>
                    <a:pt x="4199255" y="156337"/>
                  </a:lnTo>
                  <a:lnTo>
                    <a:pt x="4199255" y="125755"/>
                  </a:lnTo>
                  <a:lnTo>
                    <a:pt x="4186415" y="129349"/>
                  </a:lnTo>
                  <a:lnTo>
                    <a:pt x="4143095" y="132537"/>
                  </a:lnTo>
                  <a:lnTo>
                    <a:pt x="4099776" y="129349"/>
                  </a:lnTo>
                  <a:lnTo>
                    <a:pt x="4067124" y="120180"/>
                  </a:lnTo>
                  <a:lnTo>
                    <a:pt x="4046499" y="105613"/>
                  </a:lnTo>
                  <a:lnTo>
                    <a:pt x="4039324" y="86258"/>
                  </a:lnTo>
                  <a:lnTo>
                    <a:pt x="4046499" y="66713"/>
                  </a:lnTo>
                  <a:lnTo>
                    <a:pt x="4067124" y="52171"/>
                  </a:lnTo>
                  <a:lnTo>
                    <a:pt x="4099776" y="43116"/>
                  </a:lnTo>
                  <a:lnTo>
                    <a:pt x="4143095" y="39992"/>
                  </a:lnTo>
                  <a:lnTo>
                    <a:pt x="4186415" y="43116"/>
                  </a:lnTo>
                  <a:lnTo>
                    <a:pt x="4219079" y="52171"/>
                  </a:lnTo>
                  <a:lnTo>
                    <a:pt x="4239692" y="66713"/>
                  </a:lnTo>
                  <a:lnTo>
                    <a:pt x="4246867" y="86258"/>
                  </a:lnTo>
                  <a:lnTo>
                    <a:pt x="4246867" y="31203"/>
                  </a:lnTo>
                  <a:lnTo>
                    <a:pt x="4246702" y="31064"/>
                  </a:lnTo>
                  <a:lnTo>
                    <a:pt x="4202163" y="16332"/>
                  </a:lnTo>
                  <a:lnTo>
                    <a:pt x="4143095" y="11239"/>
                  </a:lnTo>
                  <a:lnTo>
                    <a:pt x="4084218" y="16332"/>
                  </a:lnTo>
                  <a:lnTo>
                    <a:pt x="4039666" y="31064"/>
                  </a:lnTo>
                  <a:lnTo>
                    <a:pt x="4011447" y="54635"/>
                  </a:lnTo>
                  <a:lnTo>
                    <a:pt x="4001592" y="86258"/>
                  </a:lnTo>
                  <a:lnTo>
                    <a:pt x="4004792" y="105270"/>
                  </a:lnTo>
                  <a:lnTo>
                    <a:pt x="4004907" y="105613"/>
                  </a:lnTo>
                  <a:lnTo>
                    <a:pt x="4014330" y="121970"/>
                  </a:lnTo>
                  <a:lnTo>
                    <a:pt x="4029824" y="135788"/>
                  </a:lnTo>
                  <a:lnTo>
                    <a:pt x="4051008" y="146900"/>
                  </a:lnTo>
                  <a:lnTo>
                    <a:pt x="4051008" y="203504"/>
                  </a:lnTo>
                  <a:lnTo>
                    <a:pt x="3960711" y="203504"/>
                  </a:lnTo>
                  <a:lnTo>
                    <a:pt x="3960711" y="233159"/>
                  </a:lnTo>
                  <a:lnTo>
                    <a:pt x="4325493" y="233159"/>
                  </a:lnTo>
                  <a:lnTo>
                    <a:pt x="4325493" y="2035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6827" y="8388456"/>
              <a:ext cx="190478" cy="1904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81795" y="8271662"/>
              <a:ext cx="13790294" cy="408305"/>
            </a:xfrm>
            <a:custGeom>
              <a:avLst/>
              <a:gdLst/>
              <a:ahLst/>
              <a:cxnLst/>
              <a:rect l="l" t="t" r="r" b="b"/>
              <a:pathLst>
                <a:path w="13790294" h="408304">
                  <a:moveTo>
                    <a:pt x="148247" y="381850"/>
                  </a:moveTo>
                  <a:lnTo>
                    <a:pt x="145110" y="366128"/>
                  </a:lnTo>
                  <a:lnTo>
                    <a:pt x="142405" y="352653"/>
                  </a:lnTo>
                  <a:lnTo>
                    <a:pt x="121310" y="358419"/>
                  </a:lnTo>
                  <a:lnTo>
                    <a:pt x="100291" y="362419"/>
                  </a:lnTo>
                  <a:lnTo>
                    <a:pt x="80124" y="364909"/>
                  </a:lnTo>
                  <a:lnTo>
                    <a:pt x="61544" y="366128"/>
                  </a:lnTo>
                  <a:lnTo>
                    <a:pt x="61544" y="246634"/>
                  </a:lnTo>
                  <a:lnTo>
                    <a:pt x="25603" y="246634"/>
                  </a:lnTo>
                  <a:lnTo>
                    <a:pt x="25603" y="396671"/>
                  </a:lnTo>
                  <a:lnTo>
                    <a:pt x="44932" y="396671"/>
                  </a:lnTo>
                  <a:lnTo>
                    <a:pt x="67259" y="396125"/>
                  </a:lnTo>
                  <a:lnTo>
                    <a:pt x="92544" y="393979"/>
                  </a:lnTo>
                  <a:lnTo>
                    <a:pt x="119849" y="389470"/>
                  </a:lnTo>
                  <a:lnTo>
                    <a:pt x="148247" y="381850"/>
                  </a:lnTo>
                  <a:close/>
                </a:path>
                <a:path w="13790294" h="408304">
                  <a:moveTo>
                    <a:pt x="185089" y="30099"/>
                  </a:moveTo>
                  <a:lnTo>
                    <a:pt x="149148" y="30099"/>
                  </a:lnTo>
                  <a:lnTo>
                    <a:pt x="149148" y="59753"/>
                  </a:lnTo>
                  <a:lnTo>
                    <a:pt x="149148" y="165773"/>
                  </a:lnTo>
                  <a:lnTo>
                    <a:pt x="35941" y="165773"/>
                  </a:lnTo>
                  <a:lnTo>
                    <a:pt x="35941" y="59753"/>
                  </a:lnTo>
                  <a:lnTo>
                    <a:pt x="149148" y="59753"/>
                  </a:lnTo>
                  <a:lnTo>
                    <a:pt x="149148" y="30099"/>
                  </a:lnTo>
                  <a:lnTo>
                    <a:pt x="0" y="30099"/>
                  </a:lnTo>
                  <a:lnTo>
                    <a:pt x="0" y="194970"/>
                  </a:lnTo>
                  <a:lnTo>
                    <a:pt x="185089" y="194970"/>
                  </a:lnTo>
                  <a:lnTo>
                    <a:pt x="185089" y="165773"/>
                  </a:lnTo>
                  <a:lnTo>
                    <a:pt x="185089" y="59753"/>
                  </a:lnTo>
                  <a:lnTo>
                    <a:pt x="185089" y="30099"/>
                  </a:lnTo>
                  <a:close/>
                </a:path>
                <a:path w="13790294" h="408304">
                  <a:moveTo>
                    <a:pt x="309524" y="349504"/>
                  </a:moveTo>
                  <a:lnTo>
                    <a:pt x="303999" y="326072"/>
                  </a:lnTo>
                  <a:lnTo>
                    <a:pt x="298246" y="319405"/>
                  </a:lnTo>
                  <a:lnTo>
                    <a:pt x="288582" y="308229"/>
                  </a:lnTo>
                  <a:lnTo>
                    <a:pt x="276733" y="302539"/>
                  </a:lnTo>
                  <a:lnTo>
                    <a:pt x="276733" y="349504"/>
                  </a:lnTo>
                  <a:lnTo>
                    <a:pt x="273621" y="362305"/>
                  </a:lnTo>
                  <a:lnTo>
                    <a:pt x="264934" y="372084"/>
                  </a:lnTo>
                  <a:lnTo>
                    <a:pt x="251714" y="378307"/>
                  </a:lnTo>
                  <a:lnTo>
                    <a:pt x="234950" y="380504"/>
                  </a:lnTo>
                  <a:lnTo>
                    <a:pt x="218008" y="378307"/>
                  </a:lnTo>
                  <a:lnTo>
                    <a:pt x="204800" y="372084"/>
                  </a:lnTo>
                  <a:lnTo>
                    <a:pt x="196227" y="362305"/>
                  </a:lnTo>
                  <a:lnTo>
                    <a:pt x="193179" y="349504"/>
                  </a:lnTo>
                  <a:lnTo>
                    <a:pt x="196227" y="337032"/>
                  </a:lnTo>
                  <a:lnTo>
                    <a:pt x="204800" y="327545"/>
                  </a:lnTo>
                  <a:lnTo>
                    <a:pt x="218008" y="321525"/>
                  </a:lnTo>
                  <a:lnTo>
                    <a:pt x="234950" y="319405"/>
                  </a:lnTo>
                  <a:lnTo>
                    <a:pt x="251714" y="321525"/>
                  </a:lnTo>
                  <a:lnTo>
                    <a:pt x="264934" y="327545"/>
                  </a:lnTo>
                  <a:lnTo>
                    <a:pt x="273621" y="337032"/>
                  </a:lnTo>
                  <a:lnTo>
                    <a:pt x="276733" y="349504"/>
                  </a:lnTo>
                  <a:lnTo>
                    <a:pt x="276733" y="302539"/>
                  </a:lnTo>
                  <a:lnTo>
                    <a:pt x="264985" y="296887"/>
                  </a:lnTo>
                  <a:lnTo>
                    <a:pt x="234950" y="292900"/>
                  </a:lnTo>
                  <a:lnTo>
                    <a:pt x="204914" y="296887"/>
                  </a:lnTo>
                  <a:lnTo>
                    <a:pt x="181330" y="308229"/>
                  </a:lnTo>
                  <a:lnTo>
                    <a:pt x="165900" y="326072"/>
                  </a:lnTo>
                  <a:lnTo>
                    <a:pt x="160375" y="349504"/>
                  </a:lnTo>
                  <a:lnTo>
                    <a:pt x="165900" y="373202"/>
                  </a:lnTo>
                  <a:lnTo>
                    <a:pt x="181330" y="391172"/>
                  </a:lnTo>
                  <a:lnTo>
                    <a:pt x="204914" y="402577"/>
                  </a:lnTo>
                  <a:lnTo>
                    <a:pt x="234950" y="406565"/>
                  </a:lnTo>
                  <a:lnTo>
                    <a:pt x="264985" y="402577"/>
                  </a:lnTo>
                  <a:lnTo>
                    <a:pt x="288582" y="391172"/>
                  </a:lnTo>
                  <a:lnTo>
                    <a:pt x="297738" y="380504"/>
                  </a:lnTo>
                  <a:lnTo>
                    <a:pt x="303999" y="373202"/>
                  </a:lnTo>
                  <a:lnTo>
                    <a:pt x="309524" y="349504"/>
                  </a:lnTo>
                  <a:close/>
                </a:path>
                <a:path w="13790294" h="408304">
                  <a:moveTo>
                    <a:pt x="336029" y="250672"/>
                  </a:moveTo>
                  <a:lnTo>
                    <a:pt x="252920" y="250672"/>
                  </a:lnTo>
                  <a:lnTo>
                    <a:pt x="252920" y="215188"/>
                  </a:lnTo>
                  <a:lnTo>
                    <a:pt x="216979" y="215188"/>
                  </a:lnTo>
                  <a:lnTo>
                    <a:pt x="216979" y="250672"/>
                  </a:lnTo>
                  <a:lnTo>
                    <a:pt x="133426" y="250672"/>
                  </a:lnTo>
                  <a:lnTo>
                    <a:pt x="133426" y="278079"/>
                  </a:lnTo>
                  <a:lnTo>
                    <a:pt x="336029" y="278079"/>
                  </a:lnTo>
                  <a:lnTo>
                    <a:pt x="336029" y="250672"/>
                  </a:lnTo>
                  <a:close/>
                </a:path>
                <a:path w="13790294" h="408304">
                  <a:moveTo>
                    <a:pt x="355803" y="94335"/>
                  </a:moveTo>
                  <a:lnTo>
                    <a:pt x="296049" y="94335"/>
                  </a:lnTo>
                  <a:lnTo>
                    <a:pt x="296049" y="4038"/>
                  </a:lnTo>
                  <a:lnTo>
                    <a:pt x="259207" y="4038"/>
                  </a:lnTo>
                  <a:lnTo>
                    <a:pt x="259207" y="209346"/>
                  </a:lnTo>
                  <a:lnTo>
                    <a:pt x="296049" y="209346"/>
                  </a:lnTo>
                  <a:lnTo>
                    <a:pt x="296049" y="125336"/>
                  </a:lnTo>
                  <a:lnTo>
                    <a:pt x="355803" y="125336"/>
                  </a:lnTo>
                  <a:lnTo>
                    <a:pt x="355803" y="94335"/>
                  </a:lnTo>
                  <a:close/>
                </a:path>
                <a:path w="13790294" h="408304">
                  <a:moveTo>
                    <a:pt x="720128" y="98386"/>
                  </a:moveTo>
                  <a:lnTo>
                    <a:pt x="710145" y="64592"/>
                  </a:lnTo>
                  <a:lnTo>
                    <a:pt x="691070" y="47625"/>
                  </a:lnTo>
                  <a:lnTo>
                    <a:pt x="682396" y="39916"/>
                  </a:lnTo>
                  <a:lnTo>
                    <a:pt x="682396" y="98386"/>
                  </a:lnTo>
                  <a:lnTo>
                    <a:pt x="675081" y="119697"/>
                  </a:lnTo>
                  <a:lnTo>
                    <a:pt x="654265" y="135496"/>
                  </a:lnTo>
                  <a:lnTo>
                    <a:pt x="621563" y="145326"/>
                  </a:lnTo>
                  <a:lnTo>
                    <a:pt x="578624" y="148691"/>
                  </a:lnTo>
                  <a:lnTo>
                    <a:pt x="535686" y="145326"/>
                  </a:lnTo>
                  <a:lnTo>
                    <a:pt x="502983" y="135496"/>
                  </a:lnTo>
                  <a:lnTo>
                    <a:pt x="482155" y="119697"/>
                  </a:lnTo>
                  <a:lnTo>
                    <a:pt x="474840" y="98386"/>
                  </a:lnTo>
                  <a:lnTo>
                    <a:pt x="482155" y="77000"/>
                  </a:lnTo>
                  <a:lnTo>
                    <a:pt x="502983" y="61036"/>
                  </a:lnTo>
                  <a:lnTo>
                    <a:pt x="535686" y="51066"/>
                  </a:lnTo>
                  <a:lnTo>
                    <a:pt x="578624" y="47625"/>
                  </a:lnTo>
                  <a:lnTo>
                    <a:pt x="621563" y="51066"/>
                  </a:lnTo>
                  <a:lnTo>
                    <a:pt x="654265" y="61036"/>
                  </a:lnTo>
                  <a:lnTo>
                    <a:pt x="675081" y="77000"/>
                  </a:lnTo>
                  <a:lnTo>
                    <a:pt x="682396" y="98386"/>
                  </a:lnTo>
                  <a:lnTo>
                    <a:pt x="682396" y="39916"/>
                  </a:lnTo>
                  <a:lnTo>
                    <a:pt x="681723" y="39306"/>
                  </a:lnTo>
                  <a:lnTo>
                    <a:pt x="637120" y="23456"/>
                  </a:lnTo>
                  <a:lnTo>
                    <a:pt x="578624" y="17970"/>
                  </a:lnTo>
                  <a:lnTo>
                    <a:pt x="520115" y="23456"/>
                  </a:lnTo>
                  <a:lnTo>
                    <a:pt x="475526" y="39306"/>
                  </a:lnTo>
                  <a:lnTo>
                    <a:pt x="447090" y="64592"/>
                  </a:lnTo>
                  <a:lnTo>
                    <a:pt x="437108" y="98386"/>
                  </a:lnTo>
                  <a:lnTo>
                    <a:pt x="447090" y="132105"/>
                  </a:lnTo>
                  <a:lnTo>
                    <a:pt x="475526" y="157238"/>
                  </a:lnTo>
                  <a:lnTo>
                    <a:pt x="520115" y="172923"/>
                  </a:lnTo>
                  <a:lnTo>
                    <a:pt x="578624" y="178346"/>
                  </a:lnTo>
                  <a:lnTo>
                    <a:pt x="637120" y="172923"/>
                  </a:lnTo>
                  <a:lnTo>
                    <a:pt x="681723" y="157238"/>
                  </a:lnTo>
                  <a:lnTo>
                    <a:pt x="691375" y="148691"/>
                  </a:lnTo>
                  <a:lnTo>
                    <a:pt x="710145" y="132105"/>
                  </a:lnTo>
                  <a:lnTo>
                    <a:pt x="720128" y="98386"/>
                  </a:lnTo>
                  <a:close/>
                </a:path>
                <a:path w="13790294" h="408304">
                  <a:moveTo>
                    <a:pt x="720585" y="367919"/>
                  </a:moveTo>
                  <a:lnTo>
                    <a:pt x="480237" y="367919"/>
                  </a:lnTo>
                  <a:lnTo>
                    <a:pt x="480237" y="281216"/>
                  </a:lnTo>
                  <a:lnTo>
                    <a:pt x="443395" y="281216"/>
                  </a:lnTo>
                  <a:lnTo>
                    <a:pt x="443395" y="398018"/>
                  </a:lnTo>
                  <a:lnTo>
                    <a:pt x="720585" y="398018"/>
                  </a:lnTo>
                  <a:lnTo>
                    <a:pt x="720585" y="367919"/>
                  </a:lnTo>
                  <a:close/>
                </a:path>
                <a:path w="13790294" h="408304">
                  <a:moveTo>
                    <a:pt x="760564" y="216077"/>
                  </a:moveTo>
                  <a:lnTo>
                    <a:pt x="396227" y="216077"/>
                  </a:lnTo>
                  <a:lnTo>
                    <a:pt x="396227" y="245732"/>
                  </a:lnTo>
                  <a:lnTo>
                    <a:pt x="760564" y="245732"/>
                  </a:lnTo>
                  <a:lnTo>
                    <a:pt x="760564" y="216077"/>
                  </a:lnTo>
                  <a:close/>
                </a:path>
                <a:path w="13790294" h="408304">
                  <a:moveTo>
                    <a:pt x="1152893" y="108267"/>
                  </a:moveTo>
                  <a:lnTo>
                    <a:pt x="1145070" y="71678"/>
                  </a:lnTo>
                  <a:lnTo>
                    <a:pt x="1127353" y="48514"/>
                  </a:lnTo>
                  <a:lnTo>
                    <a:pt x="1123353" y="43294"/>
                  </a:lnTo>
                  <a:lnTo>
                    <a:pt x="1116952" y="39738"/>
                  </a:lnTo>
                  <a:lnTo>
                    <a:pt x="1116952" y="108267"/>
                  </a:lnTo>
                  <a:lnTo>
                    <a:pt x="1111846" y="132130"/>
                  </a:lnTo>
                  <a:lnTo>
                    <a:pt x="1097635" y="150888"/>
                  </a:lnTo>
                  <a:lnTo>
                    <a:pt x="1076020" y="163169"/>
                  </a:lnTo>
                  <a:lnTo>
                    <a:pt x="1048664" y="167563"/>
                  </a:lnTo>
                  <a:lnTo>
                    <a:pt x="1021511" y="163169"/>
                  </a:lnTo>
                  <a:lnTo>
                    <a:pt x="999871" y="150888"/>
                  </a:lnTo>
                  <a:lnTo>
                    <a:pt x="985558" y="132130"/>
                  </a:lnTo>
                  <a:lnTo>
                    <a:pt x="980389" y="108267"/>
                  </a:lnTo>
                  <a:lnTo>
                    <a:pt x="985558" y="84150"/>
                  </a:lnTo>
                  <a:lnTo>
                    <a:pt x="999871" y="65252"/>
                  </a:lnTo>
                  <a:lnTo>
                    <a:pt x="1021511" y="52920"/>
                  </a:lnTo>
                  <a:lnTo>
                    <a:pt x="1048664" y="48514"/>
                  </a:lnTo>
                  <a:lnTo>
                    <a:pt x="1076020" y="52920"/>
                  </a:lnTo>
                  <a:lnTo>
                    <a:pt x="1097635" y="65252"/>
                  </a:lnTo>
                  <a:lnTo>
                    <a:pt x="1111846" y="84150"/>
                  </a:lnTo>
                  <a:lnTo>
                    <a:pt x="1116952" y="108267"/>
                  </a:lnTo>
                  <a:lnTo>
                    <a:pt x="1116952" y="39738"/>
                  </a:lnTo>
                  <a:lnTo>
                    <a:pt x="1090345" y="24942"/>
                  </a:lnTo>
                  <a:lnTo>
                    <a:pt x="1048664" y="18415"/>
                  </a:lnTo>
                  <a:lnTo>
                    <a:pt x="1007059" y="24942"/>
                  </a:lnTo>
                  <a:lnTo>
                    <a:pt x="974204" y="43294"/>
                  </a:lnTo>
                  <a:lnTo>
                    <a:pt x="952639" y="71678"/>
                  </a:lnTo>
                  <a:lnTo>
                    <a:pt x="944892" y="108267"/>
                  </a:lnTo>
                  <a:lnTo>
                    <a:pt x="952639" y="144526"/>
                  </a:lnTo>
                  <a:lnTo>
                    <a:pt x="974204" y="172618"/>
                  </a:lnTo>
                  <a:lnTo>
                    <a:pt x="1007059" y="190766"/>
                  </a:lnTo>
                  <a:lnTo>
                    <a:pt x="1048664" y="197218"/>
                  </a:lnTo>
                  <a:lnTo>
                    <a:pt x="1090345" y="190766"/>
                  </a:lnTo>
                  <a:lnTo>
                    <a:pt x="1123353" y="172618"/>
                  </a:lnTo>
                  <a:lnTo>
                    <a:pt x="1127264" y="167563"/>
                  </a:lnTo>
                  <a:lnTo>
                    <a:pt x="1145070" y="144526"/>
                  </a:lnTo>
                  <a:lnTo>
                    <a:pt x="1152893" y="108267"/>
                  </a:lnTo>
                  <a:close/>
                </a:path>
                <a:path w="13790294" h="408304">
                  <a:moveTo>
                    <a:pt x="1266101" y="4038"/>
                  </a:moveTo>
                  <a:lnTo>
                    <a:pt x="1229258" y="4038"/>
                  </a:lnTo>
                  <a:lnTo>
                    <a:pt x="1229258" y="210693"/>
                  </a:lnTo>
                  <a:lnTo>
                    <a:pt x="1266101" y="210693"/>
                  </a:lnTo>
                  <a:lnTo>
                    <a:pt x="1266101" y="4038"/>
                  </a:lnTo>
                  <a:close/>
                </a:path>
                <a:path w="13790294" h="408304">
                  <a:moveTo>
                    <a:pt x="1279575" y="372414"/>
                  </a:moveTo>
                  <a:lnTo>
                    <a:pt x="1042377" y="372414"/>
                  </a:lnTo>
                  <a:lnTo>
                    <a:pt x="1042377" y="327939"/>
                  </a:lnTo>
                  <a:lnTo>
                    <a:pt x="1266101" y="327939"/>
                  </a:lnTo>
                  <a:lnTo>
                    <a:pt x="1266101" y="230454"/>
                  </a:lnTo>
                  <a:lnTo>
                    <a:pt x="1005090" y="230454"/>
                  </a:lnTo>
                  <a:lnTo>
                    <a:pt x="1005090" y="259664"/>
                  </a:lnTo>
                  <a:lnTo>
                    <a:pt x="1229715" y="259664"/>
                  </a:lnTo>
                  <a:lnTo>
                    <a:pt x="1229715" y="300545"/>
                  </a:lnTo>
                  <a:lnTo>
                    <a:pt x="1005992" y="300545"/>
                  </a:lnTo>
                  <a:lnTo>
                    <a:pt x="1005992" y="401612"/>
                  </a:lnTo>
                  <a:lnTo>
                    <a:pt x="1279575" y="401612"/>
                  </a:lnTo>
                  <a:lnTo>
                    <a:pt x="1279575" y="372414"/>
                  </a:lnTo>
                  <a:close/>
                </a:path>
                <a:path w="13790294" h="408304">
                  <a:moveTo>
                    <a:pt x="1665478" y="99733"/>
                  </a:moveTo>
                  <a:lnTo>
                    <a:pt x="1629079" y="99733"/>
                  </a:lnTo>
                  <a:lnTo>
                    <a:pt x="1629079" y="151396"/>
                  </a:lnTo>
                  <a:lnTo>
                    <a:pt x="1665478" y="151396"/>
                  </a:lnTo>
                  <a:lnTo>
                    <a:pt x="1665478" y="99733"/>
                  </a:lnTo>
                  <a:close/>
                </a:path>
                <a:path w="13790294" h="408304">
                  <a:moveTo>
                    <a:pt x="1665478" y="71450"/>
                  </a:moveTo>
                  <a:lnTo>
                    <a:pt x="1433220" y="71450"/>
                  </a:lnTo>
                  <a:lnTo>
                    <a:pt x="1433220" y="20650"/>
                  </a:lnTo>
                  <a:lnTo>
                    <a:pt x="1396822" y="20650"/>
                  </a:lnTo>
                  <a:lnTo>
                    <a:pt x="1396822" y="71450"/>
                  </a:lnTo>
                  <a:lnTo>
                    <a:pt x="1396822" y="99390"/>
                  </a:lnTo>
                  <a:lnTo>
                    <a:pt x="1396822" y="151460"/>
                  </a:lnTo>
                  <a:lnTo>
                    <a:pt x="1396822" y="180670"/>
                  </a:lnTo>
                  <a:lnTo>
                    <a:pt x="1665478" y="180670"/>
                  </a:lnTo>
                  <a:lnTo>
                    <a:pt x="1665478" y="151460"/>
                  </a:lnTo>
                  <a:lnTo>
                    <a:pt x="1433220" y="151460"/>
                  </a:lnTo>
                  <a:lnTo>
                    <a:pt x="1433220" y="99390"/>
                  </a:lnTo>
                  <a:lnTo>
                    <a:pt x="1665478" y="99390"/>
                  </a:lnTo>
                  <a:lnTo>
                    <a:pt x="1665478" y="71450"/>
                  </a:lnTo>
                  <a:close/>
                </a:path>
                <a:path w="13790294" h="408304">
                  <a:moveTo>
                    <a:pt x="1665478" y="20218"/>
                  </a:moveTo>
                  <a:lnTo>
                    <a:pt x="1629079" y="20218"/>
                  </a:lnTo>
                  <a:lnTo>
                    <a:pt x="1629079" y="70980"/>
                  </a:lnTo>
                  <a:lnTo>
                    <a:pt x="1665478" y="70980"/>
                  </a:lnTo>
                  <a:lnTo>
                    <a:pt x="1665478" y="20218"/>
                  </a:lnTo>
                  <a:close/>
                </a:path>
                <a:path w="13790294" h="408304">
                  <a:moveTo>
                    <a:pt x="1672666" y="367360"/>
                  </a:moveTo>
                  <a:lnTo>
                    <a:pt x="1432318" y="367360"/>
                  </a:lnTo>
                  <a:lnTo>
                    <a:pt x="1432318" y="286080"/>
                  </a:lnTo>
                  <a:lnTo>
                    <a:pt x="1395476" y="286080"/>
                  </a:lnTo>
                  <a:lnTo>
                    <a:pt x="1395476" y="367360"/>
                  </a:lnTo>
                  <a:lnTo>
                    <a:pt x="1395476" y="397840"/>
                  </a:lnTo>
                  <a:lnTo>
                    <a:pt x="1672666" y="397840"/>
                  </a:lnTo>
                  <a:lnTo>
                    <a:pt x="1672666" y="367360"/>
                  </a:lnTo>
                  <a:close/>
                </a:path>
                <a:path w="13790294" h="408304">
                  <a:moveTo>
                    <a:pt x="1713090" y="224167"/>
                  </a:moveTo>
                  <a:lnTo>
                    <a:pt x="1549565" y="224167"/>
                  </a:lnTo>
                  <a:lnTo>
                    <a:pt x="1549565" y="181038"/>
                  </a:lnTo>
                  <a:lnTo>
                    <a:pt x="1512735" y="181038"/>
                  </a:lnTo>
                  <a:lnTo>
                    <a:pt x="1512735" y="224167"/>
                  </a:lnTo>
                  <a:lnTo>
                    <a:pt x="1348308" y="224167"/>
                  </a:lnTo>
                  <a:lnTo>
                    <a:pt x="1348308" y="254266"/>
                  </a:lnTo>
                  <a:lnTo>
                    <a:pt x="1713090" y="254266"/>
                  </a:lnTo>
                  <a:lnTo>
                    <a:pt x="1713090" y="224167"/>
                  </a:lnTo>
                  <a:close/>
                </a:path>
                <a:path w="13790294" h="408304">
                  <a:moveTo>
                    <a:pt x="2000605" y="128485"/>
                  </a:moveTo>
                  <a:lnTo>
                    <a:pt x="1992604" y="89789"/>
                  </a:lnTo>
                  <a:lnTo>
                    <a:pt x="1974215" y="65138"/>
                  </a:lnTo>
                  <a:lnTo>
                    <a:pt x="1970278" y="59855"/>
                  </a:lnTo>
                  <a:lnTo>
                    <a:pt x="1964664" y="56680"/>
                  </a:lnTo>
                  <a:lnTo>
                    <a:pt x="1964664" y="128485"/>
                  </a:lnTo>
                  <a:lnTo>
                    <a:pt x="1959305" y="154114"/>
                  </a:lnTo>
                  <a:lnTo>
                    <a:pt x="1944395" y="174129"/>
                  </a:lnTo>
                  <a:lnTo>
                    <a:pt x="1921637" y="187172"/>
                  </a:lnTo>
                  <a:lnTo>
                    <a:pt x="1892782" y="191820"/>
                  </a:lnTo>
                  <a:lnTo>
                    <a:pt x="1863928" y="187172"/>
                  </a:lnTo>
                  <a:lnTo>
                    <a:pt x="1841182" y="174129"/>
                  </a:lnTo>
                  <a:lnTo>
                    <a:pt x="1826260" y="154114"/>
                  </a:lnTo>
                  <a:lnTo>
                    <a:pt x="1820913" y="128485"/>
                  </a:lnTo>
                  <a:lnTo>
                    <a:pt x="1826260" y="102666"/>
                  </a:lnTo>
                  <a:lnTo>
                    <a:pt x="1841182" y="82664"/>
                  </a:lnTo>
                  <a:lnTo>
                    <a:pt x="1863928" y="69735"/>
                  </a:lnTo>
                  <a:lnTo>
                    <a:pt x="1892782" y="65138"/>
                  </a:lnTo>
                  <a:lnTo>
                    <a:pt x="1921637" y="69735"/>
                  </a:lnTo>
                  <a:lnTo>
                    <a:pt x="1944395" y="82664"/>
                  </a:lnTo>
                  <a:lnTo>
                    <a:pt x="1959305" y="102666"/>
                  </a:lnTo>
                  <a:lnTo>
                    <a:pt x="1964664" y="128485"/>
                  </a:lnTo>
                  <a:lnTo>
                    <a:pt x="1964664" y="56680"/>
                  </a:lnTo>
                  <a:lnTo>
                    <a:pt x="1936165" y="40538"/>
                  </a:lnTo>
                  <a:lnTo>
                    <a:pt x="1892782" y="33693"/>
                  </a:lnTo>
                  <a:lnTo>
                    <a:pt x="1849602" y="40538"/>
                  </a:lnTo>
                  <a:lnTo>
                    <a:pt x="1815465" y="59855"/>
                  </a:lnTo>
                  <a:lnTo>
                    <a:pt x="1793036" y="89789"/>
                  </a:lnTo>
                  <a:lnTo>
                    <a:pt x="1784972" y="128485"/>
                  </a:lnTo>
                  <a:lnTo>
                    <a:pt x="1793036" y="166979"/>
                  </a:lnTo>
                  <a:lnTo>
                    <a:pt x="1815465" y="196938"/>
                  </a:lnTo>
                  <a:lnTo>
                    <a:pt x="1849602" y="216357"/>
                  </a:lnTo>
                  <a:lnTo>
                    <a:pt x="1892782" y="223266"/>
                  </a:lnTo>
                  <a:lnTo>
                    <a:pt x="1936165" y="216357"/>
                  </a:lnTo>
                  <a:lnTo>
                    <a:pt x="1970278" y="196938"/>
                  </a:lnTo>
                  <a:lnTo>
                    <a:pt x="1974088" y="191820"/>
                  </a:lnTo>
                  <a:lnTo>
                    <a:pt x="1992604" y="166979"/>
                  </a:lnTo>
                  <a:lnTo>
                    <a:pt x="2000605" y="128485"/>
                  </a:lnTo>
                  <a:close/>
                </a:path>
                <a:path w="13790294" h="408304">
                  <a:moveTo>
                    <a:pt x="2030247" y="301891"/>
                  </a:moveTo>
                  <a:lnTo>
                    <a:pt x="2027110" y="274485"/>
                  </a:lnTo>
                  <a:lnTo>
                    <a:pt x="1973046" y="281101"/>
                  </a:lnTo>
                  <a:lnTo>
                    <a:pt x="1917814" y="285203"/>
                  </a:lnTo>
                  <a:lnTo>
                    <a:pt x="1863382" y="287388"/>
                  </a:lnTo>
                  <a:lnTo>
                    <a:pt x="1811705" y="288251"/>
                  </a:lnTo>
                  <a:lnTo>
                    <a:pt x="1764753" y="288404"/>
                  </a:lnTo>
                  <a:lnTo>
                    <a:pt x="1769249" y="319405"/>
                  </a:lnTo>
                  <a:lnTo>
                    <a:pt x="1815630" y="319227"/>
                  </a:lnTo>
                  <a:lnTo>
                    <a:pt x="1866430" y="318160"/>
                  </a:lnTo>
                  <a:lnTo>
                    <a:pt x="1920138" y="315429"/>
                  </a:lnTo>
                  <a:lnTo>
                    <a:pt x="1975243" y="310261"/>
                  </a:lnTo>
                  <a:lnTo>
                    <a:pt x="2030247" y="301891"/>
                  </a:lnTo>
                  <a:close/>
                </a:path>
                <a:path w="13790294" h="408304">
                  <a:moveTo>
                    <a:pt x="2090445" y="4038"/>
                  </a:moveTo>
                  <a:lnTo>
                    <a:pt x="2053615" y="4038"/>
                  </a:lnTo>
                  <a:lnTo>
                    <a:pt x="2053615" y="407911"/>
                  </a:lnTo>
                  <a:lnTo>
                    <a:pt x="2090445" y="407911"/>
                  </a:lnTo>
                  <a:lnTo>
                    <a:pt x="2090445" y="4038"/>
                  </a:lnTo>
                  <a:close/>
                </a:path>
                <a:path w="13790294" h="408304">
                  <a:moveTo>
                    <a:pt x="2552395" y="290207"/>
                  </a:moveTo>
                  <a:lnTo>
                    <a:pt x="2510536" y="263715"/>
                  </a:lnTo>
                  <a:lnTo>
                    <a:pt x="2476246" y="224840"/>
                  </a:lnTo>
                  <a:lnTo>
                    <a:pt x="2462403" y="196761"/>
                  </a:lnTo>
                  <a:lnTo>
                    <a:pt x="2453081" y="177888"/>
                  </a:lnTo>
                  <a:lnTo>
                    <a:pt x="2444585" y="127139"/>
                  </a:lnTo>
                  <a:lnTo>
                    <a:pt x="2444585" y="75920"/>
                  </a:lnTo>
                  <a:lnTo>
                    <a:pt x="2539365" y="75920"/>
                  </a:lnTo>
                  <a:lnTo>
                    <a:pt x="2539365" y="45377"/>
                  </a:lnTo>
                  <a:lnTo>
                    <a:pt x="2314295" y="45377"/>
                  </a:lnTo>
                  <a:lnTo>
                    <a:pt x="2314295" y="75920"/>
                  </a:lnTo>
                  <a:lnTo>
                    <a:pt x="2407742" y="75920"/>
                  </a:lnTo>
                  <a:lnTo>
                    <a:pt x="2407742" y="127139"/>
                  </a:lnTo>
                  <a:lnTo>
                    <a:pt x="2399182" y="179679"/>
                  </a:lnTo>
                  <a:lnTo>
                    <a:pt x="2376017" y="229450"/>
                  </a:lnTo>
                  <a:lnTo>
                    <a:pt x="2341981" y="271297"/>
                  </a:lnTo>
                  <a:lnTo>
                    <a:pt x="2300821" y="300088"/>
                  </a:lnTo>
                  <a:lnTo>
                    <a:pt x="2322385" y="329742"/>
                  </a:lnTo>
                  <a:lnTo>
                    <a:pt x="2355342" y="307378"/>
                  </a:lnTo>
                  <a:lnTo>
                    <a:pt x="2384552" y="276555"/>
                  </a:lnTo>
                  <a:lnTo>
                    <a:pt x="2408618" y="239090"/>
                  </a:lnTo>
                  <a:lnTo>
                    <a:pt x="2426157" y="196761"/>
                  </a:lnTo>
                  <a:lnTo>
                    <a:pt x="2444229" y="236283"/>
                  </a:lnTo>
                  <a:lnTo>
                    <a:pt x="2468664" y="270941"/>
                  </a:lnTo>
                  <a:lnTo>
                    <a:pt x="2498242" y="299300"/>
                  </a:lnTo>
                  <a:lnTo>
                    <a:pt x="2531732" y="319862"/>
                  </a:lnTo>
                  <a:lnTo>
                    <a:pt x="2552395" y="290207"/>
                  </a:lnTo>
                  <a:close/>
                </a:path>
                <a:path w="13790294" h="408304">
                  <a:moveTo>
                    <a:pt x="2630563" y="4495"/>
                  </a:moveTo>
                  <a:lnTo>
                    <a:pt x="2593721" y="4495"/>
                  </a:lnTo>
                  <a:lnTo>
                    <a:pt x="2593721" y="407009"/>
                  </a:lnTo>
                  <a:lnTo>
                    <a:pt x="2630563" y="407009"/>
                  </a:lnTo>
                  <a:lnTo>
                    <a:pt x="2630563" y="4495"/>
                  </a:lnTo>
                  <a:close/>
                </a:path>
                <a:path w="13790294" h="408304">
                  <a:moveTo>
                    <a:pt x="2917177" y="29654"/>
                  </a:moveTo>
                  <a:lnTo>
                    <a:pt x="2881236" y="29654"/>
                  </a:lnTo>
                  <a:lnTo>
                    <a:pt x="2881236" y="90297"/>
                  </a:lnTo>
                  <a:lnTo>
                    <a:pt x="2881236" y="119049"/>
                  </a:lnTo>
                  <a:lnTo>
                    <a:pt x="2881236" y="185534"/>
                  </a:lnTo>
                  <a:lnTo>
                    <a:pt x="2767126" y="185534"/>
                  </a:lnTo>
                  <a:lnTo>
                    <a:pt x="2767126" y="119049"/>
                  </a:lnTo>
                  <a:lnTo>
                    <a:pt x="2881236" y="119049"/>
                  </a:lnTo>
                  <a:lnTo>
                    <a:pt x="2881236" y="90297"/>
                  </a:lnTo>
                  <a:lnTo>
                    <a:pt x="2767126" y="90297"/>
                  </a:lnTo>
                  <a:lnTo>
                    <a:pt x="2767126" y="29654"/>
                  </a:lnTo>
                  <a:lnTo>
                    <a:pt x="2730741" y="29654"/>
                  </a:lnTo>
                  <a:lnTo>
                    <a:pt x="2730741" y="215188"/>
                  </a:lnTo>
                  <a:lnTo>
                    <a:pt x="2917177" y="215188"/>
                  </a:lnTo>
                  <a:lnTo>
                    <a:pt x="2917177" y="185534"/>
                  </a:lnTo>
                  <a:lnTo>
                    <a:pt x="2917177" y="119049"/>
                  </a:lnTo>
                  <a:lnTo>
                    <a:pt x="2917177" y="90297"/>
                  </a:lnTo>
                  <a:lnTo>
                    <a:pt x="2917177" y="29654"/>
                  </a:lnTo>
                  <a:close/>
                </a:path>
                <a:path w="13790294" h="408304">
                  <a:moveTo>
                    <a:pt x="3031286" y="331990"/>
                  </a:moveTo>
                  <a:lnTo>
                    <a:pt x="3022079" y="300177"/>
                  </a:lnTo>
                  <a:lnTo>
                    <a:pt x="3006877" y="286613"/>
                  </a:lnTo>
                  <a:lnTo>
                    <a:pt x="2995676" y="276618"/>
                  </a:lnTo>
                  <a:lnTo>
                    <a:pt x="2994444" y="276186"/>
                  </a:lnTo>
                  <a:lnTo>
                    <a:pt x="2994444" y="331990"/>
                  </a:lnTo>
                  <a:lnTo>
                    <a:pt x="2987827" y="351269"/>
                  </a:lnTo>
                  <a:lnTo>
                    <a:pt x="2968841" y="365683"/>
                  </a:lnTo>
                  <a:lnTo>
                    <a:pt x="2938729" y="374688"/>
                  </a:lnTo>
                  <a:lnTo>
                    <a:pt x="2898762" y="377812"/>
                  </a:lnTo>
                  <a:lnTo>
                    <a:pt x="2858338" y="374688"/>
                  </a:lnTo>
                  <a:lnTo>
                    <a:pt x="2828112" y="365683"/>
                  </a:lnTo>
                  <a:lnTo>
                    <a:pt x="2809176" y="351269"/>
                  </a:lnTo>
                  <a:lnTo>
                    <a:pt x="2802623" y="331990"/>
                  </a:lnTo>
                  <a:lnTo>
                    <a:pt x="2809176" y="312762"/>
                  </a:lnTo>
                  <a:lnTo>
                    <a:pt x="2828112" y="298513"/>
                  </a:lnTo>
                  <a:lnTo>
                    <a:pt x="2858338" y="289661"/>
                  </a:lnTo>
                  <a:lnTo>
                    <a:pt x="2898762" y="286613"/>
                  </a:lnTo>
                  <a:lnTo>
                    <a:pt x="2938729" y="289661"/>
                  </a:lnTo>
                  <a:lnTo>
                    <a:pt x="2968841" y="298513"/>
                  </a:lnTo>
                  <a:lnTo>
                    <a:pt x="2987827" y="312762"/>
                  </a:lnTo>
                  <a:lnTo>
                    <a:pt x="2994444" y="331990"/>
                  </a:lnTo>
                  <a:lnTo>
                    <a:pt x="2994444" y="276186"/>
                  </a:lnTo>
                  <a:lnTo>
                    <a:pt x="2953956" y="261988"/>
                  </a:lnTo>
                  <a:lnTo>
                    <a:pt x="2898762" y="256959"/>
                  </a:lnTo>
                  <a:lnTo>
                    <a:pt x="2843301" y="261988"/>
                  </a:lnTo>
                  <a:lnTo>
                    <a:pt x="2801442" y="276618"/>
                  </a:lnTo>
                  <a:lnTo>
                    <a:pt x="2775000" y="300177"/>
                  </a:lnTo>
                  <a:lnTo>
                    <a:pt x="2765780" y="331990"/>
                  </a:lnTo>
                  <a:lnTo>
                    <a:pt x="2775000" y="363791"/>
                  </a:lnTo>
                  <a:lnTo>
                    <a:pt x="2801442" y="387350"/>
                  </a:lnTo>
                  <a:lnTo>
                    <a:pt x="2843301" y="401980"/>
                  </a:lnTo>
                  <a:lnTo>
                    <a:pt x="2898762" y="407009"/>
                  </a:lnTo>
                  <a:lnTo>
                    <a:pt x="2953956" y="401980"/>
                  </a:lnTo>
                  <a:lnTo>
                    <a:pt x="2995676" y="387350"/>
                  </a:lnTo>
                  <a:lnTo>
                    <a:pt x="3006382" y="377812"/>
                  </a:lnTo>
                  <a:lnTo>
                    <a:pt x="3022079" y="363791"/>
                  </a:lnTo>
                  <a:lnTo>
                    <a:pt x="3031286" y="331990"/>
                  </a:lnTo>
                  <a:close/>
                </a:path>
                <a:path w="13790294" h="408304">
                  <a:moveTo>
                    <a:pt x="3086544" y="105575"/>
                  </a:moveTo>
                  <a:lnTo>
                    <a:pt x="3026791" y="105575"/>
                  </a:lnTo>
                  <a:lnTo>
                    <a:pt x="3026791" y="4038"/>
                  </a:lnTo>
                  <a:lnTo>
                    <a:pt x="2989948" y="4038"/>
                  </a:lnTo>
                  <a:lnTo>
                    <a:pt x="2989948" y="246634"/>
                  </a:lnTo>
                  <a:lnTo>
                    <a:pt x="3026791" y="246634"/>
                  </a:lnTo>
                  <a:lnTo>
                    <a:pt x="3026791" y="136118"/>
                  </a:lnTo>
                  <a:lnTo>
                    <a:pt x="3086544" y="136118"/>
                  </a:lnTo>
                  <a:lnTo>
                    <a:pt x="3086544" y="105575"/>
                  </a:lnTo>
                  <a:close/>
                </a:path>
                <a:path w="13790294" h="408304">
                  <a:moveTo>
                    <a:pt x="3367316" y="290207"/>
                  </a:moveTo>
                  <a:lnTo>
                    <a:pt x="3326384" y="262204"/>
                  </a:lnTo>
                  <a:lnTo>
                    <a:pt x="3293300" y="222478"/>
                  </a:lnTo>
                  <a:lnTo>
                    <a:pt x="3280880" y="196316"/>
                  </a:lnTo>
                  <a:lnTo>
                    <a:pt x="3271164" y="175856"/>
                  </a:lnTo>
                  <a:lnTo>
                    <a:pt x="3263087" y="127139"/>
                  </a:lnTo>
                  <a:lnTo>
                    <a:pt x="3263087" y="75920"/>
                  </a:lnTo>
                  <a:lnTo>
                    <a:pt x="3352482" y="75920"/>
                  </a:lnTo>
                  <a:lnTo>
                    <a:pt x="3352482" y="45377"/>
                  </a:lnTo>
                  <a:lnTo>
                    <a:pt x="3134601" y="45377"/>
                  </a:lnTo>
                  <a:lnTo>
                    <a:pt x="3134601" y="75920"/>
                  </a:lnTo>
                  <a:lnTo>
                    <a:pt x="3226701" y="75920"/>
                  </a:lnTo>
                  <a:lnTo>
                    <a:pt x="3226701" y="127139"/>
                  </a:lnTo>
                  <a:lnTo>
                    <a:pt x="3218218" y="178993"/>
                  </a:lnTo>
                  <a:lnTo>
                    <a:pt x="3195256" y="228663"/>
                  </a:lnTo>
                  <a:lnTo>
                    <a:pt x="3161500" y="270916"/>
                  </a:lnTo>
                  <a:lnTo>
                    <a:pt x="3120682" y="300545"/>
                  </a:lnTo>
                  <a:lnTo>
                    <a:pt x="3142246" y="329742"/>
                  </a:lnTo>
                  <a:lnTo>
                    <a:pt x="3174873" y="307314"/>
                  </a:lnTo>
                  <a:lnTo>
                    <a:pt x="3203791" y="276339"/>
                  </a:lnTo>
                  <a:lnTo>
                    <a:pt x="3227654" y="238709"/>
                  </a:lnTo>
                  <a:lnTo>
                    <a:pt x="3245116" y="196316"/>
                  </a:lnTo>
                  <a:lnTo>
                    <a:pt x="3262363" y="235204"/>
                  </a:lnTo>
                  <a:lnTo>
                    <a:pt x="3285718" y="269875"/>
                  </a:lnTo>
                  <a:lnTo>
                    <a:pt x="3314039" y="298653"/>
                  </a:lnTo>
                  <a:lnTo>
                    <a:pt x="3346196" y="319862"/>
                  </a:lnTo>
                  <a:lnTo>
                    <a:pt x="3367316" y="290207"/>
                  </a:lnTo>
                  <a:close/>
                </a:path>
                <a:path w="13790294" h="408304">
                  <a:moveTo>
                    <a:pt x="3503879" y="166662"/>
                  </a:moveTo>
                  <a:lnTo>
                    <a:pt x="3437394" y="166662"/>
                  </a:lnTo>
                  <a:lnTo>
                    <a:pt x="3437394" y="4495"/>
                  </a:lnTo>
                  <a:lnTo>
                    <a:pt x="3400552" y="4495"/>
                  </a:lnTo>
                  <a:lnTo>
                    <a:pt x="3400552" y="407009"/>
                  </a:lnTo>
                  <a:lnTo>
                    <a:pt x="3437394" y="407009"/>
                  </a:lnTo>
                  <a:lnTo>
                    <a:pt x="3437394" y="197662"/>
                  </a:lnTo>
                  <a:lnTo>
                    <a:pt x="3503879" y="197662"/>
                  </a:lnTo>
                  <a:lnTo>
                    <a:pt x="3503879" y="166662"/>
                  </a:lnTo>
                  <a:close/>
                </a:path>
                <a:path w="13790294" h="408304">
                  <a:moveTo>
                    <a:pt x="3794988" y="293357"/>
                  </a:moveTo>
                  <a:lnTo>
                    <a:pt x="3753027" y="266992"/>
                  </a:lnTo>
                  <a:lnTo>
                    <a:pt x="3719398" y="229336"/>
                  </a:lnTo>
                  <a:lnTo>
                    <a:pt x="3697071" y="183934"/>
                  </a:lnTo>
                  <a:lnTo>
                    <a:pt x="3688969" y="134327"/>
                  </a:lnTo>
                  <a:lnTo>
                    <a:pt x="3688969" y="103327"/>
                  </a:lnTo>
                  <a:lnTo>
                    <a:pt x="3781056" y="103327"/>
                  </a:lnTo>
                  <a:lnTo>
                    <a:pt x="3781056" y="73672"/>
                  </a:lnTo>
                  <a:lnTo>
                    <a:pt x="3689413" y="73672"/>
                  </a:lnTo>
                  <a:lnTo>
                    <a:pt x="3689413" y="11226"/>
                  </a:lnTo>
                  <a:lnTo>
                    <a:pt x="3652126" y="11226"/>
                  </a:lnTo>
                  <a:lnTo>
                    <a:pt x="3652126" y="73672"/>
                  </a:lnTo>
                  <a:lnTo>
                    <a:pt x="3559137" y="73672"/>
                  </a:lnTo>
                  <a:lnTo>
                    <a:pt x="3559137" y="103327"/>
                  </a:lnTo>
                  <a:lnTo>
                    <a:pt x="3652583" y="103327"/>
                  </a:lnTo>
                  <a:lnTo>
                    <a:pt x="3652583" y="134327"/>
                  </a:lnTo>
                  <a:lnTo>
                    <a:pt x="3644696" y="186143"/>
                  </a:lnTo>
                  <a:lnTo>
                    <a:pt x="3622878" y="233489"/>
                  </a:lnTo>
                  <a:lnTo>
                    <a:pt x="3589845" y="272923"/>
                  </a:lnTo>
                  <a:lnTo>
                    <a:pt x="3548354" y="300990"/>
                  </a:lnTo>
                  <a:lnTo>
                    <a:pt x="3569017" y="328841"/>
                  </a:lnTo>
                  <a:lnTo>
                    <a:pt x="3602012" y="307822"/>
                  </a:lnTo>
                  <a:lnTo>
                    <a:pt x="3630841" y="279260"/>
                  </a:lnTo>
                  <a:lnTo>
                    <a:pt x="3654361" y="244373"/>
                  </a:lnTo>
                  <a:lnTo>
                    <a:pt x="3671443" y="204406"/>
                  </a:lnTo>
                  <a:lnTo>
                    <a:pt x="3688778" y="242189"/>
                  </a:lnTo>
                  <a:lnTo>
                    <a:pt x="3712438" y="275209"/>
                  </a:lnTo>
                  <a:lnTo>
                    <a:pt x="3741318" y="302260"/>
                  </a:lnTo>
                  <a:lnTo>
                    <a:pt x="3774325" y="322097"/>
                  </a:lnTo>
                  <a:lnTo>
                    <a:pt x="3794988" y="293357"/>
                  </a:lnTo>
                  <a:close/>
                </a:path>
                <a:path w="13790294" h="408304">
                  <a:moveTo>
                    <a:pt x="3870909" y="3594"/>
                  </a:moveTo>
                  <a:lnTo>
                    <a:pt x="3833622" y="3594"/>
                  </a:lnTo>
                  <a:lnTo>
                    <a:pt x="3833622" y="406565"/>
                  </a:lnTo>
                  <a:lnTo>
                    <a:pt x="3870909" y="406565"/>
                  </a:lnTo>
                  <a:lnTo>
                    <a:pt x="3870909" y="3594"/>
                  </a:lnTo>
                  <a:close/>
                </a:path>
                <a:path w="13790294" h="408304">
                  <a:moveTo>
                    <a:pt x="4191216" y="210248"/>
                  </a:moveTo>
                  <a:lnTo>
                    <a:pt x="4189006" y="194068"/>
                  </a:lnTo>
                  <a:lnTo>
                    <a:pt x="4187164" y="180594"/>
                  </a:lnTo>
                  <a:lnTo>
                    <a:pt x="4148378" y="187058"/>
                  </a:lnTo>
                  <a:lnTo>
                    <a:pt x="4108323" y="191211"/>
                  </a:lnTo>
                  <a:lnTo>
                    <a:pt x="4063225" y="193421"/>
                  </a:lnTo>
                  <a:lnTo>
                    <a:pt x="4009275" y="194068"/>
                  </a:lnTo>
                  <a:lnTo>
                    <a:pt x="4009275" y="68732"/>
                  </a:lnTo>
                  <a:lnTo>
                    <a:pt x="4150779" y="68732"/>
                  </a:lnTo>
                  <a:lnTo>
                    <a:pt x="4150779" y="39077"/>
                  </a:lnTo>
                  <a:lnTo>
                    <a:pt x="3972433" y="39077"/>
                  </a:lnTo>
                  <a:lnTo>
                    <a:pt x="3972433" y="224167"/>
                  </a:lnTo>
                  <a:lnTo>
                    <a:pt x="4003878" y="224167"/>
                  </a:lnTo>
                  <a:lnTo>
                    <a:pt x="4061015" y="223570"/>
                  </a:lnTo>
                  <a:lnTo>
                    <a:pt x="4108500" y="221411"/>
                  </a:lnTo>
                  <a:lnTo>
                    <a:pt x="4150512" y="217157"/>
                  </a:lnTo>
                  <a:lnTo>
                    <a:pt x="4191216" y="210248"/>
                  </a:lnTo>
                  <a:close/>
                </a:path>
                <a:path w="13790294" h="408304">
                  <a:moveTo>
                    <a:pt x="4284650" y="367919"/>
                  </a:moveTo>
                  <a:lnTo>
                    <a:pt x="4052849" y="367919"/>
                  </a:lnTo>
                  <a:lnTo>
                    <a:pt x="4052849" y="266395"/>
                  </a:lnTo>
                  <a:lnTo>
                    <a:pt x="4016006" y="266395"/>
                  </a:lnTo>
                  <a:lnTo>
                    <a:pt x="4016006" y="398018"/>
                  </a:lnTo>
                  <a:lnTo>
                    <a:pt x="4284650" y="398018"/>
                  </a:lnTo>
                  <a:lnTo>
                    <a:pt x="4284650" y="367919"/>
                  </a:lnTo>
                  <a:close/>
                </a:path>
                <a:path w="13790294" h="408304">
                  <a:moveTo>
                    <a:pt x="4326433" y="123545"/>
                  </a:moveTo>
                  <a:lnTo>
                    <a:pt x="4266679" y="123545"/>
                  </a:lnTo>
                  <a:lnTo>
                    <a:pt x="4266679" y="4038"/>
                  </a:lnTo>
                  <a:lnTo>
                    <a:pt x="4229849" y="4038"/>
                  </a:lnTo>
                  <a:lnTo>
                    <a:pt x="4229849" y="295592"/>
                  </a:lnTo>
                  <a:lnTo>
                    <a:pt x="4266679" y="295592"/>
                  </a:lnTo>
                  <a:lnTo>
                    <a:pt x="4266679" y="154089"/>
                  </a:lnTo>
                  <a:lnTo>
                    <a:pt x="4326433" y="154089"/>
                  </a:lnTo>
                  <a:lnTo>
                    <a:pt x="4326433" y="123545"/>
                  </a:lnTo>
                  <a:close/>
                </a:path>
                <a:path w="13790294" h="408304">
                  <a:moveTo>
                    <a:pt x="4571263" y="287959"/>
                  </a:moveTo>
                  <a:lnTo>
                    <a:pt x="4534789" y="259689"/>
                  </a:lnTo>
                  <a:lnTo>
                    <a:pt x="4507535" y="221132"/>
                  </a:lnTo>
                  <a:lnTo>
                    <a:pt x="4490466" y="176022"/>
                  </a:lnTo>
                  <a:lnTo>
                    <a:pt x="4484560" y="128028"/>
                  </a:lnTo>
                  <a:lnTo>
                    <a:pt x="4484560" y="108712"/>
                  </a:lnTo>
                  <a:lnTo>
                    <a:pt x="4559135" y="108712"/>
                  </a:lnTo>
                  <a:lnTo>
                    <a:pt x="4559135" y="78168"/>
                  </a:lnTo>
                  <a:lnTo>
                    <a:pt x="4485017" y="78168"/>
                  </a:lnTo>
                  <a:lnTo>
                    <a:pt x="4485017" y="18415"/>
                  </a:lnTo>
                  <a:lnTo>
                    <a:pt x="4449521" y="18415"/>
                  </a:lnTo>
                  <a:lnTo>
                    <a:pt x="4449521" y="78168"/>
                  </a:lnTo>
                  <a:lnTo>
                    <a:pt x="4374947" y="78168"/>
                  </a:lnTo>
                  <a:lnTo>
                    <a:pt x="4374947" y="108712"/>
                  </a:lnTo>
                  <a:lnTo>
                    <a:pt x="4449521" y="108712"/>
                  </a:lnTo>
                  <a:lnTo>
                    <a:pt x="4449521" y="128028"/>
                  </a:lnTo>
                  <a:lnTo>
                    <a:pt x="4443831" y="177736"/>
                  </a:lnTo>
                  <a:lnTo>
                    <a:pt x="4427232" y="225120"/>
                  </a:lnTo>
                  <a:lnTo>
                    <a:pt x="4400435" y="266192"/>
                  </a:lnTo>
                  <a:lnTo>
                    <a:pt x="4364164" y="296951"/>
                  </a:lnTo>
                  <a:lnTo>
                    <a:pt x="4385729" y="324345"/>
                  </a:lnTo>
                  <a:lnTo>
                    <a:pt x="4413224" y="302768"/>
                  </a:lnTo>
                  <a:lnTo>
                    <a:pt x="4436211" y="274650"/>
                  </a:lnTo>
                  <a:lnTo>
                    <a:pt x="4454398" y="241401"/>
                  </a:lnTo>
                  <a:lnTo>
                    <a:pt x="4467491" y="204406"/>
                  </a:lnTo>
                  <a:lnTo>
                    <a:pt x="4481169" y="239179"/>
                  </a:lnTo>
                  <a:lnTo>
                    <a:pt x="4499724" y="270052"/>
                  </a:lnTo>
                  <a:lnTo>
                    <a:pt x="4522838" y="295948"/>
                  </a:lnTo>
                  <a:lnTo>
                    <a:pt x="4550156" y="315810"/>
                  </a:lnTo>
                  <a:lnTo>
                    <a:pt x="4571263" y="287959"/>
                  </a:lnTo>
                  <a:close/>
                </a:path>
                <a:path w="13790294" h="408304">
                  <a:moveTo>
                    <a:pt x="4628324" y="13474"/>
                  </a:moveTo>
                  <a:lnTo>
                    <a:pt x="4593285" y="13474"/>
                  </a:lnTo>
                  <a:lnTo>
                    <a:pt x="4593285" y="163068"/>
                  </a:lnTo>
                  <a:lnTo>
                    <a:pt x="4531741" y="163068"/>
                  </a:lnTo>
                  <a:lnTo>
                    <a:pt x="4531741" y="193624"/>
                  </a:lnTo>
                  <a:lnTo>
                    <a:pt x="4593285" y="193624"/>
                  </a:lnTo>
                  <a:lnTo>
                    <a:pt x="4593285" y="385889"/>
                  </a:lnTo>
                  <a:lnTo>
                    <a:pt x="4628324" y="385889"/>
                  </a:lnTo>
                  <a:lnTo>
                    <a:pt x="4628324" y="13474"/>
                  </a:lnTo>
                  <a:close/>
                </a:path>
                <a:path w="13790294" h="408304">
                  <a:moveTo>
                    <a:pt x="4709630" y="4038"/>
                  </a:moveTo>
                  <a:lnTo>
                    <a:pt x="4674146" y="4038"/>
                  </a:lnTo>
                  <a:lnTo>
                    <a:pt x="4674146" y="406565"/>
                  </a:lnTo>
                  <a:lnTo>
                    <a:pt x="4709630" y="406565"/>
                  </a:lnTo>
                  <a:lnTo>
                    <a:pt x="4709630" y="4038"/>
                  </a:lnTo>
                  <a:close/>
                </a:path>
                <a:path w="13790294" h="408304">
                  <a:moveTo>
                    <a:pt x="5042967" y="13030"/>
                  </a:moveTo>
                  <a:lnTo>
                    <a:pt x="5007927" y="13030"/>
                  </a:lnTo>
                  <a:lnTo>
                    <a:pt x="5007927" y="160832"/>
                  </a:lnTo>
                  <a:lnTo>
                    <a:pt x="4957165" y="160832"/>
                  </a:lnTo>
                  <a:lnTo>
                    <a:pt x="4948758" y="109562"/>
                  </a:lnTo>
                  <a:lnTo>
                    <a:pt x="4931486" y="71882"/>
                  </a:lnTo>
                  <a:lnTo>
                    <a:pt x="4930991" y="70815"/>
                  </a:lnTo>
                  <a:lnTo>
                    <a:pt x="4923917" y="64147"/>
                  </a:lnTo>
                  <a:lnTo>
                    <a:pt x="4923917" y="177444"/>
                  </a:lnTo>
                  <a:lnTo>
                    <a:pt x="4920196" y="222008"/>
                  </a:lnTo>
                  <a:lnTo>
                    <a:pt x="4909655" y="255676"/>
                  </a:lnTo>
                  <a:lnTo>
                    <a:pt x="4893221" y="276948"/>
                  </a:lnTo>
                  <a:lnTo>
                    <a:pt x="4871809" y="284365"/>
                  </a:lnTo>
                  <a:lnTo>
                    <a:pt x="4849952" y="276948"/>
                  </a:lnTo>
                  <a:lnTo>
                    <a:pt x="4833391" y="255676"/>
                  </a:lnTo>
                  <a:lnTo>
                    <a:pt x="4822914" y="222008"/>
                  </a:lnTo>
                  <a:lnTo>
                    <a:pt x="4819243" y="177444"/>
                  </a:lnTo>
                  <a:lnTo>
                    <a:pt x="4822914" y="133667"/>
                  </a:lnTo>
                  <a:lnTo>
                    <a:pt x="4833391" y="100406"/>
                  </a:lnTo>
                  <a:lnTo>
                    <a:pt x="4849952" y="79273"/>
                  </a:lnTo>
                  <a:lnTo>
                    <a:pt x="4871809" y="71882"/>
                  </a:lnTo>
                  <a:lnTo>
                    <a:pt x="4893221" y="79273"/>
                  </a:lnTo>
                  <a:lnTo>
                    <a:pt x="4909655" y="100406"/>
                  </a:lnTo>
                  <a:lnTo>
                    <a:pt x="4920196" y="133667"/>
                  </a:lnTo>
                  <a:lnTo>
                    <a:pt x="4923917" y="177444"/>
                  </a:lnTo>
                  <a:lnTo>
                    <a:pt x="4923917" y="64147"/>
                  </a:lnTo>
                  <a:lnTo>
                    <a:pt x="4904981" y="46291"/>
                  </a:lnTo>
                  <a:lnTo>
                    <a:pt x="4871809" y="37731"/>
                  </a:lnTo>
                  <a:lnTo>
                    <a:pt x="4836160" y="47498"/>
                  </a:lnTo>
                  <a:lnTo>
                    <a:pt x="4808969" y="75412"/>
                  </a:lnTo>
                  <a:lnTo>
                    <a:pt x="4791634" y="119418"/>
                  </a:lnTo>
                  <a:lnTo>
                    <a:pt x="4785550" y="177444"/>
                  </a:lnTo>
                  <a:lnTo>
                    <a:pt x="4791634" y="236258"/>
                  </a:lnTo>
                  <a:lnTo>
                    <a:pt x="4808969" y="280657"/>
                  </a:lnTo>
                  <a:lnTo>
                    <a:pt x="4836160" y="308724"/>
                  </a:lnTo>
                  <a:lnTo>
                    <a:pt x="4871809" y="318503"/>
                  </a:lnTo>
                  <a:lnTo>
                    <a:pt x="4905553" y="309689"/>
                  </a:lnTo>
                  <a:lnTo>
                    <a:pt x="4931842" y="284365"/>
                  </a:lnTo>
                  <a:lnTo>
                    <a:pt x="4949444" y="244221"/>
                  </a:lnTo>
                  <a:lnTo>
                    <a:pt x="4957165" y="190931"/>
                  </a:lnTo>
                  <a:lnTo>
                    <a:pt x="5007927" y="190931"/>
                  </a:lnTo>
                  <a:lnTo>
                    <a:pt x="5007927" y="387248"/>
                  </a:lnTo>
                  <a:lnTo>
                    <a:pt x="5042967" y="387248"/>
                  </a:lnTo>
                  <a:lnTo>
                    <a:pt x="5042967" y="190931"/>
                  </a:lnTo>
                  <a:lnTo>
                    <a:pt x="5042967" y="160832"/>
                  </a:lnTo>
                  <a:lnTo>
                    <a:pt x="5042967" y="13030"/>
                  </a:lnTo>
                  <a:close/>
                </a:path>
                <a:path w="13790294" h="408304">
                  <a:moveTo>
                    <a:pt x="5122926" y="4038"/>
                  </a:moveTo>
                  <a:lnTo>
                    <a:pt x="5087886" y="4038"/>
                  </a:lnTo>
                  <a:lnTo>
                    <a:pt x="5087886" y="407009"/>
                  </a:lnTo>
                  <a:lnTo>
                    <a:pt x="5122926" y="407009"/>
                  </a:lnTo>
                  <a:lnTo>
                    <a:pt x="5122926" y="4038"/>
                  </a:lnTo>
                  <a:close/>
                </a:path>
                <a:path w="13790294" h="408304">
                  <a:moveTo>
                    <a:pt x="5439194" y="285267"/>
                  </a:moveTo>
                  <a:lnTo>
                    <a:pt x="5398274" y="256578"/>
                  </a:lnTo>
                  <a:lnTo>
                    <a:pt x="5365178" y="215125"/>
                  </a:lnTo>
                  <a:lnTo>
                    <a:pt x="5352669" y="186880"/>
                  </a:lnTo>
                  <a:lnTo>
                    <a:pt x="5343042" y="165176"/>
                  </a:lnTo>
                  <a:lnTo>
                    <a:pt x="5334965" y="110959"/>
                  </a:lnTo>
                  <a:lnTo>
                    <a:pt x="5334965" y="38633"/>
                  </a:lnTo>
                  <a:lnTo>
                    <a:pt x="5298135" y="38633"/>
                  </a:lnTo>
                  <a:lnTo>
                    <a:pt x="5298135" y="110959"/>
                  </a:lnTo>
                  <a:lnTo>
                    <a:pt x="5292903" y="155663"/>
                  </a:lnTo>
                  <a:lnTo>
                    <a:pt x="5278272" y="198653"/>
                  </a:lnTo>
                  <a:lnTo>
                    <a:pt x="5255831" y="237426"/>
                  </a:lnTo>
                  <a:lnTo>
                    <a:pt x="5227180" y="269519"/>
                  </a:lnTo>
                  <a:lnTo>
                    <a:pt x="5193906" y="292455"/>
                  </a:lnTo>
                  <a:lnTo>
                    <a:pt x="5216372" y="321652"/>
                  </a:lnTo>
                  <a:lnTo>
                    <a:pt x="5248707" y="298767"/>
                  </a:lnTo>
                  <a:lnTo>
                    <a:pt x="5276901" y="267576"/>
                  </a:lnTo>
                  <a:lnTo>
                    <a:pt x="5299888" y="229730"/>
                  </a:lnTo>
                  <a:lnTo>
                    <a:pt x="5316550" y="186880"/>
                  </a:lnTo>
                  <a:lnTo>
                    <a:pt x="5333670" y="227469"/>
                  </a:lnTo>
                  <a:lnTo>
                    <a:pt x="5356809" y="263309"/>
                  </a:lnTo>
                  <a:lnTo>
                    <a:pt x="5385092" y="292823"/>
                  </a:lnTo>
                  <a:lnTo>
                    <a:pt x="5417629" y="314464"/>
                  </a:lnTo>
                  <a:lnTo>
                    <a:pt x="5439194" y="285267"/>
                  </a:lnTo>
                  <a:close/>
                </a:path>
                <a:path w="13790294" h="408304">
                  <a:moveTo>
                    <a:pt x="5525897" y="4038"/>
                  </a:moveTo>
                  <a:lnTo>
                    <a:pt x="5489054" y="4038"/>
                  </a:lnTo>
                  <a:lnTo>
                    <a:pt x="5489054" y="140614"/>
                  </a:lnTo>
                  <a:lnTo>
                    <a:pt x="5395620" y="140614"/>
                  </a:lnTo>
                  <a:lnTo>
                    <a:pt x="5395620" y="170713"/>
                  </a:lnTo>
                  <a:lnTo>
                    <a:pt x="5489054" y="170713"/>
                  </a:lnTo>
                  <a:lnTo>
                    <a:pt x="5489054" y="407454"/>
                  </a:lnTo>
                  <a:lnTo>
                    <a:pt x="5525897" y="407454"/>
                  </a:lnTo>
                  <a:lnTo>
                    <a:pt x="5525897" y="4038"/>
                  </a:lnTo>
                  <a:close/>
                </a:path>
                <a:path w="13790294" h="408304">
                  <a:moveTo>
                    <a:pt x="6098019" y="324802"/>
                  </a:moveTo>
                  <a:lnTo>
                    <a:pt x="6007722" y="324802"/>
                  </a:lnTo>
                  <a:lnTo>
                    <a:pt x="6007722" y="230009"/>
                  </a:lnTo>
                  <a:lnTo>
                    <a:pt x="6007722" y="215633"/>
                  </a:lnTo>
                  <a:lnTo>
                    <a:pt x="6019597" y="207543"/>
                  </a:lnTo>
                  <a:lnTo>
                    <a:pt x="6030023" y="200444"/>
                  </a:lnTo>
                  <a:lnTo>
                    <a:pt x="6046686" y="181381"/>
                  </a:lnTo>
                  <a:lnTo>
                    <a:pt x="6057125" y="158775"/>
                  </a:lnTo>
                  <a:lnTo>
                    <a:pt x="6060732" y="132969"/>
                  </a:lnTo>
                  <a:lnTo>
                    <a:pt x="6049911" y="90297"/>
                  </a:lnTo>
                  <a:lnTo>
                    <a:pt x="6025693" y="64198"/>
                  </a:lnTo>
                  <a:lnTo>
                    <a:pt x="6025693" y="132969"/>
                  </a:lnTo>
                  <a:lnTo>
                    <a:pt x="6017374" y="163576"/>
                  </a:lnTo>
                  <a:lnTo>
                    <a:pt x="5994247" y="187109"/>
                  </a:lnTo>
                  <a:lnTo>
                    <a:pt x="5970879" y="197116"/>
                  </a:lnTo>
                  <a:lnTo>
                    <a:pt x="5970879" y="230009"/>
                  </a:lnTo>
                  <a:lnTo>
                    <a:pt x="5970879" y="324802"/>
                  </a:lnTo>
                  <a:lnTo>
                    <a:pt x="5858573" y="324802"/>
                  </a:lnTo>
                  <a:lnTo>
                    <a:pt x="5858573" y="230009"/>
                  </a:lnTo>
                  <a:lnTo>
                    <a:pt x="5871515" y="232702"/>
                  </a:lnTo>
                  <a:lnTo>
                    <a:pt x="5885243" y="234670"/>
                  </a:lnTo>
                  <a:lnTo>
                    <a:pt x="5899569" y="235889"/>
                  </a:lnTo>
                  <a:lnTo>
                    <a:pt x="5914275" y="236296"/>
                  </a:lnTo>
                  <a:lnTo>
                    <a:pt x="5929249" y="235889"/>
                  </a:lnTo>
                  <a:lnTo>
                    <a:pt x="5943765" y="234670"/>
                  </a:lnTo>
                  <a:lnTo>
                    <a:pt x="5957684" y="232702"/>
                  </a:lnTo>
                  <a:lnTo>
                    <a:pt x="5970879" y="230009"/>
                  </a:lnTo>
                  <a:lnTo>
                    <a:pt x="5970879" y="197116"/>
                  </a:lnTo>
                  <a:lnTo>
                    <a:pt x="5958979" y="202209"/>
                  </a:lnTo>
                  <a:lnTo>
                    <a:pt x="5914275" y="207543"/>
                  </a:lnTo>
                  <a:lnTo>
                    <a:pt x="5869648" y="202209"/>
                  </a:lnTo>
                  <a:lnTo>
                    <a:pt x="5834545" y="187109"/>
                  </a:lnTo>
                  <a:lnTo>
                    <a:pt x="5811558" y="163576"/>
                  </a:lnTo>
                  <a:lnTo>
                    <a:pt x="5803316" y="132969"/>
                  </a:lnTo>
                  <a:lnTo>
                    <a:pt x="5811558" y="102374"/>
                  </a:lnTo>
                  <a:lnTo>
                    <a:pt x="5834545" y="78841"/>
                  </a:lnTo>
                  <a:lnTo>
                    <a:pt x="5869648" y="63741"/>
                  </a:lnTo>
                  <a:lnTo>
                    <a:pt x="5914275" y="58394"/>
                  </a:lnTo>
                  <a:lnTo>
                    <a:pt x="5958979" y="63741"/>
                  </a:lnTo>
                  <a:lnTo>
                    <a:pt x="5994247" y="78841"/>
                  </a:lnTo>
                  <a:lnTo>
                    <a:pt x="6017374" y="102374"/>
                  </a:lnTo>
                  <a:lnTo>
                    <a:pt x="6025693" y="132969"/>
                  </a:lnTo>
                  <a:lnTo>
                    <a:pt x="6025693" y="64198"/>
                  </a:lnTo>
                  <a:lnTo>
                    <a:pt x="6020308" y="58394"/>
                  </a:lnTo>
                  <a:lnTo>
                    <a:pt x="6019685" y="57721"/>
                  </a:lnTo>
                  <a:lnTo>
                    <a:pt x="5973356" y="36944"/>
                  </a:lnTo>
                  <a:lnTo>
                    <a:pt x="5914275" y="29654"/>
                  </a:lnTo>
                  <a:lnTo>
                    <a:pt x="5855386" y="36944"/>
                  </a:lnTo>
                  <a:lnTo>
                    <a:pt x="5809043" y="57721"/>
                  </a:lnTo>
                  <a:lnTo>
                    <a:pt x="5778703" y="90297"/>
                  </a:lnTo>
                  <a:lnTo>
                    <a:pt x="5767832" y="132969"/>
                  </a:lnTo>
                  <a:lnTo>
                    <a:pt x="5771515" y="158851"/>
                  </a:lnTo>
                  <a:lnTo>
                    <a:pt x="5782145" y="181610"/>
                  </a:lnTo>
                  <a:lnTo>
                    <a:pt x="5799099" y="200825"/>
                  </a:lnTo>
                  <a:lnTo>
                    <a:pt x="5821731" y="216077"/>
                  </a:lnTo>
                  <a:lnTo>
                    <a:pt x="5821731" y="324802"/>
                  </a:lnTo>
                  <a:lnTo>
                    <a:pt x="5731891" y="324802"/>
                  </a:lnTo>
                  <a:lnTo>
                    <a:pt x="5731891" y="355346"/>
                  </a:lnTo>
                  <a:lnTo>
                    <a:pt x="6098019" y="355346"/>
                  </a:lnTo>
                  <a:lnTo>
                    <a:pt x="6098019" y="324802"/>
                  </a:lnTo>
                  <a:close/>
                </a:path>
                <a:path w="13790294" h="408304">
                  <a:moveTo>
                    <a:pt x="6377445" y="50761"/>
                  </a:moveTo>
                  <a:lnTo>
                    <a:pt x="6173038" y="50761"/>
                  </a:lnTo>
                  <a:lnTo>
                    <a:pt x="6173038" y="80860"/>
                  </a:lnTo>
                  <a:lnTo>
                    <a:pt x="6341059" y="80860"/>
                  </a:lnTo>
                  <a:lnTo>
                    <a:pt x="6340678" y="107162"/>
                  </a:lnTo>
                  <a:lnTo>
                    <a:pt x="6339091" y="139661"/>
                  </a:lnTo>
                  <a:lnTo>
                    <a:pt x="6335560" y="178460"/>
                  </a:lnTo>
                  <a:lnTo>
                    <a:pt x="6329375" y="223723"/>
                  </a:lnTo>
                  <a:lnTo>
                    <a:pt x="6365761" y="228206"/>
                  </a:lnTo>
                  <a:lnTo>
                    <a:pt x="6372517" y="176479"/>
                  </a:lnTo>
                  <a:lnTo>
                    <a:pt x="6375984" y="133083"/>
                  </a:lnTo>
                  <a:lnTo>
                    <a:pt x="6377254" y="97942"/>
                  </a:lnTo>
                  <a:lnTo>
                    <a:pt x="6377381" y="80860"/>
                  </a:lnTo>
                  <a:lnTo>
                    <a:pt x="6377445" y="50761"/>
                  </a:lnTo>
                  <a:close/>
                </a:path>
                <a:path w="13790294" h="408304">
                  <a:moveTo>
                    <a:pt x="6416078" y="305028"/>
                  </a:moveTo>
                  <a:lnTo>
                    <a:pt x="6414402" y="287959"/>
                  </a:lnTo>
                  <a:lnTo>
                    <a:pt x="6413386" y="277622"/>
                  </a:lnTo>
                  <a:lnTo>
                    <a:pt x="6379096" y="281457"/>
                  </a:lnTo>
                  <a:lnTo>
                    <a:pt x="6343980" y="284314"/>
                  </a:lnTo>
                  <a:lnTo>
                    <a:pt x="6308509" y="286410"/>
                  </a:lnTo>
                  <a:lnTo>
                    <a:pt x="6273216" y="287959"/>
                  </a:lnTo>
                  <a:lnTo>
                    <a:pt x="6273216" y="170713"/>
                  </a:lnTo>
                  <a:lnTo>
                    <a:pt x="6236830" y="170713"/>
                  </a:lnTo>
                  <a:lnTo>
                    <a:pt x="6236830" y="288861"/>
                  </a:lnTo>
                  <a:lnTo>
                    <a:pt x="6213437" y="289382"/>
                  </a:lnTo>
                  <a:lnTo>
                    <a:pt x="6146978" y="289763"/>
                  </a:lnTo>
                  <a:lnTo>
                    <a:pt x="6152375" y="320306"/>
                  </a:lnTo>
                  <a:lnTo>
                    <a:pt x="6200330" y="320052"/>
                  </a:lnTo>
                  <a:lnTo>
                    <a:pt x="6252121" y="318935"/>
                  </a:lnTo>
                  <a:lnTo>
                    <a:pt x="6306299" y="316420"/>
                  </a:lnTo>
                  <a:lnTo>
                    <a:pt x="6361443" y="311962"/>
                  </a:lnTo>
                  <a:lnTo>
                    <a:pt x="6416078" y="305028"/>
                  </a:lnTo>
                  <a:close/>
                </a:path>
                <a:path w="13790294" h="408304">
                  <a:moveTo>
                    <a:pt x="6476276" y="4038"/>
                  </a:moveTo>
                  <a:lnTo>
                    <a:pt x="6439433" y="4038"/>
                  </a:lnTo>
                  <a:lnTo>
                    <a:pt x="6439433" y="407911"/>
                  </a:lnTo>
                  <a:lnTo>
                    <a:pt x="6476276" y="407911"/>
                  </a:lnTo>
                  <a:lnTo>
                    <a:pt x="6476276" y="4038"/>
                  </a:lnTo>
                  <a:close/>
                </a:path>
                <a:path w="13790294" h="408304">
                  <a:moveTo>
                    <a:pt x="6796583" y="210248"/>
                  </a:moveTo>
                  <a:lnTo>
                    <a:pt x="6756641" y="189611"/>
                  </a:lnTo>
                  <a:lnTo>
                    <a:pt x="6725717" y="160439"/>
                  </a:lnTo>
                  <a:lnTo>
                    <a:pt x="6705740" y="125272"/>
                  </a:lnTo>
                  <a:lnTo>
                    <a:pt x="6698729" y="87147"/>
                  </a:lnTo>
                  <a:lnTo>
                    <a:pt x="6698653" y="66941"/>
                  </a:lnTo>
                  <a:lnTo>
                    <a:pt x="6787147" y="66941"/>
                  </a:lnTo>
                  <a:lnTo>
                    <a:pt x="6787147" y="36842"/>
                  </a:lnTo>
                  <a:lnTo>
                    <a:pt x="6571958" y="36842"/>
                  </a:lnTo>
                  <a:lnTo>
                    <a:pt x="6571958" y="66941"/>
                  </a:lnTo>
                  <a:lnTo>
                    <a:pt x="6661810" y="66941"/>
                  </a:lnTo>
                  <a:lnTo>
                    <a:pt x="6661810" y="87147"/>
                  </a:lnTo>
                  <a:lnTo>
                    <a:pt x="6654343" y="128828"/>
                  </a:lnTo>
                  <a:lnTo>
                    <a:pt x="6633451" y="166497"/>
                  </a:lnTo>
                  <a:lnTo>
                    <a:pt x="6601346" y="197510"/>
                  </a:lnTo>
                  <a:lnTo>
                    <a:pt x="6560286" y="219227"/>
                  </a:lnTo>
                  <a:lnTo>
                    <a:pt x="6579603" y="247980"/>
                  </a:lnTo>
                  <a:lnTo>
                    <a:pt x="6612903" y="231571"/>
                  </a:lnTo>
                  <a:lnTo>
                    <a:pt x="6641478" y="208673"/>
                  </a:lnTo>
                  <a:lnTo>
                    <a:pt x="6664503" y="180378"/>
                  </a:lnTo>
                  <a:lnTo>
                    <a:pt x="6681127" y="147802"/>
                  </a:lnTo>
                  <a:lnTo>
                    <a:pt x="6697358" y="177215"/>
                  </a:lnTo>
                  <a:lnTo>
                    <a:pt x="6719367" y="202831"/>
                  </a:lnTo>
                  <a:lnTo>
                    <a:pt x="6746507" y="223735"/>
                  </a:lnTo>
                  <a:lnTo>
                    <a:pt x="6778168" y="238988"/>
                  </a:lnTo>
                  <a:lnTo>
                    <a:pt x="6796583" y="210248"/>
                  </a:lnTo>
                  <a:close/>
                </a:path>
                <a:path w="13790294" h="408304">
                  <a:moveTo>
                    <a:pt x="6890918" y="4495"/>
                  </a:moveTo>
                  <a:lnTo>
                    <a:pt x="6853631" y="4495"/>
                  </a:lnTo>
                  <a:lnTo>
                    <a:pt x="6853631" y="115455"/>
                  </a:lnTo>
                  <a:lnTo>
                    <a:pt x="6772770" y="115455"/>
                  </a:lnTo>
                  <a:lnTo>
                    <a:pt x="6772770" y="145554"/>
                  </a:lnTo>
                  <a:lnTo>
                    <a:pt x="6853631" y="145554"/>
                  </a:lnTo>
                  <a:lnTo>
                    <a:pt x="6853631" y="299643"/>
                  </a:lnTo>
                  <a:lnTo>
                    <a:pt x="6890918" y="299643"/>
                  </a:lnTo>
                  <a:lnTo>
                    <a:pt x="6890918" y="4495"/>
                  </a:lnTo>
                  <a:close/>
                </a:path>
                <a:path w="13790294" h="408304">
                  <a:moveTo>
                    <a:pt x="6902145" y="367919"/>
                  </a:moveTo>
                  <a:lnTo>
                    <a:pt x="6670345" y="367919"/>
                  </a:lnTo>
                  <a:lnTo>
                    <a:pt x="6670345" y="273583"/>
                  </a:lnTo>
                  <a:lnTo>
                    <a:pt x="6633057" y="273583"/>
                  </a:lnTo>
                  <a:lnTo>
                    <a:pt x="6633057" y="398018"/>
                  </a:lnTo>
                  <a:lnTo>
                    <a:pt x="6902145" y="398018"/>
                  </a:lnTo>
                  <a:lnTo>
                    <a:pt x="6902145" y="367919"/>
                  </a:lnTo>
                  <a:close/>
                </a:path>
                <a:path w="13790294" h="408304">
                  <a:moveTo>
                    <a:pt x="7292086" y="335127"/>
                  </a:moveTo>
                  <a:lnTo>
                    <a:pt x="7282675" y="304634"/>
                  </a:lnTo>
                  <a:lnTo>
                    <a:pt x="7267372" y="291998"/>
                  </a:lnTo>
                  <a:lnTo>
                    <a:pt x="7255535" y="282232"/>
                  </a:lnTo>
                  <a:lnTo>
                    <a:pt x="7254799" y="282003"/>
                  </a:lnTo>
                  <a:lnTo>
                    <a:pt x="7254799" y="335127"/>
                  </a:lnTo>
                  <a:lnTo>
                    <a:pt x="7247991" y="353618"/>
                  </a:lnTo>
                  <a:lnTo>
                    <a:pt x="7228294" y="367144"/>
                  </a:lnTo>
                  <a:lnTo>
                    <a:pt x="7196810" y="375437"/>
                  </a:lnTo>
                  <a:lnTo>
                    <a:pt x="7154621" y="378256"/>
                  </a:lnTo>
                  <a:lnTo>
                    <a:pt x="7111911" y="375437"/>
                  </a:lnTo>
                  <a:lnTo>
                    <a:pt x="7080161" y="367144"/>
                  </a:lnTo>
                  <a:lnTo>
                    <a:pt x="7060362" y="353618"/>
                  </a:lnTo>
                  <a:lnTo>
                    <a:pt x="7053542" y="335127"/>
                  </a:lnTo>
                  <a:lnTo>
                    <a:pt x="7060362" y="316826"/>
                  </a:lnTo>
                  <a:lnTo>
                    <a:pt x="7080161" y="303288"/>
                  </a:lnTo>
                  <a:lnTo>
                    <a:pt x="7111911" y="294894"/>
                  </a:lnTo>
                  <a:lnTo>
                    <a:pt x="7154621" y="291998"/>
                  </a:lnTo>
                  <a:lnTo>
                    <a:pt x="7196810" y="294894"/>
                  </a:lnTo>
                  <a:lnTo>
                    <a:pt x="7228294" y="303288"/>
                  </a:lnTo>
                  <a:lnTo>
                    <a:pt x="7247991" y="316826"/>
                  </a:lnTo>
                  <a:lnTo>
                    <a:pt x="7254799" y="335127"/>
                  </a:lnTo>
                  <a:lnTo>
                    <a:pt x="7254799" y="282003"/>
                  </a:lnTo>
                  <a:lnTo>
                    <a:pt x="7212304" y="268414"/>
                  </a:lnTo>
                  <a:lnTo>
                    <a:pt x="7154621" y="263702"/>
                  </a:lnTo>
                  <a:lnTo>
                    <a:pt x="7096620" y="268414"/>
                  </a:lnTo>
                  <a:lnTo>
                    <a:pt x="7053097" y="282232"/>
                  </a:lnTo>
                  <a:lnTo>
                    <a:pt x="7025741" y="304634"/>
                  </a:lnTo>
                  <a:lnTo>
                    <a:pt x="7016255" y="335127"/>
                  </a:lnTo>
                  <a:lnTo>
                    <a:pt x="7025741" y="365887"/>
                  </a:lnTo>
                  <a:lnTo>
                    <a:pt x="7053097" y="388416"/>
                  </a:lnTo>
                  <a:lnTo>
                    <a:pt x="7096620" y="402285"/>
                  </a:lnTo>
                  <a:lnTo>
                    <a:pt x="7154621" y="407009"/>
                  </a:lnTo>
                  <a:lnTo>
                    <a:pt x="7212304" y="402285"/>
                  </a:lnTo>
                  <a:lnTo>
                    <a:pt x="7255535" y="388416"/>
                  </a:lnTo>
                  <a:lnTo>
                    <a:pt x="7267778" y="378256"/>
                  </a:lnTo>
                  <a:lnTo>
                    <a:pt x="7282675" y="365887"/>
                  </a:lnTo>
                  <a:lnTo>
                    <a:pt x="7292086" y="335127"/>
                  </a:lnTo>
                  <a:close/>
                </a:path>
                <a:path w="13790294" h="408304">
                  <a:moveTo>
                    <a:pt x="7315454" y="135674"/>
                  </a:moveTo>
                  <a:lnTo>
                    <a:pt x="7263130" y="121805"/>
                  </a:lnTo>
                  <a:lnTo>
                    <a:pt x="7217689" y="97536"/>
                  </a:lnTo>
                  <a:lnTo>
                    <a:pt x="7196429" y="76365"/>
                  </a:lnTo>
                  <a:lnTo>
                    <a:pt x="7185622" y="65608"/>
                  </a:lnTo>
                  <a:lnTo>
                    <a:pt x="7173493" y="28752"/>
                  </a:lnTo>
                  <a:lnTo>
                    <a:pt x="7173493" y="10782"/>
                  </a:lnTo>
                  <a:lnTo>
                    <a:pt x="7135749" y="10782"/>
                  </a:lnTo>
                  <a:lnTo>
                    <a:pt x="7135749" y="28752"/>
                  </a:lnTo>
                  <a:lnTo>
                    <a:pt x="7123684" y="66179"/>
                  </a:lnTo>
                  <a:lnTo>
                    <a:pt x="7091731" y="98044"/>
                  </a:lnTo>
                  <a:lnTo>
                    <a:pt x="7046303" y="121996"/>
                  </a:lnTo>
                  <a:lnTo>
                    <a:pt x="6993801" y="135674"/>
                  </a:lnTo>
                  <a:lnTo>
                    <a:pt x="7007276" y="164426"/>
                  </a:lnTo>
                  <a:lnTo>
                    <a:pt x="7053097" y="152996"/>
                  </a:lnTo>
                  <a:lnTo>
                    <a:pt x="7094931" y="134035"/>
                  </a:lnTo>
                  <a:lnTo>
                    <a:pt x="7129767" y="108254"/>
                  </a:lnTo>
                  <a:lnTo>
                    <a:pt x="7154621" y="76365"/>
                  </a:lnTo>
                  <a:lnTo>
                    <a:pt x="7179665" y="108064"/>
                  </a:lnTo>
                  <a:lnTo>
                    <a:pt x="7214425" y="133870"/>
                  </a:lnTo>
                  <a:lnTo>
                    <a:pt x="7256018" y="152933"/>
                  </a:lnTo>
                  <a:lnTo>
                    <a:pt x="7301522" y="164426"/>
                  </a:lnTo>
                  <a:lnTo>
                    <a:pt x="7315454" y="135674"/>
                  </a:lnTo>
                  <a:close/>
                </a:path>
                <a:path w="13790294" h="408304">
                  <a:moveTo>
                    <a:pt x="7336561" y="196316"/>
                  </a:moveTo>
                  <a:lnTo>
                    <a:pt x="6972236" y="196316"/>
                  </a:lnTo>
                  <a:lnTo>
                    <a:pt x="6972236" y="226415"/>
                  </a:lnTo>
                  <a:lnTo>
                    <a:pt x="7336561" y="226415"/>
                  </a:lnTo>
                  <a:lnTo>
                    <a:pt x="7336561" y="196316"/>
                  </a:lnTo>
                  <a:close/>
                </a:path>
                <a:path w="13790294" h="408304">
                  <a:moveTo>
                    <a:pt x="7708976" y="80860"/>
                  </a:moveTo>
                  <a:lnTo>
                    <a:pt x="7699311" y="50774"/>
                  </a:lnTo>
                  <a:lnTo>
                    <a:pt x="7683894" y="38633"/>
                  </a:lnTo>
                  <a:lnTo>
                    <a:pt x="7671409" y="28803"/>
                  </a:lnTo>
                  <a:lnTo>
                    <a:pt x="7671244" y="28765"/>
                  </a:lnTo>
                  <a:lnTo>
                    <a:pt x="7671244" y="80860"/>
                  </a:lnTo>
                  <a:lnTo>
                    <a:pt x="7664323" y="98831"/>
                  </a:lnTo>
                  <a:lnTo>
                    <a:pt x="7644117" y="112090"/>
                  </a:lnTo>
                  <a:lnTo>
                    <a:pt x="7611542" y="120281"/>
                  </a:lnTo>
                  <a:lnTo>
                    <a:pt x="7567473" y="123088"/>
                  </a:lnTo>
                  <a:lnTo>
                    <a:pt x="7523391" y="120281"/>
                  </a:lnTo>
                  <a:lnTo>
                    <a:pt x="7490815" y="112090"/>
                  </a:lnTo>
                  <a:lnTo>
                    <a:pt x="7470622" y="98831"/>
                  </a:lnTo>
                  <a:lnTo>
                    <a:pt x="7463701" y="80860"/>
                  </a:lnTo>
                  <a:lnTo>
                    <a:pt x="7470622" y="62890"/>
                  </a:lnTo>
                  <a:lnTo>
                    <a:pt x="7490815" y="49644"/>
                  </a:lnTo>
                  <a:lnTo>
                    <a:pt x="7523391" y="41440"/>
                  </a:lnTo>
                  <a:lnTo>
                    <a:pt x="7567473" y="38633"/>
                  </a:lnTo>
                  <a:lnTo>
                    <a:pt x="7611542" y="41440"/>
                  </a:lnTo>
                  <a:lnTo>
                    <a:pt x="7644117" y="49644"/>
                  </a:lnTo>
                  <a:lnTo>
                    <a:pt x="7664323" y="62890"/>
                  </a:lnTo>
                  <a:lnTo>
                    <a:pt x="7671244" y="80860"/>
                  </a:lnTo>
                  <a:lnTo>
                    <a:pt x="7671244" y="28765"/>
                  </a:lnTo>
                  <a:lnTo>
                    <a:pt x="7626921" y="15354"/>
                  </a:lnTo>
                  <a:lnTo>
                    <a:pt x="7567473" y="10782"/>
                  </a:lnTo>
                  <a:lnTo>
                    <a:pt x="7508024" y="15354"/>
                  </a:lnTo>
                  <a:lnTo>
                    <a:pt x="7463523" y="28803"/>
                  </a:lnTo>
                  <a:lnTo>
                    <a:pt x="7435621" y="50774"/>
                  </a:lnTo>
                  <a:lnTo>
                    <a:pt x="7425957" y="80860"/>
                  </a:lnTo>
                  <a:lnTo>
                    <a:pt x="7435621" y="110883"/>
                  </a:lnTo>
                  <a:lnTo>
                    <a:pt x="7463523" y="132689"/>
                  </a:lnTo>
                  <a:lnTo>
                    <a:pt x="7508024" y="145999"/>
                  </a:lnTo>
                  <a:lnTo>
                    <a:pt x="7567473" y="150495"/>
                  </a:lnTo>
                  <a:lnTo>
                    <a:pt x="7626921" y="145999"/>
                  </a:lnTo>
                  <a:lnTo>
                    <a:pt x="7671409" y="132689"/>
                  </a:lnTo>
                  <a:lnTo>
                    <a:pt x="7683703" y="123088"/>
                  </a:lnTo>
                  <a:lnTo>
                    <a:pt x="7699311" y="110883"/>
                  </a:lnTo>
                  <a:lnTo>
                    <a:pt x="7708976" y="80860"/>
                  </a:lnTo>
                  <a:close/>
                </a:path>
                <a:path w="13790294" h="408304">
                  <a:moveTo>
                    <a:pt x="7715275" y="373761"/>
                  </a:moveTo>
                  <a:lnTo>
                    <a:pt x="7466393" y="373761"/>
                  </a:lnTo>
                  <a:lnTo>
                    <a:pt x="7466393" y="332879"/>
                  </a:lnTo>
                  <a:lnTo>
                    <a:pt x="7703147" y="332879"/>
                  </a:lnTo>
                  <a:lnTo>
                    <a:pt x="7703147" y="242138"/>
                  </a:lnTo>
                  <a:lnTo>
                    <a:pt x="7429106" y="242138"/>
                  </a:lnTo>
                  <a:lnTo>
                    <a:pt x="7429106" y="269989"/>
                  </a:lnTo>
                  <a:lnTo>
                    <a:pt x="7666749" y="269989"/>
                  </a:lnTo>
                  <a:lnTo>
                    <a:pt x="7666749" y="305930"/>
                  </a:lnTo>
                  <a:lnTo>
                    <a:pt x="7430452" y="305930"/>
                  </a:lnTo>
                  <a:lnTo>
                    <a:pt x="7430452" y="402513"/>
                  </a:lnTo>
                  <a:lnTo>
                    <a:pt x="7715275" y="402513"/>
                  </a:lnTo>
                  <a:lnTo>
                    <a:pt x="7715275" y="373761"/>
                  </a:lnTo>
                  <a:close/>
                </a:path>
                <a:path w="13790294" h="408304">
                  <a:moveTo>
                    <a:pt x="7749857" y="177901"/>
                  </a:moveTo>
                  <a:lnTo>
                    <a:pt x="7385075" y="177901"/>
                  </a:lnTo>
                  <a:lnTo>
                    <a:pt x="7385075" y="207543"/>
                  </a:lnTo>
                  <a:lnTo>
                    <a:pt x="7749857" y="207543"/>
                  </a:lnTo>
                  <a:lnTo>
                    <a:pt x="7749857" y="177901"/>
                  </a:lnTo>
                  <a:close/>
                </a:path>
                <a:path w="13790294" h="408304">
                  <a:moveTo>
                    <a:pt x="8241881" y="52565"/>
                  </a:moveTo>
                  <a:lnTo>
                    <a:pt x="8205495" y="52565"/>
                  </a:lnTo>
                  <a:lnTo>
                    <a:pt x="8205495" y="134772"/>
                  </a:lnTo>
                  <a:lnTo>
                    <a:pt x="8241881" y="134772"/>
                  </a:lnTo>
                  <a:lnTo>
                    <a:pt x="8241881" y="52565"/>
                  </a:lnTo>
                  <a:close/>
                </a:path>
                <a:path w="13790294" h="408304">
                  <a:moveTo>
                    <a:pt x="8241881" y="23190"/>
                  </a:moveTo>
                  <a:lnTo>
                    <a:pt x="7970990" y="23190"/>
                  </a:lnTo>
                  <a:lnTo>
                    <a:pt x="7970990" y="52400"/>
                  </a:lnTo>
                  <a:lnTo>
                    <a:pt x="7970990" y="134950"/>
                  </a:lnTo>
                  <a:lnTo>
                    <a:pt x="7970990" y="164160"/>
                  </a:lnTo>
                  <a:lnTo>
                    <a:pt x="8241881" y="164160"/>
                  </a:lnTo>
                  <a:lnTo>
                    <a:pt x="8241881" y="134950"/>
                  </a:lnTo>
                  <a:lnTo>
                    <a:pt x="8006931" y="134950"/>
                  </a:lnTo>
                  <a:lnTo>
                    <a:pt x="8006931" y="52400"/>
                  </a:lnTo>
                  <a:lnTo>
                    <a:pt x="8241881" y="52400"/>
                  </a:lnTo>
                  <a:lnTo>
                    <a:pt x="8241881" y="23190"/>
                  </a:lnTo>
                  <a:close/>
                </a:path>
                <a:path w="13790294" h="408304">
                  <a:moveTo>
                    <a:pt x="8248624" y="367360"/>
                  </a:moveTo>
                  <a:lnTo>
                    <a:pt x="8006931" y="367360"/>
                  </a:lnTo>
                  <a:lnTo>
                    <a:pt x="8006931" y="283540"/>
                  </a:lnTo>
                  <a:lnTo>
                    <a:pt x="7970088" y="283540"/>
                  </a:lnTo>
                  <a:lnTo>
                    <a:pt x="7970088" y="367360"/>
                  </a:lnTo>
                  <a:lnTo>
                    <a:pt x="7970088" y="397840"/>
                  </a:lnTo>
                  <a:lnTo>
                    <a:pt x="8248624" y="397840"/>
                  </a:lnTo>
                  <a:lnTo>
                    <a:pt x="8248624" y="367360"/>
                  </a:lnTo>
                  <a:close/>
                </a:path>
                <a:path w="13790294" h="408304">
                  <a:moveTo>
                    <a:pt x="8289493" y="210248"/>
                  </a:moveTo>
                  <a:lnTo>
                    <a:pt x="7923365" y="210248"/>
                  </a:lnTo>
                  <a:lnTo>
                    <a:pt x="7923365" y="239890"/>
                  </a:lnTo>
                  <a:lnTo>
                    <a:pt x="8090941" y="239890"/>
                  </a:lnTo>
                  <a:lnTo>
                    <a:pt x="8090941" y="321208"/>
                  </a:lnTo>
                  <a:lnTo>
                    <a:pt x="8127771" y="321208"/>
                  </a:lnTo>
                  <a:lnTo>
                    <a:pt x="8127771" y="239890"/>
                  </a:lnTo>
                  <a:lnTo>
                    <a:pt x="8289493" y="239890"/>
                  </a:lnTo>
                  <a:lnTo>
                    <a:pt x="8289493" y="210248"/>
                  </a:lnTo>
                  <a:close/>
                </a:path>
                <a:path w="13790294" h="408304">
                  <a:moveTo>
                    <a:pt x="8580603" y="53009"/>
                  </a:moveTo>
                  <a:lnTo>
                    <a:pt x="8479079" y="53009"/>
                  </a:lnTo>
                  <a:lnTo>
                    <a:pt x="8479079" y="4495"/>
                  </a:lnTo>
                  <a:lnTo>
                    <a:pt x="8442236" y="4495"/>
                  </a:lnTo>
                  <a:lnTo>
                    <a:pt x="8442236" y="53009"/>
                  </a:lnTo>
                  <a:lnTo>
                    <a:pt x="8339810" y="53009"/>
                  </a:lnTo>
                  <a:lnTo>
                    <a:pt x="8339810" y="82207"/>
                  </a:lnTo>
                  <a:lnTo>
                    <a:pt x="8580603" y="82207"/>
                  </a:lnTo>
                  <a:lnTo>
                    <a:pt x="8580603" y="53009"/>
                  </a:lnTo>
                  <a:close/>
                </a:path>
                <a:path w="13790294" h="408304">
                  <a:moveTo>
                    <a:pt x="8589594" y="314464"/>
                  </a:moveTo>
                  <a:lnTo>
                    <a:pt x="8588159" y="296951"/>
                  </a:lnTo>
                  <a:lnTo>
                    <a:pt x="8587346" y="287058"/>
                  </a:lnTo>
                  <a:lnTo>
                    <a:pt x="8560956" y="290626"/>
                  </a:lnTo>
                  <a:lnTo>
                    <a:pt x="8533879" y="293357"/>
                  </a:lnTo>
                  <a:lnTo>
                    <a:pt x="8506485" y="295402"/>
                  </a:lnTo>
                  <a:lnTo>
                    <a:pt x="8479079" y="296951"/>
                  </a:lnTo>
                  <a:lnTo>
                    <a:pt x="8479079" y="254266"/>
                  </a:lnTo>
                  <a:lnTo>
                    <a:pt x="8510600" y="245910"/>
                  </a:lnTo>
                  <a:lnTo>
                    <a:pt x="8534844" y="230238"/>
                  </a:lnTo>
                  <a:lnTo>
                    <a:pt x="8537524" y="226415"/>
                  </a:lnTo>
                  <a:lnTo>
                    <a:pt x="8550402" y="208153"/>
                  </a:lnTo>
                  <a:lnTo>
                    <a:pt x="8555901" y="180594"/>
                  </a:lnTo>
                  <a:lnTo>
                    <a:pt x="8548916" y="149796"/>
                  </a:lnTo>
                  <a:lnTo>
                    <a:pt x="8536026" y="134327"/>
                  </a:lnTo>
                  <a:lnTo>
                    <a:pt x="8529333" y="126288"/>
                  </a:lnTo>
                  <a:lnTo>
                    <a:pt x="8520862" y="122072"/>
                  </a:lnTo>
                  <a:lnTo>
                    <a:pt x="8520862" y="180594"/>
                  </a:lnTo>
                  <a:lnTo>
                    <a:pt x="8516506" y="199504"/>
                  </a:lnTo>
                  <a:lnTo>
                    <a:pt x="8504237" y="213944"/>
                  </a:lnTo>
                  <a:lnTo>
                    <a:pt x="8485226" y="223177"/>
                  </a:lnTo>
                  <a:lnTo>
                    <a:pt x="8460664" y="226415"/>
                  </a:lnTo>
                  <a:lnTo>
                    <a:pt x="8436089" y="223177"/>
                  </a:lnTo>
                  <a:lnTo>
                    <a:pt x="8417077" y="213944"/>
                  </a:lnTo>
                  <a:lnTo>
                    <a:pt x="8404809" y="199504"/>
                  </a:lnTo>
                  <a:lnTo>
                    <a:pt x="8400466" y="180594"/>
                  </a:lnTo>
                  <a:lnTo>
                    <a:pt x="8404809" y="161607"/>
                  </a:lnTo>
                  <a:lnTo>
                    <a:pt x="8417077" y="147015"/>
                  </a:lnTo>
                  <a:lnTo>
                    <a:pt x="8436089" y="137629"/>
                  </a:lnTo>
                  <a:lnTo>
                    <a:pt x="8460664" y="134327"/>
                  </a:lnTo>
                  <a:lnTo>
                    <a:pt x="8485226" y="137629"/>
                  </a:lnTo>
                  <a:lnTo>
                    <a:pt x="8504237" y="147015"/>
                  </a:lnTo>
                  <a:lnTo>
                    <a:pt x="8516506" y="161607"/>
                  </a:lnTo>
                  <a:lnTo>
                    <a:pt x="8520862" y="180594"/>
                  </a:lnTo>
                  <a:lnTo>
                    <a:pt x="8520862" y="122072"/>
                  </a:lnTo>
                  <a:lnTo>
                    <a:pt x="8499234" y="111290"/>
                  </a:lnTo>
                  <a:lnTo>
                    <a:pt x="8460664" y="106019"/>
                  </a:lnTo>
                  <a:lnTo>
                    <a:pt x="8422081" y="111290"/>
                  </a:lnTo>
                  <a:lnTo>
                    <a:pt x="8391982" y="126288"/>
                  </a:lnTo>
                  <a:lnTo>
                    <a:pt x="8372399" y="149796"/>
                  </a:lnTo>
                  <a:lnTo>
                    <a:pt x="8365414" y="180594"/>
                  </a:lnTo>
                  <a:lnTo>
                    <a:pt x="8370913" y="208153"/>
                  </a:lnTo>
                  <a:lnTo>
                    <a:pt x="8386483" y="230238"/>
                  </a:lnTo>
                  <a:lnTo>
                    <a:pt x="8410715" y="245910"/>
                  </a:lnTo>
                  <a:lnTo>
                    <a:pt x="8442236" y="254266"/>
                  </a:lnTo>
                  <a:lnTo>
                    <a:pt x="8442236" y="298297"/>
                  </a:lnTo>
                  <a:lnTo>
                    <a:pt x="8413242" y="299072"/>
                  </a:lnTo>
                  <a:lnTo>
                    <a:pt x="8333079" y="299643"/>
                  </a:lnTo>
                  <a:lnTo>
                    <a:pt x="8338020" y="330644"/>
                  </a:lnTo>
                  <a:lnTo>
                    <a:pt x="8382978" y="330428"/>
                  </a:lnTo>
                  <a:lnTo>
                    <a:pt x="8432203" y="329349"/>
                  </a:lnTo>
                  <a:lnTo>
                    <a:pt x="8484083" y="326758"/>
                  </a:lnTo>
                  <a:lnTo>
                    <a:pt x="8537080" y="322008"/>
                  </a:lnTo>
                  <a:lnTo>
                    <a:pt x="8589594" y="314464"/>
                  </a:lnTo>
                  <a:close/>
                </a:path>
                <a:path w="13790294" h="408304">
                  <a:moveTo>
                    <a:pt x="8710879" y="175196"/>
                  </a:moveTo>
                  <a:lnTo>
                    <a:pt x="8647989" y="175196"/>
                  </a:lnTo>
                  <a:lnTo>
                    <a:pt x="8647989" y="4038"/>
                  </a:lnTo>
                  <a:lnTo>
                    <a:pt x="8611159" y="4038"/>
                  </a:lnTo>
                  <a:lnTo>
                    <a:pt x="8611159" y="407009"/>
                  </a:lnTo>
                  <a:lnTo>
                    <a:pt x="8647989" y="407009"/>
                  </a:lnTo>
                  <a:lnTo>
                    <a:pt x="8647989" y="206197"/>
                  </a:lnTo>
                  <a:lnTo>
                    <a:pt x="8710879" y="206197"/>
                  </a:lnTo>
                  <a:lnTo>
                    <a:pt x="8710879" y="175196"/>
                  </a:lnTo>
                  <a:close/>
                </a:path>
                <a:path w="13790294" h="408304">
                  <a:moveTo>
                    <a:pt x="8990762" y="290207"/>
                  </a:moveTo>
                  <a:lnTo>
                    <a:pt x="8949830" y="262204"/>
                  </a:lnTo>
                  <a:lnTo>
                    <a:pt x="8916746" y="222478"/>
                  </a:lnTo>
                  <a:lnTo>
                    <a:pt x="8904326" y="196316"/>
                  </a:lnTo>
                  <a:lnTo>
                    <a:pt x="8894610" y="175856"/>
                  </a:lnTo>
                  <a:lnTo>
                    <a:pt x="8886533" y="127139"/>
                  </a:lnTo>
                  <a:lnTo>
                    <a:pt x="8886533" y="75920"/>
                  </a:lnTo>
                  <a:lnTo>
                    <a:pt x="8975928" y="75920"/>
                  </a:lnTo>
                  <a:lnTo>
                    <a:pt x="8975928" y="45377"/>
                  </a:lnTo>
                  <a:lnTo>
                    <a:pt x="8758047" y="45377"/>
                  </a:lnTo>
                  <a:lnTo>
                    <a:pt x="8758047" y="75920"/>
                  </a:lnTo>
                  <a:lnTo>
                    <a:pt x="8850147" y="75920"/>
                  </a:lnTo>
                  <a:lnTo>
                    <a:pt x="8850147" y="127139"/>
                  </a:lnTo>
                  <a:lnTo>
                    <a:pt x="8841664" y="178993"/>
                  </a:lnTo>
                  <a:lnTo>
                    <a:pt x="8818702" y="228663"/>
                  </a:lnTo>
                  <a:lnTo>
                    <a:pt x="8784946" y="270916"/>
                  </a:lnTo>
                  <a:lnTo>
                    <a:pt x="8744128" y="300545"/>
                  </a:lnTo>
                  <a:lnTo>
                    <a:pt x="8765692" y="329742"/>
                  </a:lnTo>
                  <a:lnTo>
                    <a:pt x="8798319" y="307314"/>
                  </a:lnTo>
                  <a:lnTo>
                    <a:pt x="8827237" y="276339"/>
                  </a:lnTo>
                  <a:lnTo>
                    <a:pt x="8851100" y="238709"/>
                  </a:lnTo>
                  <a:lnTo>
                    <a:pt x="8868562" y="196316"/>
                  </a:lnTo>
                  <a:lnTo>
                    <a:pt x="8885809" y="235204"/>
                  </a:lnTo>
                  <a:lnTo>
                    <a:pt x="8909164" y="269875"/>
                  </a:lnTo>
                  <a:lnTo>
                    <a:pt x="8937485" y="298653"/>
                  </a:lnTo>
                  <a:lnTo>
                    <a:pt x="8969642" y="319862"/>
                  </a:lnTo>
                  <a:lnTo>
                    <a:pt x="8990762" y="290207"/>
                  </a:lnTo>
                  <a:close/>
                </a:path>
                <a:path w="13790294" h="408304">
                  <a:moveTo>
                    <a:pt x="9127325" y="166662"/>
                  </a:moveTo>
                  <a:lnTo>
                    <a:pt x="9060840" y="166662"/>
                  </a:lnTo>
                  <a:lnTo>
                    <a:pt x="9060840" y="4495"/>
                  </a:lnTo>
                  <a:lnTo>
                    <a:pt x="9023998" y="4495"/>
                  </a:lnTo>
                  <a:lnTo>
                    <a:pt x="9023998" y="407009"/>
                  </a:lnTo>
                  <a:lnTo>
                    <a:pt x="9060840" y="407009"/>
                  </a:lnTo>
                  <a:lnTo>
                    <a:pt x="9060840" y="197662"/>
                  </a:lnTo>
                  <a:lnTo>
                    <a:pt x="9127325" y="197662"/>
                  </a:lnTo>
                  <a:lnTo>
                    <a:pt x="9127325" y="166662"/>
                  </a:lnTo>
                  <a:close/>
                </a:path>
                <a:path w="13790294" h="408304">
                  <a:moveTo>
                    <a:pt x="9392374" y="90297"/>
                  </a:moveTo>
                  <a:lnTo>
                    <a:pt x="9385135" y="61531"/>
                  </a:lnTo>
                  <a:lnTo>
                    <a:pt x="9372346" y="47625"/>
                  </a:lnTo>
                  <a:lnTo>
                    <a:pt x="9364802" y="39420"/>
                  </a:lnTo>
                  <a:lnTo>
                    <a:pt x="9357335" y="36042"/>
                  </a:lnTo>
                  <a:lnTo>
                    <a:pt x="9357335" y="90297"/>
                  </a:lnTo>
                  <a:lnTo>
                    <a:pt x="9352674" y="108026"/>
                  </a:lnTo>
                  <a:lnTo>
                    <a:pt x="9339529" y="121627"/>
                  </a:lnTo>
                  <a:lnTo>
                    <a:pt x="9319247" y="130352"/>
                  </a:lnTo>
                  <a:lnTo>
                    <a:pt x="9293098" y="133426"/>
                  </a:lnTo>
                  <a:lnTo>
                    <a:pt x="9266949" y="130352"/>
                  </a:lnTo>
                  <a:lnTo>
                    <a:pt x="9246654" y="121627"/>
                  </a:lnTo>
                  <a:lnTo>
                    <a:pt x="9233522" y="108026"/>
                  </a:lnTo>
                  <a:lnTo>
                    <a:pt x="9228849" y="90297"/>
                  </a:lnTo>
                  <a:lnTo>
                    <a:pt x="9233522" y="72821"/>
                  </a:lnTo>
                  <a:lnTo>
                    <a:pt x="9246654" y="59359"/>
                  </a:lnTo>
                  <a:lnTo>
                    <a:pt x="9266949" y="50685"/>
                  </a:lnTo>
                  <a:lnTo>
                    <a:pt x="9293098" y="47625"/>
                  </a:lnTo>
                  <a:lnTo>
                    <a:pt x="9319247" y="50685"/>
                  </a:lnTo>
                  <a:lnTo>
                    <a:pt x="9339529" y="59359"/>
                  </a:lnTo>
                  <a:lnTo>
                    <a:pt x="9352674" y="72821"/>
                  </a:lnTo>
                  <a:lnTo>
                    <a:pt x="9357335" y="90297"/>
                  </a:lnTo>
                  <a:lnTo>
                    <a:pt x="9357335" y="36042"/>
                  </a:lnTo>
                  <a:lnTo>
                    <a:pt x="9333433" y="25222"/>
                  </a:lnTo>
                  <a:lnTo>
                    <a:pt x="9293098" y="20218"/>
                  </a:lnTo>
                  <a:lnTo>
                    <a:pt x="9252750" y="25222"/>
                  </a:lnTo>
                  <a:lnTo>
                    <a:pt x="9221381" y="39420"/>
                  </a:lnTo>
                  <a:lnTo>
                    <a:pt x="9201048" y="61531"/>
                  </a:lnTo>
                  <a:lnTo>
                    <a:pt x="9193809" y="90297"/>
                  </a:lnTo>
                  <a:lnTo>
                    <a:pt x="9201048" y="119507"/>
                  </a:lnTo>
                  <a:lnTo>
                    <a:pt x="9221381" y="141732"/>
                  </a:lnTo>
                  <a:lnTo>
                    <a:pt x="9252750" y="155867"/>
                  </a:lnTo>
                  <a:lnTo>
                    <a:pt x="9293098" y="160832"/>
                  </a:lnTo>
                  <a:lnTo>
                    <a:pt x="9333433" y="155867"/>
                  </a:lnTo>
                  <a:lnTo>
                    <a:pt x="9364802" y="141732"/>
                  </a:lnTo>
                  <a:lnTo>
                    <a:pt x="9372409" y="133426"/>
                  </a:lnTo>
                  <a:lnTo>
                    <a:pt x="9385135" y="119507"/>
                  </a:lnTo>
                  <a:lnTo>
                    <a:pt x="9392374" y="90297"/>
                  </a:lnTo>
                  <a:close/>
                </a:path>
                <a:path w="13790294" h="408304">
                  <a:moveTo>
                    <a:pt x="9424721" y="205295"/>
                  </a:moveTo>
                  <a:lnTo>
                    <a:pt x="9421571" y="178790"/>
                  </a:lnTo>
                  <a:lnTo>
                    <a:pt x="9368955" y="184150"/>
                  </a:lnTo>
                  <a:lnTo>
                    <a:pt x="9314777" y="187566"/>
                  </a:lnTo>
                  <a:lnTo>
                    <a:pt x="9260954" y="189471"/>
                  </a:lnTo>
                  <a:lnTo>
                    <a:pt x="9209367" y="190296"/>
                  </a:lnTo>
                  <a:lnTo>
                    <a:pt x="9161920" y="190474"/>
                  </a:lnTo>
                  <a:lnTo>
                    <a:pt x="9166860" y="221030"/>
                  </a:lnTo>
                  <a:lnTo>
                    <a:pt x="9220263" y="220573"/>
                  </a:lnTo>
                  <a:lnTo>
                    <a:pt x="9249054" y="219887"/>
                  </a:lnTo>
                  <a:lnTo>
                    <a:pt x="9278722" y="218782"/>
                  </a:lnTo>
                  <a:lnTo>
                    <a:pt x="9278722" y="296494"/>
                  </a:lnTo>
                  <a:lnTo>
                    <a:pt x="9315552" y="296494"/>
                  </a:lnTo>
                  <a:lnTo>
                    <a:pt x="9315552" y="218782"/>
                  </a:lnTo>
                  <a:lnTo>
                    <a:pt x="9315552" y="216979"/>
                  </a:lnTo>
                  <a:lnTo>
                    <a:pt x="9342971" y="214972"/>
                  </a:lnTo>
                  <a:lnTo>
                    <a:pt x="9370479" y="212318"/>
                  </a:lnTo>
                  <a:lnTo>
                    <a:pt x="9397809" y="209080"/>
                  </a:lnTo>
                  <a:lnTo>
                    <a:pt x="9424721" y="205295"/>
                  </a:lnTo>
                  <a:close/>
                </a:path>
                <a:path w="13790294" h="408304">
                  <a:moveTo>
                    <a:pt x="9493898" y="4038"/>
                  </a:moveTo>
                  <a:lnTo>
                    <a:pt x="9457068" y="4038"/>
                  </a:lnTo>
                  <a:lnTo>
                    <a:pt x="9457068" y="242138"/>
                  </a:lnTo>
                  <a:lnTo>
                    <a:pt x="9375305" y="242138"/>
                  </a:lnTo>
                  <a:lnTo>
                    <a:pt x="9375305" y="269544"/>
                  </a:lnTo>
                  <a:lnTo>
                    <a:pt x="9457068" y="269544"/>
                  </a:lnTo>
                  <a:lnTo>
                    <a:pt x="9457068" y="310870"/>
                  </a:lnTo>
                  <a:lnTo>
                    <a:pt x="9493898" y="310870"/>
                  </a:lnTo>
                  <a:lnTo>
                    <a:pt x="9493898" y="4038"/>
                  </a:lnTo>
                  <a:close/>
                </a:path>
                <a:path w="13790294" h="408304">
                  <a:moveTo>
                    <a:pt x="9504235" y="367919"/>
                  </a:moveTo>
                  <a:lnTo>
                    <a:pt x="9256255" y="367919"/>
                  </a:lnTo>
                  <a:lnTo>
                    <a:pt x="9256255" y="280771"/>
                  </a:lnTo>
                  <a:lnTo>
                    <a:pt x="9219425" y="280771"/>
                  </a:lnTo>
                  <a:lnTo>
                    <a:pt x="9219425" y="398018"/>
                  </a:lnTo>
                  <a:lnTo>
                    <a:pt x="9504235" y="398018"/>
                  </a:lnTo>
                  <a:lnTo>
                    <a:pt x="9504235" y="367919"/>
                  </a:lnTo>
                  <a:close/>
                </a:path>
                <a:path w="13790294" h="408304">
                  <a:moveTo>
                    <a:pt x="9905860" y="140614"/>
                  </a:moveTo>
                  <a:lnTo>
                    <a:pt x="9894722" y="94970"/>
                  </a:lnTo>
                  <a:lnTo>
                    <a:pt x="9870808" y="67640"/>
                  </a:lnTo>
                  <a:lnTo>
                    <a:pt x="9870808" y="140614"/>
                  </a:lnTo>
                  <a:lnTo>
                    <a:pt x="9862375" y="173977"/>
                  </a:lnTo>
                  <a:lnTo>
                    <a:pt x="9839033" y="199631"/>
                  </a:lnTo>
                  <a:lnTo>
                    <a:pt x="9803727" y="216103"/>
                  </a:lnTo>
                  <a:lnTo>
                    <a:pt x="9759404" y="221919"/>
                  </a:lnTo>
                  <a:lnTo>
                    <a:pt x="9715271" y="216103"/>
                  </a:lnTo>
                  <a:lnTo>
                    <a:pt x="9679940" y="199631"/>
                  </a:lnTo>
                  <a:lnTo>
                    <a:pt x="9656496" y="173977"/>
                  </a:lnTo>
                  <a:lnTo>
                    <a:pt x="9647987" y="140614"/>
                  </a:lnTo>
                  <a:lnTo>
                    <a:pt x="9656496" y="107442"/>
                  </a:lnTo>
                  <a:lnTo>
                    <a:pt x="9679940" y="81762"/>
                  </a:lnTo>
                  <a:lnTo>
                    <a:pt x="9715271" y="65176"/>
                  </a:lnTo>
                  <a:lnTo>
                    <a:pt x="9759404" y="59296"/>
                  </a:lnTo>
                  <a:lnTo>
                    <a:pt x="9803727" y="65176"/>
                  </a:lnTo>
                  <a:lnTo>
                    <a:pt x="9839033" y="81762"/>
                  </a:lnTo>
                  <a:lnTo>
                    <a:pt x="9862375" y="107442"/>
                  </a:lnTo>
                  <a:lnTo>
                    <a:pt x="9870808" y="140614"/>
                  </a:lnTo>
                  <a:lnTo>
                    <a:pt x="9870808" y="67640"/>
                  </a:lnTo>
                  <a:lnTo>
                    <a:pt x="9863963" y="59804"/>
                  </a:lnTo>
                  <a:lnTo>
                    <a:pt x="9862922" y="59296"/>
                  </a:lnTo>
                  <a:lnTo>
                    <a:pt x="9817532" y="37198"/>
                  </a:lnTo>
                  <a:lnTo>
                    <a:pt x="9759404" y="29197"/>
                  </a:lnTo>
                  <a:lnTo>
                    <a:pt x="9701263" y="37198"/>
                  </a:lnTo>
                  <a:lnTo>
                    <a:pt x="9654845" y="59804"/>
                  </a:lnTo>
                  <a:lnTo>
                    <a:pt x="9624085" y="94970"/>
                  </a:lnTo>
                  <a:lnTo>
                    <a:pt x="9612947" y="140614"/>
                  </a:lnTo>
                  <a:lnTo>
                    <a:pt x="9624085" y="186448"/>
                  </a:lnTo>
                  <a:lnTo>
                    <a:pt x="9654845" y="221589"/>
                  </a:lnTo>
                  <a:lnTo>
                    <a:pt x="9701263" y="244094"/>
                  </a:lnTo>
                  <a:lnTo>
                    <a:pt x="9759404" y="252018"/>
                  </a:lnTo>
                  <a:lnTo>
                    <a:pt x="9817532" y="244094"/>
                  </a:lnTo>
                  <a:lnTo>
                    <a:pt x="9863264" y="221919"/>
                  </a:lnTo>
                  <a:lnTo>
                    <a:pt x="9863963" y="221589"/>
                  </a:lnTo>
                  <a:lnTo>
                    <a:pt x="9894722" y="186448"/>
                  </a:lnTo>
                  <a:lnTo>
                    <a:pt x="9905860" y="140614"/>
                  </a:lnTo>
                  <a:close/>
                </a:path>
                <a:path w="13790294" h="408304">
                  <a:moveTo>
                    <a:pt x="9943135" y="322999"/>
                  </a:moveTo>
                  <a:lnTo>
                    <a:pt x="9577006" y="322999"/>
                  </a:lnTo>
                  <a:lnTo>
                    <a:pt x="9577006" y="353555"/>
                  </a:lnTo>
                  <a:lnTo>
                    <a:pt x="9943135" y="353555"/>
                  </a:lnTo>
                  <a:lnTo>
                    <a:pt x="9943135" y="322999"/>
                  </a:lnTo>
                  <a:close/>
                </a:path>
                <a:path w="13790294" h="408304">
                  <a:moveTo>
                    <a:pt x="10356444" y="326720"/>
                  </a:moveTo>
                  <a:lnTo>
                    <a:pt x="10191572" y="326720"/>
                  </a:lnTo>
                  <a:lnTo>
                    <a:pt x="10191572" y="250520"/>
                  </a:lnTo>
                  <a:lnTo>
                    <a:pt x="10320503" y="250520"/>
                  </a:lnTo>
                  <a:lnTo>
                    <a:pt x="10320503" y="221310"/>
                  </a:lnTo>
                  <a:lnTo>
                    <a:pt x="10072522" y="221310"/>
                  </a:lnTo>
                  <a:lnTo>
                    <a:pt x="10072522" y="156540"/>
                  </a:lnTo>
                  <a:lnTo>
                    <a:pt x="10311066" y="156540"/>
                  </a:lnTo>
                  <a:lnTo>
                    <a:pt x="10311066" y="126060"/>
                  </a:lnTo>
                  <a:lnTo>
                    <a:pt x="10311066" y="63830"/>
                  </a:lnTo>
                  <a:lnTo>
                    <a:pt x="10311066" y="33350"/>
                  </a:lnTo>
                  <a:lnTo>
                    <a:pt x="10035235" y="33350"/>
                  </a:lnTo>
                  <a:lnTo>
                    <a:pt x="10035235" y="63830"/>
                  </a:lnTo>
                  <a:lnTo>
                    <a:pt x="10275125" y="63830"/>
                  </a:lnTo>
                  <a:lnTo>
                    <a:pt x="10275125" y="126060"/>
                  </a:lnTo>
                  <a:lnTo>
                    <a:pt x="10036137" y="126060"/>
                  </a:lnTo>
                  <a:lnTo>
                    <a:pt x="10036137" y="156540"/>
                  </a:lnTo>
                  <a:lnTo>
                    <a:pt x="10036137" y="221310"/>
                  </a:lnTo>
                  <a:lnTo>
                    <a:pt x="10036137" y="250520"/>
                  </a:lnTo>
                  <a:lnTo>
                    <a:pt x="10154285" y="250520"/>
                  </a:lnTo>
                  <a:lnTo>
                    <a:pt x="10154285" y="326720"/>
                  </a:lnTo>
                  <a:lnTo>
                    <a:pt x="9990315" y="326720"/>
                  </a:lnTo>
                  <a:lnTo>
                    <a:pt x="9990315" y="357200"/>
                  </a:lnTo>
                  <a:lnTo>
                    <a:pt x="10356444" y="357200"/>
                  </a:lnTo>
                  <a:lnTo>
                    <a:pt x="10356444" y="326720"/>
                  </a:lnTo>
                  <a:close/>
                </a:path>
                <a:path w="13790294" h="408304">
                  <a:moveTo>
                    <a:pt x="10768673" y="34594"/>
                  </a:moveTo>
                  <a:lnTo>
                    <a:pt x="10671632" y="34594"/>
                  </a:lnTo>
                  <a:lnTo>
                    <a:pt x="10671632" y="0"/>
                  </a:lnTo>
                  <a:lnTo>
                    <a:pt x="10634790" y="0"/>
                  </a:lnTo>
                  <a:lnTo>
                    <a:pt x="10634790" y="34594"/>
                  </a:lnTo>
                  <a:lnTo>
                    <a:pt x="10537304" y="34594"/>
                  </a:lnTo>
                  <a:lnTo>
                    <a:pt x="10537304" y="61099"/>
                  </a:lnTo>
                  <a:lnTo>
                    <a:pt x="10768673" y="61099"/>
                  </a:lnTo>
                  <a:lnTo>
                    <a:pt x="10768673" y="34594"/>
                  </a:lnTo>
                  <a:close/>
                </a:path>
                <a:path w="13790294" h="408304">
                  <a:moveTo>
                    <a:pt x="10783037" y="216979"/>
                  </a:moveTo>
                  <a:lnTo>
                    <a:pt x="10781690" y="202603"/>
                  </a:lnTo>
                  <a:lnTo>
                    <a:pt x="10780801" y="193167"/>
                  </a:lnTo>
                  <a:lnTo>
                    <a:pt x="10754322" y="196481"/>
                  </a:lnTo>
                  <a:lnTo>
                    <a:pt x="10727055" y="199072"/>
                  </a:lnTo>
                  <a:lnTo>
                    <a:pt x="10699369" y="201066"/>
                  </a:lnTo>
                  <a:lnTo>
                    <a:pt x="10671632" y="202603"/>
                  </a:lnTo>
                  <a:lnTo>
                    <a:pt x="10671632" y="179247"/>
                  </a:lnTo>
                  <a:lnTo>
                    <a:pt x="10702950" y="173494"/>
                  </a:lnTo>
                  <a:lnTo>
                    <a:pt x="10726725" y="162572"/>
                  </a:lnTo>
                  <a:lnTo>
                    <a:pt x="10733138" y="155879"/>
                  </a:lnTo>
                  <a:lnTo>
                    <a:pt x="10741812" y="146837"/>
                  </a:lnTo>
                  <a:lnTo>
                    <a:pt x="10747108" y="126682"/>
                  </a:lnTo>
                  <a:lnTo>
                    <a:pt x="10740390" y="104381"/>
                  </a:lnTo>
                  <a:lnTo>
                    <a:pt x="10733037" y="97929"/>
                  </a:lnTo>
                  <a:lnTo>
                    <a:pt x="10721391" y="87718"/>
                  </a:lnTo>
                  <a:lnTo>
                    <a:pt x="10712069" y="84442"/>
                  </a:lnTo>
                  <a:lnTo>
                    <a:pt x="10712069" y="126682"/>
                  </a:lnTo>
                  <a:lnTo>
                    <a:pt x="10707916" y="138823"/>
                  </a:lnTo>
                  <a:lnTo>
                    <a:pt x="10696118" y="148018"/>
                  </a:lnTo>
                  <a:lnTo>
                    <a:pt x="10677576" y="153847"/>
                  </a:lnTo>
                  <a:lnTo>
                    <a:pt x="10653217" y="155879"/>
                  </a:lnTo>
                  <a:lnTo>
                    <a:pt x="10628592" y="153847"/>
                  </a:lnTo>
                  <a:lnTo>
                    <a:pt x="10609923" y="148018"/>
                  </a:lnTo>
                  <a:lnTo>
                    <a:pt x="10598061" y="138823"/>
                  </a:lnTo>
                  <a:lnTo>
                    <a:pt x="10593908" y="126682"/>
                  </a:lnTo>
                  <a:lnTo>
                    <a:pt x="10598061" y="114617"/>
                  </a:lnTo>
                  <a:lnTo>
                    <a:pt x="10609923" y="105575"/>
                  </a:lnTo>
                  <a:lnTo>
                    <a:pt x="10628592" y="99898"/>
                  </a:lnTo>
                  <a:lnTo>
                    <a:pt x="10653217" y="97929"/>
                  </a:lnTo>
                  <a:lnTo>
                    <a:pt x="10677576" y="99898"/>
                  </a:lnTo>
                  <a:lnTo>
                    <a:pt x="10696118" y="105575"/>
                  </a:lnTo>
                  <a:lnTo>
                    <a:pt x="10707916" y="114617"/>
                  </a:lnTo>
                  <a:lnTo>
                    <a:pt x="10712069" y="126682"/>
                  </a:lnTo>
                  <a:lnTo>
                    <a:pt x="10712069" y="84442"/>
                  </a:lnTo>
                  <a:lnTo>
                    <a:pt x="10691762" y="77279"/>
                  </a:lnTo>
                  <a:lnTo>
                    <a:pt x="10653217" y="73672"/>
                  </a:lnTo>
                  <a:lnTo>
                    <a:pt x="10614216" y="77279"/>
                  </a:lnTo>
                  <a:lnTo>
                    <a:pt x="10584485" y="87718"/>
                  </a:lnTo>
                  <a:lnTo>
                    <a:pt x="10565524" y="104381"/>
                  </a:lnTo>
                  <a:lnTo>
                    <a:pt x="10558869" y="126682"/>
                  </a:lnTo>
                  <a:lnTo>
                    <a:pt x="10564165" y="147091"/>
                  </a:lnTo>
                  <a:lnTo>
                    <a:pt x="10579316" y="162902"/>
                  </a:lnTo>
                  <a:lnTo>
                    <a:pt x="10603217" y="173748"/>
                  </a:lnTo>
                  <a:lnTo>
                    <a:pt x="10634790" y="179247"/>
                  </a:lnTo>
                  <a:lnTo>
                    <a:pt x="10634790" y="203949"/>
                  </a:lnTo>
                  <a:lnTo>
                    <a:pt x="10606138" y="204736"/>
                  </a:lnTo>
                  <a:lnTo>
                    <a:pt x="10527424" y="205295"/>
                  </a:lnTo>
                  <a:lnTo>
                    <a:pt x="10531475" y="232702"/>
                  </a:lnTo>
                  <a:lnTo>
                    <a:pt x="10576484" y="232537"/>
                  </a:lnTo>
                  <a:lnTo>
                    <a:pt x="10625785" y="231571"/>
                  </a:lnTo>
                  <a:lnTo>
                    <a:pt x="10677728" y="229108"/>
                  </a:lnTo>
                  <a:lnTo>
                    <a:pt x="10730700" y="224485"/>
                  </a:lnTo>
                  <a:lnTo>
                    <a:pt x="10783037" y="216979"/>
                  </a:lnTo>
                  <a:close/>
                </a:path>
                <a:path w="13790294" h="408304">
                  <a:moveTo>
                    <a:pt x="10856722" y="376008"/>
                  </a:moveTo>
                  <a:lnTo>
                    <a:pt x="10617721" y="376008"/>
                  </a:lnTo>
                  <a:lnTo>
                    <a:pt x="10617721" y="341871"/>
                  </a:lnTo>
                  <a:lnTo>
                    <a:pt x="10841444" y="341871"/>
                  </a:lnTo>
                  <a:lnTo>
                    <a:pt x="10841444" y="259664"/>
                  </a:lnTo>
                  <a:lnTo>
                    <a:pt x="10580434" y="259664"/>
                  </a:lnTo>
                  <a:lnTo>
                    <a:pt x="10580434" y="285711"/>
                  </a:lnTo>
                  <a:lnTo>
                    <a:pt x="10805058" y="285711"/>
                  </a:lnTo>
                  <a:lnTo>
                    <a:pt x="10805058" y="317157"/>
                  </a:lnTo>
                  <a:lnTo>
                    <a:pt x="10581780" y="317157"/>
                  </a:lnTo>
                  <a:lnTo>
                    <a:pt x="10581780" y="402513"/>
                  </a:lnTo>
                  <a:lnTo>
                    <a:pt x="10856722" y="402513"/>
                  </a:lnTo>
                  <a:lnTo>
                    <a:pt x="10856722" y="376008"/>
                  </a:lnTo>
                  <a:close/>
                </a:path>
                <a:path w="13790294" h="408304">
                  <a:moveTo>
                    <a:pt x="10900740" y="106921"/>
                  </a:moveTo>
                  <a:lnTo>
                    <a:pt x="10841444" y="106921"/>
                  </a:lnTo>
                  <a:lnTo>
                    <a:pt x="10841444" y="4038"/>
                  </a:lnTo>
                  <a:lnTo>
                    <a:pt x="10804601" y="4038"/>
                  </a:lnTo>
                  <a:lnTo>
                    <a:pt x="10804601" y="242138"/>
                  </a:lnTo>
                  <a:lnTo>
                    <a:pt x="10841444" y="242138"/>
                  </a:lnTo>
                  <a:lnTo>
                    <a:pt x="10841444" y="137909"/>
                  </a:lnTo>
                  <a:lnTo>
                    <a:pt x="10900740" y="137909"/>
                  </a:lnTo>
                  <a:lnTo>
                    <a:pt x="10900740" y="106921"/>
                  </a:lnTo>
                  <a:close/>
                </a:path>
                <a:path w="13790294" h="408304">
                  <a:moveTo>
                    <a:pt x="11262373" y="335127"/>
                  </a:moveTo>
                  <a:lnTo>
                    <a:pt x="11253026" y="304380"/>
                  </a:lnTo>
                  <a:lnTo>
                    <a:pt x="11238154" y="291998"/>
                  </a:lnTo>
                  <a:lnTo>
                    <a:pt x="11225936" y="281838"/>
                  </a:lnTo>
                  <a:lnTo>
                    <a:pt x="11225086" y="281571"/>
                  </a:lnTo>
                  <a:lnTo>
                    <a:pt x="11225086" y="335127"/>
                  </a:lnTo>
                  <a:lnTo>
                    <a:pt x="11218215" y="353428"/>
                  </a:lnTo>
                  <a:lnTo>
                    <a:pt x="11198365" y="366966"/>
                  </a:lnTo>
                  <a:lnTo>
                    <a:pt x="11166716" y="375373"/>
                  </a:lnTo>
                  <a:lnTo>
                    <a:pt x="11124463" y="378256"/>
                  </a:lnTo>
                  <a:lnTo>
                    <a:pt x="11082020" y="375373"/>
                  </a:lnTo>
                  <a:lnTo>
                    <a:pt x="11050397" y="366966"/>
                  </a:lnTo>
                  <a:lnTo>
                    <a:pt x="11030649" y="353428"/>
                  </a:lnTo>
                  <a:lnTo>
                    <a:pt x="11023829" y="335127"/>
                  </a:lnTo>
                  <a:lnTo>
                    <a:pt x="11030649" y="316826"/>
                  </a:lnTo>
                  <a:lnTo>
                    <a:pt x="11050397" y="303288"/>
                  </a:lnTo>
                  <a:lnTo>
                    <a:pt x="11082020" y="294894"/>
                  </a:lnTo>
                  <a:lnTo>
                    <a:pt x="11124463" y="291998"/>
                  </a:lnTo>
                  <a:lnTo>
                    <a:pt x="11166716" y="294894"/>
                  </a:lnTo>
                  <a:lnTo>
                    <a:pt x="11198365" y="303288"/>
                  </a:lnTo>
                  <a:lnTo>
                    <a:pt x="11218215" y="316826"/>
                  </a:lnTo>
                  <a:lnTo>
                    <a:pt x="11225086" y="335127"/>
                  </a:lnTo>
                  <a:lnTo>
                    <a:pt x="11225086" y="281571"/>
                  </a:lnTo>
                  <a:lnTo>
                    <a:pt x="11182591" y="267982"/>
                  </a:lnTo>
                  <a:lnTo>
                    <a:pt x="11124463" y="263258"/>
                  </a:lnTo>
                  <a:lnTo>
                    <a:pt x="11066526" y="267982"/>
                  </a:lnTo>
                  <a:lnTo>
                    <a:pt x="11023156" y="281838"/>
                  </a:lnTo>
                  <a:lnTo>
                    <a:pt x="10995965" y="304380"/>
                  </a:lnTo>
                  <a:lnTo>
                    <a:pt x="10986541" y="335127"/>
                  </a:lnTo>
                  <a:lnTo>
                    <a:pt x="10995965" y="365810"/>
                  </a:lnTo>
                  <a:lnTo>
                    <a:pt x="11023156" y="388200"/>
                  </a:lnTo>
                  <a:lnTo>
                    <a:pt x="11066526" y="401904"/>
                  </a:lnTo>
                  <a:lnTo>
                    <a:pt x="11124463" y="406565"/>
                  </a:lnTo>
                  <a:lnTo>
                    <a:pt x="11182591" y="401904"/>
                  </a:lnTo>
                  <a:lnTo>
                    <a:pt x="11225936" y="388200"/>
                  </a:lnTo>
                  <a:lnTo>
                    <a:pt x="11237963" y="378256"/>
                  </a:lnTo>
                  <a:lnTo>
                    <a:pt x="11253026" y="365810"/>
                  </a:lnTo>
                  <a:lnTo>
                    <a:pt x="11262373" y="335127"/>
                  </a:lnTo>
                  <a:close/>
                </a:path>
                <a:path w="13790294" h="408304">
                  <a:moveTo>
                    <a:pt x="11306848" y="203504"/>
                  </a:moveTo>
                  <a:lnTo>
                    <a:pt x="11217008" y="203504"/>
                  </a:lnTo>
                  <a:lnTo>
                    <a:pt x="11217008" y="156337"/>
                  </a:lnTo>
                  <a:lnTo>
                    <a:pt x="11217008" y="146456"/>
                  </a:lnTo>
                  <a:lnTo>
                    <a:pt x="11237735" y="135534"/>
                  </a:lnTo>
                  <a:lnTo>
                    <a:pt x="11241088" y="132524"/>
                  </a:lnTo>
                  <a:lnTo>
                    <a:pt x="11253114" y="121742"/>
                  </a:lnTo>
                  <a:lnTo>
                    <a:pt x="11262678" y="105257"/>
                  </a:lnTo>
                  <a:lnTo>
                    <a:pt x="11265967" y="86258"/>
                  </a:lnTo>
                  <a:lnTo>
                    <a:pt x="11256175" y="54635"/>
                  </a:lnTo>
                  <a:lnTo>
                    <a:pt x="11238713" y="39979"/>
                  </a:lnTo>
                  <a:lnTo>
                    <a:pt x="11228235" y="31191"/>
                  </a:lnTo>
                  <a:lnTo>
                    <a:pt x="11228235" y="86258"/>
                  </a:lnTo>
                  <a:lnTo>
                    <a:pt x="11221060" y="105613"/>
                  </a:lnTo>
                  <a:lnTo>
                    <a:pt x="11200435" y="120167"/>
                  </a:lnTo>
                  <a:lnTo>
                    <a:pt x="11180623" y="125742"/>
                  </a:lnTo>
                  <a:lnTo>
                    <a:pt x="11180623" y="156337"/>
                  </a:lnTo>
                  <a:lnTo>
                    <a:pt x="11180623" y="203504"/>
                  </a:lnTo>
                  <a:lnTo>
                    <a:pt x="11068761" y="203504"/>
                  </a:lnTo>
                  <a:lnTo>
                    <a:pt x="11068761" y="156337"/>
                  </a:lnTo>
                  <a:lnTo>
                    <a:pt x="11081626" y="158178"/>
                  </a:lnTo>
                  <a:lnTo>
                    <a:pt x="11095266" y="159588"/>
                  </a:lnTo>
                  <a:lnTo>
                    <a:pt x="11109566" y="160502"/>
                  </a:lnTo>
                  <a:lnTo>
                    <a:pt x="11124463" y="160832"/>
                  </a:lnTo>
                  <a:lnTo>
                    <a:pt x="11139615" y="160502"/>
                  </a:lnTo>
                  <a:lnTo>
                    <a:pt x="11154054" y="159588"/>
                  </a:lnTo>
                  <a:lnTo>
                    <a:pt x="11167732" y="158178"/>
                  </a:lnTo>
                  <a:lnTo>
                    <a:pt x="11180623" y="156337"/>
                  </a:lnTo>
                  <a:lnTo>
                    <a:pt x="11180623" y="125742"/>
                  </a:lnTo>
                  <a:lnTo>
                    <a:pt x="11167783" y="129336"/>
                  </a:lnTo>
                  <a:lnTo>
                    <a:pt x="11124463" y="132524"/>
                  </a:lnTo>
                  <a:lnTo>
                    <a:pt x="11081144" y="129336"/>
                  </a:lnTo>
                  <a:lnTo>
                    <a:pt x="11048479" y="120167"/>
                  </a:lnTo>
                  <a:lnTo>
                    <a:pt x="11027867" y="105613"/>
                  </a:lnTo>
                  <a:lnTo>
                    <a:pt x="11020692" y="86258"/>
                  </a:lnTo>
                  <a:lnTo>
                    <a:pt x="11027867" y="66700"/>
                  </a:lnTo>
                  <a:lnTo>
                    <a:pt x="11048479" y="52171"/>
                  </a:lnTo>
                  <a:lnTo>
                    <a:pt x="11081144" y="43103"/>
                  </a:lnTo>
                  <a:lnTo>
                    <a:pt x="11124463" y="39979"/>
                  </a:lnTo>
                  <a:lnTo>
                    <a:pt x="11167783" y="43103"/>
                  </a:lnTo>
                  <a:lnTo>
                    <a:pt x="11200435" y="52171"/>
                  </a:lnTo>
                  <a:lnTo>
                    <a:pt x="11221060" y="66700"/>
                  </a:lnTo>
                  <a:lnTo>
                    <a:pt x="11228235" y="86258"/>
                  </a:lnTo>
                  <a:lnTo>
                    <a:pt x="11228235" y="31191"/>
                  </a:lnTo>
                  <a:lnTo>
                    <a:pt x="11228070" y="31051"/>
                  </a:lnTo>
                  <a:lnTo>
                    <a:pt x="11183531" y="16319"/>
                  </a:lnTo>
                  <a:lnTo>
                    <a:pt x="11124463" y="11226"/>
                  </a:lnTo>
                  <a:lnTo>
                    <a:pt x="11065586" y="16319"/>
                  </a:lnTo>
                  <a:lnTo>
                    <a:pt x="11021022" y="31051"/>
                  </a:lnTo>
                  <a:lnTo>
                    <a:pt x="10992803" y="54635"/>
                  </a:lnTo>
                  <a:lnTo>
                    <a:pt x="10982947" y="86258"/>
                  </a:lnTo>
                  <a:lnTo>
                    <a:pt x="10986160" y="105257"/>
                  </a:lnTo>
                  <a:lnTo>
                    <a:pt x="10986275" y="105613"/>
                  </a:lnTo>
                  <a:lnTo>
                    <a:pt x="10995698" y="121970"/>
                  </a:lnTo>
                  <a:lnTo>
                    <a:pt x="11011192" y="135775"/>
                  </a:lnTo>
                  <a:lnTo>
                    <a:pt x="11032363" y="146900"/>
                  </a:lnTo>
                  <a:lnTo>
                    <a:pt x="11032363" y="203504"/>
                  </a:lnTo>
                  <a:lnTo>
                    <a:pt x="10942066" y="203504"/>
                  </a:lnTo>
                  <a:lnTo>
                    <a:pt x="10942066" y="233159"/>
                  </a:lnTo>
                  <a:lnTo>
                    <a:pt x="11306848" y="233159"/>
                  </a:lnTo>
                  <a:lnTo>
                    <a:pt x="11306848" y="203504"/>
                  </a:lnTo>
                  <a:close/>
                </a:path>
                <a:path w="13790294" h="408304">
                  <a:moveTo>
                    <a:pt x="11593411" y="232257"/>
                  </a:moveTo>
                  <a:lnTo>
                    <a:pt x="11478412" y="232257"/>
                  </a:lnTo>
                  <a:lnTo>
                    <a:pt x="11478412" y="263702"/>
                  </a:lnTo>
                  <a:lnTo>
                    <a:pt x="11593411" y="263702"/>
                  </a:lnTo>
                  <a:lnTo>
                    <a:pt x="11593411" y="232257"/>
                  </a:lnTo>
                  <a:close/>
                </a:path>
                <a:path w="13790294" h="408304">
                  <a:moveTo>
                    <a:pt x="12015102" y="290207"/>
                  </a:moveTo>
                  <a:lnTo>
                    <a:pt x="11973243" y="263715"/>
                  </a:lnTo>
                  <a:lnTo>
                    <a:pt x="11938953" y="224840"/>
                  </a:lnTo>
                  <a:lnTo>
                    <a:pt x="11925110" y="196761"/>
                  </a:lnTo>
                  <a:lnTo>
                    <a:pt x="11915788" y="177888"/>
                  </a:lnTo>
                  <a:lnTo>
                    <a:pt x="11907291" y="127139"/>
                  </a:lnTo>
                  <a:lnTo>
                    <a:pt x="11907291" y="75920"/>
                  </a:lnTo>
                  <a:lnTo>
                    <a:pt x="12002072" y="75920"/>
                  </a:lnTo>
                  <a:lnTo>
                    <a:pt x="12002072" y="45377"/>
                  </a:lnTo>
                  <a:lnTo>
                    <a:pt x="11777002" y="45377"/>
                  </a:lnTo>
                  <a:lnTo>
                    <a:pt x="11777002" y="75920"/>
                  </a:lnTo>
                  <a:lnTo>
                    <a:pt x="11870449" y="75920"/>
                  </a:lnTo>
                  <a:lnTo>
                    <a:pt x="11870449" y="127139"/>
                  </a:lnTo>
                  <a:lnTo>
                    <a:pt x="11861889" y="179679"/>
                  </a:lnTo>
                  <a:lnTo>
                    <a:pt x="11838724" y="229450"/>
                  </a:lnTo>
                  <a:lnTo>
                    <a:pt x="11804688" y="271297"/>
                  </a:lnTo>
                  <a:lnTo>
                    <a:pt x="11763527" y="300088"/>
                  </a:lnTo>
                  <a:lnTo>
                    <a:pt x="11785092" y="329742"/>
                  </a:lnTo>
                  <a:lnTo>
                    <a:pt x="11818049" y="307378"/>
                  </a:lnTo>
                  <a:lnTo>
                    <a:pt x="11847259" y="276555"/>
                  </a:lnTo>
                  <a:lnTo>
                    <a:pt x="11871325" y="239090"/>
                  </a:lnTo>
                  <a:lnTo>
                    <a:pt x="11888864" y="196761"/>
                  </a:lnTo>
                  <a:lnTo>
                    <a:pt x="11906936" y="236283"/>
                  </a:lnTo>
                  <a:lnTo>
                    <a:pt x="11931371" y="270941"/>
                  </a:lnTo>
                  <a:lnTo>
                    <a:pt x="11960949" y="299300"/>
                  </a:lnTo>
                  <a:lnTo>
                    <a:pt x="11994439" y="319862"/>
                  </a:lnTo>
                  <a:lnTo>
                    <a:pt x="12015102" y="290207"/>
                  </a:lnTo>
                  <a:close/>
                </a:path>
                <a:path w="13790294" h="408304">
                  <a:moveTo>
                    <a:pt x="12093270" y="4495"/>
                  </a:moveTo>
                  <a:lnTo>
                    <a:pt x="12056428" y="4495"/>
                  </a:lnTo>
                  <a:lnTo>
                    <a:pt x="12056428" y="407009"/>
                  </a:lnTo>
                  <a:lnTo>
                    <a:pt x="12093270" y="407009"/>
                  </a:lnTo>
                  <a:lnTo>
                    <a:pt x="12093270" y="4495"/>
                  </a:lnTo>
                  <a:close/>
                </a:path>
                <a:path w="13790294" h="408304">
                  <a:moveTo>
                    <a:pt x="12508814" y="263702"/>
                  </a:moveTo>
                  <a:lnTo>
                    <a:pt x="12239269" y="263702"/>
                  </a:lnTo>
                  <a:lnTo>
                    <a:pt x="12239269" y="293801"/>
                  </a:lnTo>
                  <a:lnTo>
                    <a:pt x="12471527" y="293801"/>
                  </a:lnTo>
                  <a:lnTo>
                    <a:pt x="12471527" y="407454"/>
                  </a:lnTo>
                  <a:lnTo>
                    <a:pt x="12508814" y="407454"/>
                  </a:lnTo>
                  <a:lnTo>
                    <a:pt x="12508814" y="263702"/>
                  </a:lnTo>
                  <a:close/>
                </a:path>
                <a:path w="13790294" h="408304">
                  <a:moveTo>
                    <a:pt x="12508814" y="4038"/>
                  </a:moveTo>
                  <a:lnTo>
                    <a:pt x="12471527" y="4495"/>
                  </a:lnTo>
                  <a:lnTo>
                    <a:pt x="12471527" y="63347"/>
                  </a:lnTo>
                  <a:lnTo>
                    <a:pt x="12471527" y="92989"/>
                  </a:lnTo>
                  <a:lnTo>
                    <a:pt x="12471527" y="153644"/>
                  </a:lnTo>
                  <a:lnTo>
                    <a:pt x="12385726" y="153644"/>
                  </a:lnTo>
                  <a:lnTo>
                    <a:pt x="12387567" y="146469"/>
                  </a:lnTo>
                  <a:lnTo>
                    <a:pt x="12388977" y="139039"/>
                  </a:lnTo>
                  <a:lnTo>
                    <a:pt x="12389891" y="131279"/>
                  </a:lnTo>
                  <a:lnTo>
                    <a:pt x="12390222" y="123088"/>
                  </a:lnTo>
                  <a:lnTo>
                    <a:pt x="12389891" y="115163"/>
                  </a:lnTo>
                  <a:lnTo>
                    <a:pt x="12388977" y="107530"/>
                  </a:lnTo>
                  <a:lnTo>
                    <a:pt x="12387567" y="100164"/>
                  </a:lnTo>
                  <a:lnTo>
                    <a:pt x="12385726" y="92989"/>
                  </a:lnTo>
                  <a:lnTo>
                    <a:pt x="12471527" y="92989"/>
                  </a:lnTo>
                  <a:lnTo>
                    <a:pt x="12471527" y="63347"/>
                  </a:lnTo>
                  <a:lnTo>
                    <a:pt x="12370003" y="63347"/>
                  </a:lnTo>
                  <a:lnTo>
                    <a:pt x="12364377" y="57950"/>
                  </a:lnTo>
                  <a:lnTo>
                    <a:pt x="12355170" y="49123"/>
                  </a:lnTo>
                  <a:lnTo>
                    <a:pt x="12355170" y="123088"/>
                  </a:lnTo>
                  <a:lnTo>
                    <a:pt x="12350001" y="149707"/>
                  </a:lnTo>
                  <a:lnTo>
                    <a:pt x="12335637" y="170599"/>
                  </a:lnTo>
                  <a:lnTo>
                    <a:pt x="12313857" y="184238"/>
                  </a:lnTo>
                  <a:lnTo>
                    <a:pt x="12286437" y="189128"/>
                  </a:lnTo>
                  <a:lnTo>
                    <a:pt x="12259285" y="184238"/>
                  </a:lnTo>
                  <a:lnTo>
                    <a:pt x="12237644" y="170599"/>
                  </a:lnTo>
                  <a:lnTo>
                    <a:pt x="12223331" y="149707"/>
                  </a:lnTo>
                  <a:lnTo>
                    <a:pt x="12218162" y="123088"/>
                  </a:lnTo>
                  <a:lnTo>
                    <a:pt x="12223331" y="96989"/>
                  </a:lnTo>
                  <a:lnTo>
                    <a:pt x="12237644" y="76365"/>
                  </a:lnTo>
                  <a:lnTo>
                    <a:pt x="12259285" y="62826"/>
                  </a:lnTo>
                  <a:lnTo>
                    <a:pt x="12286437" y="57950"/>
                  </a:lnTo>
                  <a:lnTo>
                    <a:pt x="12313857" y="62826"/>
                  </a:lnTo>
                  <a:lnTo>
                    <a:pt x="12335637" y="76365"/>
                  </a:lnTo>
                  <a:lnTo>
                    <a:pt x="12350001" y="96989"/>
                  </a:lnTo>
                  <a:lnTo>
                    <a:pt x="12355170" y="123088"/>
                  </a:lnTo>
                  <a:lnTo>
                    <a:pt x="12355170" y="49123"/>
                  </a:lnTo>
                  <a:lnTo>
                    <a:pt x="12353912" y="47917"/>
                  </a:lnTo>
                  <a:lnTo>
                    <a:pt x="12334291" y="36334"/>
                  </a:lnTo>
                  <a:lnTo>
                    <a:pt x="12311621" y="29044"/>
                  </a:lnTo>
                  <a:lnTo>
                    <a:pt x="12286437" y="26504"/>
                  </a:lnTo>
                  <a:lnTo>
                    <a:pt x="12245277" y="33642"/>
                  </a:lnTo>
                  <a:lnTo>
                    <a:pt x="12212549" y="53568"/>
                  </a:lnTo>
                  <a:lnTo>
                    <a:pt x="12190921" y="84124"/>
                  </a:lnTo>
                  <a:lnTo>
                    <a:pt x="12183123" y="123088"/>
                  </a:lnTo>
                  <a:lnTo>
                    <a:pt x="12190921" y="162394"/>
                  </a:lnTo>
                  <a:lnTo>
                    <a:pt x="12212549" y="193230"/>
                  </a:lnTo>
                  <a:lnTo>
                    <a:pt x="12245277" y="213372"/>
                  </a:lnTo>
                  <a:lnTo>
                    <a:pt x="12286437" y="220573"/>
                  </a:lnTo>
                  <a:lnTo>
                    <a:pt x="12311558" y="218046"/>
                  </a:lnTo>
                  <a:lnTo>
                    <a:pt x="12334062" y="210743"/>
                  </a:lnTo>
                  <a:lnTo>
                    <a:pt x="12353531" y="199161"/>
                  </a:lnTo>
                  <a:lnTo>
                    <a:pt x="12363945" y="189128"/>
                  </a:lnTo>
                  <a:lnTo>
                    <a:pt x="12369546" y="183743"/>
                  </a:lnTo>
                  <a:lnTo>
                    <a:pt x="12471527" y="183743"/>
                  </a:lnTo>
                  <a:lnTo>
                    <a:pt x="12471527" y="241693"/>
                  </a:lnTo>
                  <a:lnTo>
                    <a:pt x="12508814" y="241693"/>
                  </a:lnTo>
                  <a:lnTo>
                    <a:pt x="12508814" y="183743"/>
                  </a:lnTo>
                  <a:lnTo>
                    <a:pt x="12508814" y="153644"/>
                  </a:lnTo>
                  <a:lnTo>
                    <a:pt x="12508814" y="92989"/>
                  </a:lnTo>
                  <a:lnTo>
                    <a:pt x="12508814" y="63347"/>
                  </a:lnTo>
                  <a:lnTo>
                    <a:pt x="12508814" y="4038"/>
                  </a:lnTo>
                  <a:close/>
                </a:path>
                <a:path w="13790294" h="408304">
                  <a:moveTo>
                    <a:pt x="12829566" y="34594"/>
                  </a:moveTo>
                  <a:lnTo>
                    <a:pt x="12732538" y="34594"/>
                  </a:lnTo>
                  <a:lnTo>
                    <a:pt x="12732538" y="0"/>
                  </a:lnTo>
                  <a:lnTo>
                    <a:pt x="12695695" y="0"/>
                  </a:lnTo>
                  <a:lnTo>
                    <a:pt x="12695695" y="34594"/>
                  </a:lnTo>
                  <a:lnTo>
                    <a:pt x="12598210" y="34594"/>
                  </a:lnTo>
                  <a:lnTo>
                    <a:pt x="12598210" y="61099"/>
                  </a:lnTo>
                  <a:lnTo>
                    <a:pt x="12829566" y="61099"/>
                  </a:lnTo>
                  <a:lnTo>
                    <a:pt x="12829566" y="34594"/>
                  </a:lnTo>
                  <a:close/>
                </a:path>
                <a:path w="13790294" h="408304">
                  <a:moveTo>
                    <a:pt x="12843942" y="216979"/>
                  </a:moveTo>
                  <a:lnTo>
                    <a:pt x="12842583" y="202603"/>
                  </a:lnTo>
                  <a:lnTo>
                    <a:pt x="12841694" y="193167"/>
                  </a:lnTo>
                  <a:lnTo>
                    <a:pt x="12815227" y="196481"/>
                  </a:lnTo>
                  <a:lnTo>
                    <a:pt x="12787960" y="199072"/>
                  </a:lnTo>
                  <a:lnTo>
                    <a:pt x="12760262" y="201066"/>
                  </a:lnTo>
                  <a:lnTo>
                    <a:pt x="12732538" y="202603"/>
                  </a:lnTo>
                  <a:lnTo>
                    <a:pt x="12732538" y="179247"/>
                  </a:lnTo>
                  <a:lnTo>
                    <a:pt x="12763843" y="173494"/>
                  </a:lnTo>
                  <a:lnTo>
                    <a:pt x="12787617" y="162572"/>
                  </a:lnTo>
                  <a:lnTo>
                    <a:pt x="12794031" y="155879"/>
                  </a:lnTo>
                  <a:lnTo>
                    <a:pt x="12802718" y="146837"/>
                  </a:lnTo>
                  <a:lnTo>
                    <a:pt x="12808001" y="126682"/>
                  </a:lnTo>
                  <a:lnTo>
                    <a:pt x="12801295" y="104381"/>
                  </a:lnTo>
                  <a:lnTo>
                    <a:pt x="12793942" y="97929"/>
                  </a:lnTo>
                  <a:lnTo>
                    <a:pt x="12782283" y="87718"/>
                  </a:lnTo>
                  <a:lnTo>
                    <a:pt x="12772962" y="84442"/>
                  </a:lnTo>
                  <a:lnTo>
                    <a:pt x="12772962" y="126682"/>
                  </a:lnTo>
                  <a:lnTo>
                    <a:pt x="12768821" y="138823"/>
                  </a:lnTo>
                  <a:lnTo>
                    <a:pt x="12757023" y="148018"/>
                  </a:lnTo>
                  <a:lnTo>
                    <a:pt x="12738468" y="153847"/>
                  </a:lnTo>
                  <a:lnTo>
                    <a:pt x="12714110" y="155879"/>
                  </a:lnTo>
                  <a:lnTo>
                    <a:pt x="12689497" y="153847"/>
                  </a:lnTo>
                  <a:lnTo>
                    <a:pt x="12670816" y="148018"/>
                  </a:lnTo>
                  <a:lnTo>
                    <a:pt x="12658966" y="138823"/>
                  </a:lnTo>
                  <a:lnTo>
                    <a:pt x="12654814" y="126682"/>
                  </a:lnTo>
                  <a:lnTo>
                    <a:pt x="12658966" y="114617"/>
                  </a:lnTo>
                  <a:lnTo>
                    <a:pt x="12670816" y="105575"/>
                  </a:lnTo>
                  <a:lnTo>
                    <a:pt x="12689497" y="99898"/>
                  </a:lnTo>
                  <a:lnTo>
                    <a:pt x="12714110" y="97929"/>
                  </a:lnTo>
                  <a:lnTo>
                    <a:pt x="12738468" y="99898"/>
                  </a:lnTo>
                  <a:lnTo>
                    <a:pt x="12757023" y="105575"/>
                  </a:lnTo>
                  <a:lnTo>
                    <a:pt x="12768821" y="114617"/>
                  </a:lnTo>
                  <a:lnTo>
                    <a:pt x="12772962" y="126682"/>
                  </a:lnTo>
                  <a:lnTo>
                    <a:pt x="12772962" y="84442"/>
                  </a:lnTo>
                  <a:lnTo>
                    <a:pt x="12752667" y="77279"/>
                  </a:lnTo>
                  <a:lnTo>
                    <a:pt x="12714110" y="73672"/>
                  </a:lnTo>
                  <a:lnTo>
                    <a:pt x="12675121" y="77279"/>
                  </a:lnTo>
                  <a:lnTo>
                    <a:pt x="12645377" y="87718"/>
                  </a:lnTo>
                  <a:lnTo>
                    <a:pt x="12626429" y="104381"/>
                  </a:lnTo>
                  <a:lnTo>
                    <a:pt x="12619774" y="126682"/>
                  </a:lnTo>
                  <a:lnTo>
                    <a:pt x="12625070" y="147091"/>
                  </a:lnTo>
                  <a:lnTo>
                    <a:pt x="12640221" y="162902"/>
                  </a:lnTo>
                  <a:lnTo>
                    <a:pt x="12664123" y="173748"/>
                  </a:lnTo>
                  <a:lnTo>
                    <a:pt x="12695695" y="179247"/>
                  </a:lnTo>
                  <a:lnTo>
                    <a:pt x="12695695" y="203949"/>
                  </a:lnTo>
                  <a:lnTo>
                    <a:pt x="12667044" y="204736"/>
                  </a:lnTo>
                  <a:lnTo>
                    <a:pt x="12588329" y="205295"/>
                  </a:lnTo>
                  <a:lnTo>
                    <a:pt x="12592368" y="232702"/>
                  </a:lnTo>
                  <a:lnTo>
                    <a:pt x="12637376" y="232537"/>
                  </a:lnTo>
                  <a:lnTo>
                    <a:pt x="12686678" y="231571"/>
                  </a:lnTo>
                  <a:lnTo>
                    <a:pt x="12738634" y="229108"/>
                  </a:lnTo>
                  <a:lnTo>
                    <a:pt x="12791605" y="224485"/>
                  </a:lnTo>
                  <a:lnTo>
                    <a:pt x="12843942" y="216979"/>
                  </a:lnTo>
                  <a:close/>
                </a:path>
                <a:path w="13790294" h="408304">
                  <a:moveTo>
                    <a:pt x="12917615" y="376008"/>
                  </a:moveTo>
                  <a:lnTo>
                    <a:pt x="12678626" y="376008"/>
                  </a:lnTo>
                  <a:lnTo>
                    <a:pt x="12678626" y="341871"/>
                  </a:lnTo>
                  <a:lnTo>
                    <a:pt x="12902349" y="341871"/>
                  </a:lnTo>
                  <a:lnTo>
                    <a:pt x="12902349" y="259664"/>
                  </a:lnTo>
                  <a:lnTo>
                    <a:pt x="12641339" y="259664"/>
                  </a:lnTo>
                  <a:lnTo>
                    <a:pt x="12641339" y="285711"/>
                  </a:lnTo>
                  <a:lnTo>
                    <a:pt x="12865964" y="285711"/>
                  </a:lnTo>
                  <a:lnTo>
                    <a:pt x="12865964" y="317157"/>
                  </a:lnTo>
                  <a:lnTo>
                    <a:pt x="12642685" y="317157"/>
                  </a:lnTo>
                  <a:lnTo>
                    <a:pt x="12642685" y="402513"/>
                  </a:lnTo>
                  <a:lnTo>
                    <a:pt x="12917615" y="402513"/>
                  </a:lnTo>
                  <a:lnTo>
                    <a:pt x="12917615" y="376008"/>
                  </a:lnTo>
                  <a:close/>
                </a:path>
                <a:path w="13790294" h="408304">
                  <a:moveTo>
                    <a:pt x="12961646" y="106921"/>
                  </a:moveTo>
                  <a:lnTo>
                    <a:pt x="12902349" y="106921"/>
                  </a:lnTo>
                  <a:lnTo>
                    <a:pt x="12902349" y="4038"/>
                  </a:lnTo>
                  <a:lnTo>
                    <a:pt x="12865507" y="4038"/>
                  </a:lnTo>
                  <a:lnTo>
                    <a:pt x="12865507" y="242138"/>
                  </a:lnTo>
                  <a:lnTo>
                    <a:pt x="12902349" y="242138"/>
                  </a:lnTo>
                  <a:lnTo>
                    <a:pt x="12902349" y="137909"/>
                  </a:lnTo>
                  <a:lnTo>
                    <a:pt x="12961646" y="137909"/>
                  </a:lnTo>
                  <a:lnTo>
                    <a:pt x="12961646" y="106921"/>
                  </a:lnTo>
                  <a:close/>
                </a:path>
                <a:path w="13790294" h="408304">
                  <a:moveTo>
                    <a:pt x="13239725" y="194970"/>
                  </a:moveTo>
                  <a:lnTo>
                    <a:pt x="13199593" y="174332"/>
                  </a:lnTo>
                  <a:lnTo>
                    <a:pt x="13168694" y="144767"/>
                  </a:lnTo>
                  <a:lnTo>
                    <a:pt x="13148818" y="108292"/>
                  </a:lnTo>
                  <a:lnTo>
                    <a:pt x="13141795" y="66941"/>
                  </a:lnTo>
                  <a:lnTo>
                    <a:pt x="13141795" y="26949"/>
                  </a:lnTo>
                  <a:lnTo>
                    <a:pt x="13104952" y="26949"/>
                  </a:lnTo>
                  <a:lnTo>
                    <a:pt x="13104952" y="68287"/>
                  </a:lnTo>
                  <a:lnTo>
                    <a:pt x="13097739" y="112636"/>
                  </a:lnTo>
                  <a:lnTo>
                    <a:pt x="13077216" y="151841"/>
                  </a:lnTo>
                  <a:lnTo>
                    <a:pt x="13045059" y="183642"/>
                  </a:lnTo>
                  <a:lnTo>
                    <a:pt x="13002971" y="205752"/>
                  </a:lnTo>
                  <a:lnTo>
                    <a:pt x="13022288" y="235851"/>
                  </a:lnTo>
                  <a:lnTo>
                    <a:pt x="13056299" y="218770"/>
                  </a:lnTo>
                  <a:lnTo>
                    <a:pt x="13085077" y="195592"/>
                  </a:lnTo>
                  <a:lnTo>
                    <a:pt x="13107962" y="166928"/>
                  </a:lnTo>
                  <a:lnTo>
                    <a:pt x="13124269" y="133426"/>
                  </a:lnTo>
                  <a:lnTo>
                    <a:pt x="13140423" y="162814"/>
                  </a:lnTo>
                  <a:lnTo>
                    <a:pt x="13162179" y="188010"/>
                  </a:lnTo>
                  <a:lnTo>
                    <a:pt x="13188899" y="208470"/>
                  </a:lnTo>
                  <a:lnTo>
                    <a:pt x="13219951" y="223723"/>
                  </a:lnTo>
                  <a:lnTo>
                    <a:pt x="13239725" y="194970"/>
                  </a:lnTo>
                  <a:close/>
                </a:path>
                <a:path w="13790294" h="408304">
                  <a:moveTo>
                    <a:pt x="13335407" y="4495"/>
                  </a:moveTo>
                  <a:lnTo>
                    <a:pt x="13298119" y="4495"/>
                  </a:lnTo>
                  <a:lnTo>
                    <a:pt x="13298119" y="89852"/>
                  </a:lnTo>
                  <a:lnTo>
                    <a:pt x="13210527" y="89852"/>
                  </a:lnTo>
                  <a:lnTo>
                    <a:pt x="13210527" y="119951"/>
                  </a:lnTo>
                  <a:lnTo>
                    <a:pt x="13298119" y="119951"/>
                  </a:lnTo>
                  <a:lnTo>
                    <a:pt x="13298119" y="242582"/>
                  </a:lnTo>
                  <a:lnTo>
                    <a:pt x="13335407" y="242582"/>
                  </a:lnTo>
                  <a:lnTo>
                    <a:pt x="13335407" y="4495"/>
                  </a:lnTo>
                  <a:close/>
                </a:path>
                <a:path w="13790294" h="408304">
                  <a:moveTo>
                    <a:pt x="13336308" y="330644"/>
                  </a:moveTo>
                  <a:lnTo>
                    <a:pt x="13327012" y="298310"/>
                  </a:lnTo>
                  <a:lnTo>
                    <a:pt x="13310413" y="283464"/>
                  </a:lnTo>
                  <a:lnTo>
                    <a:pt x="13300367" y="274485"/>
                  </a:lnTo>
                  <a:lnTo>
                    <a:pt x="13299923" y="274332"/>
                  </a:lnTo>
                  <a:lnTo>
                    <a:pt x="13299923" y="330644"/>
                  </a:lnTo>
                  <a:lnTo>
                    <a:pt x="13293217" y="350253"/>
                  </a:lnTo>
                  <a:lnTo>
                    <a:pt x="13273926" y="364947"/>
                  </a:lnTo>
                  <a:lnTo>
                    <a:pt x="13243255" y="374167"/>
                  </a:lnTo>
                  <a:lnTo>
                    <a:pt x="13202438" y="377355"/>
                  </a:lnTo>
                  <a:lnTo>
                    <a:pt x="13161620" y="374167"/>
                  </a:lnTo>
                  <a:lnTo>
                    <a:pt x="13130949" y="364947"/>
                  </a:lnTo>
                  <a:lnTo>
                    <a:pt x="13111658" y="350253"/>
                  </a:lnTo>
                  <a:lnTo>
                    <a:pt x="13104952" y="330644"/>
                  </a:lnTo>
                  <a:lnTo>
                    <a:pt x="13111658" y="310756"/>
                  </a:lnTo>
                  <a:lnTo>
                    <a:pt x="13130949" y="295935"/>
                  </a:lnTo>
                  <a:lnTo>
                    <a:pt x="13161620" y="286664"/>
                  </a:lnTo>
                  <a:lnTo>
                    <a:pt x="13202438" y="283464"/>
                  </a:lnTo>
                  <a:lnTo>
                    <a:pt x="13243255" y="286664"/>
                  </a:lnTo>
                  <a:lnTo>
                    <a:pt x="13273926" y="295935"/>
                  </a:lnTo>
                  <a:lnTo>
                    <a:pt x="13293217" y="310756"/>
                  </a:lnTo>
                  <a:lnTo>
                    <a:pt x="13299923" y="330644"/>
                  </a:lnTo>
                  <a:lnTo>
                    <a:pt x="13299923" y="274332"/>
                  </a:lnTo>
                  <a:lnTo>
                    <a:pt x="13258229" y="259753"/>
                  </a:lnTo>
                  <a:lnTo>
                    <a:pt x="13202438" y="254711"/>
                  </a:lnTo>
                  <a:lnTo>
                    <a:pt x="13146583" y="259753"/>
                  </a:lnTo>
                  <a:lnTo>
                    <a:pt x="13104279" y="274485"/>
                  </a:lnTo>
                  <a:lnTo>
                    <a:pt x="13077482" y="298310"/>
                  </a:lnTo>
                  <a:lnTo>
                    <a:pt x="13068110" y="330644"/>
                  </a:lnTo>
                  <a:lnTo>
                    <a:pt x="13077482" y="362775"/>
                  </a:lnTo>
                  <a:lnTo>
                    <a:pt x="13104279" y="386626"/>
                  </a:lnTo>
                  <a:lnTo>
                    <a:pt x="13146583" y="401459"/>
                  </a:lnTo>
                  <a:lnTo>
                    <a:pt x="13202438" y="406565"/>
                  </a:lnTo>
                  <a:lnTo>
                    <a:pt x="13258229" y="401459"/>
                  </a:lnTo>
                  <a:lnTo>
                    <a:pt x="13300367" y="386626"/>
                  </a:lnTo>
                  <a:lnTo>
                    <a:pt x="13310730" y="377355"/>
                  </a:lnTo>
                  <a:lnTo>
                    <a:pt x="13327012" y="362775"/>
                  </a:lnTo>
                  <a:lnTo>
                    <a:pt x="13336308" y="330644"/>
                  </a:lnTo>
                  <a:close/>
                </a:path>
                <a:path w="13790294" h="408304">
                  <a:moveTo>
                    <a:pt x="13659765" y="53009"/>
                  </a:moveTo>
                  <a:lnTo>
                    <a:pt x="13558228" y="53009"/>
                  </a:lnTo>
                  <a:lnTo>
                    <a:pt x="13558228" y="4495"/>
                  </a:lnTo>
                  <a:lnTo>
                    <a:pt x="13521398" y="4495"/>
                  </a:lnTo>
                  <a:lnTo>
                    <a:pt x="13521398" y="53009"/>
                  </a:lnTo>
                  <a:lnTo>
                    <a:pt x="13418973" y="53009"/>
                  </a:lnTo>
                  <a:lnTo>
                    <a:pt x="13418973" y="82207"/>
                  </a:lnTo>
                  <a:lnTo>
                    <a:pt x="13659765" y="82207"/>
                  </a:lnTo>
                  <a:lnTo>
                    <a:pt x="13659765" y="53009"/>
                  </a:lnTo>
                  <a:close/>
                </a:path>
                <a:path w="13790294" h="408304">
                  <a:moveTo>
                    <a:pt x="13668743" y="314464"/>
                  </a:moveTo>
                  <a:lnTo>
                    <a:pt x="13667308" y="296951"/>
                  </a:lnTo>
                  <a:lnTo>
                    <a:pt x="13666496" y="287058"/>
                  </a:lnTo>
                  <a:lnTo>
                    <a:pt x="13640105" y="290626"/>
                  </a:lnTo>
                  <a:lnTo>
                    <a:pt x="13613041" y="293357"/>
                  </a:lnTo>
                  <a:lnTo>
                    <a:pt x="13585635" y="295402"/>
                  </a:lnTo>
                  <a:lnTo>
                    <a:pt x="13558228" y="296951"/>
                  </a:lnTo>
                  <a:lnTo>
                    <a:pt x="13558228" y="254266"/>
                  </a:lnTo>
                  <a:lnTo>
                    <a:pt x="13589762" y="245910"/>
                  </a:lnTo>
                  <a:lnTo>
                    <a:pt x="13613994" y="230238"/>
                  </a:lnTo>
                  <a:lnTo>
                    <a:pt x="13616686" y="226415"/>
                  </a:lnTo>
                  <a:lnTo>
                    <a:pt x="13629551" y="208153"/>
                  </a:lnTo>
                  <a:lnTo>
                    <a:pt x="13635050" y="180594"/>
                  </a:lnTo>
                  <a:lnTo>
                    <a:pt x="13628065" y="149796"/>
                  </a:lnTo>
                  <a:lnTo>
                    <a:pt x="13615175" y="134327"/>
                  </a:lnTo>
                  <a:lnTo>
                    <a:pt x="13608495" y="126288"/>
                  </a:lnTo>
                  <a:lnTo>
                    <a:pt x="13600011" y="122072"/>
                  </a:lnTo>
                  <a:lnTo>
                    <a:pt x="13600011" y="180594"/>
                  </a:lnTo>
                  <a:lnTo>
                    <a:pt x="13595655" y="199504"/>
                  </a:lnTo>
                  <a:lnTo>
                    <a:pt x="13583387" y="213944"/>
                  </a:lnTo>
                  <a:lnTo>
                    <a:pt x="13564388" y="223177"/>
                  </a:lnTo>
                  <a:lnTo>
                    <a:pt x="13539813" y="226415"/>
                  </a:lnTo>
                  <a:lnTo>
                    <a:pt x="13515251" y="223177"/>
                  </a:lnTo>
                  <a:lnTo>
                    <a:pt x="13496239" y="213944"/>
                  </a:lnTo>
                  <a:lnTo>
                    <a:pt x="13483971" y="199504"/>
                  </a:lnTo>
                  <a:lnTo>
                    <a:pt x="13479615" y="180594"/>
                  </a:lnTo>
                  <a:lnTo>
                    <a:pt x="13483971" y="161607"/>
                  </a:lnTo>
                  <a:lnTo>
                    <a:pt x="13496239" y="147015"/>
                  </a:lnTo>
                  <a:lnTo>
                    <a:pt x="13515251" y="137629"/>
                  </a:lnTo>
                  <a:lnTo>
                    <a:pt x="13539813" y="134327"/>
                  </a:lnTo>
                  <a:lnTo>
                    <a:pt x="13564388" y="137629"/>
                  </a:lnTo>
                  <a:lnTo>
                    <a:pt x="13583387" y="147015"/>
                  </a:lnTo>
                  <a:lnTo>
                    <a:pt x="13595655" y="161607"/>
                  </a:lnTo>
                  <a:lnTo>
                    <a:pt x="13600011" y="180594"/>
                  </a:lnTo>
                  <a:lnTo>
                    <a:pt x="13600011" y="122072"/>
                  </a:lnTo>
                  <a:lnTo>
                    <a:pt x="13578383" y="111290"/>
                  </a:lnTo>
                  <a:lnTo>
                    <a:pt x="13539813" y="106019"/>
                  </a:lnTo>
                  <a:lnTo>
                    <a:pt x="13501243" y="111290"/>
                  </a:lnTo>
                  <a:lnTo>
                    <a:pt x="13471131" y="126288"/>
                  </a:lnTo>
                  <a:lnTo>
                    <a:pt x="13451561" y="149796"/>
                  </a:lnTo>
                  <a:lnTo>
                    <a:pt x="13444576" y="180594"/>
                  </a:lnTo>
                  <a:lnTo>
                    <a:pt x="13450075" y="208153"/>
                  </a:lnTo>
                  <a:lnTo>
                    <a:pt x="13465632" y="230238"/>
                  </a:lnTo>
                  <a:lnTo>
                    <a:pt x="13489877" y="245910"/>
                  </a:lnTo>
                  <a:lnTo>
                    <a:pt x="13521398" y="254266"/>
                  </a:lnTo>
                  <a:lnTo>
                    <a:pt x="13521398" y="298297"/>
                  </a:lnTo>
                  <a:lnTo>
                    <a:pt x="13492404" y="299072"/>
                  </a:lnTo>
                  <a:lnTo>
                    <a:pt x="13412229" y="299643"/>
                  </a:lnTo>
                  <a:lnTo>
                    <a:pt x="13417169" y="330644"/>
                  </a:lnTo>
                  <a:lnTo>
                    <a:pt x="13462140" y="330428"/>
                  </a:lnTo>
                  <a:lnTo>
                    <a:pt x="13511352" y="329349"/>
                  </a:lnTo>
                  <a:lnTo>
                    <a:pt x="13563245" y="326758"/>
                  </a:lnTo>
                  <a:lnTo>
                    <a:pt x="13616229" y="322008"/>
                  </a:lnTo>
                  <a:lnTo>
                    <a:pt x="13668743" y="314464"/>
                  </a:lnTo>
                  <a:close/>
                </a:path>
                <a:path w="13790294" h="408304">
                  <a:moveTo>
                    <a:pt x="13790041" y="175196"/>
                  </a:moveTo>
                  <a:lnTo>
                    <a:pt x="13727151" y="175196"/>
                  </a:lnTo>
                  <a:lnTo>
                    <a:pt x="13727151" y="4038"/>
                  </a:lnTo>
                  <a:lnTo>
                    <a:pt x="13690308" y="4038"/>
                  </a:lnTo>
                  <a:lnTo>
                    <a:pt x="13690308" y="407009"/>
                  </a:lnTo>
                  <a:lnTo>
                    <a:pt x="13727151" y="407009"/>
                  </a:lnTo>
                  <a:lnTo>
                    <a:pt x="13727151" y="206197"/>
                  </a:lnTo>
                  <a:lnTo>
                    <a:pt x="13790041" y="206197"/>
                  </a:lnTo>
                  <a:lnTo>
                    <a:pt x="13790041" y="1751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7694"/>
              <a:ext cx="18288000" cy="28182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7509" y="1387511"/>
              <a:ext cx="12494417" cy="14092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1070" y="4421310"/>
              <a:ext cx="189796" cy="1897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42553" y="4308512"/>
              <a:ext cx="2909570" cy="403225"/>
            </a:xfrm>
            <a:custGeom>
              <a:avLst/>
              <a:gdLst/>
              <a:ahLst/>
              <a:cxnLst/>
              <a:rect l="l" t="t" r="r" b="b"/>
              <a:pathLst>
                <a:path w="2909570" h="403225">
                  <a:moveTo>
                    <a:pt x="204127" y="171437"/>
                  </a:moveTo>
                  <a:lnTo>
                    <a:pt x="196545" y="113487"/>
                  </a:lnTo>
                  <a:lnTo>
                    <a:pt x="175425" y="69329"/>
                  </a:lnTo>
                  <a:lnTo>
                    <a:pt x="169837" y="64452"/>
                  </a:lnTo>
                  <a:lnTo>
                    <a:pt x="168757" y="63512"/>
                  </a:lnTo>
                  <a:lnTo>
                    <a:pt x="168757" y="171437"/>
                  </a:lnTo>
                  <a:lnTo>
                    <a:pt x="163817" y="215798"/>
                  </a:lnTo>
                  <a:lnTo>
                    <a:pt x="150012" y="249669"/>
                  </a:lnTo>
                  <a:lnTo>
                    <a:pt x="128917" y="271284"/>
                  </a:lnTo>
                  <a:lnTo>
                    <a:pt x="102069" y="278879"/>
                  </a:lnTo>
                  <a:lnTo>
                    <a:pt x="74955" y="271284"/>
                  </a:lnTo>
                  <a:lnTo>
                    <a:pt x="53721" y="249669"/>
                  </a:lnTo>
                  <a:lnTo>
                    <a:pt x="39865" y="215798"/>
                  </a:lnTo>
                  <a:lnTo>
                    <a:pt x="34925" y="171437"/>
                  </a:lnTo>
                  <a:lnTo>
                    <a:pt x="39865" y="127342"/>
                  </a:lnTo>
                  <a:lnTo>
                    <a:pt x="53721" y="93611"/>
                  </a:lnTo>
                  <a:lnTo>
                    <a:pt x="74955" y="72047"/>
                  </a:lnTo>
                  <a:lnTo>
                    <a:pt x="102069" y="64452"/>
                  </a:lnTo>
                  <a:lnTo>
                    <a:pt x="128917" y="72047"/>
                  </a:lnTo>
                  <a:lnTo>
                    <a:pt x="150012" y="93611"/>
                  </a:lnTo>
                  <a:lnTo>
                    <a:pt x="163817" y="127342"/>
                  </a:lnTo>
                  <a:lnTo>
                    <a:pt x="168757" y="171437"/>
                  </a:lnTo>
                  <a:lnTo>
                    <a:pt x="168757" y="63512"/>
                  </a:lnTo>
                  <a:lnTo>
                    <a:pt x="143129" y="41198"/>
                  </a:lnTo>
                  <a:lnTo>
                    <a:pt x="102069" y="31330"/>
                  </a:lnTo>
                  <a:lnTo>
                    <a:pt x="60998" y="41198"/>
                  </a:lnTo>
                  <a:lnTo>
                    <a:pt x="28702" y="69329"/>
                  </a:lnTo>
                  <a:lnTo>
                    <a:pt x="7581" y="113487"/>
                  </a:lnTo>
                  <a:lnTo>
                    <a:pt x="0" y="171437"/>
                  </a:lnTo>
                  <a:lnTo>
                    <a:pt x="7581" y="229400"/>
                  </a:lnTo>
                  <a:lnTo>
                    <a:pt x="28702" y="273558"/>
                  </a:lnTo>
                  <a:lnTo>
                    <a:pt x="60998" y="301688"/>
                  </a:lnTo>
                  <a:lnTo>
                    <a:pt x="102069" y="311556"/>
                  </a:lnTo>
                  <a:lnTo>
                    <a:pt x="143129" y="301688"/>
                  </a:lnTo>
                  <a:lnTo>
                    <a:pt x="169316" y="278879"/>
                  </a:lnTo>
                  <a:lnTo>
                    <a:pt x="175425" y="273558"/>
                  </a:lnTo>
                  <a:lnTo>
                    <a:pt x="196545" y="229400"/>
                  </a:lnTo>
                  <a:lnTo>
                    <a:pt x="204127" y="171437"/>
                  </a:lnTo>
                  <a:close/>
                </a:path>
                <a:path w="2909570" h="403225">
                  <a:moveTo>
                    <a:pt x="313791" y="444"/>
                  </a:moveTo>
                  <a:lnTo>
                    <a:pt x="277088" y="444"/>
                  </a:lnTo>
                  <a:lnTo>
                    <a:pt x="277088" y="402869"/>
                  </a:lnTo>
                  <a:lnTo>
                    <a:pt x="313791" y="402869"/>
                  </a:lnTo>
                  <a:lnTo>
                    <a:pt x="313791" y="444"/>
                  </a:lnTo>
                  <a:close/>
                </a:path>
                <a:path w="2909570" h="403225">
                  <a:moveTo>
                    <a:pt x="646836" y="299910"/>
                  </a:moveTo>
                  <a:lnTo>
                    <a:pt x="644753" y="282003"/>
                  </a:lnTo>
                  <a:lnTo>
                    <a:pt x="643699" y="273062"/>
                  </a:lnTo>
                  <a:lnTo>
                    <a:pt x="617397" y="276275"/>
                  </a:lnTo>
                  <a:lnTo>
                    <a:pt x="590384" y="278714"/>
                  </a:lnTo>
                  <a:lnTo>
                    <a:pt x="562940" y="280543"/>
                  </a:lnTo>
                  <a:lnTo>
                    <a:pt x="535381" y="282003"/>
                  </a:lnTo>
                  <a:lnTo>
                    <a:pt x="535381" y="213969"/>
                  </a:lnTo>
                  <a:lnTo>
                    <a:pt x="570801" y="203644"/>
                  </a:lnTo>
                  <a:lnTo>
                    <a:pt x="598157" y="183972"/>
                  </a:lnTo>
                  <a:lnTo>
                    <a:pt x="598551" y="183692"/>
                  </a:lnTo>
                  <a:lnTo>
                    <a:pt x="616648" y="155613"/>
                  </a:lnTo>
                  <a:lnTo>
                    <a:pt x="623112" y="120865"/>
                  </a:lnTo>
                  <a:lnTo>
                    <a:pt x="615162" y="82308"/>
                  </a:lnTo>
                  <a:lnTo>
                    <a:pt x="596633" y="57289"/>
                  </a:lnTo>
                  <a:lnTo>
                    <a:pt x="593064" y="52489"/>
                  </a:lnTo>
                  <a:lnTo>
                    <a:pt x="587298" y="49187"/>
                  </a:lnTo>
                  <a:lnTo>
                    <a:pt x="587298" y="120865"/>
                  </a:lnTo>
                  <a:lnTo>
                    <a:pt x="582053" y="146773"/>
                  </a:lnTo>
                  <a:lnTo>
                    <a:pt x="567436" y="166687"/>
                  </a:lnTo>
                  <a:lnTo>
                    <a:pt x="545185" y="179463"/>
                  </a:lnTo>
                  <a:lnTo>
                    <a:pt x="517029" y="183972"/>
                  </a:lnTo>
                  <a:lnTo>
                    <a:pt x="488594" y="179463"/>
                  </a:lnTo>
                  <a:lnTo>
                    <a:pt x="466217" y="166687"/>
                  </a:lnTo>
                  <a:lnTo>
                    <a:pt x="451561" y="146773"/>
                  </a:lnTo>
                  <a:lnTo>
                    <a:pt x="446290" y="120865"/>
                  </a:lnTo>
                  <a:lnTo>
                    <a:pt x="451561" y="95059"/>
                  </a:lnTo>
                  <a:lnTo>
                    <a:pt x="466217" y="74980"/>
                  </a:lnTo>
                  <a:lnTo>
                    <a:pt x="488594" y="61937"/>
                  </a:lnTo>
                  <a:lnTo>
                    <a:pt x="517029" y="57289"/>
                  </a:lnTo>
                  <a:lnTo>
                    <a:pt x="545185" y="61937"/>
                  </a:lnTo>
                  <a:lnTo>
                    <a:pt x="567436" y="74980"/>
                  </a:lnTo>
                  <a:lnTo>
                    <a:pt x="582053" y="95059"/>
                  </a:lnTo>
                  <a:lnTo>
                    <a:pt x="587298" y="120865"/>
                  </a:lnTo>
                  <a:lnTo>
                    <a:pt x="587298" y="49187"/>
                  </a:lnTo>
                  <a:lnTo>
                    <a:pt x="559473" y="33235"/>
                  </a:lnTo>
                  <a:lnTo>
                    <a:pt x="517029" y="26403"/>
                  </a:lnTo>
                  <a:lnTo>
                    <a:pt x="474129" y="33235"/>
                  </a:lnTo>
                  <a:lnTo>
                    <a:pt x="440423" y="52489"/>
                  </a:lnTo>
                  <a:lnTo>
                    <a:pt x="418388" y="82308"/>
                  </a:lnTo>
                  <a:lnTo>
                    <a:pt x="410489" y="120865"/>
                  </a:lnTo>
                  <a:lnTo>
                    <a:pt x="416902" y="155676"/>
                  </a:lnTo>
                  <a:lnTo>
                    <a:pt x="434936" y="183870"/>
                  </a:lnTo>
                  <a:lnTo>
                    <a:pt x="462800" y="203822"/>
                  </a:lnTo>
                  <a:lnTo>
                    <a:pt x="498665" y="213969"/>
                  </a:lnTo>
                  <a:lnTo>
                    <a:pt x="498665" y="283349"/>
                  </a:lnTo>
                  <a:lnTo>
                    <a:pt x="417271" y="284607"/>
                  </a:lnTo>
                  <a:lnTo>
                    <a:pt x="392582" y="284695"/>
                  </a:lnTo>
                  <a:lnTo>
                    <a:pt x="397510" y="315582"/>
                  </a:lnTo>
                  <a:lnTo>
                    <a:pt x="442429" y="315328"/>
                  </a:lnTo>
                  <a:lnTo>
                    <a:pt x="491324" y="314198"/>
                  </a:lnTo>
                  <a:lnTo>
                    <a:pt x="542696" y="311619"/>
                  </a:lnTo>
                  <a:lnTo>
                    <a:pt x="595033" y="307047"/>
                  </a:lnTo>
                  <a:lnTo>
                    <a:pt x="646836" y="299910"/>
                  </a:lnTo>
                  <a:close/>
                </a:path>
                <a:path w="2909570" h="403225">
                  <a:moveTo>
                    <a:pt x="769493" y="166077"/>
                  </a:moveTo>
                  <a:lnTo>
                    <a:pt x="705929" y="166077"/>
                  </a:lnTo>
                  <a:lnTo>
                    <a:pt x="705929" y="0"/>
                  </a:lnTo>
                  <a:lnTo>
                    <a:pt x="669226" y="0"/>
                  </a:lnTo>
                  <a:lnTo>
                    <a:pt x="669226" y="401980"/>
                  </a:lnTo>
                  <a:lnTo>
                    <a:pt x="705929" y="401980"/>
                  </a:lnTo>
                  <a:lnTo>
                    <a:pt x="705929" y="196964"/>
                  </a:lnTo>
                  <a:lnTo>
                    <a:pt x="769493" y="196964"/>
                  </a:lnTo>
                  <a:lnTo>
                    <a:pt x="769493" y="166077"/>
                  </a:lnTo>
                  <a:close/>
                </a:path>
                <a:path w="2909570" h="403225">
                  <a:moveTo>
                    <a:pt x="995997" y="294995"/>
                  </a:moveTo>
                  <a:lnTo>
                    <a:pt x="993940" y="275297"/>
                  </a:lnTo>
                  <a:lnTo>
                    <a:pt x="992860" y="264998"/>
                  </a:lnTo>
                  <a:lnTo>
                    <a:pt x="962126" y="270192"/>
                  </a:lnTo>
                  <a:lnTo>
                    <a:pt x="931316" y="273342"/>
                  </a:lnTo>
                  <a:lnTo>
                    <a:pt x="897813" y="274878"/>
                  </a:lnTo>
                  <a:lnTo>
                    <a:pt x="859015" y="275297"/>
                  </a:lnTo>
                  <a:lnTo>
                    <a:pt x="859015" y="186220"/>
                  </a:lnTo>
                  <a:lnTo>
                    <a:pt x="954366" y="186220"/>
                  </a:lnTo>
                  <a:lnTo>
                    <a:pt x="954366" y="157124"/>
                  </a:lnTo>
                  <a:lnTo>
                    <a:pt x="859015" y="157124"/>
                  </a:lnTo>
                  <a:lnTo>
                    <a:pt x="859015" y="78333"/>
                  </a:lnTo>
                  <a:lnTo>
                    <a:pt x="973162" y="78333"/>
                  </a:lnTo>
                  <a:lnTo>
                    <a:pt x="973162" y="48348"/>
                  </a:lnTo>
                  <a:lnTo>
                    <a:pt x="823658" y="48348"/>
                  </a:lnTo>
                  <a:lnTo>
                    <a:pt x="823658" y="305282"/>
                  </a:lnTo>
                  <a:lnTo>
                    <a:pt x="849617" y="305282"/>
                  </a:lnTo>
                  <a:lnTo>
                    <a:pt x="892695" y="304939"/>
                  </a:lnTo>
                  <a:lnTo>
                    <a:pt x="929347" y="303491"/>
                  </a:lnTo>
                  <a:lnTo>
                    <a:pt x="962736" y="300380"/>
                  </a:lnTo>
                  <a:lnTo>
                    <a:pt x="995997" y="294995"/>
                  </a:lnTo>
                  <a:close/>
                </a:path>
                <a:path w="2909570" h="403225">
                  <a:moveTo>
                    <a:pt x="1068514" y="10299"/>
                  </a:moveTo>
                  <a:lnTo>
                    <a:pt x="1034046" y="10299"/>
                  </a:lnTo>
                  <a:lnTo>
                    <a:pt x="1034046" y="152641"/>
                  </a:lnTo>
                  <a:lnTo>
                    <a:pt x="975855" y="152641"/>
                  </a:lnTo>
                  <a:lnTo>
                    <a:pt x="975855" y="182638"/>
                  </a:lnTo>
                  <a:lnTo>
                    <a:pt x="1034046" y="182638"/>
                  </a:lnTo>
                  <a:lnTo>
                    <a:pt x="1034046" y="381381"/>
                  </a:lnTo>
                  <a:lnTo>
                    <a:pt x="1068514" y="381381"/>
                  </a:lnTo>
                  <a:lnTo>
                    <a:pt x="1068514" y="10299"/>
                  </a:lnTo>
                  <a:close/>
                </a:path>
                <a:path w="2909570" h="403225">
                  <a:moveTo>
                    <a:pt x="1149540" y="0"/>
                  </a:moveTo>
                  <a:lnTo>
                    <a:pt x="1114615" y="0"/>
                  </a:lnTo>
                  <a:lnTo>
                    <a:pt x="1114615" y="401523"/>
                  </a:lnTo>
                  <a:lnTo>
                    <a:pt x="1149540" y="401523"/>
                  </a:lnTo>
                  <a:lnTo>
                    <a:pt x="1149540" y="0"/>
                  </a:lnTo>
                  <a:close/>
                </a:path>
                <a:path w="2909570" h="403225">
                  <a:moveTo>
                    <a:pt x="1426171" y="177711"/>
                  </a:moveTo>
                  <a:lnTo>
                    <a:pt x="1419466" y="146558"/>
                  </a:lnTo>
                  <a:lnTo>
                    <a:pt x="1406740" y="130263"/>
                  </a:lnTo>
                  <a:lnTo>
                    <a:pt x="1400721" y="122542"/>
                  </a:lnTo>
                  <a:lnTo>
                    <a:pt x="1391259" y="117462"/>
                  </a:lnTo>
                  <a:lnTo>
                    <a:pt x="1391259" y="177711"/>
                  </a:lnTo>
                  <a:lnTo>
                    <a:pt x="1387170" y="197345"/>
                  </a:lnTo>
                  <a:lnTo>
                    <a:pt x="1375702" y="212623"/>
                  </a:lnTo>
                  <a:lnTo>
                    <a:pt x="1358023" y="222529"/>
                  </a:lnTo>
                  <a:lnTo>
                    <a:pt x="1335303" y="226060"/>
                  </a:lnTo>
                  <a:lnTo>
                    <a:pt x="1312583" y="222529"/>
                  </a:lnTo>
                  <a:lnTo>
                    <a:pt x="1294904" y="212623"/>
                  </a:lnTo>
                  <a:lnTo>
                    <a:pt x="1283436" y="197345"/>
                  </a:lnTo>
                  <a:lnTo>
                    <a:pt x="1279347" y="177711"/>
                  </a:lnTo>
                  <a:lnTo>
                    <a:pt x="1283436" y="158394"/>
                  </a:lnTo>
                  <a:lnTo>
                    <a:pt x="1294904" y="143408"/>
                  </a:lnTo>
                  <a:lnTo>
                    <a:pt x="1312583" y="133705"/>
                  </a:lnTo>
                  <a:lnTo>
                    <a:pt x="1335303" y="130263"/>
                  </a:lnTo>
                  <a:lnTo>
                    <a:pt x="1358023" y="133705"/>
                  </a:lnTo>
                  <a:lnTo>
                    <a:pt x="1375702" y="143408"/>
                  </a:lnTo>
                  <a:lnTo>
                    <a:pt x="1387170" y="158394"/>
                  </a:lnTo>
                  <a:lnTo>
                    <a:pt x="1391259" y="177711"/>
                  </a:lnTo>
                  <a:lnTo>
                    <a:pt x="1391259" y="117462"/>
                  </a:lnTo>
                  <a:lnTo>
                    <a:pt x="1371981" y="107086"/>
                  </a:lnTo>
                  <a:lnTo>
                    <a:pt x="1335303" y="101612"/>
                  </a:lnTo>
                  <a:lnTo>
                    <a:pt x="1298638" y="107086"/>
                  </a:lnTo>
                  <a:lnTo>
                    <a:pt x="1269898" y="122542"/>
                  </a:lnTo>
                  <a:lnTo>
                    <a:pt x="1251140" y="146558"/>
                  </a:lnTo>
                  <a:lnTo>
                    <a:pt x="1244434" y="177711"/>
                  </a:lnTo>
                  <a:lnTo>
                    <a:pt x="1251140" y="209194"/>
                  </a:lnTo>
                  <a:lnTo>
                    <a:pt x="1269898" y="233502"/>
                  </a:lnTo>
                  <a:lnTo>
                    <a:pt x="1298638" y="249161"/>
                  </a:lnTo>
                  <a:lnTo>
                    <a:pt x="1335303" y="254698"/>
                  </a:lnTo>
                  <a:lnTo>
                    <a:pt x="1371981" y="249161"/>
                  </a:lnTo>
                  <a:lnTo>
                    <a:pt x="1400721" y="233502"/>
                  </a:lnTo>
                  <a:lnTo>
                    <a:pt x="1406461" y="226060"/>
                  </a:lnTo>
                  <a:lnTo>
                    <a:pt x="1419466" y="209194"/>
                  </a:lnTo>
                  <a:lnTo>
                    <a:pt x="1426171" y="177711"/>
                  </a:lnTo>
                  <a:close/>
                </a:path>
                <a:path w="2909570" h="403225">
                  <a:moveTo>
                    <a:pt x="1446314" y="49682"/>
                  </a:moveTo>
                  <a:lnTo>
                    <a:pt x="1354099" y="49682"/>
                  </a:lnTo>
                  <a:lnTo>
                    <a:pt x="1354099" y="444"/>
                  </a:lnTo>
                  <a:lnTo>
                    <a:pt x="1317396" y="444"/>
                  </a:lnTo>
                  <a:lnTo>
                    <a:pt x="1317396" y="49682"/>
                  </a:lnTo>
                  <a:lnTo>
                    <a:pt x="1221600" y="49682"/>
                  </a:lnTo>
                  <a:lnTo>
                    <a:pt x="1221600" y="79235"/>
                  </a:lnTo>
                  <a:lnTo>
                    <a:pt x="1446314" y="79235"/>
                  </a:lnTo>
                  <a:lnTo>
                    <a:pt x="1446314" y="49682"/>
                  </a:lnTo>
                  <a:close/>
                </a:path>
                <a:path w="2909570" h="403225">
                  <a:moveTo>
                    <a:pt x="1551508" y="889"/>
                  </a:moveTo>
                  <a:lnTo>
                    <a:pt x="1514360" y="889"/>
                  </a:lnTo>
                  <a:lnTo>
                    <a:pt x="1514360" y="107429"/>
                  </a:lnTo>
                  <a:lnTo>
                    <a:pt x="1446314" y="107429"/>
                  </a:lnTo>
                  <a:lnTo>
                    <a:pt x="1446314" y="137426"/>
                  </a:lnTo>
                  <a:lnTo>
                    <a:pt x="1514360" y="137426"/>
                  </a:lnTo>
                  <a:lnTo>
                    <a:pt x="1514360" y="191592"/>
                  </a:lnTo>
                  <a:lnTo>
                    <a:pt x="1446314" y="191592"/>
                  </a:lnTo>
                  <a:lnTo>
                    <a:pt x="1446314" y="221576"/>
                  </a:lnTo>
                  <a:lnTo>
                    <a:pt x="1514360" y="221576"/>
                  </a:lnTo>
                  <a:lnTo>
                    <a:pt x="1514360" y="306628"/>
                  </a:lnTo>
                  <a:lnTo>
                    <a:pt x="1551508" y="306628"/>
                  </a:lnTo>
                  <a:lnTo>
                    <a:pt x="1551508" y="889"/>
                  </a:lnTo>
                  <a:close/>
                </a:path>
                <a:path w="2909570" h="403225">
                  <a:moveTo>
                    <a:pt x="1560918" y="363029"/>
                  </a:moveTo>
                  <a:lnTo>
                    <a:pt x="1329931" y="363029"/>
                  </a:lnTo>
                  <a:lnTo>
                    <a:pt x="1329931" y="280670"/>
                  </a:lnTo>
                  <a:lnTo>
                    <a:pt x="1293228" y="280670"/>
                  </a:lnTo>
                  <a:lnTo>
                    <a:pt x="1293228" y="393026"/>
                  </a:lnTo>
                  <a:lnTo>
                    <a:pt x="1560918" y="393026"/>
                  </a:lnTo>
                  <a:lnTo>
                    <a:pt x="1560918" y="363029"/>
                  </a:lnTo>
                  <a:close/>
                </a:path>
                <a:path w="2909570" h="403225">
                  <a:moveTo>
                    <a:pt x="2121700" y="321348"/>
                  </a:moveTo>
                  <a:lnTo>
                    <a:pt x="1957425" y="321348"/>
                  </a:lnTo>
                  <a:lnTo>
                    <a:pt x="1957425" y="218478"/>
                  </a:lnTo>
                  <a:lnTo>
                    <a:pt x="2079625" y="218478"/>
                  </a:lnTo>
                  <a:lnTo>
                    <a:pt x="2079625" y="187998"/>
                  </a:lnTo>
                  <a:lnTo>
                    <a:pt x="1840141" y="187998"/>
                  </a:lnTo>
                  <a:lnTo>
                    <a:pt x="1840141" y="62268"/>
                  </a:lnTo>
                  <a:lnTo>
                    <a:pt x="2075599" y="62268"/>
                  </a:lnTo>
                  <a:lnTo>
                    <a:pt x="2075599" y="33058"/>
                  </a:lnTo>
                  <a:lnTo>
                    <a:pt x="1803438" y="33058"/>
                  </a:lnTo>
                  <a:lnTo>
                    <a:pt x="1803438" y="62268"/>
                  </a:lnTo>
                  <a:lnTo>
                    <a:pt x="1803438" y="187998"/>
                  </a:lnTo>
                  <a:lnTo>
                    <a:pt x="1803438" y="218478"/>
                  </a:lnTo>
                  <a:lnTo>
                    <a:pt x="1920265" y="218478"/>
                  </a:lnTo>
                  <a:lnTo>
                    <a:pt x="1920265" y="321348"/>
                  </a:lnTo>
                  <a:lnTo>
                    <a:pt x="1756879" y="321348"/>
                  </a:lnTo>
                  <a:lnTo>
                    <a:pt x="1756879" y="351828"/>
                  </a:lnTo>
                  <a:lnTo>
                    <a:pt x="2121700" y="351828"/>
                  </a:lnTo>
                  <a:lnTo>
                    <a:pt x="2121700" y="321348"/>
                  </a:lnTo>
                  <a:close/>
                </a:path>
                <a:path w="2909570" h="403225">
                  <a:moveTo>
                    <a:pt x="2533535" y="320078"/>
                  </a:moveTo>
                  <a:lnTo>
                    <a:pt x="2369248" y="320078"/>
                  </a:lnTo>
                  <a:lnTo>
                    <a:pt x="2369248" y="212128"/>
                  </a:lnTo>
                  <a:lnTo>
                    <a:pt x="2491905" y="212128"/>
                  </a:lnTo>
                  <a:lnTo>
                    <a:pt x="2491905" y="182918"/>
                  </a:lnTo>
                  <a:lnTo>
                    <a:pt x="2250173" y="182918"/>
                  </a:lnTo>
                  <a:lnTo>
                    <a:pt x="2250173" y="34328"/>
                  </a:lnTo>
                  <a:lnTo>
                    <a:pt x="2213470" y="34328"/>
                  </a:lnTo>
                  <a:lnTo>
                    <a:pt x="2213470" y="182918"/>
                  </a:lnTo>
                  <a:lnTo>
                    <a:pt x="2213470" y="212128"/>
                  </a:lnTo>
                  <a:lnTo>
                    <a:pt x="2332545" y="212128"/>
                  </a:lnTo>
                  <a:lnTo>
                    <a:pt x="2332545" y="320078"/>
                  </a:lnTo>
                  <a:lnTo>
                    <a:pt x="2168702" y="320078"/>
                  </a:lnTo>
                  <a:lnTo>
                    <a:pt x="2168702" y="350558"/>
                  </a:lnTo>
                  <a:lnTo>
                    <a:pt x="2533535" y="350558"/>
                  </a:lnTo>
                  <a:lnTo>
                    <a:pt x="2533535" y="320078"/>
                  </a:lnTo>
                  <a:close/>
                </a:path>
                <a:path w="2909570" h="403225">
                  <a:moveTo>
                    <a:pt x="2830766" y="281559"/>
                  </a:moveTo>
                  <a:lnTo>
                    <a:pt x="2788856" y="253352"/>
                  </a:lnTo>
                  <a:lnTo>
                    <a:pt x="2754719" y="211950"/>
                  </a:lnTo>
                  <a:lnTo>
                    <a:pt x="2731744" y="161836"/>
                  </a:lnTo>
                  <a:lnTo>
                    <a:pt x="2723324" y="107429"/>
                  </a:lnTo>
                  <a:lnTo>
                    <a:pt x="2723324" y="35356"/>
                  </a:lnTo>
                  <a:lnTo>
                    <a:pt x="2687066" y="35356"/>
                  </a:lnTo>
                  <a:lnTo>
                    <a:pt x="2687066" y="107429"/>
                  </a:lnTo>
                  <a:lnTo>
                    <a:pt x="2681528" y="152806"/>
                  </a:lnTo>
                  <a:lnTo>
                    <a:pt x="2666111" y="195999"/>
                  </a:lnTo>
                  <a:lnTo>
                    <a:pt x="2642692" y="234645"/>
                  </a:lnTo>
                  <a:lnTo>
                    <a:pt x="2613101" y="266344"/>
                  </a:lnTo>
                  <a:lnTo>
                    <a:pt x="2579192" y="288721"/>
                  </a:lnTo>
                  <a:lnTo>
                    <a:pt x="2601569" y="318719"/>
                  </a:lnTo>
                  <a:lnTo>
                    <a:pt x="2635046" y="295960"/>
                  </a:lnTo>
                  <a:lnTo>
                    <a:pt x="2664244" y="264947"/>
                  </a:lnTo>
                  <a:lnTo>
                    <a:pt x="2688069" y="227126"/>
                  </a:lnTo>
                  <a:lnTo>
                    <a:pt x="2705417" y="183972"/>
                  </a:lnTo>
                  <a:lnTo>
                    <a:pt x="2723286" y="224866"/>
                  </a:lnTo>
                  <a:lnTo>
                    <a:pt x="2747226" y="260629"/>
                  </a:lnTo>
                  <a:lnTo>
                    <a:pt x="2776118" y="289852"/>
                  </a:lnTo>
                  <a:lnTo>
                    <a:pt x="2808833" y="311111"/>
                  </a:lnTo>
                  <a:lnTo>
                    <a:pt x="2830766" y="281559"/>
                  </a:lnTo>
                  <a:close/>
                </a:path>
                <a:path w="2909570" h="403225">
                  <a:moveTo>
                    <a:pt x="2909544" y="444"/>
                  </a:moveTo>
                  <a:lnTo>
                    <a:pt x="2872841" y="444"/>
                  </a:lnTo>
                  <a:lnTo>
                    <a:pt x="2872841" y="402869"/>
                  </a:lnTo>
                  <a:lnTo>
                    <a:pt x="2909544" y="402869"/>
                  </a:lnTo>
                  <a:lnTo>
                    <a:pt x="2909544" y="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5365" y="4620507"/>
              <a:ext cx="75202" cy="1419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85231" y="4306722"/>
              <a:ext cx="2926080" cy="404495"/>
            </a:xfrm>
            <a:custGeom>
              <a:avLst/>
              <a:gdLst/>
              <a:ahLst/>
              <a:cxnLst/>
              <a:rect l="l" t="t" r="r" b="b"/>
              <a:pathLst>
                <a:path w="2926079" h="404495">
                  <a:moveTo>
                    <a:pt x="343789" y="61328"/>
                  </a:moveTo>
                  <a:lnTo>
                    <a:pt x="200088" y="61328"/>
                  </a:lnTo>
                  <a:lnTo>
                    <a:pt x="200088" y="8509"/>
                  </a:lnTo>
                  <a:lnTo>
                    <a:pt x="163385" y="8509"/>
                  </a:lnTo>
                  <a:lnTo>
                    <a:pt x="163385" y="61328"/>
                  </a:lnTo>
                  <a:lnTo>
                    <a:pt x="17907" y="61328"/>
                  </a:lnTo>
                  <a:lnTo>
                    <a:pt x="17907" y="91313"/>
                  </a:lnTo>
                  <a:lnTo>
                    <a:pt x="343789" y="91313"/>
                  </a:lnTo>
                  <a:lnTo>
                    <a:pt x="343789" y="61328"/>
                  </a:lnTo>
                  <a:close/>
                </a:path>
                <a:path w="2926079" h="404495">
                  <a:moveTo>
                    <a:pt x="363931" y="327672"/>
                  </a:moveTo>
                  <a:lnTo>
                    <a:pt x="266788" y="327672"/>
                  </a:lnTo>
                  <a:lnTo>
                    <a:pt x="266788" y="263652"/>
                  </a:lnTo>
                  <a:lnTo>
                    <a:pt x="266788" y="253365"/>
                  </a:lnTo>
                  <a:lnTo>
                    <a:pt x="300532" y="228688"/>
                  </a:lnTo>
                  <a:lnTo>
                    <a:pt x="312445" y="192925"/>
                  </a:lnTo>
                  <a:lnTo>
                    <a:pt x="303288" y="160972"/>
                  </a:lnTo>
                  <a:lnTo>
                    <a:pt x="287121" y="146380"/>
                  </a:lnTo>
                  <a:lnTo>
                    <a:pt x="277139" y="137363"/>
                  </a:lnTo>
                  <a:lnTo>
                    <a:pt x="275297" y="136715"/>
                  </a:lnTo>
                  <a:lnTo>
                    <a:pt x="275297" y="192925"/>
                  </a:lnTo>
                  <a:lnTo>
                    <a:pt x="268795" y="212217"/>
                  </a:lnTo>
                  <a:lnTo>
                    <a:pt x="250177" y="226720"/>
                  </a:lnTo>
                  <a:lnTo>
                    <a:pt x="230530" y="232829"/>
                  </a:lnTo>
                  <a:lnTo>
                    <a:pt x="230530" y="263652"/>
                  </a:lnTo>
                  <a:lnTo>
                    <a:pt x="230530" y="327672"/>
                  </a:lnTo>
                  <a:lnTo>
                    <a:pt x="132054" y="327672"/>
                  </a:lnTo>
                  <a:lnTo>
                    <a:pt x="132054" y="263652"/>
                  </a:lnTo>
                  <a:lnTo>
                    <a:pt x="143471" y="265417"/>
                  </a:lnTo>
                  <a:lnTo>
                    <a:pt x="155549" y="266674"/>
                  </a:lnTo>
                  <a:lnTo>
                    <a:pt x="168313" y="267436"/>
                  </a:lnTo>
                  <a:lnTo>
                    <a:pt x="181737" y="267690"/>
                  </a:lnTo>
                  <a:lnTo>
                    <a:pt x="194906" y="267436"/>
                  </a:lnTo>
                  <a:lnTo>
                    <a:pt x="207479" y="266674"/>
                  </a:lnTo>
                  <a:lnTo>
                    <a:pt x="219379" y="265417"/>
                  </a:lnTo>
                  <a:lnTo>
                    <a:pt x="230530" y="263652"/>
                  </a:lnTo>
                  <a:lnTo>
                    <a:pt x="230530" y="232829"/>
                  </a:lnTo>
                  <a:lnTo>
                    <a:pt x="220713" y="235864"/>
                  </a:lnTo>
                  <a:lnTo>
                    <a:pt x="181737" y="239039"/>
                  </a:lnTo>
                  <a:lnTo>
                    <a:pt x="141986" y="235864"/>
                  </a:lnTo>
                  <a:lnTo>
                    <a:pt x="112128" y="226720"/>
                  </a:lnTo>
                  <a:lnTo>
                    <a:pt x="93357" y="212217"/>
                  </a:lnTo>
                  <a:lnTo>
                    <a:pt x="86842" y="192925"/>
                  </a:lnTo>
                  <a:lnTo>
                    <a:pt x="93357" y="173380"/>
                  </a:lnTo>
                  <a:lnTo>
                    <a:pt x="112128" y="158737"/>
                  </a:lnTo>
                  <a:lnTo>
                    <a:pt x="141986" y="149555"/>
                  </a:lnTo>
                  <a:lnTo>
                    <a:pt x="181737" y="146380"/>
                  </a:lnTo>
                  <a:lnTo>
                    <a:pt x="220713" y="149555"/>
                  </a:lnTo>
                  <a:lnTo>
                    <a:pt x="250177" y="158737"/>
                  </a:lnTo>
                  <a:lnTo>
                    <a:pt x="268795" y="173380"/>
                  </a:lnTo>
                  <a:lnTo>
                    <a:pt x="275297" y="192925"/>
                  </a:lnTo>
                  <a:lnTo>
                    <a:pt x="275297" y="136715"/>
                  </a:lnTo>
                  <a:lnTo>
                    <a:pt x="235966" y="122745"/>
                  </a:lnTo>
                  <a:lnTo>
                    <a:pt x="181737" y="117729"/>
                  </a:lnTo>
                  <a:lnTo>
                    <a:pt x="126733" y="122745"/>
                  </a:lnTo>
                  <a:lnTo>
                    <a:pt x="85166" y="137363"/>
                  </a:lnTo>
                  <a:lnTo>
                    <a:pt x="58864" y="160972"/>
                  </a:lnTo>
                  <a:lnTo>
                    <a:pt x="49682" y="192925"/>
                  </a:lnTo>
                  <a:lnTo>
                    <a:pt x="52730" y="212128"/>
                  </a:lnTo>
                  <a:lnTo>
                    <a:pt x="61658" y="228688"/>
                  </a:lnTo>
                  <a:lnTo>
                    <a:pt x="76123" y="242468"/>
                  </a:lnTo>
                  <a:lnTo>
                    <a:pt x="95796" y="253365"/>
                  </a:lnTo>
                  <a:lnTo>
                    <a:pt x="95796" y="327672"/>
                  </a:lnTo>
                  <a:lnTo>
                    <a:pt x="0" y="327672"/>
                  </a:lnTo>
                  <a:lnTo>
                    <a:pt x="0" y="357657"/>
                  </a:lnTo>
                  <a:lnTo>
                    <a:pt x="363931" y="357657"/>
                  </a:lnTo>
                  <a:lnTo>
                    <a:pt x="363931" y="327672"/>
                  </a:lnTo>
                  <a:close/>
                </a:path>
                <a:path w="2926079" h="404495">
                  <a:moveTo>
                    <a:pt x="731888" y="42519"/>
                  </a:moveTo>
                  <a:lnTo>
                    <a:pt x="450316" y="42519"/>
                  </a:lnTo>
                  <a:lnTo>
                    <a:pt x="450316" y="72517"/>
                  </a:lnTo>
                  <a:lnTo>
                    <a:pt x="695172" y="72517"/>
                  </a:lnTo>
                  <a:lnTo>
                    <a:pt x="695172" y="82359"/>
                  </a:lnTo>
                  <a:lnTo>
                    <a:pt x="694944" y="120332"/>
                  </a:lnTo>
                  <a:lnTo>
                    <a:pt x="693280" y="162496"/>
                  </a:lnTo>
                  <a:lnTo>
                    <a:pt x="688759" y="210019"/>
                  </a:lnTo>
                  <a:lnTo>
                    <a:pt x="679958" y="264109"/>
                  </a:lnTo>
                  <a:lnTo>
                    <a:pt x="716661" y="268135"/>
                  </a:lnTo>
                  <a:lnTo>
                    <a:pt x="725462" y="211912"/>
                  </a:lnTo>
                  <a:lnTo>
                    <a:pt x="729983" y="163499"/>
                  </a:lnTo>
                  <a:lnTo>
                    <a:pt x="731647" y="120954"/>
                  </a:lnTo>
                  <a:lnTo>
                    <a:pt x="731888" y="82359"/>
                  </a:lnTo>
                  <a:lnTo>
                    <a:pt x="731888" y="42519"/>
                  </a:lnTo>
                  <a:close/>
                </a:path>
                <a:path w="2926079" h="404495">
                  <a:moveTo>
                    <a:pt x="775309" y="317373"/>
                  </a:moveTo>
                  <a:lnTo>
                    <a:pt x="589978" y="317373"/>
                  </a:lnTo>
                  <a:lnTo>
                    <a:pt x="589978" y="173685"/>
                  </a:lnTo>
                  <a:lnTo>
                    <a:pt x="553275" y="173685"/>
                  </a:lnTo>
                  <a:lnTo>
                    <a:pt x="553275" y="317373"/>
                  </a:lnTo>
                  <a:lnTo>
                    <a:pt x="412267" y="317373"/>
                  </a:lnTo>
                  <a:lnTo>
                    <a:pt x="412267" y="347370"/>
                  </a:lnTo>
                  <a:lnTo>
                    <a:pt x="775309" y="347370"/>
                  </a:lnTo>
                  <a:lnTo>
                    <a:pt x="775309" y="317373"/>
                  </a:lnTo>
                  <a:close/>
                </a:path>
                <a:path w="2926079" h="404495">
                  <a:moveTo>
                    <a:pt x="1029119" y="179501"/>
                  </a:moveTo>
                  <a:lnTo>
                    <a:pt x="1022413" y="148348"/>
                  </a:lnTo>
                  <a:lnTo>
                    <a:pt x="1009688" y="132054"/>
                  </a:lnTo>
                  <a:lnTo>
                    <a:pt x="1003655" y="124333"/>
                  </a:lnTo>
                  <a:lnTo>
                    <a:pt x="994194" y="119253"/>
                  </a:lnTo>
                  <a:lnTo>
                    <a:pt x="994194" y="179501"/>
                  </a:lnTo>
                  <a:lnTo>
                    <a:pt x="990117" y="199136"/>
                  </a:lnTo>
                  <a:lnTo>
                    <a:pt x="978649" y="214414"/>
                  </a:lnTo>
                  <a:lnTo>
                    <a:pt x="960958" y="224320"/>
                  </a:lnTo>
                  <a:lnTo>
                    <a:pt x="938250" y="227850"/>
                  </a:lnTo>
                  <a:lnTo>
                    <a:pt x="915530" y="224320"/>
                  </a:lnTo>
                  <a:lnTo>
                    <a:pt x="897851" y="214414"/>
                  </a:lnTo>
                  <a:lnTo>
                    <a:pt x="886371" y="199136"/>
                  </a:lnTo>
                  <a:lnTo>
                    <a:pt x="882294" y="179501"/>
                  </a:lnTo>
                  <a:lnTo>
                    <a:pt x="886371" y="160185"/>
                  </a:lnTo>
                  <a:lnTo>
                    <a:pt x="897851" y="145199"/>
                  </a:lnTo>
                  <a:lnTo>
                    <a:pt x="915530" y="135496"/>
                  </a:lnTo>
                  <a:lnTo>
                    <a:pt x="938250" y="132054"/>
                  </a:lnTo>
                  <a:lnTo>
                    <a:pt x="960958" y="135496"/>
                  </a:lnTo>
                  <a:lnTo>
                    <a:pt x="978649" y="145199"/>
                  </a:lnTo>
                  <a:lnTo>
                    <a:pt x="990117" y="160185"/>
                  </a:lnTo>
                  <a:lnTo>
                    <a:pt x="994194" y="179501"/>
                  </a:lnTo>
                  <a:lnTo>
                    <a:pt x="994194" y="119253"/>
                  </a:lnTo>
                  <a:lnTo>
                    <a:pt x="974915" y="108877"/>
                  </a:lnTo>
                  <a:lnTo>
                    <a:pt x="938250" y="103403"/>
                  </a:lnTo>
                  <a:lnTo>
                    <a:pt x="901573" y="108877"/>
                  </a:lnTo>
                  <a:lnTo>
                    <a:pt x="872832" y="124333"/>
                  </a:lnTo>
                  <a:lnTo>
                    <a:pt x="854087" y="148348"/>
                  </a:lnTo>
                  <a:lnTo>
                    <a:pt x="847369" y="179501"/>
                  </a:lnTo>
                  <a:lnTo>
                    <a:pt x="854087" y="210985"/>
                  </a:lnTo>
                  <a:lnTo>
                    <a:pt x="872832" y="235292"/>
                  </a:lnTo>
                  <a:lnTo>
                    <a:pt x="901573" y="250952"/>
                  </a:lnTo>
                  <a:lnTo>
                    <a:pt x="938250" y="256489"/>
                  </a:lnTo>
                  <a:lnTo>
                    <a:pt x="974915" y="250952"/>
                  </a:lnTo>
                  <a:lnTo>
                    <a:pt x="1003655" y="235292"/>
                  </a:lnTo>
                  <a:lnTo>
                    <a:pt x="1009396" y="227850"/>
                  </a:lnTo>
                  <a:lnTo>
                    <a:pt x="1022413" y="210985"/>
                  </a:lnTo>
                  <a:lnTo>
                    <a:pt x="1029119" y="179501"/>
                  </a:lnTo>
                  <a:close/>
                </a:path>
                <a:path w="2926079" h="404495">
                  <a:moveTo>
                    <a:pt x="1049261" y="51473"/>
                  </a:moveTo>
                  <a:lnTo>
                    <a:pt x="957046" y="51473"/>
                  </a:lnTo>
                  <a:lnTo>
                    <a:pt x="957046" y="2235"/>
                  </a:lnTo>
                  <a:lnTo>
                    <a:pt x="920343" y="2235"/>
                  </a:lnTo>
                  <a:lnTo>
                    <a:pt x="920343" y="51473"/>
                  </a:lnTo>
                  <a:lnTo>
                    <a:pt x="824547" y="51473"/>
                  </a:lnTo>
                  <a:lnTo>
                    <a:pt x="824547" y="81026"/>
                  </a:lnTo>
                  <a:lnTo>
                    <a:pt x="1049261" y="81026"/>
                  </a:lnTo>
                  <a:lnTo>
                    <a:pt x="1049261" y="51473"/>
                  </a:lnTo>
                  <a:close/>
                </a:path>
                <a:path w="2926079" h="404495">
                  <a:moveTo>
                    <a:pt x="1154455" y="2679"/>
                  </a:moveTo>
                  <a:lnTo>
                    <a:pt x="1117295" y="2679"/>
                  </a:lnTo>
                  <a:lnTo>
                    <a:pt x="1117295" y="109220"/>
                  </a:lnTo>
                  <a:lnTo>
                    <a:pt x="1049261" y="109220"/>
                  </a:lnTo>
                  <a:lnTo>
                    <a:pt x="1049261" y="139217"/>
                  </a:lnTo>
                  <a:lnTo>
                    <a:pt x="1117295" y="139217"/>
                  </a:lnTo>
                  <a:lnTo>
                    <a:pt x="1117295" y="193382"/>
                  </a:lnTo>
                  <a:lnTo>
                    <a:pt x="1049261" y="193382"/>
                  </a:lnTo>
                  <a:lnTo>
                    <a:pt x="1049261" y="223367"/>
                  </a:lnTo>
                  <a:lnTo>
                    <a:pt x="1117295" y="223367"/>
                  </a:lnTo>
                  <a:lnTo>
                    <a:pt x="1117295" y="308419"/>
                  </a:lnTo>
                  <a:lnTo>
                    <a:pt x="1154455" y="308419"/>
                  </a:lnTo>
                  <a:lnTo>
                    <a:pt x="1154455" y="2679"/>
                  </a:lnTo>
                  <a:close/>
                </a:path>
                <a:path w="2926079" h="404495">
                  <a:moveTo>
                    <a:pt x="1163853" y="364820"/>
                  </a:moveTo>
                  <a:lnTo>
                    <a:pt x="932878" y="364820"/>
                  </a:lnTo>
                  <a:lnTo>
                    <a:pt x="932878" y="282460"/>
                  </a:lnTo>
                  <a:lnTo>
                    <a:pt x="896162" y="282460"/>
                  </a:lnTo>
                  <a:lnTo>
                    <a:pt x="896162" y="394817"/>
                  </a:lnTo>
                  <a:lnTo>
                    <a:pt x="1163853" y="394817"/>
                  </a:lnTo>
                  <a:lnTo>
                    <a:pt x="1163853" y="364820"/>
                  </a:lnTo>
                  <a:close/>
                </a:path>
                <a:path w="2926079" h="404495">
                  <a:moveTo>
                    <a:pt x="1672145" y="167868"/>
                  </a:moveTo>
                  <a:lnTo>
                    <a:pt x="1663255" y="139242"/>
                  </a:lnTo>
                  <a:lnTo>
                    <a:pt x="1650695" y="128917"/>
                  </a:lnTo>
                  <a:lnTo>
                    <a:pt x="1637614" y="118173"/>
                  </a:lnTo>
                  <a:lnTo>
                    <a:pt x="1634096" y="117055"/>
                  </a:lnTo>
                  <a:lnTo>
                    <a:pt x="1634096" y="167868"/>
                  </a:lnTo>
                  <a:lnTo>
                    <a:pt x="1628000" y="184327"/>
                  </a:lnTo>
                  <a:lnTo>
                    <a:pt x="1610194" y="196570"/>
                  </a:lnTo>
                  <a:lnTo>
                    <a:pt x="1581404" y="204177"/>
                  </a:lnTo>
                  <a:lnTo>
                    <a:pt x="1542326" y="206806"/>
                  </a:lnTo>
                  <a:lnTo>
                    <a:pt x="1503108" y="204177"/>
                  </a:lnTo>
                  <a:lnTo>
                    <a:pt x="1474012" y="196570"/>
                  </a:lnTo>
                  <a:lnTo>
                    <a:pt x="1455902" y="184327"/>
                  </a:lnTo>
                  <a:lnTo>
                    <a:pt x="1449666" y="167868"/>
                  </a:lnTo>
                  <a:lnTo>
                    <a:pt x="1455902" y="151396"/>
                  </a:lnTo>
                  <a:lnTo>
                    <a:pt x="1474012" y="139153"/>
                  </a:lnTo>
                  <a:lnTo>
                    <a:pt x="1503108" y="131546"/>
                  </a:lnTo>
                  <a:lnTo>
                    <a:pt x="1542326" y="128917"/>
                  </a:lnTo>
                  <a:lnTo>
                    <a:pt x="1581404" y="131546"/>
                  </a:lnTo>
                  <a:lnTo>
                    <a:pt x="1610194" y="139153"/>
                  </a:lnTo>
                  <a:lnTo>
                    <a:pt x="1628000" y="151396"/>
                  </a:lnTo>
                  <a:lnTo>
                    <a:pt x="1634096" y="167868"/>
                  </a:lnTo>
                  <a:lnTo>
                    <a:pt x="1634096" y="117055"/>
                  </a:lnTo>
                  <a:lnTo>
                    <a:pt x="1596796" y="105168"/>
                  </a:lnTo>
                  <a:lnTo>
                    <a:pt x="1542326" y="100711"/>
                  </a:lnTo>
                  <a:lnTo>
                    <a:pt x="1487347" y="105168"/>
                  </a:lnTo>
                  <a:lnTo>
                    <a:pt x="1446250" y="118173"/>
                  </a:lnTo>
                  <a:lnTo>
                    <a:pt x="1420520" y="139242"/>
                  </a:lnTo>
                  <a:lnTo>
                    <a:pt x="1411617" y="167868"/>
                  </a:lnTo>
                  <a:lnTo>
                    <a:pt x="1420520" y="196418"/>
                  </a:lnTo>
                  <a:lnTo>
                    <a:pt x="1446250" y="217322"/>
                  </a:lnTo>
                  <a:lnTo>
                    <a:pt x="1487347" y="230187"/>
                  </a:lnTo>
                  <a:lnTo>
                    <a:pt x="1542326" y="234556"/>
                  </a:lnTo>
                  <a:lnTo>
                    <a:pt x="1596796" y="230187"/>
                  </a:lnTo>
                  <a:lnTo>
                    <a:pt x="1637614" y="217322"/>
                  </a:lnTo>
                  <a:lnTo>
                    <a:pt x="1650517" y="206806"/>
                  </a:lnTo>
                  <a:lnTo>
                    <a:pt x="1663255" y="196418"/>
                  </a:lnTo>
                  <a:lnTo>
                    <a:pt x="1672145" y="167868"/>
                  </a:lnTo>
                  <a:close/>
                </a:path>
                <a:path w="2926079" h="404495">
                  <a:moveTo>
                    <a:pt x="1702130" y="48348"/>
                  </a:moveTo>
                  <a:lnTo>
                    <a:pt x="1560677" y="48348"/>
                  </a:lnTo>
                  <a:lnTo>
                    <a:pt x="1560677" y="0"/>
                  </a:lnTo>
                  <a:lnTo>
                    <a:pt x="1523530" y="0"/>
                  </a:lnTo>
                  <a:lnTo>
                    <a:pt x="1523530" y="48348"/>
                  </a:lnTo>
                  <a:lnTo>
                    <a:pt x="1379385" y="48348"/>
                  </a:lnTo>
                  <a:lnTo>
                    <a:pt x="1379385" y="77889"/>
                  </a:lnTo>
                  <a:lnTo>
                    <a:pt x="1702130" y="77889"/>
                  </a:lnTo>
                  <a:lnTo>
                    <a:pt x="1702130" y="48348"/>
                  </a:lnTo>
                  <a:close/>
                </a:path>
                <a:path w="2926079" h="404495">
                  <a:moveTo>
                    <a:pt x="1724520" y="262763"/>
                  </a:moveTo>
                  <a:lnTo>
                    <a:pt x="1360589" y="262763"/>
                  </a:lnTo>
                  <a:lnTo>
                    <a:pt x="1360589" y="292747"/>
                  </a:lnTo>
                  <a:lnTo>
                    <a:pt x="1523530" y="292747"/>
                  </a:lnTo>
                  <a:lnTo>
                    <a:pt x="1523530" y="404215"/>
                  </a:lnTo>
                  <a:lnTo>
                    <a:pt x="1560677" y="404215"/>
                  </a:lnTo>
                  <a:lnTo>
                    <a:pt x="1560677" y="292747"/>
                  </a:lnTo>
                  <a:lnTo>
                    <a:pt x="1724520" y="292747"/>
                  </a:lnTo>
                  <a:lnTo>
                    <a:pt x="1724520" y="262763"/>
                  </a:lnTo>
                  <a:close/>
                </a:path>
                <a:path w="2926079" h="404495">
                  <a:moveTo>
                    <a:pt x="2135898" y="218440"/>
                  </a:moveTo>
                  <a:lnTo>
                    <a:pt x="2075014" y="218440"/>
                  </a:lnTo>
                  <a:lnTo>
                    <a:pt x="2083295" y="172466"/>
                  </a:lnTo>
                  <a:lnTo>
                    <a:pt x="2087549" y="132334"/>
                  </a:lnTo>
                  <a:lnTo>
                    <a:pt x="2089111" y="96634"/>
                  </a:lnTo>
                  <a:lnTo>
                    <a:pt x="2089340" y="64008"/>
                  </a:lnTo>
                  <a:lnTo>
                    <a:pt x="2089340" y="27305"/>
                  </a:lnTo>
                  <a:lnTo>
                    <a:pt x="1818525" y="27305"/>
                  </a:lnTo>
                  <a:lnTo>
                    <a:pt x="1818525" y="57289"/>
                  </a:lnTo>
                  <a:lnTo>
                    <a:pt x="2053971" y="57289"/>
                  </a:lnTo>
                  <a:lnTo>
                    <a:pt x="2053869" y="88353"/>
                  </a:lnTo>
                  <a:lnTo>
                    <a:pt x="2053602" y="100838"/>
                  </a:lnTo>
                  <a:lnTo>
                    <a:pt x="2053082" y="113703"/>
                  </a:lnTo>
                  <a:lnTo>
                    <a:pt x="1806879" y="123101"/>
                  </a:lnTo>
                  <a:lnTo>
                    <a:pt x="1811807" y="153987"/>
                  </a:lnTo>
                  <a:lnTo>
                    <a:pt x="2050846" y="142341"/>
                  </a:lnTo>
                  <a:lnTo>
                    <a:pt x="2049145" y="159842"/>
                  </a:lnTo>
                  <a:lnTo>
                    <a:pt x="2046643" y="178219"/>
                  </a:lnTo>
                  <a:lnTo>
                    <a:pt x="2043226" y="197675"/>
                  </a:lnTo>
                  <a:lnTo>
                    <a:pt x="2038756" y="218440"/>
                  </a:lnTo>
                  <a:lnTo>
                    <a:pt x="1772856" y="218440"/>
                  </a:lnTo>
                  <a:lnTo>
                    <a:pt x="1772856" y="248437"/>
                  </a:lnTo>
                  <a:lnTo>
                    <a:pt x="1936242" y="248437"/>
                  </a:lnTo>
                  <a:lnTo>
                    <a:pt x="1936242" y="403771"/>
                  </a:lnTo>
                  <a:lnTo>
                    <a:pt x="1972957" y="403771"/>
                  </a:lnTo>
                  <a:lnTo>
                    <a:pt x="1972957" y="248437"/>
                  </a:lnTo>
                  <a:lnTo>
                    <a:pt x="2135898" y="248437"/>
                  </a:lnTo>
                  <a:lnTo>
                    <a:pt x="2135898" y="218440"/>
                  </a:lnTo>
                  <a:close/>
                </a:path>
                <a:path w="2926079" h="404495">
                  <a:moveTo>
                    <a:pt x="2421039" y="281114"/>
                  </a:moveTo>
                  <a:lnTo>
                    <a:pt x="2381300" y="252310"/>
                  </a:lnTo>
                  <a:lnTo>
                    <a:pt x="2348852" y="211112"/>
                  </a:lnTo>
                  <a:lnTo>
                    <a:pt x="2326995" y="161950"/>
                  </a:lnTo>
                  <a:lnTo>
                    <a:pt x="2318982" y="109220"/>
                  </a:lnTo>
                  <a:lnTo>
                    <a:pt x="2318982" y="37147"/>
                  </a:lnTo>
                  <a:lnTo>
                    <a:pt x="2282723" y="37147"/>
                  </a:lnTo>
                  <a:lnTo>
                    <a:pt x="2282723" y="109220"/>
                  </a:lnTo>
                  <a:lnTo>
                    <a:pt x="2274684" y="163893"/>
                  </a:lnTo>
                  <a:lnTo>
                    <a:pt x="2252675" y="215252"/>
                  </a:lnTo>
                  <a:lnTo>
                    <a:pt x="2219833" y="258470"/>
                  </a:lnTo>
                  <a:lnTo>
                    <a:pt x="2179320" y="288721"/>
                  </a:lnTo>
                  <a:lnTo>
                    <a:pt x="2201253" y="318262"/>
                  </a:lnTo>
                  <a:lnTo>
                    <a:pt x="2233460" y="295541"/>
                  </a:lnTo>
                  <a:lnTo>
                    <a:pt x="2261565" y="264718"/>
                  </a:lnTo>
                  <a:lnTo>
                    <a:pt x="2284463" y="227431"/>
                  </a:lnTo>
                  <a:lnTo>
                    <a:pt x="2301075" y="185318"/>
                  </a:lnTo>
                  <a:lnTo>
                    <a:pt x="2318016" y="224853"/>
                  </a:lnTo>
                  <a:lnTo>
                    <a:pt x="2340572" y="259854"/>
                  </a:lnTo>
                  <a:lnTo>
                    <a:pt x="2367673" y="288810"/>
                  </a:lnTo>
                  <a:lnTo>
                    <a:pt x="2398204" y="310210"/>
                  </a:lnTo>
                  <a:lnTo>
                    <a:pt x="2421039" y="281114"/>
                  </a:lnTo>
                  <a:close/>
                </a:path>
                <a:path w="2926079" h="404495">
                  <a:moveTo>
                    <a:pt x="2559354" y="165176"/>
                  </a:moveTo>
                  <a:lnTo>
                    <a:pt x="2493111" y="165176"/>
                  </a:lnTo>
                  <a:lnTo>
                    <a:pt x="2493111" y="2679"/>
                  </a:lnTo>
                  <a:lnTo>
                    <a:pt x="2456408" y="2679"/>
                  </a:lnTo>
                  <a:lnTo>
                    <a:pt x="2456408" y="403771"/>
                  </a:lnTo>
                  <a:lnTo>
                    <a:pt x="2493111" y="403771"/>
                  </a:lnTo>
                  <a:lnTo>
                    <a:pt x="2493111" y="195618"/>
                  </a:lnTo>
                  <a:lnTo>
                    <a:pt x="2559354" y="195618"/>
                  </a:lnTo>
                  <a:lnTo>
                    <a:pt x="2559354" y="165176"/>
                  </a:lnTo>
                  <a:close/>
                </a:path>
                <a:path w="2926079" h="404495">
                  <a:moveTo>
                    <a:pt x="2809583" y="43865"/>
                  </a:moveTo>
                  <a:lnTo>
                    <a:pt x="2626055" y="43865"/>
                  </a:lnTo>
                  <a:lnTo>
                    <a:pt x="2626055" y="73863"/>
                  </a:lnTo>
                  <a:lnTo>
                    <a:pt x="2773324" y="73863"/>
                  </a:lnTo>
                  <a:lnTo>
                    <a:pt x="2771610" y="92075"/>
                  </a:lnTo>
                  <a:lnTo>
                    <a:pt x="2769019" y="109842"/>
                  </a:lnTo>
                  <a:lnTo>
                    <a:pt x="2765336" y="127177"/>
                  </a:lnTo>
                  <a:lnTo>
                    <a:pt x="2760345" y="144132"/>
                  </a:lnTo>
                  <a:lnTo>
                    <a:pt x="2605468" y="154432"/>
                  </a:lnTo>
                  <a:lnTo>
                    <a:pt x="2611729" y="186664"/>
                  </a:lnTo>
                  <a:lnTo>
                    <a:pt x="2748711" y="173685"/>
                  </a:lnTo>
                  <a:lnTo>
                    <a:pt x="2726118" y="212496"/>
                  </a:lnTo>
                  <a:lnTo>
                    <a:pt x="2694876" y="248208"/>
                  </a:lnTo>
                  <a:lnTo>
                    <a:pt x="2654414" y="280568"/>
                  </a:lnTo>
                  <a:lnTo>
                    <a:pt x="2604122" y="309321"/>
                  </a:lnTo>
                  <a:lnTo>
                    <a:pt x="2623820" y="338416"/>
                  </a:lnTo>
                  <a:lnTo>
                    <a:pt x="2673185" y="310095"/>
                  </a:lnTo>
                  <a:lnTo>
                    <a:pt x="2713659" y="278726"/>
                  </a:lnTo>
                  <a:lnTo>
                    <a:pt x="2745943" y="244627"/>
                  </a:lnTo>
                  <a:lnTo>
                    <a:pt x="2770759" y="208089"/>
                  </a:lnTo>
                  <a:lnTo>
                    <a:pt x="2788818" y="169443"/>
                  </a:lnTo>
                  <a:lnTo>
                    <a:pt x="2800832" y="128981"/>
                  </a:lnTo>
                  <a:lnTo>
                    <a:pt x="2807512" y="87020"/>
                  </a:lnTo>
                  <a:lnTo>
                    <a:pt x="2809583" y="43865"/>
                  </a:lnTo>
                  <a:close/>
                </a:path>
                <a:path w="2926079" h="404495">
                  <a:moveTo>
                    <a:pt x="2925521" y="2235"/>
                  </a:moveTo>
                  <a:lnTo>
                    <a:pt x="2888818" y="2235"/>
                  </a:lnTo>
                  <a:lnTo>
                    <a:pt x="2888818" y="403771"/>
                  </a:lnTo>
                  <a:lnTo>
                    <a:pt x="2925521" y="403771"/>
                  </a:lnTo>
                  <a:lnTo>
                    <a:pt x="2925521" y="22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93128" y="4620507"/>
              <a:ext cx="75202" cy="141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51887" y="4308957"/>
              <a:ext cx="6050280" cy="402590"/>
            </a:xfrm>
            <a:custGeom>
              <a:avLst/>
              <a:gdLst/>
              <a:ahLst/>
              <a:cxnLst/>
              <a:rect l="l" t="t" r="r" b="b"/>
              <a:pathLst>
                <a:path w="6050280" h="402589">
                  <a:moveTo>
                    <a:pt x="220230" y="219341"/>
                  </a:moveTo>
                  <a:lnTo>
                    <a:pt x="212890" y="182079"/>
                  </a:lnTo>
                  <a:lnTo>
                    <a:pt x="195643" y="157568"/>
                  </a:lnTo>
                  <a:lnTo>
                    <a:pt x="192366" y="152920"/>
                  </a:lnTo>
                  <a:lnTo>
                    <a:pt x="185318" y="148666"/>
                  </a:lnTo>
                  <a:lnTo>
                    <a:pt x="185318" y="219341"/>
                  </a:lnTo>
                  <a:lnTo>
                    <a:pt x="180467" y="244360"/>
                  </a:lnTo>
                  <a:lnTo>
                    <a:pt x="167017" y="264045"/>
                  </a:lnTo>
                  <a:lnTo>
                    <a:pt x="146608" y="276936"/>
                  </a:lnTo>
                  <a:lnTo>
                    <a:pt x="120853" y="281559"/>
                  </a:lnTo>
                  <a:lnTo>
                    <a:pt x="95186" y="276936"/>
                  </a:lnTo>
                  <a:lnTo>
                    <a:pt x="74917" y="264045"/>
                  </a:lnTo>
                  <a:lnTo>
                    <a:pt x="61620" y="244360"/>
                  </a:lnTo>
                  <a:lnTo>
                    <a:pt x="56845" y="219341"/>
                  </a:lnTo>
                  <a:lnTo>
                    <a:pt x="61620" y="194589"/>
                  </a:lnTo>
                  <a:lnTo>
                    <a:pt x="74917" y="175031"/>
                  </a:lnTo>
                  <a:lnTo>
                    <a:pt x="95186" y="162191"/>
                  </a:lnTo>
                  <a:lnTo>
                    <a:pt x="120853" y="157568"/>
                  </a:lnTo>
                  <a:lnTo>
                    <a:pt x="146608" y="162191"/>
                  </a:lnTo>
                  <a:lnTo>
                    <a:pt x="167017" y="175031"/>
                  </a:lnTo>
                  <a:lnTo>
                    <a:pt x="180467" y="194589"/>
                  </a:lnTo>
                  <a:lnTo>
                    <a:pt x="185318" y="219341"/>
                  </a:lnTo>
                  <a:lnTo>
                    <a:pt x="185318" y="148666"/>
                  </a:lnTo>
                  <a:lnTo>
                    <a:pt x="160934" y="133921"/>
                  </a:lnTo>
                  <a:lnTo>
                    <a:pt x="120853" y="127127"/>
                  </a:lnTo>
                  <a:lnTo>
                    <a:pt x="81229" y="133921"/>
                  </a:lnTo>
                  <a:lnTo>
                    <a:pt x="49911" y="152920"/>
                  </a:lnTo>
                  <a:lnTo>
                    <a:pt x="29337" y="182079"/>
                  </a:lnTo>
                  <a:lnTo>
                    <a:pt x="21932" y="219341"/>
                  </a:lnTo>
                  <a:lnTo>
                    <a:pt x="29337" y="257048"/>
                  </a:lnTo>
                  <a:lnTo>
                    <a:pt x="49911" y="286321"/>
                  </a:lnTo>
                  <a:lnTo>
                    <a:pt x="81229" y="305269"/>
                  </a:lnTo>
                  <a:lnTo>
                    <a:pt x="120853" y="312000"/>
                  </a:lnTo>
                  <a:lnTo>
                    <a:pt x="160934" y="305269"/>
                  </a:lnTo>
                  <a:lnTo>
                    <a:pt x="192366" y="286321"/>
                  </a:lnTo>
                  <a:lnTo>
                    <a:pt x="195707" y="281559"/>
                  </a:lnTo>
                  <a:lnTo>
                    <a:pt x="212890" y="257048"/>
                  </a:lnTo>
                  <a:lnTo>
                    <a:pt x="220230" y="219341"/>
                  </a:lnTo>
                  <a:close/>
                </a:path>
                <a:path w="6050280" h="402589">
                  <a:moveTo>
                    <a:pt x="240830" y="64909"/>
                  </a:moveTo>
                  <a:lnTo>
                    <a:pt x="138760" y="64909"/>
                  </a:lnTo>
                  <a:lnTo>
                    <a:pt x="138760" y="4483"/>
                  </a:lnTo>
                  <a:lnTo>
                    <a:pt x="102057" y="4483"/>
                  </a:lnTo>
                  <a:lnTo>
                    <a:pt x="102057" y="64909"/>
                  </a:lnTo>
                  <a:lnTo>
                    <a:pt x="0" y="64909"/>
                  </a:lnTo>
                  <a:lnTo>
                    <a:pt x="0" y="94894"/>
                  </a:lnTo>
                  <a:lnTo>
                    <a:pt x="240830" y="94894"/>
                  </a:lnTo>
                  <a:lnTo>
                    <a:pt x="240830" y="64909"/>
                  </a:lnTo>
                  <a:close/>
                </a:path>
                <a:path w="6050280" h="402589">
                  <a:moveTo>
                    <a:pt x="319608" y="0"/>
                  </a:moveTo>
                  <a:lnTo>
                    <a:pt x="282905" y="0"/>
                  </a:lnTo>
                  <a:lnTo>
                    <a:pt x="282905" y="401535"/>
                  </a:lnTo>
                  <a:lnTo>
                    <a:pt x="319608" y="401535"/>
                  </a:lnTo>
                  <a:lnTo>
                    <a:pt x="319608" y="0"/>
                  </a:lnTo>
                  <a:close/>
                </a:path>
                <a:path w="6050280" h="402589">
                  <a:moveTo>
                    <a:pt x="767245" y="322173"/>
                  </a:moveTo>
                  <a:lnTo>
                    <a:pt x="602957" y="322173"/>
                  </a:lnTo>
                  <a:lnTo>
                    <a:pt x="602957" y="245973"/>
                  </a:lnTo>
                  <a:lnTo>
                    <a:pt x="731431" y="245973"/>
                  </a:lnTo>
                  <a:lnTo>
                    <a:pt x="731431" y="216763"/>
                  </a:lnTo>
                  <a:lnTo>
                    <a:pt x="484339" y="216763"/>
                  </a:lnTo>
                  <a:lnTo>
                    <a:pt x="484339" y="151993"/>
                  </a:lnTo>
                  <a:lnTo>
                    <a:pt x="722033" y="151993"/>
                  </a:lnTo>
                  <a:lnTo>
                    <a:pt x="722033" y="122783"/>
                  </a:lnTo>
                  <a:lnTo>
                    <a:pt x="722033" y="59283"/>
                  </a:lnTo>
                  <a:lnTo>
                    <a:pt x="722033" y="30073"/>
                  </a:lnTo>
                  <a:lnTo>
                    <a:pt x="447192" y="30073"/>
                  </a:lnTo>
                  <a:lnTo>
                    <a:pt x="447192" y="59283"/>
                  </a:lnTo>
                  <a:lnTo>
                    <a:pt x="686219" y="59283"/>
                  </a:lnTo>
                  <a:lnTo>
                    <a:pt x="686219" y="122783"/>
                  </a:lnTo>
                  <a:lnTo>
                    <a:pt x="448081" y="122783"/>
                  </a:lnTo>
                  <a:lnTo>
                    <a:pt x="448081" y="151993"/>
                  </a:lnTo>
                  <a:lnTo>
                    <a:pt x="448081" y="216763"/>
                  </a:lnTo>
                  <a:lnTo>
                    <a:pt x="448081" y="245973"/>
                  </a:lnTo>
                  <a:lnTo>
                    <a:pt x="565810" y="245973"/>
                  </a:lnTo>
                  <a:lnTo>
                    <a:pt x="565810" y="322173"/>
                  </a:lnTo>
                  <a:lnTo>
                    <a:pt x="402424" y="322173"/>
                  </a:lnTo>
                  <a:lnTo>
                    <a:pt x="402424" y="351383"/>
                  </a:lnTo>
                  <a:lnTo>
                    <a:pt x="767245" y="351383"/>
                  </a:lnTo>
                  <a:lnTo>
                    <a:pt x="767245" y="322173"/>
                  </a:lnTo>
                  <a:close/>
                </a:path>
                <a:path w="6050280" h="402589">
                  <a:moveTo>
                    <a:pt x="1064475" y="281114"/>
                  </a:moveTo>
                  <a:lnTo>
                    <a:pt x="1022578" y="252907"/>
                  </a:lnTo>
                  <a:lnTo>
                    <a:pt x="988441" y="211505"/>
                  </a:lnTo>
                  <a:lnTo>
                    <a:pt x="975614" y="183527"/>
                  </a:lnTo>
                  <a:lnTo>
                    <a:pt x="965454" y="161391"/>
                  </a:lnTo>
                  <a:lnTo>
                    <a:pt x="957046" y="106984"/>
                  </a:lnTo>
                  <a:lnTo>
                    <a:pt x="957046" y="34912"/>
                  </a:lnTo>
                  <a:lnTo>
                    <a:pt x="920788" y="34912"/>
                  </a:lnTo>
                  <a:lnTo>
                    <a:pt x="920788" y="106984"/>
                  </a:lnTo>
                  <a:lnTo>
                    <a:pt x="915238" y="152361"/>
                  </a:lnTo>
                  <a:lnTo>
                    <a:pt x="899833" y="195554"/>
                  </a:lnTo>
                  <a:lnTo>
                    <a:pt x="876401" y="234200"/>
                  </a:lnTo>
                  <a:lnTo>
                    <a:pt x="846810" y="265899"/>
                  </a:lnTo>
                  <a:lnTo>
                    <a:pt x="812901" y="288277"/>
                  </a:lnTo>
                  <a:lnTo>
                    <a:pt x="835291" y="318274"/>
                  </a:lnTo>
                  <a:lnTo>
                    <a:pt x="868768" y="295516"/>
                  </a:lnTo>
                  <a:lnTo>
                    <a:pt x="897953" y="264502"/>
                  </a:lnTo>
                  <a:lnTo>
                    <a:pt x="921778" y="226682"/>
                  </a:lnTo>
                  <a:lnTo>
                    <a:pt x="939139" y="183527"/>
                  </a:lnTo>
                  <a:lnTo>
                    <a:pt x="956995" y="224421"/>
                  </a:lnTo>
                  <a:lnTo>
                    <a:pt x="980935" y="260184"/>
                  </a:lnTo>
                  <a:lnTo>
                    <a:pt x="1009827" y="289407"/>
                  </a:lnTo>
                  <a:lnTo>
                    <a:pt x="1042543" y="310667"/>
                  </a:lnTo>
                  <a:lnTo>
                    <a:pt x="1064475" y="281114"/>
                  </a:lnTo>
                  <a:close/>
                </a:path>
                <a:path w="6050280" h="402589">
                  <a:moveTo>
                    <a:pt x="1143266" y="0"/>
                  </a:moveTo>
                  <a:lnTo>
                    <a:pt x="1106551" y="0"/>
                  </a:lnTo>
                  <a:lnTo>
                    <a:pt x="1106551" y="402424"/>
                  </a:lnTo>
                  <a:lnTo>
                    <a:pt x="1143266" y="402424"/>
                  </a:lnTo>
                  <a:lnTo>
                    <a:pt x="1143266" y="0"/>
                  </a:lnTo>
                  <a:close/>
                </a:path>
                <a:path w="6050280" h="402589">
                  <a:moveTo>
                    <a:pt x="1426616" y="69837"/>
                  </a:moveTo>
                  <a:lnTo>
                    <a:pt x="1390802" y="69837"/>
                  </a:lnTo>
                  <a:lnTo>
                    <a:pt x="1390802" y="269925"/>
                  </a:lnTo>
                  <a:lnTo>
                    <a:pt x="1426616" y="269925"/>
                  </a:lnTo>
                  <a:lnTo>
                    <a:pt x="1426616" y="69837"/>
                  </a:lnTo>
                  <a:close/>
                </a:path>
                <a:path w="6050280" h="402589">
                  <a:moveTo>
                    <a:pt x="1426616" y="40233"/>
                  </a:moveTo>
                  <a:lnTo>
                    <a:pt x="1242631" y="40233"/>
                  </a:lnTo>
                  <a:lnTo>
                    <a:pt x="1242631" y="69443"/>
                  </a:lnTo>
                  <a:lnTo>
                    <a:pt x="1242631" y="270103"/>
                  </a:lnTo>
                  <a:lnTo>
                    <a:pt x="1242631" y="299313"/>
                  </a:lnTo>
                  <a:lnTo>
                    <a:pt x="1426616" y="299313"/>
                  </a:lnTo>
                  <a:lnTo>
                    <a:pt x="1426616" y="270103"/>
                  </a:lnTo>
                  <a:lnTo>
                    <a:pt x="1278445" y="270103"/>
                  </a:lnTo>
                  <a:lnTo>
                    <a:pt x="1278445" y="69443"/>
                  </a:lnTo>
                  <a:lnTo>
                    <a:pt x="1426616" y="69443"/>
                  </a:lnTo>
                  <a:lnTo>
                    <a:pt x="1426616" y="40233"/>
                  </a:lnTo>
                  <a:close/>
                </a:path>
                <a:path w="6050280" h="402589">
                  <a:moveTo>
                    <a:pt x="1601647" y="160883"/>
                  </a:moveTo>
                  <a:lnTo>
                    <a:pt x="1535391" y="160883"/>
                  </a:lnTo>
                  <a:lnTo>
                    <a:pt x="1535391" y="863"/>
                  </a:lnTo>
                  <a:lnTo>
                    <a:pt x="1498688" y="863"/>
                  </a:lnTo>
                  <a:lnTo>
                    <a:pt x="1498688" y="160883"/>
                  </a:lnTo>
                  <a:lnTo>
                    <a:pt x="1498688" y="191363"/>
                  </a:lnTo>
                  <a:lnTo>
                    <a:pt x="1498688" y="400913"/>
                  </a:lnTo>
                  <a:lnTo>
                    <a:pt x="1535391" y="400913"/>
                  </a:lnTo>
                  <a:lnTo>
                    <a:pt x="1535391" y="191363"/>
                  </a:lnTo>
                  <a:lnTo>
                    <a:pt x="1601647" y="191363"/>
                  </a:lnTo>
                  <a:lnTo>
                    <a:pt x="1601647" y="160883"/>
                  </a:lnTo>
                  <a:close/>
                </a:path>
                <a:path w="6050280" h="402589">
                  <a:moveTo>
                    <a:pt x="1843811" y="177266"/>
                  </a:moveTo>
                  <a:lnTo>
                    <a:pt x="1837105" y="146113"/>
                  </a:lnTo>
                  <a:lnTo>
                    <a:pt x="1824380" y="129819"/>
                  </a:lnTo>
                  <a:lnTo>
                    <a:pt x="1818360" y="122097"/>
                  </a:lnTo>
                  <a:lnTo>
                    <a:pt x="1808899" y="117017"/>
                  </a:lnTo>
                  <a:lnTo>
                    <a:pt x="1808899" y="177266"/>
                  </a:lnTo>
                  <a:lnTo>
                    <a:pt x="1804809" y="196900"/>
                  </a:lnTo>
                  <a:lnTo>
                    <a:pt x="1793341" y="212178"/>
                  </a:lnTo>
                  <a:lnTo>
                    <a:pt x="1775663" y="222084"/>
                  </a:lnTo>
                  <a:lnTo>
                    <a:pt x="1752942" y="225615"/>
                  </a:lnTo>
                  <a:lnTo>
                    <a:pt x="1730222" y="222084"/>
                  </a:lnTo>
                  <a:lnTo>
                    <a:pt x="1712544" y="212178"/>
                  </a:lnTo>
                  <a:lnTo>
                    <a:pt x="1701076" y="196900"/>
                  </a:lnTo>
                  <a:lnTo>
                    <a:pt x="1696986" y="177266"/>
                  </a:lnTo>
                  <a:lnTo>
                    <a:pt x="1701076" y="157949"/>
                  </a:lnTo>
                  <a:lnTo>
                    <a:pt x="1712544" y="142963"/>
                  </a:lnTo>
                  <a:lnTo>
                    <a:pt x="1730222" y="133261"/>
                  </a:lnTo>
                  <a:lnTo>
                    <a:pt x="1752942" y="129819"/>
                  </a:lnTo>
                  <a:lnTo>
                    <a:pt x="1775663" y="133261"/>
                  </a:lnTo>
                  <a:lnTo>
                    <a:pt x="1793341" y="142963"/>
                  </a:lnTo>
                  <a:lnTo>
                    <a:pt x="1804809" y="157949"/>
                  </a:lnTo>
                  <a:lnTo>
                    <a:pt x="1808899" y="177266"/>
                  </a:lnTo>
                  <a:lnTo>
                    <a:pt x="1808899" y="117017"/>
                  </a:lnTo>
                  <a:lnTo>
                    <a:pt x="1789620" y="106641"/>
                  </a:lnTo>
                  <a:lnTo>
                    <a:pt x="1752942" y="101168"/>
                  </a:lnTo>
                  <a:lnTo>
                    <a:pt x="1716278" y="106641"/>
                  </a:lnTo>
                  <a:lnTo>
                    <a:pt x="1687537" y="122097"/>
                  </a:lnTo>
                  <a:lnTo>
                    <a:pt x="1668780" y="146113"/>
                  </a:lnTo>
                  <a:lnTo>
                    <a:pt x="1662074" y="177266"/>
                  </a:lnTo>
                  <a:lnTo>
                    <a:pt x="1668780" y="208749"/>
                  </a:lnTo>
                  <a:lnTo>
                    <a:pt x="1687537" y="233057"/>
                  </a:lnTo>
                  <a:lnTo>
                    <a:pt x="1716278" y="248716"/>
                  </a:lnTo>
                  <a:lnTo>
                    <a:pt x="1752942" y="254254"/>
                  </a:lnTo>
                  <a:lnTo>
                    <a:pt x="1789620" y="248716"/>
                  </a:lnTo>
                  <a:lnTo>
                    <a:pt x="1818360" y="233057"/>
                  </a:lnTo>
                  <a:lnTo>
                    <a:pt x="1824101" y="225615"/>
                  </a:lnTo>
                  <a:lnTo>
                    <a:pt x="1837105" y="208749"/>
                  </a:lnTo>
                  <a:lnTo>
                    <a:pt x="1843811" y="177266"/>
                  </a:lnTo>
                  <a:close/>
                </a:path>
                <a:path w="6050280" h="402589">
                  <a:moveTo>
                    <a:pt x="1863953" y="49237"/>
                  </a:moveTo>
                  <a:lnTo>
                    <a:pt x="1771738" y="49237"/>
                  </a:lnTo>
                  <a:lnTo>
                    <a:pt x="1771738" y="0"/>
                  </a:lnTo>
                  <a:lnTo>
                    <a:pt x="1735035" y="0"/>
                  </a:lnTo>
                  <a:lnTo>
                    <a:pt x="1735035" y="49237"/>
                  </a:lnTo>
                  <a:lnTo>
                    <a:pt x="1639239" y="49237"/>
                  </a:lnTo>
                  <a:lnTo>
                    <a:pt x="1639239" y="78790"/>
                  </a:lnTo>
                  <a:lnTo>
                    <a:pt x="1863953" y="78790"/>
                  </a:lnTo>
                  <a:lnTo>
                    <a:pt x="1863953" y="49237"/>
                  </a:lnTo>
                  <a:close/>
                </a:path>
                <a:path w="6050280" h="402589">
                  <a:moveTo>
                    <a:pt x="1969147" y="444"/>
                  </a:moveTo>
                  <a:lnTo>
                    <a:pt x="1932000" y="444"/>
                  </a:lnTo>
                  <a:lnTo>
                    <a:pt x="1932000" y="106984"/>
                  </a:lnTo>
                  <a:lnTo>
                    <a:pt x="1863953" y="106984"/>
                  </a:lnTo>
                  <a:lnTo>
                    <a:pt x="1863953" y="136982"/>
                  </a:lnTo>
                  <a:lnTo>
                    <a:pt x="1932000" y="136982"/>
                  </a:lnTo>
                  <a:lnTo>
                    <a:pt x="1932000" y="191147"/>
                  </a:lnTo>
                  <a:lnTo>
                    <a:pt x="1863953" y="191147"/>
                  </a:lnTo>
                  <a:lnTo>
                    <a:pt x="1863953" y="221132"/>
                  </a:lnTo>
                  <a:lnTo>
                    <a:pt x="1932000" y="221132"/>
                  </a:lnTo>
                  <a:lnTo>
                    <a:pt x="1932000" y="306184"/>
                  </a:lnTo>
                  <a:lnTo>
                    <a:pt x="1969147" y="306184"/>
                  </a:lnTo>
                  <a:lnTo>
                    <a:pt x="1969147" y="444"/>
                  </a:lnTo>
                  <a:close/>
                </a:path>
                <a:path w="6050280" h="402589">
                  <a:moveTo>
                    <a:pt x="1978558" y="362585"/>
                  </a:moveTo>
                  <a:lnTo>
                    <a:pt x="1747570" y="362585"/>
                  </a:lnTo>
                  <a:lnTo>
                    <a:pt x="1747570" y="280225"/>
                  </a:lnTo>
                  <a:lnTo>
                    <a:pt x="1710867" y="280225"/>
                  </a:lnTo>
                  <a:lnTo>
                    <a:pt x="1710867" y="392582"/>
                  </a:lnTo>
                  <a:lnTo>
                    <a:pt x="1978558" y="392582"/>
                  </a:lnTo>
                  <a:lnTo>
                    <a:pt x="1978558" y="362585"/>
                  </a:lnTo>
                  <a:close/>
                </a:path>
                <a:path w="6050280" h="402589">
                  <a:moveTo>
                    <a:pt x="2382875" y="38963"/>
                  </a:moveTo>
                  <a:lnTo>
                    <a:pt x="2198446" y="38963"/>
                  </a:lnTo>
                  <a:lnTo>
                    <a:pt x="2198446" y="69443"/>
                  </a:lnTo>
                  <a:lnTo>
                    <a:pt x="2198446" y="271373"/>
                  </a:lnTo>
                  <a:lnTo>
                    <a:pt x="2198446" y="300583"/>
                  </a:lnTo>
                  <a:lnTo>
                    <a:pt x="2382875" y="300583"/>
                  </a:lnTo>
                  <a:lnTo>
                    <a:pt x="2382875" y="271373"/>
                  </a:lnTo>
                  <a:lnTo>
                    <a:pt x="2234260" y="271373"/>
                  </a:lnTo>
                  <a:lnTo>
                    <a:pt x="2234260" y="69443"/>
                  </a:lnTo>
                  <a:lnTo>
                    <a:pt x="2347061" y="69443"/>
                  </a:lnTo>
                  <a:lnTo>
                    <a:pt x="2347061" y="271272"/>
                  </a:lnTo>
                  <a:lnTo>
                    <a:pt x="2382875" y="271272"/>
                  </a:lnTo>
                  <a:lnTo>
                    <a:pt x="2382875" y="69443"/>
                  </a:lnTo>
                  <a:lnTo>
                    <a:pt x="2382875" y="68935"/>
                  </a:lnTo>
                  <a:lnTo>
                    <a:pt x="2382875" y="38963"/>
                  </a:lnTo>
                  <a:close/>
                </a:path>
                <a:path w="6050280" h="402589">
                  <a:moveTo>
                    <a:pt x="2503741" y="0"/>
                  </a:moveTo>
                  <a:lnTo>
                    <a:pt x="2467038" y="0"/>
                  </a:lnTo>
                  <a:lnTo>
                    <a:pt x="2467038" y="402424"/>
                  </a:lnTo>
                  <a:lnTo>
                    <a:pt x="2503741" y="402424"/>
                  </a:lnTo>
                  <a:lnTo>
                    <a:pt x="2503741" y="0"/>
                  </a:lnTo>
                  <a:close/>
                </a:path>
                <a:path w="6050280" h="402589">
                  <a:moveTo>
                    <a:pt x="2951378" y="319608"/>
                  </a:moveTo>
                  <a:lnTo>
                    <a:pt x="2861399" y="319608"/>
                  </a:lnTo>
                  <a:lnTo>
                    <a:pt x="2861399" y="225158"/>
                  </a:lnTo>
                  <a:lnTo>
                    <a:pt x="2861399" y="210832"/>
                  </a:lnTo>
                  <a:lnTo>
                    <a:pt x="2900235" y="176707"/>
                  </a:lnTo>
                  <a:lnTo>
                    <a:pt x="2914218" y="128473"/>
                  </a:lnTo>
                  <a:lnTo>
                    <a:pt x="2903448" y="85953"/>
                  </a:lnTo>
                  <a:lnTo>
                    <a:pt x="2879306" y="59944"/>
                  </a:lnTo>
                  <a:lnTo>
                    <a:pt x="2879306" y="128473"/>
                  </a:lnTo>
                  <a:lnTo>
                    <a:pt x="2871025" y="158965"/>
                  </a:lnTo>
                  <a:lnTo>
                    <a:pt x="2847975" y="182410"/>
                  </a:lnTo>
                  <a:lnTo>
                    <a:pt x="2824696" y="192392"/>
                  </a:lnTo>
                  <a:lnTo>
                    <a:pt x="2824696" y="225158"/>
                  </a:lnTo>
                  <a:lnTo>
                    <a:pt x="2824696" y="319608"/>
                  </a:lnTo>
                  <a:lnTo>
                    <a:pt x="2712783" y="319608"/>
                  </a:lnTo>
                  <a:lnTo>
                    <a:pt x="2712783" y="225158"/>
                  </a:lnTo>
                  <a:lnTo>
                    <a:pt x="2725674" y="227838"/>
                  </a:lnTo>
                  <a:lnTo>
                    <a:pt x="2739364" y="229806"/>
                  </a:lnTo>
                  <a:lnTo>
                    <a:pt x="2753639" y="231013"/>
                  </a:lnTo>
                  <a:lnTo>
                    <a:pt x="2768295" y="231432"/>
                  </a:lnTo>
                  <a:lnTo>
                    <a:pt x="2783217" y="231013"/>
                  </a:lnTo>
                  <a:lnTo>
                    <a:pt x="2797670" y="229806"/>
                  </a:lnTo>
                  <a:lnTo>
                    <a:pt x="2811538" y="227838"/>
                  </a:lnTo>
                  <a:lnTo>
                    <a:pt x="2824696" y="225158"/>
                  </a:lnTo>
                  <a:lnTo>
                    <a:pt x="2824696" y="192392"/>
                  </a:lnTo>
                  <a:lnTo>
                    <a:pt x="2812834" y="197459"/>
                  </a:lnTo>
                  <a:lnTo>
                    <a:pt x="2768295" y="202780"/>
                  </a:lnTo>
                  <a:lnTo>
                    <a:pt x="2723819" y="197459"/>
                  </a:lnTo>
                  <a:lnTo>
                    <a:pt x="2688844" y="182410"/>
                  </a:lnTo>
                  <a:lnTo>
                    <a:pt x="2665933" y="158965"/>
                  </a:lnTo>
                  <a:lnTo>
                    <a:pt x="2657729" y="128473"/>
                  </a:lnTo>
                  <a:lnTo>
                    <a:pt x="2665933" y="97980"/>
                  </a:lnTo>
                  <a:lnTo>
                    <a:pt x="2688844" y="74536"/>
                  </a:lnTo>
                  <a:lnTo>
                    <a:pt x="2723819" y="59486"/>
                  </a:lnTo>
                  <a:lnTo>
                    <a:pt x="2768295" y="54165"/>
                  </a:lnTo>
                  <a:lnTo>
                    <a:pt x="2812834" y="59486"/>
                  </a:lnTo>
                  <a:lnTo>
                    <a:pt x="2847975" y="74536"/>
                  </a:lnTo>
                  <a:lnTo>
                    <a:pt x="2871025" y="97980"/>
                  </a:lnTo>
                  <a:lnTo>
                    <a:pt x="2879306" y="128473"/>
                  </a:lnTo>
                  <a:lnTo>
                    <a:pt x="2879306" y="59944"/>
                  </a:lnTo>
                  <a:lnTo>
                    <a:pt x="2873946" y="54165"/>
                  </a:lnTo>
                  <a:lnTo>
                    <a:pt x="2873324" y="53492"/>
                  </a:lnTo>
                  <a:lnTo>
                    <a:pt x="2827159" y="32791"/>
                  </a:lnTo>
                  <a:lnTo>
                    <a:pt x="2768295" y="25514"/>
                  </a:lnTo>
                  <a:lnTo>
                    <a:pt x="2709608" y="32791"/>
                  </a:lnTo>
                  <a:lnTo>
                    <a:pt x="2663431" y="53492"/>
                  </a:lnTo>
                  <a:lnTo>
                    <a:pt x="2633205" y="85953"/>
                  </a:lnTo>
                  <a:lnTo>
                    <a:pt x="2622359" y="128473"/>
                  </a:lnTo>
                  <a:lnTo>
                    <a:pt x="2626029" y="154254"/>
                  </a:lnTo>
                  <a:lnTo>
                    <a:pt x="2636634" y="176923"/>
                  </a:lnTo>
                  <a:lnTo>
                    <a:pt x="2653525" y="196075"/>
                  </a:lnTo>
                  <a:lnTo>
                    <a:pt x="2676080" y="211289"/>
                  </a:lnTo>
                  <a:lnTo>
                    <a:pt x="2676080" y="319608"/>
                  </a:lnTo>
                  <a:lnTo>
                    <a:pt x="2586558" y="319608"/>
                  </a:lnTo>
                  <a:lnTo>
                    <a:pt x="2586558" y="350050"/>
                  </a:lnTo>
                  <a:lnTo>
                    <a:pt x="2951378" y="350050"/>
                  </a:lnTo>
                  <a:lnTo>
                    <a:pt x="2951378" y="319608"/>
                  </a:lnTo>
                  <a:close/>
                </a:path>
                <a:path w="6050280" h="402589">
                  <a:moveTo>
                    <a:pt x="3248609" y="281114"/>
                  </a:moveTo>
                  <a:lnTo>
                    <a:pt x="3206699" y="252907"/>
                  </a:lnTo>
                  <a:lnTo>
                    <a:pt x="3172561" y="211505"/>
                  </a:lnTo>
                  <a:lnTo>
                    <a:pt x="3149587" y="161391"/>
                  </a:lnTo>
                  <a:lnTo>
                    <a:pt x="3141180" y="106984"/>
                  </a:lnTo>
                  <a:lnTo>
                    <a:pt x="3141180" y="34912"/>
                  </a:lnTo>
                  <a:lnTo>
                    <a:pt x="3104921" y="34912"/>
                  </a:lnTo>
                  <a:lnTo>
                    <a:pt x="3104921" y="106984"/>
                  </a:lnTo>
                  <a:lnTo>
                    <a:pt x="3099371" y="152361"/>
                  </a:lnTo>
                  <a:lnTo>
                    <a:pt x="3083966" y="195554"/>
                  </a:lnTo>
                  <a:lnTo>
                    <a:pt x="3060535" y="234200"/>
                  </a:lnTo>
                  <a:lnTo>
                    <a:pt x="3030944" y="265899"/>
                  </a:lnTo>
                  <a:lnTo>
                    <a:pt x="2997035" y="288277"/>
                  </a:lnTo>
                  <a:lnTo>
                    <a:pt x="3019412" y="318274"/>
                  </a:lnTo>
                  <a:lnTo>
                    <a:pt x="3052889" y="295516"/>
                  </a:lnTo>
                  <a:lnTo>
                    <a:pt x="3082086" y="264502"/>
                  </a:lnTo>
                  <a:lnTo>
                    <a:pt x="3105912" y="226682"/>
                  </a:lnTo>
                  <a:lnTo>
                    <a:pt x="3123273" y="183527"/>
                  </a:lnTo>
                  <a:lnTo>
                    <a:pt x="3141129" y="224421"/>
                  </a:lnTo>
                  <a:lnTo>
                    <a:pt x="3165068" y="260184"/>
                  </a:lnTo>
                  <a:lnTo>
                    <a:pt x="3193961" y="289407"/>
                  </a:lnTo>
                  <a:lnTo>
                    <a:pt x="3226676" y="310667"/>
                  </a:lnTo>
                  <a:lnTo>
                    <a:pt x="3248609" y="281114"/>
                  </a:lnTo>
                  <a:close/>
                </a:path>
                <a:path w="6050280" h="402589">
                  <a:moveTo>
                    <a:pt x="3327387" y="0"/>
                  </a:moveTo>
                  <a:lnTo>
                    <a:pt x="3290684" y="0"/>
                  </a:lnTo>
                  <a:lnTo>
                    <a:pt x="3290684" y="402424"/>
                  </a:lnTo>
                  <a:lnTo>
                    <a:pt x="3327387" y="402424"/>
                  </a:lnTo>
                  <a:lnTo>
                    <a:pt x="3327387" y="0"/>
                  </a:lnTo>
                  <a:close/>
                </a:path>
                <a:path w="6050280" h="402589">
                  <a:moveTo>
                    <a:pt x="3660432" y="281114"/>
                  </a:moveTo>
                  <a:lnTo>
                    <a:pt x="3618534" y="252907"/>
                  </a:lnTo>
                  <a:lnTo>
                    <a:pt x="3584397" y="211505"/>
                  </a:lnTo>
                  <a:lnTo>
                    <a:pt x="3571570" y="183527"/>
                  </a:lnTo>
                  <a:lnTo>
                    <a:pt x="3561410" y="161391"/>
                  </a:lnTo>
                  <a:lnTo>
                    <a:pt x="3553002" y="106984"/>
                  </a:lnTo>
                  <a:lnTo>
                    <a:pt x="3553002" y="34912"/>
                  </a:lnTo>
                  <a:lnTo>
                    <a:pt x="3516744" y="34912"/>
                  </a:lnTo>
                  <a:lnTo>
                    <a:pt x="3516744" y="106984"/>
                  </a:lnTo>
                  <a:lnTo>
                    <a:pt x="3511194" y="152361"/>
                  </a:lnTo>
                  <a:lnTo>
                    <a:pt x="3495789" y="195554"/>
                  </a:lnTo>
                  <a:lnTo>
                    <a:pt x="3472357" y="234200"/>
                  </a:lnTo>
                  <a:lnTo>
                    <a:pt x="3442766" y="265899"/>
                  </a:lnTo>
                  <a:lnTo>
                    <a:pt x="3408857" y="288277"/>
                  </a:lnTo>
                  <a:lnTo>
                    <a:pt x="3431248" y="318274"/>
                  </a:lnTo>
                  <a:lnTo>
                    <a:pt x="3464725" y="295516"/>
                  </a:lnTo>
                  <a:lnTo>
                    <a:pt x="3493909" y="264502"/>
                  </a:lnTo>
                  <a:lnTo>
                    <a:pt x="3517735" y="226682"/>
                  </a:lnTo>
                  <a:lnTo>
                    <a:pt x="3535095" y="183527"/>
                  </a:lnTo>
                  <a:lnTo>
                    <a:pt x="3552952" y="224421"/>
                  </a:lnTo>
                  <a:lnTo>
                    <a:pt x="3576891" y="260184"/>
                  </a:lnTo>
                  <a:lnTo>
                    <a:pt x="3605784" y="289407"/>
                  </a:lnTo>
                  <a:lnTo>
                    <a:pt x="3638499" y="310667"/>
                  </a:lnTo>
                  <a:lnTo>
                    <a:pt x="3660432" y="281114"/>
                  </a:lnTo>
                  <a:close/>
                </a:path>
                <a:path w="6050280" h="402589">
                  <a:moveTo>
                    <a:pt x="3739223" y="0"/>
                  </a:moveTo>
                  <a:lnTo>
                    <a:pt x="3702507" y="0"/>
                  </a:lnTo>
                  <a:lnTo>
                    <a:pt x="3702507" y="402424"/>
                  </a:lnTo>
                  <a:lnTo>
                    <a:pt x="3739223" y="402424"/>
                  </a:lnTo>
                  <a:lnTo>
                    <a:pt x="3739223" y="0"/>
                  </a:lnTo>
                  <a:close/>
                </a:path>
                <a:path w="6050280" h="402589">
                  <a:moveTo>
                    <a:pt x="4265993" y="328561"/>
                  </a:moveTo>
                  <a:lnTo>
                    <a:pt x="4256544" y="297599"/>
                  </a:lnTo>
                  <a:lnTo>
                    <a:pt x="4241114" y="284695"/>
                  </a:lnTo>
                  <a:lnTo>
                    <a:pt x="4229341" y="274853"/>
                  </a:lnTo>
                  <a:lnTo>
                    <a:pt x="4228833" y="274701"/>
                  </a:lnTo>
                  <a:lnTo>
                    <a:pt x="4228833" y="328561"/>
                  </a:lnTo>
                  <a:lnTo>
                    <a:pt x="4221988" y="347319"/>
                  </a:lnTo>
                  <a:lnTo>
                    <a:pt x="4202201" y="361073"/>
                  </a:lnTo>
                  <a:lnTo>
                    <a:pt x="4170667" y="369544"/>
                  </a:lnTo>
                  <a:lnTo>
                    <a:pt x="4128566" y="372440"/>
                  </a:lnTo>
                  <a:lnTo>
                    <a:pt x="4086275" y="369544"/>
                  </a:lnTo>
                  <a:lnTo>
                    <a:pt x="4054767" y="361073"/>
                  </a:lnTo>
                  <a:lnTo>
                    <a:pt x="4035082" y="347319"/>
                  </a:lnTo>
                  <a:lnTo>
                    <a:pt x="4028300" y="328561"/>
                  </a:lnTo>
                  <a:lnTo>
                    <a:pt x="4035082" y="309816"/>
                  </a:lnTo>
                  <a:lnTo>
                    <a:pt x="4054767" y="296062"/>
                  </a:lnTo>
                  <a:lnTo>
                    <a:pt x="4086275" y="287591"/>
                  </a:lnTo>
                  <a:lnTo>
                    <a:pt x="4128566" y="284695"/>
                  </a:lnTo>
                  <a:lnTo>
                    <a:pt x="4170857" y="287591"/>
                  </a:lnTo>
                  <a:lnTo>
                    <a:pt x="4202366" y="296062"/>
                  </a:lnTo>
                  <a:lnTo>
                    <a:pt x="4222039" y="309816"/>
                  </a:lnTo>
                  <a:lnTo>
                    <a:pt x="4228833" y="328561"/>
                  </a:lnTo>
                  <a:lnTo>
                    <a:pt x="4228833" y="274701"/>
                  </a:lnTo>
                  <a:lnTo>
                    <a:pt x="4186110" y="260832"/>
                  </a:lnTo>
                  <a:lnTo>
                    <a:pt x="4128566" y="256044"/>
                  </a:lnTo>
                  <a:lnTo>
                    <a:pt x="4071023" y="260832"/>
                  </a:lnTo>
                  <a:lnTo>
                    <a:pt x="4027792" y="274853"/>
                  </a:lnTo>
                  <a:lnTo>
                    <a:pt x="4000589" y="297599"/>
                  </a:lnTo>
                  <a:lnTo>
                    <a:pt x="3991140" y="328561"/>
                  </a:lnTo>
                  <a:lnTo>
                    <a:pt x="4000589" y="359537"/>
                  </a:lnTo>
                  <a:lnTo>
                    <a:pt x="4027792" y="382282"/>
                  </a:lnTo>
                  <a:lnTo>
                    <a:pt x="4071023" y="396303"/>
                  </a:lnTo>
                  <a:lnTo>
                    <a:pt x="4128566" y="401078"/>
                  </a:lnTo>
                  <a:lnTo>
                    <a:pt x="4186110" y="396303"/>
                  </a:lnTo>
                  <a:lnTo>
                    <a:pt x="4229341" y="382282"/>
                  </a:lnTo>
                  <a:lnTo>
                    <a:pt x="4241114" y="372440"/>
                  </a:lnTo>
                  <a:lnTo>
                    <a:pt x="4256544" y="359537"/>
                  </a:lnTo>
                  <a:lnTo>
                    <a:pt x="4265993" y="328561"/>
                  </a:lnTo>
                  <a:close/>
                </a:path>
                <a:path w="6050280" h="402589">
                  <a:moveTo>
                    <a:pt x="4268228" y="123101"/>
                  </a:moveTo>
                  <a:lnTo>
                    <a:pt x="4029633" y="123101"/>
                  </a:lnTo>
                  <a:lnTo>
                    <a:pt x="4029633" y="45656"/>
                  </a:lnTo>
                  <a:lnTo>
                    <a:pt x="4265536" y="45656"/>
                  </a:lnTo>
                  <a:lnTo>
                    <a:pt x="4265536" y="16116"/>
                  </a:lnTo>
                  <a:lnTo>
                    <a:pt x="3992930" y="16116"/>
                  </a:lnTo>
                  <a:lnTo>
                    <a:pt x="3992930" y="152641"/>
                  </a:lnTo>
                  <a:lnTo>
                    <a:pt x="4268228" y="152641"/>
                  </a:lnTo>
                  <a:lnTo>
                    <a:pt x="4268228" y="123101"/>
                  </a:lnTo>
                  <a:close/>
                </a:path>
                <a:path w="6050280" h="402589">
                  <a:moveTo>
                    <a:pt x="4310748" y="191147"/>
                  </a:moveTo>
                  <a:lnTo>
                    <a:pt x="3947274" y="191147"/>
                  </a:lnTo>
                  <a:lnTo>
                    <a:pt x="3947274" y="221576"/>
                  </a:lnTo>
                  <a:lnTo>
                    <a:pt x="4310748" y="221576"/>
                  </a:lnTo>
                  <a:lnTo>
                    <a:pt x="4310748" y="191147"/>
                  </a:lnTo>
                  <a:close/>
                </a:path>
                <a:path w="6050280" h="402589">
                  <a:moveTo>
                    <a:pt x="4577994" y="170992"/>
                  </a:moveTo>
                  <a:lnTo>
                    <a:pt x="4570412" y="113042"/>
                  </a:lnTo>
                  <a:lnTo>
                    <a:pt x="4549292" y="68884"/>
                  </a:lnTo>
                  <a:lnTo>
                    <a:pt x="4543704" y="64008"/>
                  </a:lnTo>
                  <a:lnTo>
                    <a:pt x="4542625" y="63068"/>
                  </a:lnTo>
                  <a:lnTo>
                    <a:pt x="4542625" y="170992"/>
                  </a:lnTo>
                  <a:lnTo>
                    <a:pt x="4537684" y="215353"/>
                  </a:lnTo>
                  <a:lnTo>
                    <a:pt x="4523879" y="249224"/>
                  </a:lnTo>
                  <a:lnTo>
                    <a:pt x="4502785" y="270840"/>
                  </a:lnTo>
                  <a:lnTo>
                    <a:pt x="4475937" y="278434"/>
                  </a:lnTo>
                  <a:lnTo>
                    <a:pt x="4448822" y="270840"/>
                  </a:lnTo>
                  <a:lnTo>
                    <a:pt x="4427588" y="249224"/>
                  </a:lnTo>
                  <a:lnTo>
                    <a:pt x="4413732" y="215353"/>
                  </a:lnTo>
                  <a:lnTo>
                    <a:pt x="4408792" y="170992"/>
                  </a:lnTo>
                  <a:lnTo>
                    <a:pt x="4413732" y="126898"/>
                  </a:lnTo>
                  <a:lnTo>
                    <a:pt x="4427588" y="93167"/>
                  </a:lnTo>
                  <a:lnTo>
                    <a:pt x="4448822" y="71602"/>
                  </a:lnTo>
                  <a:lnTo>
                    <a:pt x="4475937" y="64008"/>
                  </a:lnTo>
                  <a:lnTo>
                    <a:pt x="4502785" y="71602"/>
                  </a:lnTo>
                  <a:lnTo>
                    <a:pt x="4523879" y="93167"/>
                  </a:lnTo>
                  <a:lnTo>
                    <a:pt x="4537684" y="126898"/>
                  </a:lnTo>
                  <a:lnTo>
                    <a:pt x="4542625" y="170992"/>
                  </a:lnTo>
                  <a:lnTo>
                    <a:pt x="4542625" y="63068"/>
                  </a:lnTo>
                  <a:lnTo>
                    <a:pt x="4516996" y="40754"/>
                  </a:lnTo>
                  <a:lnTo>
                    <a:pt x="4475937" y="30886"/>
                  </a:lnTo>
                  <a:lnTo>
                    <a:pt x="4434865" y="40754"/>
                  </a:lnTo>
                  <a:lnTo>
                    <a:pt x="4402569" y="68884"/>
                  </a:lnTo>
                  <a:lnTo>
                    <a:pt x="4381449" y="113042"/>
                  </a:lnTo>
                  <a:lnTo>
                    <a:pt x="4373867" y="170992"/>
                  </a:lnTo>
                  <a:lnTo>
                    <a:pt x="4381449" y="228955"/>
                  </a:lnTo>
                  <a:lnTo>
                    <a:pt x="4402569" y="273113"/>
                  </a:lnTo>
                  <a:lnTo>
                    <a:pt x="4434865" y="301244"/>
                  </a:lnTo>
                  <a:lnTo>
                    <a:pt x="4475937" y="311111"/>
                  </a:lnTo>
                  <a:lnTo>
                    <a:pt x="4516996" y="301244"/>
                  </a:lnTo>
                  <a:lnTo>
                    <a:pt x="4543183" y="278434"/>
                  </a:lnTo>
                  <a:lnTo>
                    <a:pt x="4549292" y="273113"/>
                  </a:lnTo>
                  <a:lnTo>
                    <a:pt x="4570412" y="228955"/>
                  </a:lnTo>
                  <a:lnTo>
                    <a:pt x="4577994" y="170992"/>
                  </a:lnTo>
                  <a:close/>
                </a:path>
                <a:path w="6050280" h="402589">
                  <a:moveTo>
                    <a:pt x="4687659" y="0"/>
                  </a:moveTo>
                  <a:lnTo>
                    <a:pt x="4650956" y="0"/>
                  </a:lnTo>
                  <a:lnTo>
                    <a:pt x="4650956" y="402424"/>
                  </a:lnTo>
                  <a:lnTo>
                    <a:pt x="4687659" y="402424"/>
                  </a:lnTo>
                  <a:lnTo>
                    <a:pt x="4687659" y="0"/>
                  </a:lnTo>
                  <a:close/>
                </a:path>
                <a:path w="6050280" h="402589">
                  <a:moveTo>
                    <a:pt x="5085435" y="290512"/>
                  </a:moveTo>
                  <a:lnTo>
                    <a:pt x="5083543" y="272161"/>
                  </a:lnTo>
                  <a:lnTo>
                    <a:pt x="5082298" y="260083"/>
                  </a:lnTo>
                  <a:lnTo>
                    <a:pt x="5050155" y="265874"/>
                  </a:lnTo>
                  <a:lnTo>
                    <a:pt x="5018176" y="269481"/>
                  </a:lnTo>
                  <a:lnTo>
                    <a:pt x="4984356" y="271411"/>
                  </a:lnTo>
                  <a:lnTo>
                    <a:pt x="4946675" y="272161"/>
                  </a:lnTo>
                  <a:lnTo>
                    <a:pt x="4946675" y="78790"/>
                  </a:lnTo>
                  <a:lnTo>
                    <a:pt x="5059921" y="78790"/>
                  </a:lnTo>
                  <a:lnTo>
                    <a:pt x="5059921" y="48793"/>
                  </a:lnTo>
                  <a:lnTo>
                    <a:pt x="4910417" y="48793"/>
                  </a:lnTo>
                  <a:lnTo>
                    <a:pt x="4910417" y="302602"/>
                  </a:lnTo>
                  <a:lnTo>
                    <a:pt x="4936820" y="302602"/>
                  </a:lnTo>
                  <a:lnTo>
                    <a:pt x="4978616" y="302158"/>
                  </a:lnTo>
                  <a:lnTo>
                    <a:pt x="5015662" y="300418"/>
                  </a:lnTo>
                  <a:lnTo>
                    <a:pt x="5050447" y="296748"/>
                  </a:lnTo>
                  <a:lnTo>
                    <a:pt x="5085435" y="290512"/>
                  </a:lnTo>
                  <a:close/>
                </a:path>
                <a:path w="6050280" h="402589">
                  <a:moveTo>
                    <a:pt x="5237188" y="0"/>
                  </a:moveTo>
                  <a:lnTo>
                    <a:pt x="5201818" y="0"/>
                  </a:lnTo>
                  <a:lnTo>
                    <a:pt x="5201818" y="161150"/>
                  </a:lnTo>
                  <a:lnTo>
                    <a:pt x="5144973" y="161150"/>
                  </a:lnTo>
                  <a:lnTo>
                    <a:pt x="5144973" y="8953"/>
                  </a:lnTo>
                  <a:lnTo>
                    <a:pt x="5110505" y="8953"/>
                  </a:lnTo>
                  <a:lnTo>
                    <a:pt x="5110505" y="381393"/>
                  </a:lnTo>
                  <a:lnTo>
                    <a:pt x="5144973" y="381393"/>
                  </a:lnTo>
                  <a:lnTo>
                    <a:pt x="5144973" y="191147"/>
                  </a:lnTo>
                  <a:lnTo>
                    <a:pt x="5201818" y="191147"/>
                  </a:lnTo>
                  <a:lnTo>
                    <a:pt x="5201818" y="401535"/>
                  </a:lnTo>
                  <a:lnTo>
                    <a:pt x="5237188" y="401535"/>
                  </a:lnTo>
                  <a:lnTo>
                    <a:pt x="5237188" y="191147"/>
                  </a:lnTo>
                  <a:lnTo>
                    <a:pt x="5237188" y="161150"/>
                  </a:lnTo>
                  <a:lnTo>
                    <a:pt x="5237188" y="0"/>
                  </a:lnTo>
                  <a:close/>
                </a:path>
                <a:path w="6050280" h="402589">
                  <a:moveTo>
                    <a:pt x="5671845" y="322745"/>
                  </a:moveTo>
                  <a:lnTo>
                    <a:pt x="5569331" y="322745"/>
                  </a:lnTo>
                  <a:lnTo>
                    <a:pt x="5569331" y="227406"/>
                  </a:lnTo>
                  <a:lnTo>
                    <a:pt x="5637377" y="227406"/>
                  </a:lnTo>
                  <a:lnTo>
                    <a:pt x="5637377" y="197853"/>
                  </a:lnTo>
                  <a:lnTo>
                    <a:pt x="5575605" y="197853"/>
                  </a:lnTo>
                  <a:lnTo>
                    <a:pt x="5575605" y="66700"/>
                  </a:lnTo>
                  <a:lnTo>
                    <a:pt x="5637822" y="66700"/>
                  </a:lnTo>
                  <a:lnTo>
                    <a:pt x="5637822" y="37160"/>
                  </a:lnTo>
                  <a:lnTo>
                    <a:pt x="5538889" y="37160"/>
                  </a:lnTo>
                  <a:lnTo>
                    <a:pt x="5538889" y="66700"/>
                  </a:lnTo>
                  <a:lnTo>
                    <a:pt x="5538889" y="197853"/>
                  </a:lnTo>
                  <a:lnTo>
                    <a:pt x="5532628" y="197853"/>
                  </a:lnTo>
                  <a:lnTo>
                    <a:pt x="5532628" y="227406"/>
                  </a:lnTo>
                  <a:lnTo>
                    <a:pt x="5532628" y="322745"/>
                  </a:lnTo>
                  <a:lnTo>
                    <a:pt x="5445341" y="322745"/>
                  </a:lnTo>
                  <a:lnTo>
                    <a:pt x="5445341" y="227406"/>
                  </a:lnTo>
                  <a:lnTo>
                    <a:pt x="5532628" y="227406"/>
                  </a:lnTo>
                  <a:lnTo>
                    <a:pt x="5532628" y="197853"/>
                  </a:lnTo>
                  <a:lnTo>
                    <a:pt x="5439067" y="197853"/>
                  </a:lnTo>
                  <a:lnTo>
                    <a:pt x="5439067" y="66700"/>
                  </a:lnTo>
                  <a:lnTo>
                    <a:pt x="5538889" y="66700"/>
                  </a:lnTo>
                  <a:lnTo>
                    <a:pt x="5538889" y="37160"/>
                  </a:lnTo>
                  <a:lnTo>
                    <a:pt x="5340147" y="37160"/>
                  </a:lnTo>
                  <a:lnTo>
                    <a:pt x="5340147" y="66700"/>
                  </a:lnTo>
                  <a:lnTo>
                    <a:pt x="5402364" y="66700"/>
                  </a:lnTo>
                  <a:lnTo>
                    <a:pt x="5402364" y="197853"/>
                  </a:lnTo>
                  <a:lnTo>
                    <a:pt x="5341036" y="197853"/>
                  </a:lnTo>
                  <a:lnTo>
                    <a:pt x="5341036" y="227406"/>
                  </a:lnTo>
                  <a:lnTo>
                    <a:pt x="5408625" y="227406"/>
                  </a:lnTo>
                  <a:lnTo>
                    <a:pt x="5408625" y="322745"/>
                  </a:lnTo>
                  <a:lnTo>
                    <a:pt x="5307469" y="322745"/>
                  </a:lnTo>
                  <a:lnTo>
                    <a:pt x="5307469" y="352742"/>
                  </a:lnTo>
                  <a:lnTo>
                    <a:pt x="5671845" y="352742"/>
                  </a:lnTo>
                  <a:lnTo>
                    <a:pt x="5671845" y="322745"/>
                  </a:lnTo>
                  <a:close/>
                </a:path>
                <a:path w="6050280" h="402589">
                  <a:moveTo>
                    <a:pt x="5956541" y="196062"/>
                  </a:moveTo>
                  <a:lnTo>
                    <a:pt x="5916739" y="175450"/>
                  </a:lnTo>
                  <a:lnTo>
                    <a:pt x="5885929" y="146316"/>
                  </a:lnTo>
                  <a:lnTo>
                    <a:pt x="5878817" y="133845"/>
                  </a:lnTo>
                  <a:lnTo>
                    <a:pt x="5866015" y="111404"/>
                  </a:lnTo>
                  <a:lnTo>
                    <a:pt x="5858954" y="73418"/>
                  </a:lnTo>
                  <a:lnTo>
                    <a:pt x="5858954" y="57302"/>
                  </a:lnTo>
                  <a:lnTo>
                    <a:pt x="5947143" y="57302"/>
                  </a:lnTo>
                  <a:lnTo>
                    <a:pt x="5947143" y="27305"/>
                  </a:lnTo>
                  <a:lnTo>
                    <a:pt x="5732716" y="27305"/>
                  </a:lnTo>
                  <a:lnTo>
                    <a:pt x="5732716" y="57302"/>
                  </a:lnTo>
                  <a:lnTo>
                    <a:pt x="5822251" y="57302"/>
                  </a:lnTo>
                  <a:lnTo>
                    <a:pt x="5822251" y="73418"/>
                  </a:lnTo>
                  <a:lnTo>
                    <a:pt x="5814809" y="114998"/>
                  </a:lnTo>
                  <a:lnTo>
                    <a:pt x="5793994" y="152641"/>
                  </a:lnTo>
                  <a:lnTo>
                    <a:pt x="5762002" y="183578"/>
                  </a:lnTo>
                  <a:lnTo>
                    <a:pt x="5721083" y="205016"/>
                  </a:lnTo>
                  <a:lnTo>
                    <a:pt x="5740324" y="234111"/>
                  </a:lnTo>
                  <a:lnTo>
                    <a:pt x="5773509" y="217563"/>
                  </a:lnTo>
                  <a:lnTo>
                    <a:pt x="5801931" y="194729"/>
                  </a:lnTo>
                  <a:lnTo>
                    <a:pt x="5824740" y="166509"/>
                  </a:lnTo>
                  <a:lnTo>
                    <a:pt x="5841047" y="133845"/>
                  </a:lnTo>
                  <a:lnTo>
                    <a:pt x="5857481" y="163334"/>
                  </a:lnTo>
                  <a:lnTo>
                    <a:pt x="5879541" y="188849"/>
                  </a:lnTo>
                  <a:lnTo>
                    <a:pt x="5906643" y="209575"/>
                  </a:lnTo>
                  <a:lnTo>
                    <a:pt x="5938190" y="224713"/>
                  </a:lnTo>
                  <a:lnTo>
                    <a:pt x="5956541" y="196062"/>
                  </a:lnTo>
                  <a:close/>
                </a:path>
                <a:path w="6050280" h="402589">
                  <a:moveTo>
                    <a:pt x="6050089" y="262318"/>
                  </a:moveTo>
                  <a:lnTo>
                    <a:pt x="5781954" y="262318"/>
                  </a:lnTo>
                  <a:lnTo>
                    <a:pt x="5781954" y="291858"/>
                  </a:lnTo>
                  <a:lnTo>
                    <a:pt x="6013386" y="291858"/>
                  </a:lnTo>
                  <a:lnTo>
                    <a:pt x="6013386" y="401980"/>
                  </a:lnTo>
                  <a:lnTo>
                    <a:pt x="6050089" y="401980"/>
                  </a:lnTo>
                  <a:lnTo>
                    <a:pt x="6050089" y="262318"/>
                  </a:lnTo>
                  <a:close/>
                </a:path>
                <a:path w="6050280" h="402589">
                  <a:moveTo>
                    <a:pt x="6050089" y="0"/>
                  </a:moveTo>
                  <a:lnTo>
                    <a:pt x="6013386" y="0"/>
                  </a:lnTo>
                  <a:lnTo>
                    <a:pt x="6013386" y="104749"/>
                  </a:lnTo>
                  <a:lnTo>
                    <a:pt x="5935053" y="104749"/>
                  </a:lnTo>
                  <a:lnTo>
                    <a:pt x="5935053" y="134734"/>
                  </a:lnTo>
                  <a:lnTo>
                    <a:pt x="6013386" y="134734"/>
                  </a:lnTo>
                  <a:lnTo>
                    <a:pt x="6013386" y="240385"/>
                  </a:lnTo>
                  <a:lnTo>
                    <a:pt x="6050089" y="240385"/>
                  </a:lnTo>
                  <a:lnTo>
                    <a:pt x="6050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1070" y="5495892"/>
              <a:ext cx="189796" cy="1897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27338" y="5379516"/>
              <a:ext cx="12862560" cy="407034"/>
            </a:xfrm>
            <a:custGeom>
              <a:avLst/>
              <a:gdLst/>
              <a:ahLst/>
              <a:cxnLst/>
              <a:rect l="l" t="t" r="r" b="b"/>
              <a:pathLst>
                <a:path w="12862560" h="407035">
                  <a:moveTo>
                    <a:pt x="364820" y="323634"/>
                  </a:moveTo>
                  <a:lnTo>
                    <a:pt x="274840" y="323634"/>
                  </a:lnTo>
                  <a:lnTo>
                    <a:pt x="274840" y="229184"/>
                  </a:lnTo>
                  <a:lnTo>
                    <a:pt x="274840" y="214858"/>
                  </a:lnTo>
                  <a:lnTo>
                    <a:pt x="313677" y="180733"/>
                  </a:lnTo>
                  <a:lnTo>
                    <a:pt x="327672" y="132499"/>
                  </a:lnTo>
                  <a:lnTo>
                    <a:pt x="316890" y="89966"/>
                  </a:lnTo>
                  <a:lnTo>
                    <a:pt x="292747" y="63969"/>
                  </a:lnTo>
                  <a:lnTo>
                    <a:pt x="292747" y="132499"/>
                  </a:lnTo>
                  <a:lnTo>
                    <a:pt x="284467" y="162991"/>
                  </a:lnTo>
                  <a:lnTo>
                    <a:pt x="261416" y="186436"/>
                  </a:lnTo>
                  <a:lnTo>
                    <a:pt x="238137" y="196418"/>
                  </a:lnTo>
                  <a:lnTo>
                    <a:pt x="238137" y="229184"/>
                  </a:lnTo>
                  <a:lnTo>
                    <a:pt x="238137" y="323634"/>
                  </a:lnTo>
                  <a:lnTo>
                    <a:pt x="126225" y="323634"/>
                  </a:lnTo>
                  <a:lnTo>
                    <a:pt x="126225" y="229184"/>
                  </a:lnTo>
                  <a:lnTo>
                    <a:pt x="139115" y="231863"/>
                  </a:lnTo>
                  <a:lnTo>
                    <a:pt x="152806" y="233832"/>
                  </a:lnTo>
                  <a:lnTo>
                    <a:pt x="167081" y="235038"/>
                  </a:lnTo>
                  <a:lnTo>
                    <a:pt x="181737" y="235458"/>
                  </a:lnTo>
                  <a:lnTo>
                    <a:pt x="196659" y="235038"/>
                  </a:lnTo>
                  <a:lnTo>
                    <a:pt x="211112" y="233832"/>
                  </a:lnTo>
                  <a:lnTo>
                    <a:pt x="224980" y="231863"/>
                  </a:lnTo>
                  <a:lnTo>
                    <a:pt x="238137" y="229184"/>
                  </a:lnTo>
                  <a:lnTo>
                    <a:pt x="238137" y="196418"/>
                  </a:lnTo>
                  <a:lnTo>
                    <a:pt x="226275" y="201485"/>
                  </a:lnTo>
                  <a:lnTo>
                    <a:pt x="181737" y="206806"/>
                  </a:lnTo>
                  <a:lnTo>
                    <a:pt x="137274" y="201485"/>
                  </a:lnTo>
                  <a:lnTo>
                    <a:pt x="102285" y="186436"/>
                  </a:lnTo>
                  <a:lnTo>
                    <a:pt x="79387" y="162991"/>
                  </a:lnTo>
                  <a:lnTo>
                    <a:pt x="71170" y="132499"/>
                  </a:lnTo>
                  <a:lnTo>
                    <a:pt x="79387" y="102006"/>
                  </a:lnTo>
                  <a:lnTo>
                    <a:pt x="102285" y="78549"/>
                  </a:lnTo>
                  <a:lnTo>
                    <a:pt x="137274" y="63500"/>
                  </a:lnTo>
                  <a:lnTo>
                    <a:pt x="181737" y="58191"/>
                  </a:lnTo>
                  <a:lnTo>
                    <a:pt x="226275" y="63500"/>
                  </a:lnTo>
                  <a:lnTo>
                    <a:pt x="261416" y="78549"/>
                  </a:lnTo>
                  <a:lnTo>
                    <a:pt x="284467" y="102006"/>
                  </a:lnTo>
                  <a:lnTo>
                    <a:pt x="292747" y="132499"/>
                  </a:lnTo>
                  <a:lnTo>
                    <a:pt x="292747" y="63969"/>
                  </a:lnTo>
                  <a:lnTo>
                    <a:pt x="287388" y="58191"/>
                  </a:lnTo>
                  <a:lnTo>
                    <a:pt x="286766" y="57518"/>
                  </a:lnTo>
                  <a:lnTo>
                    <a:pt x="240614" y="36817"/>
                  </a:lnTo>
                  <a:lnTo>
                    <a:pt x="181737" y="29540"/>
                  </a:lnTo>
                  <a:lnTo>
                    <a:pt x="123050" y="36817"/>
                  </a:lnTo>
                  <a:lnTo>
                    <a:pt x="76885" y="57518"/>
                  </a:lnTo>
                  <a:lnTo>
                    <a:pt x="46647" y="89966"/>
                  </a:lnTo>
                  <a:lnTo>
                    <a:pt x="35814" y="132499"/>
                  </a:lnTo>
                  <a:lnTo>
                    <a:pt x="39484" y="158280"/>
                  </a:lnTo>
                  <a:lnTo>
                    <a:pt x="50076" y="180949"/>
                  </a:lnTo>
                  <a:lnTo>
                    <a:pt x="66967" y="200101"/>
                  </a:lnTo>
                  <a:lnTo>
                    <a:pt x="89522" y="215303"/>
                  </a:lnTo>
                  <a:lnTo>
                    <a:pt x="89522" y="323634"/>
                  </a:lnTo>
                  <a:lnTo>
                    <a:pt x="0" y="323634"/>
                  </a:lnTo>
                  <a:lnTo>
                    <a:pt x="0" y="354076"/>
                  </a:lnTo>
                  <a:lnTo>
                    <a:pt x="364820" y="354076"/>
                  </a:lnTo>
                  <a:lnTo>
                    <a:pt x="364820" y="323634"/>
                  </a:lnTo>
                  <a:close/>
                </a:path>
                <a:path w="12862560" h="407035">
                  <a:moveTo>
                    <a:pt x="643255" y="50584"/>
                  </a:moveTo>
                  <a:lnTo>
                    <a:pt x="439572" y="50584"/>
                  </a:lnTo>
                  <a:lnTo>
                    <a:pt x="439572" y="80568"/>
                  </a:lnTo>
                  <a:lnTo>
                    <a:pt x="606996" y="80568"/>
                  </a:lnTo>
                  <a:lnTo>
                    <a:pt x="606628" y="106781"/>
                  </a:lnTo>
                  <a:lnTo>
                    <a:pt x="605040" y="139153"/>
                  </a:lnTo>
                  <a:lnTo>
                    <a:pt x="601522" y="177825"/>
                  </a:lnTo>
                  <a:lnTo>
                    <a:pt x="595350" y="222923"/>
                  </a:lnTo>
                  <a:lnTo>
                    <a:pt x="631609" y="227393"/>
                  </a:lnTo>
                  <a:lnTo>
                    <a:pt x="638340" y="175844"/>
                  </a:lnTo>
                  <a:lnTo>
                    <a:pt x="641794" y="132613"/>
                  </a:lnTo>
                  <a:lnTo>
                    <a:pt x="643064" y="97599"/>
                  </a:lnTo>
                  <a:lnTo>
                    <a:pt x="643191" y="80568"/>
                  </a:lnTo>
                  <a:lnTo>
                    <a:pt x="643255" y="50584"/>
                  </a:lnTo>
                  <a:close/>
                </a:path>
                <a:path w="12862560" h="407035">
                  <a:moveTo>
                    <a:pt x="681748" y="303936"/>
                  </a:moveTo>
                  <a:lnTo>
                    <a:pt x="680072" y="286931"/>
                  </a:lnTo>
                  <a:lnTo>
                    <a:pt x="679069" y="276631"/>
                  </a:lnTo>
                  <a:lnTo>
                    <a:pt x="644906" y="280441"/>
                  </a:lnTo>
                  <a:lnTo>
                    <a:pt x="609904" y="283298"/>
                  </a:lnTo>
                  <a:lnTo>
                    <a:pt x="574573" y="285381"/>
                  </a:lnTo>
                  <a:lnTo>
                    <a:pt x="539394" y="286931"/>
                  </a:lnTo>
                  <a:lnTo>
                    <a:pt x="539394" y="170103"/>
                  </a:lnTo>
                  <a:lnTo>
                    <a:pt x="503135" y="170103"/>
                  </a:lnTo>
                  <a:lnTo>
                    <a:pt x="503135" y="287820"/>
                  </a:lnTo>
                  <a:lnTo>
                    <a:pt x="479831" y="288340"/>
                  </a:lnTo>
                  <a:lnTo>
                    <a:pt x="413613" y="288721"/>
                  </a:lnTo>
                  <a:lnTo>
                    <a:pt x="418985" y="319163"/>
                  </a:lnTo>
                  <a:lnTo>
                    <a:pt x="466763" y="318909"/>
                  </a:lnTo>
                  <a:lnTo>
                    <a:pt x="518375" y="317804"/>
                  </a:lnTo>
                  <a:lnTo>
                    <a:pt x="572363" y="315290"/>
                  </a:lnTo>
                  <a:lnTo>
                    <a:pt x="627303" y="310857"/>
                  </a:lnTo>
                  <a:lnTo>
                    <a:pt x="681748" y="303936"/>
                  </a:lnTo>
                  <a:close/>
                </a:path>
                <a:path w="12862560" h="407035">
                  <a:moveTo>
                    <a:pt x="741730" y="4025"/>
                  </a:moveTo>
                  <a:lnTo>
                    <a:pt x="705027" y="4025"/>
                  </a:lnTo>
                  <a:lnTo>
                    <a:pt x="705027" y="406450"/>
                  </a:lnTo>
                  <a:lnTo>
                    <a:pt x="741730" y="406450"/>
                  </a:lnTo>
                  <a:lnTo>
                    <a:pt x="741730" y="4025"/>
                  </a:lnTo>
                  <a:close/>
                </a:path>
                <a:path w="12862560" h="407035">
                  <a:moveTo>
                    <a:pt x="1148638" y="134264"/>
                  </a:moveTo>
                  <a:lnTo>
                    <a:pt x="906907" y="134264"/>
                  </a:lnTo>
                  <a:lnTo>
                    <a:pt x="906907" y="99974"/>
                  </a:lnTo>
                  <a:lnTo>
                    <a:pt x="1141476" y="99974"/>
                  </a:lnTo>
                  <a:lnTo>
                    <a:pt x="1141476" y="74574"/>
                  </a:lnTo>
                  <a:lnTo>
                    <a:pt x="1141476" y="41554"/>
                  </a:lnTo>
                  <a:lnTo>
                    <a:pt x="1141476" y="16154"/>
                  </a:lnTo>
                  <a:lnTo>
                    <a:pt x="869759" y="16154"/>
                  </a:lnTo>
                  <a:lnTo>
                    <a:pt x="869759" y="41554"/>
                  </a:lnTo>
                  <a:lnTo>
                    <a:pt x="1105217" y="41554"/>
                  </a:lnTo>
                  <a:lnTo>
                    <a:pt x="1105217" y="74574"/>
                  </a:lnTo>
                  <a:lnTo>
                    <a:pt x="870648" y="74574"/>
                  </a:lnTo>
                  <a:lnTo>
                    <a:pt x="870648" y="99974"/>
                  </a:lnTo>
                  <a:lnTo>
                    <a:pt x="870648" y="134264"/>
                  </a:lnTo>
                  <a:lnTo>
                    <a:pt x="870648" y="159664"/>
                  </a:lnTo>
                  <a:lnTo>
                    <a:pt x="1148638" y="159664"/>
                  </a:lnTo>
                  <a:lnTo>
                    <a:pt x="1148638" y="134264"/>
                  </a:lnTo>
                  <a:close/>
                </a:path>
                <a:path w="12862560" h="407035">
                  <a:moveTo>
                    <a:pt x="1155344" y="374294"/>
                  </a:moveTo>
                  <a:lnTo>
                    <a:pt x="904671" y="374294"/>
                  </a:lnTo>
                  <a:lnTo>
                    <a:pt x="904671" y="336194"/>
                  </a:lnTo>
                  <a:lnTo>
                    <a:pt x="1142809" y="336194"/>
                  </a:lnTo>
                  <a:lnTo>
                    <a:pt x="1142809" y="310794"/>
                  </a:lnTo>
                  <a:lnTo>
                    <a:pt x="1142809" y="277774"/>
                  </a:lnTo>
                  <a:lnTo>
                    <a:pt x="1142809" y="251104"/>
                  </a:lnTo>
                  <a:lnTo>
                    <a:pt x="867524" y="251104"/>
                  </a:lnTo>
                  <a:lnTo>
                    <a:pt x="867524" y="277774"/>
                  </a:lnTo>
                  <a:lnTo>
                    <a:pt x="1106551" y="277774"/>
                  </a:lnTo>
                  <a:lnTo>
                    <a:pt x="1106551" y="310794"/>
                  </a:lnTo>
                  <a:lnTo>
                    <a:pt x="868413" y="310794"/>
                  </a:lnTo>
                  <a:lnTo>
                    <a:pt x="868413" y="336194"/>
                  </a:lnTo>
                  <a:lnTo>
                    <a:pt x="868413" y="374294"/>
                  </a:lnTo>
                  <a:lnTo>
                    <a:pt x="868413" y="399694"/>
                  </a:lnTo>
                  <a:lnTo>
                    <a:pt x="1155344" y="399694"/>
                  </a:lnTo>
                  <a:lnTo>
                    <a:pt x="1155344" y="374294"/>
                  </a:lnTo>
                  <a:close/>
                </a:path>
                <a:path w="12862560" h="407035">
                  <a:moveTo>
                    <a:pt x="1188021" y="190690"/>
                  </a:moveTo>
                  <a:lnTo>
                    <a:pt x="824103" y="190690"/>
                  </a:lnTo>
                  <a:lnTo>
                    <a:pt x="824103" y="218440"/>
                  </a:lnTo>
                  <a:lnTo>
                    <a:pt x="1188021" y="218440"/>
                  </a:lnTo>
                  <a:lnTo>
                    <a:pt x="1188021" y="190690"/>
                  </a:lnTo>
                  <a:close/>
                </a:path>
                <a:path w="12862560" h="407035">
                  <a:moveTo>
                    <a:pt x="1597583" y="209486"/>
                  </a:moveTo>
                  <a:lnTo>
                    <a:pt x="1557782" y="188937"/>
                  </a:lnTo>
                  <a:lnTo>
                    <a:pt x="1526959" y="159854"/>
                  </a:lnTo>
                  <a:lnTo>
                    <a:pt x="1519809" y="147269"/>
                  </a:lnTo>
                  <a:lnTo>
                    <a:pt x="1507058" y="124828"/>
                  </a:lnTo>
                  <a:lnTo>
                    <a:pt x="1500073" y="86842"/>
                  </a:lnTo>
                  <a:lnTo>
                    <a:pt x="1499997" y="66687"/>
                  </a:lnTo>
                  <a:lnTo>
                    <a:pt x="1588173" y="66687"/>
                  </a:lnTo>
                  <a:lnTo>
                    <a:pt x="1588173" y="36703"/>
                  </a:lnTo>
                  <a:lnTo>
                    <a:pt x="1373759" y="36703"/>
                  </a:lnTo>
                  <a:lnTo>
                    <a:pt x="1373759" y="66687"/>
                  </a:lnTo>
                  <a:lnTo>
                    <a:pt x="1463281" y="66687"/>
                  </a:lnTo>
                  <a:lnTo>
                    <a:pt x="1463281" y="86842"/>
                  </a:lnTo>
                  <a:lnTo>
                    <a:pt x="1455851" y="128358"/>
                  </a:lnTo>
                  <a:lnTo>
                    <a:pt x="1435023" y="165900"/>
                  </a:lnTo>
                  <a:lnTo>
                    <a:pt x="1403045" y="196811"/>
                  </a:lnTo>
                  <a:lnTo>
                    <a:pt x="1362125" y="218440"/>
                  </a:lnTo>
                  <a:lnTo>
                    <a:pt x="1381366" y="247091"/>
                  </a:lnTo>
                  <a:lnTo>
                    <a:pt x="1414551" y="230733"/>
                  </a:lnTo>
                  <a:lnTo>
                    <a:pt x="1443024" y="207924"/>
                  </a:lnTo>
                  <a:lnTo>
                    <a:pt x="1465973" y="179730"/>
                  </a:lnTo>
                  <a:lnTo>
                    <a:pt x="1482534" y="147269"/>
                  </a:lnTo>
                  <a:lnTo>
                    <a:pt x="1498714" y="176568"/>
                  </a:lnTo>
                  <a:lnTo>
                    <a:pt x="1520634" y="202107"/>
                  </a:lnTo>
                  <a:lnTo>
                    <a:pt x="1547685" y="222935"/>
                  </a:lnTo>
                  <a:lnTo>
                    <a:pt x="1579219" y="238137"/>
                  </a:lnTo>
                  <a:lnTo>
                    <a:pt x="1597583" y="209486"/>
                  </a:lnTo>
                  <a:close/>
                </a:path>
                <a:path w="12862560" h="407035">
                  <a:moveTo>
                    <a:pt x="1691576" y="4470"/>
                  </a:moveTo>
                  <a:lnTo>
                    <a:pt x="1654429" y="4470"/>
                  </a:lnTo>
                  <a:lnTo>
                    <a:pt x="1654429" y="115036"/>
                  </a:lnTo>
                  <a:lnTo>
                    <a:pt x="1573847" y="115036"/>
                  </a:lnTo>
                  <a:lnTo>
                    <a:pt x="1573847" y="145034"/>
                  </a:lnTo>
                  <a:lnTo>
                    <a:pt x="1654429" y="145034"/>
                  </a:lnTo>
                  <a:lnTo>
                    <a:pt x="1654429" y="298564"/>
                  </a:lnTo>
                  <a:lnTo>
                    <a:pt x="1691576" y="298564"/>
                  </a:lnTo>
                  <a:lnTo>
                    <a:pt x="1691576" y="4470"/>
                  </a:lnTo>
                  <a:close/>
                </a:path>
                <a:path w="12862560" h="407035">
                  <a:moveTo>
                    <a:pt x="1702777" y="366610"/>
                  </a:moveTo>
                  <a:lnTo>
                    <a:pt x="1471790" y="366610"/>
                  </a:lnTo>
                  <a:lnTo>
                    <a:pt x="1471790" y="272605"/>
                  </a:lnTo>
                  <a:lnTo>
                    <a:pt x="1434642" y="272605"/>
                  </a:lnTo>
                  <a:lnTo>
                    <a:pt x="1434642" y="396595"/>
                  </a:lnTo>
                  <a:lnTo>
                    <a:pt x="1702777" y="396595"/>
                  </a:lnTo>
                  <a:lnTo>
                    <a:pt x="1702777" y="366610"/>
                  </a:lnTo>
                  <a:close/>
                </a:path>
                <a:path w="12862560" h="407035">
                  <a:moveTo>
                    <a:pt x="2103412" y="190690"/>
                  </a:moveTo>
                  <a:lnTo>
                    <a:pt x="2066251" y="190690"/>
                  </a:lnTo>
                  <a:lnTo>
                    <a:pt x="2066251" y="297230"/>
                  </a:lnTo>
                  <a:lnTo>
                    <a:pt x="2103412" y="297230"/>
                  </a:lnTo>
                  <a:lnTo>
                    <a:pt x="2103412" y="190690"/>
                  </a:lnTo>
                  <a:close/>
                </a:path>
                <a:path w="12862560" h="407035">
                  <a:moveTo>
                    <a:pt x="2103412" y="4470"/>
                  </a:moveTo>
                  <a:lnTo>
                    <a:pt x="2066251" y="4470"/>
                  </a:lnTo>
                  <a:lnTo>
                    <a:pt x="2066251" y="74574"/>
                  </a:lnTo>
                  <a:lnTo>
                    <a:pt x="1974037" y="74574"/>
                  </a:lnTo>
                  <a:lnTo>
                    <a:pt x="1974037" y="68224"/>
                  </a:lnTo>
                  <a:lnTo>
                    <a:pt x="1974037" y="39014"/>
                  </a:lnTo>
                  <a:lnTo>
                    <a:pt x="1938223" y="39014"/>
                  </a:lnTo>
                  <a:lnTo>
                    <a:pt x="1938223" y="197764"/>
                  </a:lnTo>
                  <a:lnTo>
                    <a:pt x="1827212" y="197764"/>
                  </a:lnTo>
                  <a:lnTo>
                    <a:pt x="1827212" y="68224"/>
                  </a:lnTo>
                  <a:lnTo>
                    <a:pt x="1938223" y="68224"/>
                  </a:lnTo>
                  <a:lnTo>
                    <a:pt x="1938223" y="39014"/>
                  </a:lnTo>
                  <a:lnTo>
                    <a:pt x="1790954" y="39014"/>
                  </a:lnTo>
                  <a:lnTo>
                    <a:pt x="1790954" y="68224"/>
                  </a:lnTo>
                  <a:lnTo>
                    <a:pt x="1790954" y="197764"/>
                  </a:lnTo>
                  <a:lnTo>
                    <a:pt x="1790954" y="226974"/>
                  </a:lnTo>
                  <a:lnTo>
                    <a:pt x="1974037" y="226974"/>
                  </a:lnTo>
                  <a:lnTo>
                    <a:pt x="1974037" y="197764"/>
                  </a:lnTo>
                  <a:lnTo>
                    <a:pt x="1974037" y="190144"/>
                  </a:lnTo>
                  <a:lnTo>
                    <a:pt x="2103412" y="190144"/>
                  </a:lnTo>
                  <a:lnTo>
                    <a:pt x="2103412" y="160934"/>
                  </a:lnTo>
                  <a:lnTo>
                    <a:pt x="1974037" y="160934"/>
                  </a:lnTo>
                  <a:lnTo>
                    <a:pt x="1974037" y="105054"/>
                  </a:lnTo>
                  <a:lnTo>
                    <a:pt x="2066251" y="105054"/>
                  </a:lnTo>
                  <a:lnTo>
                    <a:pt x="2066251" y="160693"/>
                  </a:lnTo>
                  <a:lnTo>
                    <a:pt x="2103412" y="160693"/>
                  </a:lnTo>
                  <a:lnTo>
                    <a:pt x="2103412" y="105054"/>
                  </a:lnTo>
                  <a:lnTo>
                    <a:pt x="2103412" y="104736"/>
                  </a:lnTo>
                  <a:lnTo>
                    <a:pt x="2103412" y="74752"/>
                  </a:lnTo>
                  <a:lnTo>
                    <a:pt x="2103412" y="74574"/>
                  </a:lnTo>
                  <a:lnTo>
                    <a:pt x="2103412" y="4470"/>
                  </a:lnTo>
                  <a:close/>
                </a:path>
                <a:path w="12862560" h="407035">
                  <a:moveTo>
                    <a:pt x="2112810" y="366674"/>
                  </a:moveTo>
                  <a:lnTo>
                    <a:pt x="1881822" y="366674"/>
                  </a:lnTo>
                  <a:lnTo>
                    <a:pt x="1881822" y="271424"/>
                  </a:lnTo>
                  <a:lnTo>
                    <a:pt x="1845119" y="271424"/>
                  </a:lnTo>
                  <a:lnTo>
                    <a:pt x="1845119" y="366674"/>
                  </a:lnTo>
                  <a:lnTo>
                    <a:pt x="1845119" y="397154"/>
                  </a:lnTo>
                  <a:lnTo>
                    <a:pt x="2112810" y="397154"/>
                  </a:lnTo>
                  <a:lnTo>
                    <a:pt x="2112810" y="366674"/>
                  </a:lnTo>
                  <a:close/>
                </a:path>
                <a:path w="12862560" h="407035">
                  <a:moveTo>
                    <a:pt x="2445855" y="12979"/>
                  </a:moveTo>
                  <a:lnTo>
                    <a:pt x="2410930" y="12979"/>
                  </a:lnTo>
                  <a:lnTo>
                    <a:pt x="2410930" y="160248"/>
                  </a:lnTo>
                  <a:lnTo>
                    <a:pt x="2360345" y="160248"/>
                  </a:lnTo>
                  <a:lnTo>
                    <a:pt x="2351976" y="109169"/>
                  </a:lnTo>
                  <a:lnTo>
                    <a:pt x="2334768" y="71615"/>
                  </a:lnTo>
                  <a:lnTo>
                    <a:pt x="2334272" y="70548"/>
                  </a:lnTo>
                  <a:lnTo>
                    <a:pt x="2327224" y="63919"/>
                  </a:lnTo>
                  <a:lnTo>
                    <a:pt x="2327224" y="176809"/>
                  </a:lnTo>
                  <a:lnTo>
                    <a:pt x="2323515" y="221221"/>
                  </a:lnTo>
                  <a:lnTo>
                    <a:pt x="2313013" y="254762"/>
                  </a:lnTo>
                  <a:lnTo>
                    <a:pt x="2296630" y="275958"/>
                  </a:lnTo>
                  <a:lnTo>
                    <a:pt x="2275294" y="283349"/>
                  </a:lnTo>
                  <a:lnTo>
                    <a:pt x="2253513" y="275958"/>
                  </a:lnTo>
                  <a:lnTo>
                    <a:pt x="2237028" y="254762"/>
                  </a:lnTo>
                  <a:lnTo>
                    <a:pt x="2226576" y="221221"/>
                  </a:lnTo>
                  <a:lnTo>
                    <a:pt x="2222931" y="176809"/>
                  </a:lnTo>
                  <a:lnTo>
                    <a:pt x="2226576" y="133184"/>
                  </a:lnTo>
                  <a:lnTo>
                    <a:pt x="2237028" y="100037"/>
                  </a:lnTo>
                  <a:lnTo>
                    <a:pt x="2253513" y="78994"/>
                  </a:lnTo>
                  <a:lnTo>
                    <a:pt x="2275294" y="71615"/>
                  </a:lnTo>
                  <a:lnTo>
                    <a:pt x="2296630" y="78994"/>
                  </a:lnTo>
                  <a:lnTo>
                    <a:pt x="2313013" y="100037"/>
                  </a:lnTo>
                  <a:lnTo>
                    <a:pt x="2323515" y="133184"/>
                  </a:lnTo>
                  <a:lnTo>
                    <a:pt x="2327224" y="176809"/>
                  </a:lnTo>
                  <a:lnTo>
                    <a:pt x="2327224" y="63919"/>
                  </a:lnTo>
                  <a:lnTo>
                    <a:pt x="2308352" y="46126"/>
                  </a:lnTo>
                  <a:lnTo>
                    <a:pt x="2275294" y="37592"/>
                  </a:lnTo>
                  <a:lnTo>
                    <a:pt x="2239772" y="47320"/>
                  </a:lnTo>
                  <a:lnTo>
                    <a:pt x="2212683" y="75145"/>
                  </a:lnTo>
                  <a:lnTo>
                    <a:pt x="2195423" y="118986"/>
                  </a:lnTo>
                  <a:lnTo>
                    <a:pt x="2189353" y="176809"/>
                  </a:lnTo>
                  <a:lnTo>
                    <a:pt x="2195423" y="235407"/>
                  </a:lnTo>
                  <a:lnTo>
                    <a:pt x="2212683" y="279654"/>
                  </a:lnTo>
                  <a:lnTo>
                    <a:pt x="2239772" y="307619"/>
                  </a:lnTo>
                  <a:lnTo>
                    <a:pt x="2275294" y="317373"/>
                  </a:lnTo>
                  <a:lnTo>
                    <a:pt x="2308923" y="308584"/>
                  </a:lnTo>
                  <a:lnTo>
                    <a:pt x="2335111" y="283349"/>
                  </a:lnTo>
                  <a:lnTo>
                    <a:pt x="2352662" y="243344"/>
                  </a:lnTo>
                  <a:lnTo>
                    <a:pt x="2360345" y="190246"/>
                  </a:lnTo>
                  <a:lnTo>
                    <a:pt x="2410930" y="190246"/>
                  </a:lnTo>
                  <a:lnTo>
                    <a:pt x="2410930" y="385864"/>
                  </a:lnTo>
                  <a:lnTo>
                    <a:pt x="2445855" y="385864"/>
                  </a:lnTo>
                  <a:lnTo>
                    <a:pt x="2445855" y="190246"/>
                  </a:lnTo>
                  <a:lnTo>
                    <a:pt x="2445855" y="160248"/>
                  </a:lnTo>
                  <a:lnTo>
                    <a:pt x="2445855" y="12979"/>
                  </a:lnTo>
                  <a:close/>
                </a:path>
                <a:path w="12862560" h="407035">
                  <a:moveTo>
                    <a:pt x="2525534" y="4025"/>
                  </a:moveTo>
                  <a:lnTo>
                    <a:pt x="2490609" y="4025"/>
                  </a:lnTo>
                  <a:lnTo>
                    <a:pt x="2490609" y="405549"/>
                  </a:lnTo>
                  <a:lnTo>
                    <a:pt x="2525534" y="405549"/>
                  </a:lnTo>
                  <a:lnTo>
                    <a:pt x="2525534" y="4025"/>
                  </a:lnTo>
                  <a:close/>
                </a:path>
                <a:path w="12862560" h="407035">
                  <a:moveTo>
                    <a:pt x="2910255" y="288721"/>
                  </a:moveTo>
                  <a:lnTo>
                    <a:pt x="2908096" y="269468"/>
                  </a:lnTo>
                  <a:lnTo>
                    <a:pt x="2906674" y="256933"/>
                  </a:lnTo>
                  <a:lnTo>
                    <a:pt x="2871736" y="262801"/>
                  </a:lnTo>
                  <a:lnTo>
                    <a:pt x="2838691" y="266560"/>
                  </a:lnTo>
                  <a:lnTo>
                    <a:pt x="2807411" y="268643"/>
                  </a:lnTo>
                  <a:lnTo>
                    <a:pt x="2777756" y="269468"/>
                  </a:lnTo>
                  <a:lnTo>
                    <a:pt x="2777756" y="52819"/>
                  </a:lnTo>
                  <a:lnTo>
                    <a:pt x="2741053" y="52819"/>
                  </a:lnTo>
                  <a:lnTo>
                    <a:pt x="2741053" y="301256"/>
                  </a:lnTo>
                  <a:lnTo>
                    <a:pt x="2766568" y="301256"/>
                  </a:lnTo>
                  <a:lnTo>
                    <a:pt x="2799727" y="300748"/>
                  </a:lnTo>
                  <a:lnTo>
                    <a:pt x="2834386" y="298843"/>
                  </a:lnTo>
                  <a:lnTo>
                    <a:pt x="2871063" y="295021"/>
                  </a:lnTo>
                  <a:lnTo>
                    <a:pt x="2910255" y="288721"/>
                  </a:lnTo>
                  <a:close/>
                </a:path>
                <a:path w="12862560" h="407035">
                  <a:moveTo>
                    <a:pt x="3062008" y="4025"/>
                  </a:moveTo>
                  <a:lnTo>
                    <a:pt x="3026651" y="4025"/>
                  </a:lnTo>
                  <a:lnTo>
                    <a:pt x="3026651" y="167411"/>
                  </a:lnTo>
                  <a:lnTo>
                    <a:pt x="2969793" y="167411"/>
                  </a:lnTo>
                  <a:lnTo>
                    <a:pt x="2969793" y="12979"/>
                  </a:lnTo>
                  <a:lnTo>
                    <a:pt x="2935325" y="12979"/>
                  </a:lnTo>
                  <a:lnTo>
                    <a:pt x="2935325" y="384962"/>
                  </a:lnTo>
                  <a:lnTo>
                    <a:pt x="2969793" y="384962"/>
                  </a:lnTo>
                  <a:lnTo>
                    <a:pt x="2969793" y="197853"/>
                  </a:lnTo>
                  <a:lnTo>
                    <a:pt x="3026651" y="197853"/>
                  </a:lnTo>
                  <a:lnTo>
                    <a:pt x="3026651" y="405104"/>
                  </a:lnTo>
                  <a:lnTo>
                    <a:pt x="3062008" y="405104"/>
                  </a:lnTo>
                  <a:lnTo>
                    <a:pt x="3062008" y="197853"/>
                  </a:lnTo>
                  <a:lnTo>
                    <a:pt x="3062008" y="167411"/>
                  </a:lnTo>
                  <a:lnTo>
                    <a:pt x="3062008" y="4025"/>
                  </a:lnTo>
                  <a:close/>
                </a:path>
                <a:path w="12862560" h="407035">
                  <a:moveTo>
                    <a:pt x="3335070" y="282003"/>
                  </a:moveTo>
                  <a:lnTo>
                    <a:pt x="3299841" y="251739"/>
                  </a:lnTo>
                  <a:lnTo>
                    <a:pt x="3273856" y="211721"/>
                  </a:lnTo>
                  <a:lnTo>
                    <a:pt x="3257766" y="165671"/>
                  </a:lnTo>
                  <a:lnTo>
                    <a:pt x="3252254" y="117271"/>
                  </a:lnTo>
                  <a:lnTo>
                    <a:pt x="3252254" y="42075"/>
                  </a:lnTo>
                  <a:lnTo>
                    <a:pt x="3216897" y="42075"/>
                  </a:lnTo>
                  <a:lnTo>
                    <a:pt x="3216897" y="118618"/>
                  </a:lnTo>
                  <a:lnTo>
                    <a:pt x="3210852" y="170243"/>
                  </a:lnTo>
                  <a:lnTo>
                    <a:pt x="3193440" y="218998"/>
                  </a:lnTo>
                  <a:lnTo>
                    <a:pt x="3165716" y="260883"/>
                  </a:lnTo>
                  <a:lnTo>
                    <a:pt x="3128708" y="291858"/>
                  </a:lnTo>
                  <a:lnTo>
                    <a:pt x="3151530" y="319608"/>
                  </a:lnTo>
                  <a:lnTo>
                    <a:pt x="3179343" y="297408"/>
                  </a:lnTo>
                  <a:lnTo>
                    <a:pt x="3202736" y="268579"/>
                  </a:lnTo>
                  <a:lnTo>
                    <a:pt x="3221342" y="234378"/>
                  </a:lnTo>
                  <a:lnTo>
                    <a:pt x="3234791" y="196062"/>
                  </a:lnTo>
                  <a:lnTo>
                    <a:pt x="3247872" y="231279"/>
                  </a:lnTo>
                  <a:lnTo>
                    <a:pt x="3265513" y="262928"/>
                  </a:lnTo>
                  <a:lnTo>
                    <a:pt x="3287611" y="289788"/>
                  </a:lnTo>
                  <a:lnTo>
                    <a:pt x="3314027" y="310654"/>
                  </a:lnTo>
                  <a:lnTo>
                    <a:pt x="3335070" y="282003"/>
                  </a:lnTo>
                  <a:close/>
                </a:path>
                <a:path w="12862560" h="407035">
                  <a:moveTo>
                    <a:pt x="3392360" y="12979"/>
                  </a:moveTo>
                  <a:lnTo>
                    <a:pt x="3357892" y="12979"/>
                  </a:lnTo>
                  <a:lnTo>
                    <a:pt x="3357892" y="148158"/>
                  </a:lnTo>
                  <a:lnTo>
                    <a:pt x="3291649" y="148158"/>
                  </a:lnTo>
                  <a:lnTo>
                    <a:pt x="3291649" y="178600"/>
                  </a:lnTo>
                  <a:lnTo>
                    <a:pt x="3357892" y="178600"/>
                  </a:lnTo>
                  <a:lnTo>
                    <a:pt x="3357892" y="385864"/>
                  </a:lnTo>
                  <a:lnTo>
                    <a:pt x="3392360" y="385864"/>
                  </a:lnTo>
                  <a:lnTo>
                    <a:pt x="3392360" y="12979"/>
                  </a:lnTo>
                  <a:close/>
                </a:path>
                <a:path w="12862560" h="407035">
                  <a:moveTo>
                    <a:pt x="3474288" y="4025"/>
                  </a:moveTo>
                  <a:lnTo>
                    <a:pt x="3439363" y="4025"/>
                  </a:lnTo>
                  <a:lnTo>
                    <a:pt x="3439363" y="405549"/>
                  </a:lnTo>
                  <a:lnTo>
                    <a:pt x="3474288" y="405549"/>
                  </a:lnTo>
                  <a:lnTo>
                    <a:pt x="3474288" y="4025"/>
                  </a:lnTo>
                  <a:close/>
                </a:path>
                <a:path w="12862560" h="407035">
                  <a:moveTo>
                    <a:pt x="3775100" y="102946"/>
                  </a:moveTo>
                  <a:lnTo>
                    <a:pt x="3767734" y="70815"/>
                  </a:lnTo>
                  <a:lnTo>
                    <a:pt x="3752405" y="52374"/>
                  </a:lnTo>
                  <a:lnTo>
                    <a:pt x="3747058" y="45935"/>
                  </a:lnTo>
                  <a:lnTo>
                    <a:pt x="3740632" y="42697"/>
                  </a:lnTo>
                  <a:lnTo>
                    <a:pt x="3740632" y="102946"/>
                  </a:lnTo>
                  <a:lnTo>
                    <a:pt x="3735755" y="123952"/>
                  </a:lnTo>
                  <a:lnTo>
                    <a:pt x="3722103" y="140055"/>
                  </a:lnTo>
                  <a:lnTo>
                    <a:pt x="3701161" y="150355"/>
                  </a:lnTo>
                  <a:lnTo>
                    <a:pt x="3674376" y="153987"/>
                  </a:lnTo>
                  <a:lnTo>
                    <a:pt x="3647592" y="150355"/>
                  </a:lnTo>
                  <a:lnTo>
                    <a:pt x="3626650" y="140055"/>
                  </a:lnTo>
                  <a:lnTo>
                    <a:pt x="3612997" y="123952"/>
                  </a:lnTo>
                  <a:lnTo>
                    <a:pt x="3608120" y="102946"/>
                  </a:lnTo>
                  <a:lnTo>
                    <a:pt x="3612997" y="82397"/>
                  </a:lnTo>
                  <a:lnTo>
                    <a:pt x="3626650" y="66408"/>
                  </a:lnTo>
                  <a:lnTo>
                    <a:pt x="3647592" y="56057"/>
                  </a:lnTo>
                  <a:lnTo>
                    <a:pt x="3674376" y="52374"/>
                  </a:lnTo>
                  <a:lnTo>
                    <a:pt x="3701161" y="56057"/>
                  </a:lnTo>
                  <a:lnTo>
                    <a:pt x="3722103" y="66408"/>
                  </a:lnTo>
                  <a:lnTo>
                    <a:pt x="3735755" y="82397"/>
                  </a:lnTo>
                  <a:lnTo>
                    <a:pt x="3740632" y="102946"/>
                  </a:lnTo>
                  <a:lnTo>
                    <a:pt x="3740632" y="42697"/>
                  </a:lnTo>
                  <a:lnTo>
                    <a:pt x="3715232" y="29870"/>
                  </a:lnTo>
                  <a:lnTo>
                    <a:pt x="3674376" y="24168"/>
                  </a:lnTo>
                  <a:lnTo>
                    <a:pt x="3633520" y="29870"/>
                  </a:lnTo>
                  <a:lnTo>
                    <a:pt x="3601694" y="45935"/>
                  </a:lnTo>
                  <a:lnTo>
                    <a:pt x="3581019" y="70815"/>
                  </a:lnTo>
                  <a:lnTo>
                    <a:pt x="3573653" y="102946"/>
                  </a:lnTo>
                  <a:lnTo>
                    <a:pt x="3581019" y="135343"/>
                  </a:lnTo>
                  <a:lnTo>
                    <a:pt x="3601694" y="160362"/>
                  </a:lnTo>
                  <a:lnTo>
                    <a:pt x="3633520" y="176479"/>
                  </a:lnTo>
                  <a:lnTo>
                    <a:pt x="3674376" y="182181"/>
                  </a:lnTo>
                  <a:lnTo>
                    <a:pt x="3715232" y="176479"/>
                  </a:lnTo>
                  <a:lnTo>
                    <a:pt x="3747058" y="160362"/>
                  </a:lnTo>
                  <a:lnTo>
                    <a:pt x="3752329" y="153987"/>
                  </a:lnTo>
                  <a:lnTo>
                    <a:pt x="3767734" y="135343"/>
                  </a:lnTo>
                  <a:lnTo>
                    <a:pt x="3775100" y="102946"/>
                  </a:lnTo>
                  <a:close/>
                </a:path>
                <a:path w="12862560" h="407035">
                  <a:moveTo>
                    <a:pt x="3810012" y="230085"/>
                  </a:moveTo>
                  <a:lnTo>
                    <a:pt x="3807777" y="202323"/>
                  </a:lnTo>
                  <a:lnTo>
                    <a:pt x="3754043" y="208495"/>
                  </a:lnTo>
                  <a:lnTo>
                    <a:pt x="3698887" y="212305"/>
                  </a:lnTo>
                  <a:lnTo>
                    <a:pt x="3644176" y="214350"/>
                  </a:lnTo>
                  <a:lnTo>
                    <a:pt x="3591801" y="215163"/>
                  </a:lnTo>
                  <a:lnTo>
                    <a:pt x="3543668" y="215303"/>
                  </a:lnTo>
                  <a:lnTo>
                    <a:pt x="3548138" y="246189"/>
                  </a:lnTo>
                  <a:lnTo>
                    <a:pt x="3598837" y="245808"/>
                  </a:lnTo>
                  <a:lnTo>
                    <a:pt x="3654234" y="244411"/>
                  </a:lnTo>
                  <a:lnTo>
                    <a:pt x="3654234" y="393471"/>
                  </a:lnTo>
                  <a:lnTo>
                    <a:pt x="3690937" y="393471"/>
                  </a:lnTo>
                  <a:lnTo>
                    <a:pt x="3690937" y="244411"/>
                  </a:lnTo>
                  <a:lnTo>
                    <a:pt x="3690937" y="242620"/>
                  </a:lnTo>
                  <a:lnTo>
                    <a:pt x="3720617" y="240588"/>
                  </a:lnTo>
                  <a:lnTo>
                    <a:pt x="3750475" y="237858"/>
                  </a:lnTo>
                  <a:lnTo>
                    <a:pt x="3780320" y="234365"/>
                  </a:lnTo>
                  <a:lnTo>
                    <a:pt x="3810012" y="230085"/>
                  </a:lnTo>
                  <a:close/>
                </a:path>
                <a:path w="12862560" h="407035">
                  <a:moveTo>
                    <a:pt x="3874922" y="4470"/>
                  </a:moveTo>
                  <a:lnTo>
                    <a:pt x="3838206" y="4470"/>
                  </a:lnTo>
                  <a:lnTo>
                    <a:pt x="3838206" y="278422"/>
                  </a:lnTo>
                  <a:lnTo>
                    <a:pt x="3747338" y="278422"/>
                  </a:lnTo>
                  <a:lnTo>
                    <a:pt x="3747338" y="307073"/>
                  </a:lnTo>
                  <a:lnTo>
                    <a:pt x="3838206" y="307073"/>
                  </a:lnTo>
                  <a:lnTo>
                    <a:pt x="3838206" y="406006"/>
                  </a:lnTo>
                  <a:lnTo>
                    <a:pt x="3874922" y="406006"/>
                  </a:lnTo>
                  <a:lnTo>
                    <a:pt x="3874922" y="4470"/>
                  </a:lnTo>
                  <a:close/>
                </a:path>
                <a:path w="12862560" h="407035">
                  <a:moveTo>
                    <a:pt x="4332617" y="289166"/>
                  </a:moveTo>
                  <a:lnTo>
                    <a:pt x="4290898" y="262775"/>
                  </a:lnTo>
                  <a:lnTo>
                    <a:pt x="4256735" y="224040"/>
                  </a:lnTo>
                  <a:lnTo>
                    <a:pt x="4242943" y="196062"/>
                  </a:lnTo>
                  <a:lnTo>
                    <a:pt x="4233659" y="177241"/>
                  </a:lnTo>
                  <a:lnTo>
                    <a:pt x="4225175" y="126682"/>
                  </a:lnTo>
                  <a:lnTo>
                    <a:pt x="4225175" y="75641"/>
                  </a:lnTo>
                  <a:lnTo>
                    <a:pt x="4319638" y="75641"/>
                  </a:lnTo>
                  <a:lnTo>
                    <a:pt x="4319638" y="45212"/>
                  </a:lnTo>
                  <a:lnTo>
                    <a:pt x="4095369" y="45212"/>
                  </a:lnTo>
                  <a:lnTo>
                    <a:pt x="4095369" y="75641"/>
                  </a:lnTo>
                  <a:lnTo>
                    <a:pt x="4188472" y="75641"/>
                  </a:lnTo>
                  <a:lnTo>
                    <a:pt x="4188472" y="126682"/>
                  </a:lnTo>
                  <a:lnTo>
                    <a:pt x="4179951" y="179031"/>
                  </a:lnTo>
                  <a:lnTo>
                    <a:pt x="4156862" y="228625"/>
                  </a:lnTo>
                  <a:lnTo>
                    <a:pt x="4122940" y="270332"/>
                  </a:lnTo>
                  <a:lnTo>
                    <a:pt x="4081932" y="299021"/>
                  </a:lnTo>
                  <a:lnTo>
                    <a:pt x="4103420" y="328561"/>
                  </a:lnTo>
                  <a:lnTo>
                    <a:pt x="4136263" y="306285"/>
                  </a:lnTo>
                  <a:lnTo>
                    <a:pt x="4165371" y="275577"/>
                  </a:lnTo>
                  <a:lnTo>
                    <a:pt x="4189349" y="238226"/>
                  </a:lnTo>
                  <a:lnTo>
                    <a:pt x="4206824" y="196062"/>
                  </a:lnTo>
                  <a:lnTo>
                    <a:pt x="4224833" y="235432"/>
                  </a:lnTo>
                  <a:lnTo>
                    <a:pt x="4249191" y="269976"/>
                  </a:lnTo>
                  <a:lnTo>
                    <a:pt x="4278655" y="298221"/>
                  </a:lnTo>
                  <a:lnTo>
                    <a:pt x="4312018" y="318719"/>
                  </a:lnTo>
                  <a:lnTo>
                    <a:pt x="4332617" y="289166"/>
                  </a:lnTo>
                  <a:close/>
                </a:path>
                <a:path w="12862560" h="407035">
                  <a:moveTo>
                    <a:pt x="4410507" y="4470"/>
                  </a:moveTo>
                  <a:lnTo>
                    <a:pt x="4373791" y="4470"/>
                  </a:lnTo>
                  <a:lnTo>
                    <a:pt x="4373791" y="405549"/>
                  </a:lnTo>
                  <a:lnTo>
                    <a:pt x="4410507" y="405549"/>
                  </a:lnTo>
                  <a:lnTo>
                    <a:pt x="4410507" y="4470"/>
                  </a:lnTo>
                  <a:close/>
                </a:path>
                <a:path w="12862560" h="407035">
                  <a:moveTo>
                    <a:pt x="4824565" y="262763"/>
                  </a:moveTo>
                  <a:lnTo>
                    <a:pt x="4555985" y="262763"/>
                  </a:lnTo>
                  <a:lnTo>
                    <a:pt x="4555985" y="292747"/>
                  </a:lnTo>
                  <a:lnTo>
                    <a:pt x="4787417" y="292747"/>
                  </a:lnTo>
                  <a:lnTo>
                    <a:pt x="4787417" y="406006"/>
                  </a:lnTo>
                  <a:lnTo>
                    <a:pt x="4824565" y="406006"/>
                  </a:lnTo>
                  <a:lnTo>
                    <a:pt x="4824565" y="262763"/>
                  </a:lnTo>
                  <a:close/>
                </a:path>
                <a:path w="12862560" h="407035">
                  <a:moveTo>
                    <a:pt x="4824565" y="4025"/>
                  </a:moveTo>
                  <a:lnTo>
                    <a:pt x="4787417" y="4470"/>
                  </a:lnTo>
                  <a:lnTo>
                    <a:pt x="4787417" y="63106"/>
                  </a:lnTo>
                  <a:lnTo>
                    <a:pt x="4787417" y="92659"/>
                  </a:lnTo>
                  <a:lnTo>
                    <a:pt x="4787417" y="153085"/>
                  </a:lnTo>
                  <a:lnTo>
                    <a:pt x="4701908" y="153085"/>
                  </a:lnTo>
                  <a:lnTo>
                    <a:pt x="4703750" y="145935"/>
                  </a:lnTo>
                  <a:lnTo>
                    <a:pt x="4705159" y="138544"/>
                  </a:lnTo>
                  <a:lnTo>
                    <a:pt x="4706074" y="130797"/>
                  </a:lnTo>
                  <a:lnTo>
                    <a:pt x="4706391" y="122643"/>
                  </a:lnTo>
                  <a:lnTo>
                    <a:pt x="4706074" y="114757"/>
                  </a:lnTo>
                  <a:lnTo>
                    <a:pt x="4705159" y="107149"/>
                  </a:lnTo>
                  <a:lnTo>
                    <a:pt x="4703750" y="99796"/>
                  </a:lnTo>
                  <a:lnTo>
                    <a:pt x="4701908" y="92659"/>
                  </a:lnTo>
                  <a:lnTo>
                    <a:pt x="4787417" y="92659"/>
                  </a:lnTo>
                  <a:lnTo>
                    <a:pt x="4787417" y="63106"/>
                  </a:lnTo>
                  <a:lnTo>
                    <a:pt x="4686249" y="63106"/>
                  </a:lnTo>
                  <a:lnTo>
                    <a:pt x="4680648" y="57746"/>
                  </a:lnTo>
                  <a:lnTo>
                    <a:pt x="4671479" y="48958"/>
                  </a:lnTo>
                  <a:lnTo>
                    <a:pt x="4671479" y="122643"/>
                  </a:lnTo>
                  <a:lnTo>
                    <a:pt x="4666310" y="149174"/>
                  </a:lnTo>
                  <a:lnTo>
                    <a:pt x="4651997" y="169989"/>
                  </a:lnTo>
                  <a:lnTo>
                    <a:pt x="4630305" y="183578"/>
                  </a:lnTo>
                  <a:lnTo>
                    <a:pt x="4602988" y="188455"/>
                  </a:lnTo>
                  <a:lnTo>
                    <a:pt x="4575924" y="183578"/>
                  </a:lnTo>
                  <a:lnTo>
                    <a:pt x="4554359" y="169989"/>
                  </a:lnTo>
                  <a:lnTo>
                    <a:pt x="4540097" y="149174"/>
                  </a:lnTo>
                  <a:lnTo>
                    <a:pt x="4534941" y="122643"/>
                  </a:lnTo>
                  <a:lnTo>
                    <a:pt x="4540097" y="96647"/>
                  </a:lnTo>
                  <a:lnTo>
                    <a:pt x="4554359" y="76098"/>
                  </a:lnTo>
                  <a:lnTo>
                    <a:pt x="4575924" y="62598"/>
                  </a:lnTo>
                  <a:lnTo>
                    <a:pt x="4602988" y="57746"/>
                  </a:lnTo>
                  <a:lnTo>
                    <a:pt x="4630305" y="62598"/>
                  </a:lnTo>
                  <a:lnTo>
                    <a:pt x="4651997" y="76098"/>
                  </a:lnTo>
                  <a:lnTo>
                    <a:pt x="4666310" y="96647"/>
                  </a:lnTo>
                  <a:lnTo>
                    <a:pt x="4671479" y="122643"/>
                  </a:lnTo>
                  <a:lnTo>
                    <a:pt x="4671479" y="48958"/>
                  </a:lnTo>
                  <a:lnTo>
                    <a:pt x="4670222" y="47752"/>
                  </a:lnTo>
                  <a:lnTo>
                    <a:pt x="4650664" y="36195"/>
                  </a:lnTo>
                  <a:lnTo>
                    <a:pt x="4628083" y="28930"/>
                  </a:lnTo>
                  <a:lnTo>
                    <a:pt x="4602988" y="26403"/>
                  </a:lnTo>
                  <a:lnTo>
                    <a:pt x="4561967" y="33515"/>
                  </a:lnTo>
                  <a:lnTo>
                    <a:pt x="4529353" y="53378"/>
                  </a:lnTo>
                  <a:lnTo>
                    <a:pt x="4507801" y="83820"/>
                  </a:lnTo>
                  <a:lnTo>
                    <a:pt x="4500029" y="122643"/>
                  </a:lnTo>
                  <a:lnTo>
                    <a:pt x="4507801" y="161810"/>
                  </a:lnTo>
                  <a:lnTo>
                    <a:pt x="4529353" y="192532"/>
                  </a:lnTo>
                  <a:lnTo>
                    <a:pt x="4561967" y="212598"/>
                  </a:lnTo>
                  <a:lnTo>
                    <a:pt x="4602988" y="219786"/>
                  </a:lnTo>
                  <a:lnTo>
                    <a:pt x="4628007" y="217258"/>
                  </a:lnTo>
                  <a:lnTo>
                    <a:pt x="4650435" y="209994"/>
                  </a:lnTo>
                  <a:lnTo>
                    <a:pt x="4669841" y="198450"/>
                  </a:lnTo>
                  <a:lnTo>
                    <a:pt x="4680216" y="188455"/>
                  </a:lnTo>
                  <a:lnTo>
                    <a:pt x="4685804" y="183083"/>
                  </a:lnTo>
                  <a:lnTo>
                    <a:pt x="4787417" y="183083"/>
                  </a:lnTo>
                  <a:lnTo>
                    <a:pt x="4787417" y="240830"/>
                  </a:lnTo>
                  <a:lnTo>
                    <a:pt x="4824565" y="240830"/>
                  </a:lnTo>
                  <a:lnTo>
                    <a:pt x="4824565" y="183083"/>
                  </a:lnTo>
                  <a:lnTo>
                    <a:pt x="4824565" y="153085"/>
                  </a:lnTo>
                  <a:lnTo>
                    <a:pt x="4824565" y="92659"/>
                  </a:lnTo>
                  <a:lnTo>
                    <a:pt x="4824565" y="63106"/>
                  </a:lnTo>
                  <a:lnTo>
                    <a:pt x="4824565" y="4025"/>
                  </a:lnTo>
                  <a:close/>
                </a:path>
                <a:path w="12862560" h="407035">
                  <a:moveTo>
                    <a:pt x="5144173" y="34467"/>
                  </a:moveTo>
                  <a:lnTo>
                    <a:pt x="5047488" y="34467"/>
                  </a:lnTo>
                  <a:lnTo>
                    <a:pt x="5047488" y="0"/>
                  </a:lnTo>
                  <a:lnTo>
                    <a:pt x="5010785" y="0"/>
                  </a:lnTo>
                  <a:lnTo>
                    <a:pt x="5010785" y="34467"/>
                  </a:lnTo>
                  <a:lnTo>
                    <a:pt x="4913642" y="34467"/>
                  </a:lnTo>
                  <a:lnTo>
                    <a:pt x="4913642" y="60871"/>
                  </a:lnTo>
                  <a:lnTo>
                    <a:pt x="5144173" y="60871"/>
                  </a:lnTo>
                  <a:lnTo>
                    <a:pt x="5144173" y="34467"/>
                  </a:lnTo>
                  <a:close/>
                </a:path>
                <a:path w="12862560" h="407035">
                  <a:moveTo>
                    <a:pt x="5158498" y="216204"/>
                  </a:moveTo>
                  <a:lnTo>
                    <a:pt x="5157152" y="201879"/>
                  </a:lnTo>
                  <a:lnTo>
                    <a:pt x="5156263" y="192481"/>
                  </a:lnTo>
                  <a:lnTo>
                    <a:pt x="5129885" y="195770"/>
                  </a:lnTo>
                  <a:lnTo>
                    <a:pt x="5102720" y="198348"/>
                  </a:lnTo>
                  <a:lnTo>
                    <a:pt x="5075123" y="200342"/>
                  </a:lnTo>
                  <a:lnTo>
                    <a:pt x="5047488" y="201879"/>
                  </a:lnTo>
                  <a:lnTo>
                    <a:pt x="5047488" y="178600"/>
                  </a:lnTo>
                  <a:lnTo>
                    <a:pt x="5078692" y="172872"/>
                  </a:lnTo>
                  <a:lnTo>
                    <a:pt x="5102377" y="161988"/>
                  </a:lnTo>
                  <a:lnTo>
                    <a:pt x="5108778" y="155321"/>
                  </a:lnTo>
                  <a:lnTo>
                    <a:pt x="5117427" y="146304"/>
                  </a:lnTo>
                  <a:lnTo>
                    <a:pt x="5122697" y="126225"/>
                  </a:lnTo>
                  <a:lnTo>
                    <a:pt x="5116004" y="104000"/>
                  </a:lnTo>
                  <a:lnTo>
                    <a:pt x="5108676" y="97574"/>
                  </a:lnTo>
                  <a:lnTo>
                    <a:pt x="5097069" y="87401"/>
                  </a:lnTo>
                  <a:lnTo>
                    <a:pt x="5087772" y="84137"/>
                  </a:lnTo>
                  <a:lnTo>
                    <a:pt x="5087772" y="126225"/>
                  </a:lnTo>
                  <a:lnTo>
                    <a:pt x="5083645" y="138328"/>
                  </a:lnTo>
                  <a:lnTo>
                    <a:pt x="5071884" y="147497"/>
                  </a:lnTo>
                  <a:lnTo>
                    <a:pt x="5053406" y="153301"/>
                  </a:lnTo>
                  <a:lnTo>
                    <a:pt x="5029136" y="155321"/>
                  </a:lnTo>
                  <a:lnTo>
                    <a:pt x="5004613" y="153301"/>
                  </a:lnTo>
                  <a:lnTo>
                    <a:pt x="4985994" y="147497"/>
                  </a:lnTo>
                  <a:lnTo>
                    <a:pt x="4974183" y="138328"/>
                  </a:lnTo>
                  <a:lnTo>
                    <a:pt x="4970043" y="126225"/>
                  </a:lnTo>
                  <a:lnTo>
                    <a:pt x="4974183" y="114198"/>
                  </a:lnTo>
                  <a:lnTo>
                    <a:pt x="4985994" y="105194"/>
                  </a:lnTo>
                  <a:lnTo>
                    <a:pt x="5004613" y="99542"/>
                  </a:lnTo>
                  <a:lnTo>
                    <a:pt x="5029136" y="97574"/>
                  </a:lnTo>
                  <a:lnTo>
                    <a:pt x="5053406" y="99542"/>
                  </a:lnTo>
                  <a:lnTo>
                    <a:pt x="5071884" y="105194"/>
                  </a:lnTo>
                  <a:lnTo>
                    <a:pt x="5083645" y="114198"/>
                  </a:lnTo>
                  <a:lnTo>
                    <a:pt x="5087772" y="126225"/>
                  </a:lnTo>
                  <a:lnTo>
                    <a:pt x="5087772" y="84137"/>
                  </a:lnTo>
                  <a:lnTo>
                    <a:pt x="5067554" y="77000"/>
                  </a:lnTo>
                  <a:lnTo>
                    <a:pt x="5029136" y="73406"/>
                  </a:lnTo>
                  <a:lnTo>
                    <a:pt x="4990274" y="77000"/>
                  </a:lnTo>
                  <a:lnTo>
                    <a:pt x="4960645" y="87401"/>
                  </a:lnTo>
                  <a:lnTo>
                    <a:pt x="4941760" y="104000"/>
                  </a:lnTo>
                  <a:lnTo>
                    <a:pt x="4935131" y="126225"/>
                  </a:lnTo>
                  <a:lnTo>
                    <a:pt x="4940401" y="146558"/>
                  </a:lnTo>
                  <a:lnTo>
                    <a:pt x="4955502" y="162318"/>
                  </a:lnTo>
                  <a:lnTo>
                    <a:pt x="4979327" y="173126"/>
                  </a:lnTo>
                  <a:lnTo>
                    <a:pt x="5010785" y="178600"/>
                  </a:lnTo>
                  <a:lnTo>
                    <a:pt x="5010785" y="203225"/>
                  </a:lnTo>
                  <a:lnTo>
                    <a:pt x="4982235" y="204000"/>
                  </a:lnTo>
                  <a:lnTo>
                    <a:pt x="4903800" y="204571"/>
                  </a:lnTo>
                  <a:lnTo>
                    <a:pt x="4907826" y="231876"/>
                  </a:lnTo>
                  <a:lnTo>
                    <a:pt x="4952682" y="231698"/>
                  </a:lnTo>
                  <a:lnTo>
                    <a:pt x="5001806" y="230733"/>
                  </a:lnTo>
                  <a:lnTo>
                    <a:pt x="5053571" y="228295"/>
                  </a:lnTo>
                  <a:lnTo>
                    <a:pt x="5106352" y="223672"/>
                  </a:lnTo>
                  <a:lnTo>
                    <a:pt x="5158498" y="216204"/>
                  </a:lnTo>
                  <a:close/>
                </a:path>
                <a:path w="12862560" h="407035">
                  <a:moveTo>
                    <a:pt x="5231917" y="374662"/>
                  </a:moveTo>
                  <a:lnTo>
                    <a:pt x="4993767" y="374662"/>
                  </a:lnTo>
                  <a:lnTo>
                    <a:pt x="4993767" y="340652"/>
                  </a:lnTo>
                  <a:lnTo>
                    <a:pt x="5216690" y="340652"/>
                  </a:lnTo>
                  <a:lnTo>
                    <a:pt x="5216690" y="258724"/>
                  </a:lnTo>
                  <a:lnTo>
                    <a:pt x="4956619" y="258724"/>
                  </a:lnTo>
                  <a:lnTo>
                    <a:pt x="4956619" y="284695"/>
                  </a:lnTo>
                  <a:lnTo>
                    <a:pt x="5180431" y="284695"/>
                  </a:lnTo>
                  <a:lnTo>
                    <a:pt x="5180431" y="316026"/>
                  </a:lnTo>
                  <a:lnTo>
                    <a:pt x="4957965" y="316026"/>
                  </a:lnTo>
                  <a:lnTo>
                    <a:pt x="4957965" y="401078"/>
                  </a:lnTo>
                  <a:lnTo>
                    <a:pt x="5231917" y="401078"/>
                  </a:lnTo>
                  <a:lnTo>
                    <a:pt x="5231917" y="374662"/>
                  </a:lnTo>
                  <a:close/>
                </a:path>
                <a:path w="12862560" h="407035">
                  <a:moveTo>
                    <a:pt x="5275783" y="106527"/>
                  </a:moveTo>
                  <a:lnTo>
                    <a:pt x="5216690" y="106527"/>
                  </a:lnTo>
                  <a:lnTo>
                    <a:pt x="5216690" y="4025"/>
                  </a:lnTo>
                  <a:lnTo>
                    <a:pt x="5179987" y="4025"/>
                  </a:lnTo>
                  <a:lnTo>
                    <a:pt x="5179987" y="241274"/>
                  </a:lnTo>
                  <a:lnTo>
                    <a:pt x="5216690" y="241274"/>
                  </a:lnTo>
                  <a:lnTo>
                    <a:pt x="5216690" y="137414"/>
                  </a:lnTo>
                  <a:lnTo>
                    <a:pt x="5275783" y="137414"/>
                  </a:lnTo>
                  <a:lnTo>
                    <a:pt x="5275783" y="106527"/>
                  </a:lnTo>
                  <a:close/>
                </a:path>
                <a:path w="12862560" h="407035">
                  <a:moveTo>
                    <a:pt x="5552872" y="194271"/>
                  </a:moveTo>
                  <a:lnTo>
                    <a:pt x="5512879" y="173710"/>
                  </a:lnTo>
                  <a:lnTo>
                    <a:pt x="5482094" y="144246"/>
                  </a:lnTo>
                  <a:lnTo>
                    <a:pt x="5475935" y="132943"/>
                  </a:lnTo>
                  <a:lnTo>
                    <a:pt x="5462282" y="107899"/>
                  </a:lnTo>
                  <a:lnTo>
                    <a:pt x="5455285" y="66687"/>
                  </a:lnTo>
                  <a:lnTo>
                    <a:pt x="5455285" y="26847"/>
                  </a:lnTo>
                  <a:lnTo>
                    <a:pt x="5418582" y="26847"/>
                  </a:lnTo>
                  <a:lnTo>
                    <a:pt x="5418582" y="68033"/>
                  </a:lnTo>
                  <a:lnTo>
                    <a:pt x="5411394" y="112229"/>
                  </a:lnTo>
                  <a:lnTo>
                    <a:pt x="5390934" y="151295"/>
                  </a:lnTo>
                  <a:lnTo>
                    <a:pt x="5358904" y="182981"/>
                  </a:lnTo>
                  <a:lnTo>
                    <a:pt x="5316969" y="205016"/>
                  </a:lnTo>
                  <a:lnTo>
                    <a:pt x="5336210" y="235000"/>
                  </a:lnTo>
                  <a:lnTo>
                    <a:pt x="5370093" y="217982"/>
                  </a:lnTo>
                  <a:lnTo>
                    <a:pt x="5398770" y="194881"/>
                  </a:lnTo>
                  <a:lnTo>
                    <a:pt x="5421579" y="166331"/>
                  </a:lnTo>
                  <a:lnTo>
                    <a:pt x="5437835" y="132943"/>
                  </a:lnTo>
                  <a:lnTo>
                    <a:pt x="5453926" y="162229"/>
                  </a:lnTo>
                  <a:lnTo>
                    <a:pt x="5475592" y="187337"/>
                  </a:lnTo>
                  <a:lnTo>
                    <a:pt x="5502224" y="207721"/>
                  </a:lnTo>
                  <a:lnTo>
                    <a:pt x="5533174" y="222923"/>
                  </a:lnTo>
                  <a:lnTo>
                    <a:pt x="5552872" y="194271"/>
                  </a:lnTo>
                  <a:close/>
                </a:path>
                <a:path w="12862560" h="407035">
                  <a:moveTo>
                    <a:pt x="5648223" y="4470"/>
                  </a:moveTo>
                  <a:lnTo>
                    <a:pt x="5611063" y="4470"/>
                  </a:lnTo>
                  <a:lnTo>
                    <a:pt x="5611063" y="89522"/>
                  </a:lnTo>
                  <a:lnTo>
                    <a:pt x="5523776" y="89522"/>
                  </a:lnTo>
                  <a:lnTo>
                    <a:pt x="5523776" y="119519"/>
                  </a:lnTo>
                  <a:lnTo>
                    <a:pt x="5611063" y="119519"/>
                  </a:lnTo>
                  <a:lnTo>
                    <a:pt x="5611063" y="241719"/>
                  </a:lnTo>
                  <a:lnTo>
                    <a:pt x="5648223" y="241719"/>
                  </a:lnTo>
                  <a:lnTo>
                    <a:pt x="5648223" y="4470"/>
                  </a:lnTo>
                  <a:close/>
                </a:path>
                <a:path w="12862560" h="407035">
                  <a:moveTo>
                    <a:pt x="5649112" y="329450"/>
                  </a:moveTo>
                  <a:lnTo>
                    <a:pt x="5639854" y="297243"/>
                  </a:lnTo>
                  <a:lnTo>
                    <a:pt x="5623318" y="282460"/>
                  </a:lnTo>
                  <a:lnTo>
                    <a:pt x="5613298" y="273507"/>
                  </a:lnTo>
                  <a:lnTo>
                    <a:pt x="5612854" y="273354"/>
                  </a:lnTo>
                  <a:lnTo>
                    <a:pt x="5612854" y="329450"/>
                  </a:lnTo>
                  <a:lnTo>
                    <a:pt x="5606173" y="349008"/>
                  </a:lnTo>
                  <a:lnTo>
                    <a:pt x="5586946" y="363639"/>
                  </a:lnTo>
                  <a:lnTo>
                    <a:pt x="5556389" y="372833"/>
                  </a:lnTo>
                  <a:lnTo>
                    <a:pt x="5515711" y="376008"/>
                  </a:lnTo>
                  <a:lnTo>
                    <a:pt x="5475046" y="372833"/>
                  </a:lnTo>
                  <a:lnTo>
                    <a:pt x="5444490" y="363639"/>
                  </a:lnTo>
                  <a:lnTo>
                    <a:pt x="5425262" y="349008"/>
                  </a:lnTo>
                  <a:lnTo>
                    <a:pt x="5418582" y="329450"/>
                  </a:lnTo>
                  <a:lnTo>
                    <a:pt x="5425262" y="309651"/>
                  </a:lnTo>
                  <a:lnTo>
                    <a:pt x="5444490" y="294881"/>
                  </a:lnTo>
                  <a:lnTo>
                    <a:pt x="5475046" y="285648"/>
                  </a:lnTo>
                  <a:lnTo>
                    <a:pt x="5515711" y="282460"/>
                  </a:lnTo>
                  <a:lnTo>
                    <a:pt x="5556389" y="285648"/>
                  </a:lnTo>
                  <a:lnTo>
                    <a:pt x="5586946" y="294881"/>
                  </a:lnTo>
                  <a:lnTo>
                    <a:pt x="5606173" y="309651"/>
                  </a:lnTo>
                  <a:lnTo>
                    <a:pt x="5612854" y="329450"/>
                  </a:lnTo>
                  <a:lnTo>
                    <a:pt x="5612854" y="273354"/>
                  </a:lnTo>
                  <a:lnTo>
                    <a:pt x="5571312" y="258826"/>
                  </a:lnTo>
                  <a:lnTo>
                    <a:pt x="5515711" y="253809"/>
                  </a:lnTo>
                  <a:lnTo>
                    <a:pt x="5460060" y="258826"/>
                  </a:lnTo>
                  <a:lnTo>
                    <a:pt x="5417909" y="273507"/>
                  </a:lnTo>
                  <a:lnTo>
                    <a:pt x="5391201" y="297243"/>
                  </a:lnTo>
                  <a:lnTo>
                    <a:pt x="5381879" y="329450"/>
                  </a:lnTo>
                  <a:lnTo>
                    <a:pt x="5391201" y="361480"/>
                  </a:lnTo>
                  <a:lnTo>
                    <a:pt x="5417909" y="385241"/>
                  </a:lnTo>
                  <a:lnTo>
                    <a:pt x="5460060" y="400024"/>
                  </a:lnTo>
                  <a:lnTo>
                    <a:pt x="5515711" y="405104"/>
                  </a:lnTo>
                  <a:lnTo>
                    <a:pt x="5571312" y="400024"/>
                  </a:lnTo>
                  <a:lnTo>
                    <a:pt x="5613298" y="385241"/>
                  </a:lnTo>
                  <a:lnTo>
                    <a:pt x="5623623" y="376008"/>
                  </a:lnTo>
                  <a:lnTo>
                    <a:pt x="5639854" y="361480"/>
                  </a:lnTo>
                  <a:lnTo>
                    <a:pt x="5649112" y="329450"/>
                  </a:lnTo>
                  <a:close/>
                </a:path>
                <a:path w="12862560" h="407035">
                  <a:moveTo>
                    <a:pt x="5971413" y="52819"/>
                  </a:moveTo>
                  <a:lnTo>
                    <a:pt x="5870245" y="52819"/>
                  </a:lnTo>
                  <a:lnTo>
                    <a:pt x="5870245" y="4470"/>
                  </a:lnTo>
                  <a:lnTo>
                    <a:pt x="5833542" y="4470"/>
                  </a:lnTo>
                  <a:lnTo>
                    <a:pt x="5833542" y="52819"/>
                  </a:lnTo>
                  <a:lnTo>
                    <a:pt x="5731484" y="52819"/>
                  </a:lnTo>
                  <a:lnTo>
                    <a:pt x="5731484" y="81915"/>
                  </a:lnTo>
                  <a:lnTo>
                    <a:pt x="5971413" y="81915"/>
                  </a:lnTo>
                  <a:lnTo>
                    <a:pt x="5971413" y="52819"/>
                  </a:lnTo>
                  <a:close/>
                </a:path>
                <a:path w="12862560" h="407035">
                  <a:moveTo>
                    <a:pt x="5980366" y="313347"/>
                  </a:moveTo>
                  <a:lnTo>
                    <a:pt x="5978931" y="295884"/>
                  </a:lnTo>
                  <a:lnTo>
                    <a:pt x="5978131" y="286029"/>
                  </a:lnTo>
                  <a:lnTo>
                    <a:pt x="5951829" y="289585"/>
                  </a:lnTo>
                  <a:lnTo>
                    <a:pt x="5924855" y="292303"/>
                  </a:lnTo>
                  <a:lnTo>
                    <a:pt x="5897550" y="294347"/>
                  </a:lnTo>
                  <a:lnTo>
                    <a:pt x="5870245" y="295884"/>
                  </a:lnTo>
                  <a:lnTo>
                    <a:pt x="5870245" y="253352"/>
                  </a:lnTo>
                  <a:lnTo>
                    <a:pt x="5901652" y="245033"/>
                  </a:lnTo>
                  <a:lnTo>
                    <a:pt x="5925807" y="229412"/>
                  </a:lnTo>
                  <a:lnTo>
                    <a:pt x="5928487" y="225602"/>
                  </a:lnTo>
                  <a:lnTo>
                    <a:pt x="5941314" y="207403"/>
                  </a:lnTo>
                  <a:lnTo>
                    <a:pt x="5946787" y="179946"/>
                  </a:lnTo>
                  <a:lnTo>
                    <a:pt x="5939828" y="149263"/>
                  </a:lnTo>
                  <a:lnTo>
                    <a:pt x="5926988" y="133832"/>
                  </a:lnTo>
                  <a:lnTo>
                    <a:pt x="5920321" y="125831"/>
                  </a:lnTo>
                  <a:lnTo>
                    <a:pt x="5911875" y="121627"/>
                  </a:lnTo>
                  <a:lnTo>
                    <a:pt x="5911875" y="179946"/>
                  </a:lnTo>
                  <a:lnTo>
                    <a:pt x="5907544" y="198793"/>
                  </a:lnTo>
                  <a:lnTo>
                    <a:pt x="5895314" y="213182"/>
                  </a:lnTo>
                  <a:lnTo>
                    <a:pt x="5876379" y="222377"/>
                  </a:lnTo>
                  <a:lnTo>
                    <a:pt x="5851893" y="225602"/>
                  </a:lnTo>
                  <a:lnTo>
                    <a:pt x="5827407" y="222377"/>
                  </a:lnTo>
                  <a:lnTo>
                    <a:pt x="5808472" y="213182"/>
                  </a:lnTo>
                  <a:lnTo>
                    <a:pt x="5796242" y="198793"/>
                  </a:lnTo>
                  <a:lnTo>
                    <a:pt x="5791911" y="179946"/>
                  </a:lnTo>
                  <a:lnTo>
                    <a:pt x="5796242" y="161036"/>
                  </a:lnTo>
                  <a:lnTo>
                    <a:pt x="5808472" y="146481"/>
                  </a:lnTo>
                  <a:lnTo>
                    <a:pt x="5827407" y="137134"/>
                  </a:lnTo>
                  <a:lnTo>
                    <a:pt x="5851893" y="133832"/>
                  </a:lnTo>
                  <a:lnTo>
                    <a:pt x="5876379" y="137134"/>
                  </a:lnTo>
                  <a:lnTo>
                    <a:pt x="5895314" y="146481"/>
                  </a:lnTo>
                  <a:lnTo>
                    <a:pt x="5907544" y="161036"/>
                  </a:lnTo>
                  <a:lnTo>
                    <a:pt x="5911875" y="179946"/>
                  </a:lnTo>
                  <a:lnTo>
                    <a:pt x="5911875" y="121627"/>
                  </a:lnTo>
                  <a:lnTo>
                    <a:pt x="5890323" y="110896"/>
                  </a:lnTo>
                  <a:lnTo>
                    <a:pt x="5851893" y="105638"/>
                  </a:lnTo>
                  <a:lnTo>
                    <a:pt x="5813463" y="110896"/>
                  </a:lnTo>
                  <a:lnTo>
                    <a:pt x="5783465" y="125831"/>
                  </a:lnTo>
                  <a:lnTo>
                    <a:pt x="5763958" y="149263"/>
                  </a:lnTo>
                  <a:lnTo>
                    <a:pt x="5756999" y="179946"/>
                  </a:lnTo>
                  <a:lnTo>
                    <a:pt x="5762472" y="207403"/>
                  </a:lnTo>
                  <a:lnTo>
                    <a:pt x="5777979" y="229412"/>
                  </a:lnTo>
                  <a:lnTo>
                    <a:pt x="5802134" y="245033"/>
                  </a:lnTo>
                  <a:lnTo>
                    <a:pt x="5833542" y="253352"/>
                  </a:lnTo>
                  <a:lnTo>
                    <a:pt x="5833542" y="297230"/>
                  </a:lnTo>
                  <a:lnTo>
                    <a:pt x="5804649" y="298005"/>
                  </a:lnTo>
                  <a:lnTo>
                    <a:pt x="5724766" y="298564"/>
                  </a:lnTo>
                  <a:lnTo>
                    <a:pt x="5729694" y="329450"/>
                  </a:lnTo>
                  <a:lnTo>
                    <a:pt x="5774499" y="329247"/>
                  </a:lnTo>
                  <a:lnTo>
                    <a:pt x="5823534" y="328168"/>
                  </a:lnTo>
                  <a:lnTo>
                    <a:pt x="5875236" y="325589"/>
                  </a:lnTo>
                  <a:lnTo>
                    <a:pt x="5928042" y="320865"/>
                  </a:lnTo>
                  <a:lnTo>
                    <a:pt x="5980366" y="313347"/>
                  </a:lnTo>
                  <a:close/>
                </a:path>
                <a:path w="12862560" h="407035">
                  <a:moveTo>
                    <a:pt x="6101232" y="174574"/>
                  </a:moveTo>
                  <a:lnTo>
                    <a:pt x="6038558" y="174574"/>
                  </a:lnTo>
                  <a:lnTo>
                    <a:pt x="6038558" y="4025"/>
                  </a:lnTo>
                  <a:lnTo>
                    <a:pt x="6001855" y="4025"/>
                  </a:lnTo>
                  <a:lnTo>
                    <a:pt x="6001855" y="405549"/>
                  </a:lnTo>
                  <a:lnTo>
                    <a:pt x="6038558" y="405549"/>
                  </a:lnTo>
                  <a:lnTo>
                    <a:pt x="6038558" y="205460"/>
                  </a:lnTo>
                  <a:lnTo>
                    <a:pt x="6101232" y="205460"/>
                  </a:lnTo>
                  <a:lnTo>
                    <a:pt x="6101232" y="174574"/>
                  </a:lnTo>
                  <a:close/>
                </a:path>
                <a:path w="12862560" h="407035">
                  <a:moveTo>
                    <a:pt x="6465608" y="134264"/>
                  </a:moveTo>
                  <a:lnTo>
                    <a:pt x="6223876" y="134264"/>
                  </a:lnTo>
                  <a:lnTo>
                    <a:pt x="6223876" y="99974"/>
                  </a:lnTo>
                  <a:lnTo>
                    <a:pt x="6458445" y="99974"/>
                  </a:lnTo>
                  <a:lnTo>
                    <a:pt x="6458445" y="74574"/>
                  </a:lnTo>
                  <a:lnTo>
                    <a:pt x="6458445" y="41554"/>
                  </a:lnTo>
                  <a:lnTo>
                    <a:pt x="6458445" y="16154"/>
                  </a:lnTo>
                  <a:lnTo>
                    <a:pt x="6186729" y="16154"/>
                  </a:lnTo>
                  <a:lnTo>
                    <a:pt x="6186729" y="41554"/>
                  </a:lnTo>
                  <a:lnTo>
                    <a:pt x="6422187" y="41554"/>
                  </a:lnTo>
                  <a:lnTo>
                    <a:pt x="6422187" y="74574"/>
                  </a:lnTo>
                  <a:lnTo>
                    <a:pt x="6187618" y="74574"/>
                  </a:lnTo>
                  <a:lnTo>
                    <a:pt x="6187618" y="99974"/>
                  </a:lnTo>
                  <a:lnTo>
                    <a:pt x="6187618" y="134264"/>
                  </a:lnTo>
                  <a:lnTo>
                    <a:pt x="6187618" y="159664"/>
                  </a:lnTo>
                  <a:lnTo>
                    <a:pt x="6465608" y="159664"/>
                  </a:lnTo>
                  <a:lnTo>
                    <a:pt x="6465608" y="134264"/>
                  </a:lnTo>
                  <a:close/>
                </a:path>
                <a:path w="12862560" h="407035">
                  <a:moveTo>
                    <a:pt x="6472314" y="374294"/>
                  </a:moveTo>
                  <a:lnTo>
                    <a:pt x="6221641" y="374294"/>
                  </a:lnTo>
                  <a:lnTo>
                    <a:pt x="6221641" y="336194"/>
                  </a:lnTo>
                  <a:lnTo>
                    <a:pt x="6459779" y="336194"/>
                  </a:lnTo>
                  <a:lnTo>
                    <a:pt x="6459779" y="310794"/>
                  </a:lnTo>
                  <a:lnTo>
                    <a:pt x="6459779" y="277774"/>
                  </a:lnTo>
                  <a:lnTo>
                    <a:pt x="6459779" y="251104"/>
                  </a:lnTo>
                  <a:lnTo>
                    <a:pt x="6184493" y="251104"/>
                  </a:lnTo>
                  <a:lnTo>
                    <a:pt x="6184493" y="277774"/>
                  </a:lnTo>
                  <a:lnTo>
                    <a:pt x="6423520" y="277774"/>
                  </a:lnTo>
                  <a:lnTo>
                    <a:pt x="6423520" y="310794"/>
                  </a:lnTo>
                  <a:lnTo>
                    <a:pt x="6185382" y="310794"/>
                  </a:lnTo>
                  <a:lnTo>
                    <a:pt x="6185382" y="336194"/>
                  </a:lnTo>
                  <a:lnTo>
                    <a:pt x="6185382" y="374294"/>
                  </a:lnTo>
                  <a:lnTo>
                    <a:pt x="6185382" y="399694"/>
                  </a:lnTo>
                  <a:lnTo>
                    <a:pt x="6472314" y="399694"/>
                  </a:lnTo>
                  <a:lnTo>
                    <a:pt x="6472314" y="374294"/>
                  </a:lnTo>
                  <a:close/>
                </a:path>
                <a:path w="12862560" h="407035">
                  <a:moveTo>
                    <a:pt x="6504991" y="190690"/>
                  </a:moveTo>
                  <a:lnTo>
                    <a:pt x="6141072" y="190690"/>
                  </a:lnTo>
                  <a:lnTo>
                    <a:pt x="6141072" y="218440"/>
                  </a:lnTo>
                  <a:lnTo>
                    <a:pt x="6504991" y="218440"/>
                  </a:lnTo>
                  <a:lnTo>
                    <a:pt x="6504991" y="190690"/>
                  </a:lnTo>
                  <a:close/>
                </a:path>
                <a:path w="12862560" h="407035">
                  <a:moveTo>
                    <a:pt x="6783222" y="50126"/>
                  </a:moveTo>
                  <a:lnTo>
                    <a:pt x="6689674" y="50126"/>
                  </a:lnTo>
                  <a:lnTo>
                    <a:pt x="6689674" y="80124"/>
                  </a:lnTo>
                  <a:lnTo>
                    <a:pt x="6749212" y="80124"/>
                  </a:lnTo>
                  <a:lnTo>
                    <a:pt x="6748640" y="107048"/>
                  </a:lnTo>
                  <a:lnTo>
                    <a:pt x="6746113" y="139039"/>
                  </a:lnTo>
                  <a:lnTo>
                    <a:pt x="6740334" y="176999"/>
                  </a:lnTo>
                  <a:lnTo>
                    <a:pt x="6729958" y="221576"/>
                  </a:lnTo>
                  <a:lnTo>
                    <a:pt x="6764426" y="227838"/>
                  </a:lnTo>
                  <a:lnTo>
                    <a:pt x="6775297" y="177241"/>
                  </a:lnTo>
                  <a:lnTo>
                    <a:pt x="6780873" y="134620"/>
                  </a:lnTo>
                  <a:lnTo>
                    <a:pt x="6782930" y="99555"/>
                  </a:lnTo>
                  <a:lnTo>
                    <a:pt x="6783133" y="80124"/>
                  </a:lnTo>
                  <a:lnTo>
                    <a:pt x="6783222" y="50126"/>
                  </a:lnTo>
                  <a:close/>
                </a:path>
                <a:path w="12862560" h="407035">
                  <a:moveTo>
                    <a:pt x="6918414" y="50126"/>
                  </a:moveTo>
                  <a:lnTo>
                    <a:pt x="6809638" y="50126"/>
                  </a:lnTo>
                  <a:lnTo>
                    <a:pt x="6809638" y="80124"/>
                  </a:lnTo>
                  <a:lnTo>
                    <a:pt x="6884835" y="80124"/>
                  </a:lnTo>
                  <a:lnTo>
                    <a:pt x="6884619" y="107048"/>
                  </a:lnTo>
                  <a:lnTo>
                    <a:pt x="6883387" y="139039"/>
                  </a:lnTo>
                  <a:lnTo>
                    <a:pt x="6880314" y="176491"/>
                  </a:lnTo>
                  <a:lnTo>
                    <a:pt x="6874548" y="219786"/>
                  </a:lnTo>
                  <a:lnTo>
                    <a:pt x="6908114" y="224713"/>
                  </a:lnTo>
                  <a:lnTo>
                    <a:pt x="6914070" y="178320"/>
                  </a:lnTo>
                  <a:lnTo>
                    <a:pt x="6917131" y="138315"/>
                  </a:lnTo>
                  <a:lnTo>
                    <a:pt x="6918274" y="99555"/>
                  </a:lnTo>
                  <a:lnTo>
                    <a:pt x="6918388" y="80124"/>
                  </a:lnTo>
                  <a:lnTo>
                    <a:pt x="6918414" y="50126"/>
                  </a:lnTo>
                  <a:close/>
                </a:path>
                <a:path w="12862560" h="407035">
                  <a:moveTo>
                    <a:pt x="6945719" y="303047"/>
                  </a:moveTo>
                  <a:lnTo>
                    <a:pt x="6944284" y="285584"/>
                  </a:lnTo>
                  <a:lnTo>
                    <a:pt x="6943484" y="275742"/>
                  </a:lnTo>
                  <a:lnTo>
                    <a:pt x="6916585" y="279044"/>
                  </a:lnTo>
                  <a:lnTo>
                    <a:pt x="6889089" y="281673"/>
                  </a:lnTo>
                  <a:lnTo>
                    <a:pt x="6861264" y="283794"/>
                  </a:lnTo>
                  <a:lnTo>
                    <a:pt x="6833362" y="285584"/>
                  </a:lnTo>
                  <a:lnTo>
                    <a:pt x="6833362" y="168313"/>
                  </a:lnTo>
                  <a:lnTo>
                    <a:pt x="6799339" y="168313"/>
                  </a:lnTo>
                  <a:lnTo>
                    <a:pt x="6799339" y="286931"/>
                  </a:lnTo>
                  <a:lnTo>
                    <a:pt x="6767423" y="287959"/>
                  </a:lnTo>
                  <a:lnTo>
                    <a:pt x="6736397" y="288493"/>
                  </a:lnTo>
                  <a:lnTo>
                    <a:pt x="6678485" y="288721"/>
                  </a:lnTo>
                  <a:lnTo>
                    <a:pt x="6682956" y="319163"/>
                  </a:lnTo>
                  <a:lnTo>
                    <a:pt x="6730784" y="318897"/>
                  </a:lnTo>
                  <a:lnTo>
                    <a:pt x="6782473" y="317741"/>
                  </a:lnTo>
                  <a:lnTo>
                    <a:pt x="6836537" y="315099"/>
                  </a:lnTo>
                  <a:lnTo>
                    <a:pt x="6891452" y="310388"/>
                  </a:lnTo>
                  <a:lnTo>
                    <a:pt x="6945719" y="303047"/>
                  </a:lnTo>
                  <a:close/>
                </a:path>
                <a:path w="12862560" h="407035">
                  <a:moveTo>
                    <a:pt x="7005701" y="4470"/>
                  </a:moveTo>
                  <a:lnTo>
                    <a:pt x="6968998" y="4470"/>
                  </a:lnTo>
                  <a:lnTo>
                    <a:pt x="6968998" y="405549"/>
                  </a:lnTo>
                  <a:lnTo>
                    <a:pt x="7005701" y="405549"/>
                  </a:lnTo>
                  <a:lnTo>
                    <a:pt x="7005701" y="4470"/>
                  </a:lnTo>
                  <a:close/>
                </a:path>
                <a:path w="12862560" h="407035">
                  <a:moveTo>
                    <a:pt x="7305167" y="179501"/>
                  </a:moveTo>
                  <a:lnTo>
                    <a:pt x="7298131" y="148996"/>
                  </a:lnTo>
                  <a:lnTo>
                    <a:pt x="7285355" y="133832"/>
                  </a:lnTo>
                  <a:lnTo>
                    <a:pt x="7278370" y="125552"/>
                  </a:lnTo>
                  <a:lnTo>
                    <a:pt x="7270255" y="121539"/>
                  </a:lnTo>
                  <a:lnTo>
                    <a:pt x="7270255" y="179501"/>
                  </a:lnTo>
                  <a:lnTo>
                    <a:pt x="7265771" y="198602"/>
                  </a:lnTo>
                  <a:lnTo>
                    <a:pt x="7253186" y="213131"/>
                  </a:lnTo>
                  <a:lnTo>
                    <a:pt x="7233806" y="222364"/>
                  </a:lnTo>
                  <a:lnTo>
                    <a:pt x="7208926" y="225602"/>
                  </a:lnTo>
                  <a:lnTo>
                    <a:pt x="7183933" y="222364"/>
                  </a:lnTo>
                  <a:lnTo>
                    <a:pt x="7164730" y="213131"/>
                  </a:lnTo>
                  <a:lnTo>
                    <a:pt x="7152399" y="198602"/>
                  </a:lnTo>
                  <a:lnTo>
                    <a:pt x="7148055" y="179501"/>
                  </a:lnTo>
                  <a:lnTo>
                    <a:pt x="7152399" y="160655"/>
                  </a:lnTo>
                  <a:lnTo>
                    <a:pt x="7164730" y="146265"/>
                  </a:lnTo>
                  <a:lnTo>
                    <a:pt x="7183933" y="137071"/>
                  </a:lnTo>
                  <a:lnTo>
                    <a:pt x="7208926" y="133832"/>
                  </a:lnTo>
                  <a:lnTo>
                    <a:pt x="7233806" y="137071"/>
                  </a:lnTo>
                  <a:lnTo>
                    <a:pt x="7253186" y="146265"/>
                  </a:lnTo>
                  <a:lnTo>
                    <a:pt x="7265771" y="160655"/>
                  </a:lnTo>
                  <a:lnTo>
                    <a:pt x="7270255" y="179501"/>
                  </a:lnTo>
                  <a:lnTo>
                    <a:pt x="7270255" y="121539"/>
                  </a:lnTo>
                  <a:lnTo>
                    <a:pt x="7247953" y="110502"/>
                  </a:lnTo>
                  <a:lnTo>
                    <a:pt x="7208926" y="105194"/>
                  </a:lnTo>
                  <a:lnTo>
                    <a:pt x="7169975" y="110502"/>
                  </a:lnTo>
                  <a:lnTo>
                    <a:pt x="7139711" y="125552"/>
                  </a:lnTo>
                  <a:lnTo>
                    <a:pt x="7120115" y="148996"/>
                  </a:lnTo>
                  <a:lnTo>
                    <a:pt x="7113130" y="179501"/>
                  </a:lnTo>
                  <a:lnTo>
                    <a:pt x="7120115" y="210248"/>
                  </a:lnTo>
                  <a:lnTo>
                    <a:pt x="7139711" y="233832"/>
                  </a:lnTo>
                  <a:lnTo>
                    <a:pt x="7169975" y="248932"/>
                  </a:lnTo>
                  <a:lnTo>
                    <a:pt x="7208926" y="254254"/>
                  </a:lnTo>
                  <a:lnTo>
                    <a:pt x="7247953" y="248932"/>
                  </a:lnTo>
                  <a:lnTo>
                    <a:pt x="7278370" y="233832"/>
                  </a:lnTo>
                  <a:lnTo>
                    <a:pt x="7285266" y="225602"/>
                  </a:lnTo>
                  <a:lnTo>
                    <a:pt x="7298131" y="210248"/>
                  </a:lnTo>
                  <a:lnTo>
                    <a:pt x="7305167" y="179501"/>
                  </a:lnTo>
                  <a:close/>
                </a:path>
                <a:path w="12862560" h="407035">
                  <a:moveTo>
                    <a:pt x="7327557" y="53263"/>
                  </a:moveTo>
                  <a:lnTo>
                    <a:pt x="7227278" y="53263"/>
                  </a:lnTo>
                  <a:lnTo>
                    <a:pt x="7227278" y="4470"/>
                  </a:lnTo>
                  <a:lnTo>
                    <a:pt x="7190575" y="4470"/>
                  </a:lnTo>
                  <a:lnTo>
                    <a:pt x="7190575" y="53263"/>
                  </a:lnTo>
                  <a:lnTo>
                    <a:pt x="7090753" y="53263"/>
                  </a:lnTo>
                  <a:lnTo>
                    <a:pt x="7090753" y="82804"/>
                  </a:lnTo>
                  <a:lnTo>
                    <a:pt x="7327557" y="82804"/>
                  </a:lnTo>
                  <a:lnTo>
                    <a:pt x="7327557" y="53263"/>
                  </a:lnTo>
                  <a:close/>
                </a:path>
                <a:path w="12862560" h="407035">
                  <a:moveTo>
                    <a:pt x="7418870" y="366610"/>
                  </a:moveTo>
                  <a:lnTo>
                    <a:pt x="7187895" y="366610"/>
                  </a:lnTo>
                  <a:lnTo>
                    <a:pt x="7187895" y="281559"/>
                  </a:lnTo>
                  <a:lnTo>
                    <a:pt x="7151179" y="281559"/>
                  </a:lnTo>
                  <a:lnTo>
                    <a:pt x="7151179" y="396595"/>
                  </a:lnTo>
                  <a:lnTo>
                    <a:pt x="7418870" y="396595"/>
                  </a:lnTo>
                  <a:lnTo>
                    <a:pt x="7418870" y="366610"/>
                  </a:lnTo>
                  <a:close/>
                </a:path>
                <a:path w="12862560" h="407035">
                  <a:moveTo>
                    <a:pt x="7460501" y="136525"/>
                  </a:moveTo>
                  <a:lnTo>
                    <a:pt x="7400963" y="136525"/>
                  </a:lnTo>
                  <a:lnTo>
                    <a:pt x="7400963" y="4470"/>
                  </a:lnTo>
                  <a:lnTo>
                    <a:pt x="7364260" y="4470"/>
                  </a:lnTo>
                  <a:lnTo>
                    <a:pt x="7364260" y="305282"/>
                  </a:lnTo>
                  <a:lnTo>
                    <a:pt x="7400963" y="305282"/>
                  </a:lnTo>
                  <a:lnTo>
                    <a:pt x="7400963" y="167411"/>
                  </a:lnTo>
                  <a:lnTo>
                    <a:pt x="7460501" y="167411"/>
                  </a:lnTo>
                  <a:lnTo>
                    <a:pt x="7460501" y="136525"/>
                  </a:lnTo>
                  <a:close/>
                </a:path>
                <a:path w="12862560" h="407035">
                  <a:moveTo>
                    <a:pt x="7845298" y="175018"/>
                  </a:moveTo>
                  <a:lnTo>
                    <a:pt x="7837716" y="117055"/>
                  </a:lnTo>
                  <a:lnTo>
                    <a:pt x="7816583" y="72910"/>
                  </a:lnTo>
                  <a:lnTo>
                    <a:pt x="7810995" y="68033"/>
                  </a:lnTo>
                  <a:lnTo>
                    <a:pt x="7809928" y="67106"/>
                  </a:lnTo>
                  <a:lnTo>
                    <a:pt x="7809928" y="175018"/>
                  </a:lnTo>
                  <a:lnTo>
                    <a:pt x="7804988" y="219379"/>
                  </a:lnTo>
                  <a:lnTo>
                    <a:pt x="7791183" y="253250"/>
                  </a:lnTo>
                  <a:lnTo>
                    <a:pt x="7770088" y="274853"/>
                  </a:lnTo>
                  <a:lnTo>
                    <a:pt x="7743228" y="282460"/>
                  </a:lnTo>
                  <a:lnTo>
                    <a:pt x="7716126" y="274853"/>
                  </a:lnTo>
                  <a:lnTo>
                    <a:pt x="7694892" y="253250"/>
                  </a:lnTo>
                  <a:lnTo>
                    <a:pt x="7681036" y="219379"/>
                  </a:lnTo>
                  <a:lnTo>
                    <a:pt x="7676083" y="175018"/>
                  </a:lnTo>
                  <a:lnTo>
                    <a:pt x="7681036" y="130924"/>
                  </a:lnTo>
                  <a:lnTo>
                    <a:pt x="7694892" y="97193"/>
                  </a:lnTo>
                  <a:lnTo>
                    <a:pt x="7716126" y="75628"/>
                  </a:lnTo>
                  <a:lnTo>
                    <a:pt x="7743228" y="68033"/>
                  </a:lnTo>
                  <a:lnTo>
                    <a:pt x="7770088" y="75628"/>
                  </a:lnTo>
                  <a:lnTo>
                    <a:pt x="7791183" y="97193"/>
                  </a:lnTo>
                  <a:lnTo>
                    <a:pt x="7804988" y="130924"/>
                  </a:lnTo>
                  <a:lnTo>
                    <a:pt x="7809928" y="175018"/>
                  </a:lnTo>
                  <a:lnTo>
                    <a:pt x="7809928" y="67106"/>
                  </a:lnTo>
                  <a:lnTo>
                    <a:pt x="7784300" y="44780"/>
                  </a:lnTo>
                  <a:lnTo>
                    <a:pt x="7743228" y="34912"/>
                  </a:lnTo>
                  <a:lnTo>
                    <a:pt x="7702169" y="44780"/>
                  </a:lnTo>
                  <a:lnTo>
                    <a:pt x="7669873" y="72910"/>
                  </a:lnTo>
                  <a:lnTo>
                    <a:pt x="7648740" y="117055"/>
                  </a:lnTo>
                  <a:lnTo>
                    <a:pt x="7641171" y="175018"/>
                  </a:lnTo>
                  <a:lnTo>
                    <a:pt x="7648740" y="232981"/>
                  </a:lnTo>
                  <a:lnTo>
                    <a:pt x="7669873" y="277139"/>
                  </a:lnTo>
                  <a:lnTo>
                    <a:pt x="7702169" y="305257"/>
                  </a:lnTo>
                  <a:lnTo>
                    <a:pt x="7743228" y="315137"/>
                  </a:lnTo>
                  <a:lnTo>
                    <a:pt x="7784300" y="305257"/>
                  </a:lnTo>
                  <a:lnTo>
                    <a:pt x="7810487" y="282460"/>
                  </a:lnTo>
                  <a:lnTo>
                    <a:pt x="7816583" y="277139"/>
                  </a:lnTo>
                  <a:lnTo>
                    <a:pt x="7837716" y="232981"/>
                  </a:lnTo>
                  <a:lnTo>
                    <a:pt x="7845298" y="175018"/>
                  </a:lnTo>
                  <a:close/>
                </a:path>
                <a:path w="12862560" h="407035">
                  <a:moveTo>
                    <a:pt x="7954962" y="4025"/>
                  </a:moveTo>
                  <a:lnTo>
                    <a:pt x="7918259" y="4025"/>
                  </a:lnTo>
                  <a:lnTo>
                    <a:pt x="7918259" y="406450"/>
                  </a:lnTo>
                  <a:lnTo>
                    <a:pt x="7954962" y="406450"/>
                  </a:lnTo>
                  <a:lnTo>
                    <a:pt x="7954962" y="4025"/>
                  </a:lnTo>
                  <a:close/>
                </a:path>
                <a:path w="12862560" h="407035">
                  <a:moveTo>
                    <a:pt x="8359622" y="107429"/>
                  </a:moveTo>
                  <a:lnTo>
                    <a:pt x="8349437" y="71132"/>
                  </a:lnTo>
                  <a:lnTo>
                    <a:pt x="8327047" y="49682"/>
                  </a:lnTo>
                  <a:lnTo>
                    <a:pt x="8322030" y="44881"/>
                  </a:lnTo>
                  <a:lnTo>
                    <a:pt x="8322030" y="107429"/>
                  </a:lnTo>
                  <a:lnTo>
                    <a:pt x="8314563" y="131445"/>
                  </a:lnTo>
                  <a:lnTo>
                    <a:pt x="8293544" y="149783"/>
                  </a:lnTo>
                  <a:lnTo>
                    <a:pt x="8261032" y="161505"/>
                  </a:lnTo>
                  <a:lnTo>
                    <a:pt x="8219072" y="165620"/>
                  </a:lnTo>
                  <a:lnTo>
                    <a:pt x="8177365" y="161505"/>
                  </a:lnTo>
                  <a:lnTo>
                    <a:pt x="8144992" y="149783"/>
                  </a:lnTo>
                  <a:lnTo>
                    <a:pt x="8124012" y="131445"/>
                  </a:lnTo>
                  <a:lnTo>
                    <a:pt x="8116557" y="107429"/>
                  </a:lnTo>
                  <a:lnTo>
                    <a:pt x="8124012" y="83489"/>
                  </a:lnTo>
                  <a:lnTo>
                    <a:pt x="8144992" y="65290"/>
                  </a:lnTo>
                  <a:lnTo>
                    <a:pt x="8177365" y="53733"/>
                  </a:lnTo>
                  <a:lnTo>
                    <a:pt x="8219072" y="49682"/>
                  </a:lnTo>
                  <a:lnTo>
                    <a:pt x="8261032" y="53733"/>
                  </a:lnTo>
                  <a:lnTo>
                    <a:pt x="8293544" y="65290"/>
                  </a:lnTo>
                  <a:lnTo>
                    <a:pt x="8314563" y="83489"/>
                  </a:lnTo>
                  <a:lnTo>
                    <a:pt x="8322030" y="107429"/>
                  </a:lnTo>
                  <a:lnTo>
                    <a:pt x="8322030" y="44881"/>
                  </a:lnTo>
                  <a:lnTo>
                    <a:pt x="8320735" y="43637"/>
                  </a:lnTo>
                  <a:lnTo>
                    <a:pt x="8276349" y="26225"/>
                  </a:lnTo>
                  <a:lnTo>
                    <a:pt x="8219072" y="20142"/>
                  </a:lnTo>
                  <a:lnTo>
                    <a:pt x="8162049" y="26225"/>
                  </a:lnTo>
                  <a:lnTo>
                    <a:pt x="8117789" y="43637"/>
                  </a:lnTo>
                  <a:lnTo>
                    <a:pt x="8089138" y="71132"/>
                  </a:lnTo>
                  <a:lnTo>
                    <a:pt x="8078965" y="107429"/>
                  </a:lnTo>
                  <a:lnTo>
                    <a:pt x="8089138" y="143802"/>
                  </a:lnTo>
                  <a:lnTo>
                    <a:pt x="8117789" y="171437"/>
                  </a:lnTo>
                  <a:lnTo>
                    <a:pt x="8162049" y="189014"/>
                  </a:lnTo>
                  <a:lnTo>
                    <a:pt x="8219072" y="195160"/>
                  </a:lnTo>
                  <a:lnTo>
                    <a:pt x="8276349" y="189014"/>
                  </a:lnTo>
                  <a:lnTo>
                    <a:pt x="8320735" y="171437"/>
                  </a:lnTo>
                  <a:lnTo>
                    <a:pt x="8326780" y="165620"/>
                  </a:lnTo>
                  <a:lnTo>
                    <a:pt x="8349437" y="143802"/>
                  </a:lnTo>
                  <a:lnTo>
                    <a:pt x="8359622" y="107429"/>
                  </a:lnTo>
                  <a:close/>
                </a:path>
                <a:path w="12862560" h="407035">
                  <a:moveTo>
                    <a:pt x="8401710" y="232765"/>
                  </a:moveTo>
                  <a:lnTo>
                    <a:pt x="8038224" y="232765"/>
                  </a:lnTo>
                  <a:lnTo>
                    <a:pt x="8038224" y="262763"/>
                  </a:lnTo>
                  <a:lnTo>
                    <a:pt x="8131784" y="262763"/>
                  </a:lnTo>
                  <a:lnTo>
                    <a:pt x="8131784" y="405549"/>
                  </a:lnTo>
                  <a:lnTo>
                    <a:pt x="8168932" y="405549"/>
                  </a:lnTo>
                  <a:lnTo>
                    <a:pt x="8168932" y="262763"/>
                  </a:lnTo>
                  <a:lnTo>
                    <a:pt x="8269656" y="262763"/>
                  </a:lnTo>
                  <a:lnTo>
                    <a:pt x="8269656" y="405549"/>
                  </a:lnTo>
                  <a:lnTo>
                    <a:pt x="8306803" y="405549"/>
                  </a:lnTo>
                  <a:lnTo>
                    <a:pt x="8306803" y="262763"/>
                  </a:lnTo>
                  <a:lnTo>
                    <a:pt x="8401710" y="262763"/>
                  </a:lnTo>
                  <a:lnTo>
                    <a:pt x="8401710" y="232765"/>
                  </a:lnTo>
                  <a:close/>
                </a:path>
                <a:path w="12862560" h="407035">
                  <a:moveTo>
                    <a:pt x="8771903" y="125374"/>
                  </a:moveTo>
                  <a:lnTo>
                    <a:pt x="8535556" y="125374"/>
                  </a:lnTo>
                  <a:lnTo>
                    <a:pt x="8535556" y="18694"/>
                  </a:lnTo>
                  <a:lnTo>
                    <a:pt x="8498840" y="18694"/>
                  </a:lnTo>
                  <a:lnTo>
                    <a:pt x="8498840" y="125374"/>
                  </a:lnTo>
                  <a:lnTo>
                    <a:pt x="8498840" y="154584"/>
                  </a:lnTo>
                  <a:lnTo>
                    <a:pt x="8771903" y="154584"/>
                  </a:lnTo>
                  <a:lnTo>
                    <a:pt x="8771903" y="125374"/>
                  </a:lnTo>
                  <a:close/>
                </a:path>
                <a:path w="12862560" h="407035">
                  <a:moveTo>
                    <a:pt x="8774138" y="365404"/>
                  </a:moveTo>
                  <a:lnTo>
                    <a:pt x="8532863" y="365404"/>
                  </a:lnTo>
                  <a:lnTo>
                    <a:pt x="8532863" y="279044"/>
                  </a:lnTo>
                  <a:lnTo>
                    <a:pt x="8496160" y="279044"/>
                  </a:lnTo>
                  <a:lnTo>
                    <a:pt x="8496160" y="365404"/>
                  </a:lnTo>
                  <a:lnTo>
                    <a:pt x="8496160" y="395884"/>
                  </a:lnTo>
                  <a:lnTo>
                    <a:pt x="8774138" y="395884"/>
                  </a:lnTo>
                  <a:lnTo>
                    <a:pt x="8774138" y="365404"/>
                  </a:lnTo>
                  <a:close/>
                </a:path>
                <a:path w="12862560" h="407035">
                  <a:moveTo>
                    <a:pt x="8813533" y="208597"/>
                  </a:moveTo>
                  <a:lnTo>
                    <a:pt x="8449602" y="208597"/>
                  </a:lnTo>
                  <a:lnTo>
                    <a:pt x="8449602" y="238137"/>
                  </a:lnTo>
                  <a:lnTo>
                    <a:pt x="8813533" y="238137"/>
                  </a:lnTo>
                  <a:lnTo>
                    <a:pt x="8813533" y="208597"/>
                  </a:lnTo>
                  <a:close/>
                </a:path>
                <a:path w="12862560" h="407035">
                  <a:moveTo>
                    <a:pt x="9303906" y="24612"/>
                  </a:moveTo>
                  <a:lnTo>
                    <a:pt x="9030398" y="24612"/>
                  </a:lnTo>
                  <a:lnTo>
                    <a:pt x="9030398" y="54165"/>
                  </a:lnTo>
                  <a:lnTo>
                    <a:pt x="9267647" y="54165"/>
                  </a:lnTo>
                  <a:lnTo>
                    <a:pt x="9267647" y="58635"/>
                  </a:lnTo>
                  <a:lnTo>
                    <a:pt x="9267482" y="82016"/>
                  </a:lnTo>
                  <a:lnTo>
                    <a:pt x="9266301" y="105968"/>
                  </a:lnTo>
                  <a:lnTo>
                    <a:pt x="9263113" y="131787"/>
                  </a:lnTo>
                  <a:lnTo>
                    <a:pt x="9256903" y="160693"/>
                  </a:lnTo>
                  <a:lnTo>
                    <a:pt x="9292717" y="164731"/>
                  </a:lnTo>
                  <a:lnTo>
                    <a:pt x="9299181" y="135305"/>
                  </a:lnTo>
                  <a:lnTo>
                    <a:pt x="9302509" y="108318"/>
                  </a:lnTo>
                  <a:lnTo>
                    <a:pt x="9303728" y="83019"/>
                  </a:lnTo>
                  <a:lnTo>
                    <a:pt x="9303906" y="58635"/>
                  </a:lnTo>
                  <a:lnTo>
                    <a:pt x="9303906" y="24612"/>
                  </a:lnTo>
                  <a:close/>
                </a:path>
                <a:path w="12862560" h="407035">
                  <a:moveTo>
                    <a:pt x="9307043" y="331698"/>
                  </a:moveTo>
                  <a:lnTo>
                    <a:pt x="9297175" y="300520"/>
                  </a:lnTo>
                  <a:lnTo>
                    <a:pt x="9279623" y="286029"/>
                  </a:lnTo>
                  <a:lnTo>
                    <a:pt x="9270327" y="278371"/>
                  </a:lnTo>
                  <a:lnTo>
                    <a:pt x="9270327" y="331698"/>
                  </a:lnTo>
                  <a:lnTo>
                    <a:pt x="9263050" y="350393"/>
                  </a:lnTo>
                  <a:lnTo>
                    <a:pt x="9242298" y="364490"/>
                  </a:lnTo>
                  <a:lnTo>
                    <a:pt x="9209710" y="373367"/>
                  </a:lnTo>
                  <a:lnTo>
                    <a:pt x="9166923" y="376453"/>
                  </a:lnTo>
                  <a:lnTo>
                    <a:pt x="9124404" y="373367"/>
                  </a:lnTo>
                  <a:lnTo>
                    <a:pt x="9091955" y="364490"/>
                  </a:lnTo>
                  <a:lnTo>
                    <a:pt x="9071242" y="350393"/>
                  </a:lnTo>
                  <a:lnTo>
                    <a:pt x="9063977" y="331698"/>
                  </a:lnTo>
                  <a:lnTo>
                    <a:pt x="9071242" y="312470"/>
                  </a:lnTo>
                  <a:lnTo>
                    <a:pt x="9091955" y="298119"/>
                  </a:lnTo>
                  <a:lnTo>
                    <a:pt x="9124404" y="289140"/>
                  </a:lnTo>
                  <a:lnTo>
                    <a:pt x="9166923" y="286029"/>
                  </a:lnTo>
                  <a:lnTo>
                    <a:pt x="9209710" y="289140"/>
                  </a:lnTo>
                  <a:lnTo>
                    <a:pt x="9242298" y="298119"/>
                  </a:lnTo>
                  <a:lnTo>
                    <a:pt x="9263050" y="312470"/>
                  </a:lnTo>
                  <a:lnTo>
                    <a:pt x="9270327" y="331698"/>
                  </a:lnTo>
                  <a:lnTo>
                    <a:pt x="9270327" y="278371"/>
                  </a:lnTo>
                  <a:lnTo>
                    <a:pt x="9269044" y="277304"/>
                  </a:lnTo>
                  <a:lnTo>
                    <a:pt x="9224886" y="262826"/>
                  </a:lnTo>
                  <a:lnTo>
                    <a:pt x="9166923" y="257835"/>
                  </a:lnTo>
                  <a:lnTo>
                    <a:pt x="9109037" y="262826"/>
                  </a:lnTo>
                  <a:lnTo>
                    <a:pt x="9065031" y="277304"/>
                  </a:lnTo>
                  <a:lnTo>
                    <a:pt x="9037066" y="300520"/>
                  </a:lnTo>
                  <a:lnTo>
                    <a:pt x="9027262" y="331698"/>
                  </a:lnTo>
                  <a:lnTo>
                    <a:pt x="9037066" y="362432"/>
                  </a:lnTo>
                  <a:lnTo>
                    <a:pt x="9065031" y="385521"/>
                  </a:lnTo>
                  <a:lnTo>
                    <a:pt x="9109037" y="400062"/>
                  </a:lnTo>
                  <a:lnTo>
                    <a:pt x="9166923" y="405104"/>
                  </a:lnTo>
                  <a:lnTo>
                    <a:pt x="9224886" y="400062"/>
                  </a:lnTo>
                  <a:lnTo>
                    <a:pt x="9269044" y="385521"/>
                  </a:lnTo>
                  <a:lnTo>
                    <a:pt x="9280080" y="376453"/>
                  </a:lnTo>
                  <a:lnTo>
                    <a:pt x="9297175" y="362432"/>
                  </a:lnTo>
                  <a:lnTo>
                    <a:pt x="9307043" y="331698"/>
                  </a:lnTo>
                  <a:close/>
                </a:path>
                <a:path w="12862560" h="407035">
                  <a:moveTo>
                    <a:pt x="9349118" y="191135"/>
                  </a:moveTo>
                  <a:lnTo>
                    <a:pt x="9172753" y="191135"/>
                  </a:lnTo>
                  <a:lnTo>
                    <a:pt x="9172753" y="114147"/>
                  </a:lnTo>
                  <a:lnTo>
                    <a:pt x="9136037" y="114147"/>
                  </a:lnTo>
                  <a:lnTo>
                    <a:pt x="9136037" y="191135"/>
                  </a:lnTo>
                  <a:lnTo>
                    <a:pt x="8987879" y="191135"/>
                  </a:lnTo>
                  <a:lnTo>
                    <a:pt x="8987879" y="221132"/>
                  </a:lnTo>
                  <a:lnTo>
                    <a:pt x="9349118" y="221132"/>
                  </a:lnTo>
                  <a:lnTo>
                    <a:pt x="9349118" y="191135"/>
                  </a:lnTo>
                  <a:close/>
                </a:path>
                <a:path w="12862560" h="407035">
                  <a:moveTo>
                    <a:pt x="9717519" y="340652"/>
                  </a:moveTo>
                  <a:lnTo>
                    <a:pt x="9708324" y="313080"/>
                  </a:lnTo>
                  <a:lnTo>
                    <a:pt x="9696120" y="303936"/>
                  </a:lnTo>
                  <a:lnTo>
                    <a:pt x="9681540" y="293027"/>
                  </a:lnTo>
                  <a:lnTo>
                    <a:pt x="9680816" y="292823"/>
                  </a:lnTo>
                  <a:lnTo>
                    <a:pt x="9680816" y="340652"/>
                  </a:lnTo>
                  <a:lnTo>
                    <a:pt x="9674212" y="356577"/>
                  </a:lnTo>
                  <a:lnTo>
                    <a:pt x="9654794" y="368058"/>
                  </a:lnTo>
                  <a:lnTo>
                    <a:pt x="9623222" y="375018"/>
                  </a:lnTo>
                  <a:lnTo>
                    <a:pt x="9580093" y="377355"/>
                  </a:lnTo>
                  <a:lnTo>
                    <a:pt x="9537167" y="375018"/>
                  </a:lnTo>
                  <a:lnTo>
                    <a:pt x="9505569" y="368058"/>
                  </a:lnTo>
                  <a:lnTo>
                    <a:pt x="9486049" y="356577"/>
                  </a:lnTo>
                  <a:lnTo>
                    <a:pt x="9479382" y="340652"/>
                  </a:lnTo>
                  <a:lnTo>
                    <a:pt x="9486049" y="324904"/>
                  </a:lnTo>
                  <a:lnTo>
                    <a:pt x="9505569" y="313397"/>
                  </a:lnTo>
                  <a:lnTo>
                    <a:pt x="9537167" y="306336"/>
                  </a:lnTo>
                  <a:lnTo>
                    <a:pt x="9580093" y="303936"/>
                  </a:lnTo>
                  <a:lnTo>
                    <a:pt x="9623222" y="306336"/>
                  </a:lnTo>
                  <a:lnTo>
                    <a:pt x="9654794" y="313397"/>
                  </a:lnTo>
                  <a:lnTo>
                    <a:pt x="9674212" y="324904"/>
                  </a:lnTo>
                  <a:lnTo>
                    <a:pt x="9680816" y="340652"/>
                  </a:lnTo>
                  <a:lnTo>
                    <a:pt x="9680816" y="292823"/>
                  </a:lnTo>
                  <a:lnTo>
                    <a:pt x="9638398" y="280784"/>
                  </a:lnTo>
                  <a:lnTo>
                    <a:pt x="9580093" y="276631"/>
                  </a:lnTo>
                  <a:lnTo>
                    <a:pt x="9521800" y="280784"/>
                  </a:lnTo>
                  <a:lnTo>
                    <a:pt x="9478658" y="293027"/>
                  </a:lnTo>
                  <a:lnTo>
                    <a:pt x="9451873" y="313080"/>
                  </a:lnTo>
                  <a:lnTo>
                    <a:pt x="9442679" y="340652"/>
                  </a:lnTo>
                  <a:lnTo>
                    <a:pt x="9451873" y="368465"/>
                  </a:lnTo>
                  <a:lnTo>
                    <a:pt x="9478658" y="388658"/>
                  </a:lnTo>
                  <a:lnTo>
                    <a:pt x="9521800" y="400951"/>
                  </a:lnTo>
                  <a:lnTo>
                    <a:pt x="9580093" y="405104"/>
                  </a:lnTo>
                  <a:lnTo>
                    <a:pt x="9638398" y="400951"/>
                  </a:lnTo>
                  <a:lnTo>
                    <a:pt x="9681540" y="388658"/>
                  </a:lnTo>
                  <a:lnTo>
                    <a:pt x="9696539" y="377355"/>
                  </a:lnTo>
                  <a:lnTo>
                    <a:pt x="9708324" y="368465"/>
                  </a:lnTo>
                  <a:lnTo>
                    <a:pt x="9717519" y="340652"/>
                  </a:lnTo>
                  <a:close/>
                </a:path>
                <a:path w="12862560" h="407035">
                  <a:moveTo>
                    <a:pt x="9761842" y="216649"/>
                  </a:moveTo>
                  <a:lnTo>
                    <a:pt x="9598457" y="216649"/>
                  </a:lnTo>
                  <a:lnTo>
                    <a:pt x="9598457" y="177253"/>
                  </a:lnTo>
                  <a:lnTo>
                    <a:pt x="9719310" y="177253"/>
                  </a:lnTo>
                  <a:lnTo>
                    <a:pt x="9719310" y="148615"/>
                  </a:lnTo>
                  <a:lnTo>
                    <a:pt x="9482963" y="148615"/>
                  </a:lnTo>
                  <a:lnTo>
                    <a:pt x="9482963" y="109220"/>
                  </a:lnTo>
                  <a:lnTo>
                    <a:pt x="9706331" y="109220"/>
                  </a:lnTo>
                  <a:lnTo>
                    <a:pt x="9706331" y="81470"/>
                  </a:lnTo>
                  <a:lnTo>
                    <a:pt x="9482963" y="81470"/>
                  </a:lnTo>
                  <a:lnTo>
                    <a:pt x="9482963" y="44310"/>
                  </a:lnTo>
                  <a:lnTo>
                    <a:pt x="9717075" y="44310"/>
                  </a:lnTo>
                  <a:lnTo>
                    <a:pt x="9717075" y="15659"/>
                  </a:lnTo>
                  <a:lnTo>
                    <a:pt x="9446260" y="15659"/>
                  </a:lnTo>
                  <a:lnTo>
                    <a:pt x="9446260" y="177253"/>
                  </a:lnTo>
                  <a:lnTo>
                    <a:pt x="9561741" y="177253"/>
                  </a:lnTo>
                  <a:lnTo>
                    <a:pt x="9561741" y="216649"/>
                  </a:lnTo>
                  <a:lnTo>
                    <a:pt x="9398356" y="216649"/>
                  </a:lnTo>
                  <a:lnTo>
                    <a:pt x="9398356" y="246189"/>
                  </a:lnTo>
                  <a:lnTo>
                    <a:pt x="9761842" y="246189"/>
                  </a:lnTo>
                  <a:lnTo>
                    <a:pt x="9761842" y="216649"/>
                  </a:lnTo>
                  <a:close/>
                </a:path>
                <a:path w="12862560" h="407035">
                  <a:moveTo>
                    <a:pt x="10047427" y="200088"/>
                  </a:moveTo>
                  <a:lnTo>
                    <a:pt x="10007638" y="179476"/>
                  </a:lnTo>
                  <a:lnTo>
                    <a:pt x="9976815" y="150342"/>
                  </a:lnTo>
                  <a:lnTo>
                    <a:pt x="9956914" y="115417"/>
                  </a:lnTo>
                  <a:lnTo>
                    <a:pt x="9949840" y="77431"/>
                  </a:lnTo>
                  <a:lnTo>
                    <a:pt x="9949840" y="61315"/>
                  </a:lnTo>
                  <a:lnTo>
                    <a:pt x="10038029" y="61315"/>
                  </a:lnTo>
                  <a:lnTo>
                    <a:pt x="10038029" y="31330"/>
                  </a:lnTo>
                  <a:lnTo>
                    <a:pt x="9823615" y="31330"/>
                  </a:lnTo>
                  <a:lnTo>
                    <a:pt x="9823615" y="61315"/>
                  </a:lnTo>
                  <a:lnTo>
                    <a:pt x="9913137" y="61315"/>
                  </a:lnTo>
                  <a:lnTo>
                    <a:pt x="9913137" y="77431"/>
                  </a:lnTo>
                  <a:lnTo>
                    <a:pt x="9905708" y="119024"/>
                  </a:lnTo>
                  <a:lnTo>
                    <a:pt x="9884880" y="156667"/>
                  </a:lnTo>
                  <a:lnTo>
                    <a:pt x="9852901" y="187591"/>
                  </a:lnTo>
                  <a:lnTo>
                    <a:pt x="9811969" y="209042"/>
                  </a:lnTo>
                  <a:lnTo>
                    <a:pt x="9831222" y="238137"/>
                  </a:lnTo>
                  <a:lnTo>
                    <a:pt x="9864395" y="221589"/>
                  </a:lnTo>
                  <a:lnTo>
                    <a:pt x="9892830" y="198742"/>
                  </a:lnTo>
                  <a:lnTo>
                    <a:pt x="9915639" y="170535"/>
                  </a:lnTo>
                  <a:lnTo>
                    <a:pt x="9931946" y="137871"/>
                  </a:lnTo>
                  <a:lnTo>
                    <a:pt x="9948380" y="167360"/>
                  </a:lnTo>
                  <a:lnTo>
                    <a:pt x="9970440" y="192874"/>
                  </a:lnTo>
                  <a:lnTo>
                    <a:pt x="9997529" y="213601"/>
                  </a:lnTo>
                  <a:lnTo>
                    <a:pt x="10029076" y="228739"/>
                  </a:lnTo>
                  <a:lnTo>
                    <a:pt x="10047427" y="200088"/>
                  </a:lnTo>
                  <a:close/>
                </a:path>
                <a:path w="12862560" h="407035">
                  <a:moveTo>
                    <a:pt x="10140988" y="266344"/>
                  </a:moveTo>
                  <a:lnTo>
                    <a:pt x="9872853" y="266344"/>
                  </a:lnTo>
                  <a:lnTo>
                    <a:pt x="9872853" y="295884"/>
                  </a:lnTo>
                  <a:lnTo>
                    <a:pt x="10104285" y="295884"/>
                  </a:lnTo>
                  <a:lnTo>
                    <a:pt x="10104285" y="406006"/>
                  </a:lnTo>
                  <a:lnTo>
                    <a:pt x="10140988" y="406006"/>
                  </a:lnTo>
                  <a:lnTo>
                    <a:pt x="10140988" y="266344"/>
                  </a:lnTo>
                  <a:close/>
                </a:path>
                <a:path w="12862560" h="407035">
                  <a:moveTo>
                    <a:pt x="10140988" y="4025"/>
                  </a:moveTo>
                  <a:lnTo>
                    <a:pt x="10104285" y="4025"/>
                  </a:lnTo>
                  <a:lnTo>
                    <a:pt x="10104285" y="108775"/>
                  </a:lnTo>
                  <a:lnTo>
                    <a:pt x="10025939" y="108775"/>
                  </a:lnTo>
                  <a:lnTo>
                    <a:pt x="10025939" y="138760"/>
                  </a:lnTo>
                  <a:lnTo>
                    <a:pt x="10104285" y="138760"/>
                  </a:lnTo>
                  <a:lnTo>
                    <a:pt x="10104285" y="244411"/>
                  </a:lnTo>
                  <a:lnTo>
                    <a:pt x="10140988" y="244411"/>
                  </a:lnTo>
                  <a:lnTo>
                    <a:pt x="10140988" y="4025"/>
                  </a:lnTo>
                  <a:close/>
                </a:path>
                <a:path w="12862560" h="407035">
                  <a:moveTo>
                    <a:pt x="10549674" y="140106"/>
                  </a:moveTo>
                  <a:lnTo>
                    <a:pt x="10538587" y="94627"/>
                  </a:lnTo>
                  <a:lnTo>
                    <a:pt x="10514762" y="67398"/>
                  </a:lnTo>
                  <a:lnTo>
                    <a:pt x="10514762" y="140106"/>
                  </a:lnTo>
                  <a:lnTo>
                    <a:pt x="10506354" y="173355"/>
                  </a:lnTo>
                  <a:lnTo>
                    <a:pt x="10483088" y="198920"/>
                  </a:lnTo>
                  <a:lnTo>
                    <a:pt x="10447909" y="215328"/>
                  </a:lnTo>
                  <a:lnTo>
                    <a:pt x="10403751" y="221132"/>
                  </a:lnTo>
                  <a:lnTo>
                    <a:pt x="10359771" y="215328"/>
                  </a:lnTo>
                  <a:lnTo>
                    <a:pt x="10324579" y="198920"/>
                  </a:lnTo>
                  <a:lnTo>
                    <a:pt x="10301211" y="173355"/>
                  </a:lnTo>
                  <a:lnTo>
                    <a:pt x="10292740" y="140106"/>
                  </a:lnTo>
                  <a:lnTo>
                    <a:pt x="10301211" y="107048"/>
                  </a:lnTo>
                  <a:lnTo>
                    <a:pt x="10324579" y="81470"/>
                  </a:lnTo>
                  <a:lnTo>
                    <a:pt x="10359771" y="64947"/>
                  </a:lnTo>
                  <a:lnTo>
                    <a:pt x="10403751" y="59080"/>
                  </a:lnTo>
                  <a:lnTo>
                    <a:pt x="10447909" y="64947"/>
                  </a:lnTo>
                  <a:lnTo>
                    <a:pt x="10483088" y="81470"/>
                  </a:lnTo>
                  <a:lnTo>
                    <a:pt x="10506354" y="107048"/>
                  </a:lnTo>
                  <a:lnTo>
                    <a:pt x="10514762" y="140106"/>
                  </a:lnTo>
                  <a:lnTo>
                    <a:pt x="10514762" y="67398"/>
                  </a:lnTo>
                  <a:lnTo>
                    <a:pt x="10507942" y="59588"/>
                  </a:lnTo>
                  <a:lnTo>
                    <a:pt x="10506900" y="59080"/>
                  </a:lnTo>
                  <a:lnTo>
                    <a:pt x="10461676" y="37058"/>
                  </a:lnTo>
                  <a:lnTo>
                    <a:pt x="10403751" y="29095"/>
                  </a:lnTo>
                  <a:lnTo>
                    <a:pt x="10345826" y="37058"/>
                  </a:lnTo>
                  <a:lnTo>
                    <a:pt x="10299560" y="59588"/>
                  </a:lnTo>
                  <a:lnTo>
                    <a:pt x="10268915" y="94627"/>
                  </a:lnTo>
                  <a:lnTo>
                    <a:pt x="10257815" y="140106"/>
                  </a:lnTo>
                  <a:lnTo>
                    <a:pt x="10268915" y="185775"/>
                  </a:lnTo>
                  <a:lnTo>
                    <a:pt x="10299560" y="220789"/>
                  </a:lnTo>
                  <a:lnTo>
                    <a:pt x="10345826" y="243217"/>
                  </a:lnTo>
                  <a:lnTo>
                    <a:pt x="10403751" y="251117"/>
                  </a:lnTo>
                  <a:lnTo>
                    <a:pt x="10461676" y="243217"/>
                  </a:lnTo>
                  <a:lnTo>
                    <a:pt x="10507243" y="221132"/>
                  </a:lnTo>
                  <a:lnTo>
                    <a:pt x="10507942" y="220789"/>
                  </a:lnTo>
                  <a:lnTo>
                    <a:pt x="10538587" y="185775"/>
                  </a:lnTo>
                  <a:lnTo>
                    <a:pt x="10549674" y="140106"/>
                  </a:lnTo>
                  <a:close/>
                </a:path>
                <a:path w="12862560" h="407035">
                  <a:moveTo>
                    <a:pt x="10586834" y="321843"/>
                  </a:moveTo>
                  <a:lnTo>
                    <a:pt x="10222014" y="321843"/>
                  </a:lnTo>
                  <a:lnTo>
                    <a:pt x="10222014" y="352285"/>
                  </a:lnTo>
                  <a:lnTo>
                    <a:pt x="10586834" y="352285"/>
                  </a:lnTo>
                  <a:lnTo>
                    <a:pt x="10586834" y="321843"/>
                  </a:lnTo>
                  <a:close/>
                </a:path>
                <a:path w="12862560" h="407035">
                  <a:moveTo>
                    <a:pt x="10998657" y="326034"/>
                  </a:moveTo>
                  <a:lnTo>
                    <a:pt x="10834370" y="326034"/>
                  </a:lnTo>
                  <a:lnTo>
                    <a:pt x="10834370" y="249834"/>
                  </a:lnTo>
                  <a:lnTo>
                    <a:pt x="10962843" y="249834"/>
                  </a:lnTo>
                  <a:lnTo>
                    <a:pt x="10962843" y="220624"/>
                  </a:lnTo>
                  <a:lnTo>
                    <a:pt x="10715752" y="220624"/>
                  </a:lnTo>
                  <a:lnTo>
                    <a:pt x="10715752" y="155854"/>
                  </a:lnTo>
                  <a:lnTo>
                    <a:pt x="10953445" y="155854"/>
                  </a:lnTo>
                  <a:lnTo>
                    <a:pt x="10953445" y="126644"/>
                  </a:lnTo>
                  <a:lnTo>
                    <a:pt x="10953445" y="63144"/>
                  </a:lnTo>
                  <a:lnTo>
                    <a:pt x="10953445" y="33934"/>
                  </a:lnTo>
                  <a:lnTo>
                    <a:pt x="10678592" y="33934"/>
                  </a:lnTo>
                  <a:lnTo>
                    <a:pt x="10678592" y="63144"/>
                  </a:lnTo>
                  <a:lnTo>
                    <a:pt x="10917631" y="63144"/>
                  </a:lnTo>
                  <a:lnTo>
                    <a:pt x="10917631" y="126644"/>
                  </a:lnTo>
                  <a:lnTo>
                    <a:pt x="10679494" y="126644"/>
                  </a:lnTo>
                  <a:lnTo>
                    <a:pt x="10679494" y="155854"/>
                  </a:lnTo>
                  <a:lnTo>
                    <a:pt x="10679494" y="220624"/>
                  </a:lnTo>
                  <a:lnTo>
                    <a:pt x="10679494" y="249834"/>
                  </a:lnTo>
                  <a:lnTo>
                    <a:pt x="10797223" y="249834"/>
                  </a:lnTo>
                  <a:lnTo>
                    <a:pt x="10797223" y="326034"/>
                  </a:lnTo>
                  <a:lnTo>
                    <a:pt x="10633837" y="326034"/>
                  </a:lnTo>
                  <a:lnTo>
                    <a:pt x="10633837" y="355244"/>
                  </a:lnTo>
                  <a:lnTo>
                    <a:pt x="10998657" y="355244"/>
                  </a:lnTo>
                  <a:lnTo>
                    <a:pt x="10998657" y="326034"/>
                  </a:lnTo>
                  <a:close/>
                </a:path>
                <a:path w="12862560" h="407035">
                  <a:moveTo>
                    <a:pt x="11356175" y="220675"/>
                  </a:moveTo>
                  <a:lnTo>
                    <a:pt x="11349736" y="183756"/>
                  </a:lnTo>
                  <a:lnTo>
                    <a:pt x="11335169" y="160248"/>
                  </a:lnTo>
                  <a:lnTo>
                    <a:pt x="11331829" y="154876"/>
                  </a:lnTo>
                  <a:lnTo>
                    <a:pt x="11323498" y="149123"/>
                  </a:lnTo>
                  <a:lnTo>
                    <a:pt x="11323498" y="220675"/>
                  </a:lnTo>
                  <a:lnTo>
                    <a:pt x="11319510" y="245376"/>
                  </a:lnTo>
                  <a:lnTo>
                    <a:pt x="11308448" y="264769"/>
                  </a:lnTo>
                  <a:lnTo>
                    <a:pt x="11291583" y="277456"/>
                  </a:lnTo>
                  <a:lnTo>
                    <a:pt x="11270221" y="282003"/>
                  </a:lnTo>
                  <a:lnTo>
                    <a:pt x="11248682" y="277456"/>
                  </a:lnTo>
                  <a:lnTo>
                    <a:pt x="11231842" y="264769"/>
                  </a:lnTo>
                  <a:lnTo>
                    <a:pt x="11220869" y="245376"/>
                  </a:lnTo>
                  <a:lnTo>
                    <a:pt x="11216958" y="220675"/>
                  </a:lnTo>
                  <a:lnTo>
                    <a:pt x="11220869" y="196507"/>
                  </a:lnTo>
                  <a:lnTo>
                    <a:pt x="11231842" y="177368"/>
                  </a:lnTo>
                  <a:lnTo>
                    <a:pt x="11248682" y="164782"/>
                  </a:lnTo>
                  <a:lnTo>
                    <a:pt x="11270221" y="160248"/>
                  </a:lnTo>
                  <a:lnTo>
                    <a:pt x="11291583" y="164782"/>
                  </a:lnTo>
                  <a:lnTo>
                    <a:pt x="11308448" y="177368"/>
                  </a:lnTo>
                  <a:lnTo>
                    <a:pt x="11319510" y="196507"/>
                  </a:lnTo>
                  <a:lnTo>
                    <a:pt x="11323498" y="220675"/>
                  </a:lnTo>
                  <a:lnTo>
                    <a:pt x="11323498" y="149123"/>
                  </a:lnTo>
                  <a:lnTo>
                    <a:pt x="11304613" y="136080"/>
                  </a:lnTo>
                  <a:lnTo>
                    <a:pt x="11270221" y="129362"/>
                  </a:lnTo>
                  <a:lnTo>
                    <a:pt x="11235830" y="136080"/>
                  </a:lnTo>
                  <a:lnTo>
                    <a:pt x="11208626" y="154876"/>
                  </a:lnTo>
                  <a:lnTo>
                    <a:pt x="11190719" y="183756"/>
                  </a:lnTo>
                  <a:lnTo>
                    <a:pt x="11184280" y="220675"/>
                  </a:lnTo>
                  <a:lnTo>
                    <a:pt x="11190719" y="258064"/>
                  </a:lnTo>
                  <a:lnTo>
                    <a:pt x="11208626" y="287045"/>
                  </a:lnTo>
                  <a:lnTo>
                    <a:pt x="11235830" y="305790"/>
                  </a:lnTo>
                  <a:lnTo>
                    <a:pt x="11270221" y="312445"/>
                  </a:lnTo>
                  <a:lnTo>
                    <a:pt x="11304613" y="305790"/>
                  </a:lnTo>
                  <a:lnTo>
                    <a:pt x="11331829" y="287045"/>
                  </a:lnTo>
                  <a:lnTo>
                    <a:pt x="11334941" y="282003"/>
                  </a:lnTo>
                  <a:lnTo>
                    <a:pt x="11349736" y="258064"/>
                  </a:lnTo>
                  <a:lnTo>
                    <a:pt x="11356175" y="220675"/>
                  </a:lnTo>
                  <a:close/>
                </a:path>
                <a:path w="12862560" h="407035">
                  <a:moveTo>
                    <a:pt x="11369599" y="72517"/>
                  </a:moveTo>
                  <a:lnTo>
                    <a:pt x="11288128" y="72517"/>
                  </a:lnTo>
                  <a:lnTo>
                    <a:pt x="11288128" y="15659"/>
                  </a:lnTo>
                  <a:lnTo>
                    <a:pt x="11251870" y="15659"/>
                  </a:lnTo>
                  <a:lnTo>
                    <a:pt x="11251870" y="72517"/>
                  </a:lnTo>
                  <a:lnTo>
                    <a:pt x="11170399" y="72517"/>
                  </a:lnTo>
                  <a:lnTo>
                    <a:pt x="11170399" y="102501"/>
                  </a:lnTo>
                  <a:lnTo>
                    <a:pt x="11369599" y="102501"/>
                  </a:lnTo>
                  <a:lnTo>
                    <a:pt x="11369599" y="72517"/>
                  </a:lnTo>
                  <a:close/>
                </a:path>
                <a:path w="12862560" h="407035">
                  <a:moveTo>
                    <a:pt x="11511051" y="3581"/>
                  </a:moveTo>
                  <a:lnTo>
                    <a:pt x="11475695" y="3581"/>
                  </a:lnTo>
                  <a:lnTo>
                    <a:pt x="11475695" y="173228"/>
                  </a:lnTo>
                  <a:lnTo>
                    <a:pt x="11424209" y="173228"/>
                  </a:lnTo>
                  <a:lnTo>
                    <a:pt x="11424209" y="12979"/>
                  </a:lnTo>
                  <a:lnTo>
                    <a:pt x="11389741" y="12979"/>
                  </a:lnTo>
                  <a:lnTo>
                    <a:pt x="11389741" y="385864"/>
                  </a:lnTo>
                  <a:lnTo>
                    <a:pt x="11424209" y="385864"/>
                  </a:lnTo>
                  <a:lnTo>
                    <a:pt x="11424209" y="203225"/>
                  </a:lnTo>
                  <a:lnTo>
                    <a:pt x="11475695" y="203225"/>
                  </a:lnTo>
                  <a:lnTo>
                    <a:pt x="11475695" y="405104"/>
                  </a:lnTo>
                  <a:lnTo>
                    <a:pt x="11511051" y="405104"/>
                  </a:lnTo>
                  <a:lnTo>
                    <a:pt x="11511051" y="203225"/>
                  </a:lnTo>
                  <a:lnTo>
                    <a:pt x="11511051" y="173228"/>
                  </a:lnTo>
                  <a:lnTo>
                    <a:pt x="11511051" y="3581"/>
                  </a:lnTo>
                  <a:close/>
                </a:path>
                <a:path w="12862560" h="407035">
                  <a:moveTo>
                    <a:pt x="11819484" y="196951"/>
                  </a:moveTo>
                  <a:lnTo>
                    <a:pt x="11817312" y="180835"/>
                  </a:lnTo>
                  <a:lnTo>
                    <a:pt x="11815445" y="166966"/>
                  </a:lnTo>
                  <a:lnTo>
                    <a:pt x="11776456" y="173850"/>
                  </a:lnTo>
                  <a:lnTo>
                    <a:pt x="11736222" y="178104"/>
                  </a:lnTo>
                  <a:lnTo>
                    <a:pt x="11690934" y="180251"/>
                  </a:lnTo>
                  <a:lnTo>
                    <a:pt x="11636845" y="180835"/>
                  </a:lnTo>
                  <a:lnTo>
                    <a:pt x="11636845" y="64452"/>
                  </a:lnTo>
                  <a:lnTo>
                    <a:pt x="11777853" y="64452"/>
                  </a:lnTo>
                  <a:lnTo>
                    <a:pt x="11777853" y="34912"/>
                  </a:lnTo>
                  <a:lnTo>
                    <a:pt x="11600586" y="34912"/>
                  </a:lnTo>
                  <a:lnTo>
                    <a:pt x="11600586" y="210832"/>
                  </a:lnTo>
                  <a:lnTo>
                    <a:pt x="11631917" y="210832"/>
                  </a:lnTo>
                  <a:lnTo>
                    <a:pt x="11689169" y="210235"/>
                  </a:lnTo>
                  <a:lnTo>
                    <a:pt x="11736781" y="208089"/>
                  </a:lnTo>
                  <a:lnTo>
                    <a:pt x="11778844" y="203847"/>
                  </a:lnTo>
                  <a:lnTo>
                    <a:pt x="11819484" y="196951"/>
                  </a:lnTo>
                  <a:close/>
                </a:path>
                <a:path w="12862560" h="407035">
                  <a:moveTo>
                    <a:pt x="11898706" y="328117"/>
                  </a:moveTo>
                  <a:lnTo>
                    <a:pt x="11889473" y="295681"/>
                  </a:lnTo>
                  <a:lnTo>
                    <a:pt x="11873078" y="280670"/>
                  </a:lnTo>
                  <a:lnTo>
                    <a:pt x="11863070" y="271487"/>
                  </a:lnTo>
                  <a:lnTo>
                    <a:pt x="11862448" y="271272"/>
                  </a:lnTo>
                  <a:lnTo>
                    <a:pt x="11862448" y="328117"/>
                  </a:lnTo>
                  <a:lnTo>
                    <a:pt x="11855793" y="347992"/>
                  </a:lnTo>
                  <a:lnTo>
                    <a:pt x="11836718" y="362915"/>
                  </a:lnTo>
                  <a:lnTo>
                    <a:pt x="11806555" y="372300"/>
                  </a:lnTo>
                  <a:lnTo>
                    <a:pt x="11766652" y="375564"/>
                  </a:lnTo>
                  <a:lnTo>
                    <a:pt x="11726507" y="372300"/>
                  </a:lnTo>
                  <a:lnTo>
                    <a:pt x="11696205" y="362915"/>
                  </a:lnTo>
                  <a:lnTo>
                    <a:pt x="11677079" y="347992"/>
                  </a:lnTo>
                  <a:lnTo>
                    <a:pt x="11670411" y="328117"/>
                  </a:lnTo>
                  <a:lnTo>
                    <a:pt x="11677079" y="308241"/>
                  </a:lnTo>
                  <a:lnTo>
                    <a:pt x="11696205" y="293306"/>
                  </a:lnTo>
                  <a:lnTo>
                    <a:pt x="11726507" y="283921"/>
                  </a:lnTo>
                  <a:lnTo>
                    <a:pt x="11766652" y="280670"/>
                  </a:lnTo>
                  <a:lnTo>
                    <a:pt x="11806555" y="283921"/>
                  </a:lnTo>
                  <a:lnTo>
                    <a:pt x="11836718" y="293306"/>
                  </a:lnTo>
                  <a:lnTo>
                    <a:pt x="11855793" y="308241"/>
                  </a:lnTo>
                  <a:lnTo>
                    <a:pt x="11862448" y="328117"/>
                  </a:lnTo>
                  <a:lnTo>
                    <a:pt x="11862448" y="271272"/>
                  </a:lnTo>
                  <a:lnTo>
                    <a:pt x="11821465" y="256349"/>
                  </a:lnTo>
                  <a:lnTo>
                    <a:pt x="11766652" y="251117"/>
                  </a:lnTo>
                  <a:lnTo>
                    <a:pt x="11711584" y="256349"/>
                  </a:lnTo>
                  <a:lnTo>
                    <a:pt x="11669852" y="271487"/>
                  </a:lnTo>
                  <a:lnTo>
                    <a:pt x="11643398" y="295681"/>
                  </a:lnTo>
                  <a:lnTo>
                    <a:pt x="11634153" y="328117"/>
                  </a:lnTo>
                  <a:lnTo>
                    <a:pt x="11643398" y="360540"/>
                  </a:lnTo>
                  <a:lnTo>
                    <a:pt x="11669852" y="384733"/>
                  </a:lnTo>
                  <a:lnTo>
                    <a:pt x="11711584" y="399872"/>
                  </a:lnTo>
                  <a:lnTo>
                    <a:pt x="11766652" y="405104"/>
                  </a:lnTo>
                  <a:lnTo>
                    <a:pt x="11821465" y="399872"/>
                  </a:lnTo>
                  <a:lnTo>
                    <a:pt x="11863070" y="384733"/>
                  </a:lnTo>
                  <a:lnTo>
                    <a:pt x="11873078" y="375564"/>
                  </a:lnTo>
                  <a:lnTo>
                    <a:pt x="11889473" y="360540"/>
                  </a:lnTo>
                  <a:lnTo>
                    <a:pt x="11898706" y="328117"/>
                  </a:lnTo>
                  <a:close/>
                </a:path>
                <a:path w="12862560" h="407035">
                  <a:moveTo>
                    <a:pt x="11953773" y="108318"/>
                  </a:moveTo>
                  <a:lnTo>
                    <a:pt x="11894680" y="108318"/>
                  </a:lnTo>
                  <a:lnTo>
                    <a:pt x="11894680" y="4025"/>
                  </a:lnTo>
                  <a:lnTo>
                    <a:pt x="11857533" y="4025"/>
                  </a:lnTo>
                  <a:lnTo>
                    <a:pt x="11857533" y="243065"/>
                  </a:lnTo>
                  <a:lnTo>
                    <a:pt x="11894680" y="243065"/>
                  </a:lnTo>
                  <a:lnTo>
                    <a:pt x="11894680" y="138760"/>
                  </a:lnTo>
                  <a:lnTo>
                    <a:pt x="11953773" y="138760"/>
                  </a:lnTo>
                  <a:lnTo>
                    <a:pt x="11953773" y="108318"/>
                  </a:lnTo>
                  <a:close/>
                </a:path>
                <a:path w="12862560" h="407035">
                  <a:moveTo>
                    <a:pt x="12370346" y="289166"/>
                  </a:moveTo>
                  <a:lnTo>
                    <a:pt x="12328627" y="262775"/>
                  </a:lnTo>
                  <a:lnTo>
                    <a:pt x="12294464" y="224040"/>
                  </a:lnTo>
                  <a:lnTo>
                    <a:pt x="12280671" y="196062"/>
                  </a:lnTo>
                  <a:lnTo>
                    <a:pt x="12271388" y="177241"/>
                  </a:lnTo>
                  <a:lnTo>
                    <a:pt x="12262904" y="126682"/>
                  </a:lnTo>
                  <a:lnTo>
                    <a:pt x="12262904" y="75641"/>
                  </a:lnTo>
                  <a:lnTo>
                    <a:pt x="12357367" y="75641"/>
                  </a:lnTo>
                  <a:lnTo>
                    <a:pt x="12357367" y="45212"/>
                  </a:lnTo>
                  <a:lnTo>
                    <a:pt x="12133097" y="45212"/>
                  </a:lnTo>
                  <a:lnTo>
                    <a:pt x="12133097" y="75641"/>
                  </a:lnTo>
                  <a:lnTo>
                    <a:pt x="12226201" y="75641"/>
                  </a:lnTo>
                  <a:lnTo>
                    <a:pt x="12226201" y="126682"/>
                  </a:lnTo>
                  <a:lnTo>
                    <a:pt x="12217679" y="179031"/>
                  </a:lnTo>
                  <a:lnTo>
                    <a:pt x="12194591" y="228625"/>
                  </a:lnTo>
                  <a:lnTo>
                    <a:pt x="12160669" y="270332"/>
                  </a:lnTo>
                  <a:lnTo>
                    <a:pt x="12119661" y="299021"/>
                  </a:lnTo>
                  <a:lnTo>
                    <a:pt x="12141149" y="328561"/>
                  </a:lnTo>
                  <a:lnTo>
                    <a:pt x="12173991" y="306285"/>
                  </a:lnTo>
                  <a:lnTo>
                    <a:pt x="12203100" y="275577"/>
                  </a:lnTo>
                  <a:lnTo>
                    <a:pt x="12227077" y="238226"/>
                  </a:lnTo>
                  <a:lnTo>
                    <a:pt x="12244553" y="196062"/>
                  </a:lnTo>
                  <a:lnTo>
                    <a:pt x="12262561" y="235432"/>
                  </a:lnTo>
                  <a:lnTo>
                    <a:pt x="12286920" y="269976"/>
                  </a:lnTo>
                  <a:lnTo>
                    <a:pt x="12316384" y="298221"/>
                  </a:lnTo>
                  <a:lnTo>
                    <a:pt x="12349747" y="318719"/>
                  </a:lnTo>
                  <a:lnTo>
                    <a:pt x="12370346" y="289166"/>
                  </a:lnTo>
                  <a:close/>
                </a:path>
                <a:path w="12862560" h="407035">
                  <a:moveTo>
                    <a:pt x="12448235" y="4470"/>
                  </a:moveTo>
                  <a:lnTo>
                    <a:pt x="12411520" y="4470"/>
                  </a:lnTo>
                  <a:lnTo>
                    <a:pt x="12411520" y="405549"/>
                  </a:lnTo>
                  <a:lnTo>
                    <a:pt x="12448235" y="405549"/>
                  </a:lnTo>
                  <a:lnTo>
                    <a:pt x="12448235" y="4470"/>
                  </a:lnTo>
                  <a:close/>
                </a:path>
                <a:path w="12862560" h="407035">
                  <a:moveTo>
                    <a:pt x="12862293" y="262763"/>
                  </a:moveTo>
                  <a:lnTo>
                    <a:pt x="12593714" y="262763"/>
                  </a:lnTo>
                  <a:lnTo>
                    <a:pt x="12593714" y="292747"/>
                  </a:lnTo>
                  <a:lnTo>
                    <a:pt x="12825146" y="292747"/>
                  </a:lnTo>
                  <a:lnTo>
                    <a:pt x="12825146" y="406006"/>
                  </a:lnTo>
                  <a:lnTo>
                    <a:pt x="12862293" y="406006"/>
                  </a:lnTo>
                  <a:lnTo>
                    <a:pt x="12862293" y="262763"/>
                  </a:lnTo>
                  <a:close/>
                </a:path>
                <a:path w="12862560" h="407035">
                  <a:moveTo>
                    <a:pt x="12862293" y="4025"/>
                  </a:moveTo>
                  <a:lnTo>
                    <a:pt x="12825146" y="4470"/>
                  </a:lnTo>
                  <a:lnTo>
                    <a:pt x="12825146" y="63106"/>
                  </a:lnTo>
                  <a:lnTo>
                    <a:pt x="12825146" y="92659"/>
                  </a:lnTo>
                  <a:lnTo>
                    <a:pt x="12825146" y="153085"/>
                  </a:lnTo>
                  <a:lnTo>
                    <a:pt x="12739637" y="153085"/>
                  </a:lnTo>
                  <a:lnTo>
                    <a:pt x="12741478" y="145935"/>
                  </a:lnTo>
                  <a:lnTo>
                    <a:pt x="12742888" y="138544"/>
                  </a:lnTo>
                  <a:lnTo>
                    <a:pt x="12743802" y="130797"/>
                  </a:lnTo>
                  <a:lnTo>
                    <a:pt x="12744120" y="122643"/>
                  </a:lnTo>
                  <a:lnTo>
                    <a:pt x="12743802" y="114757"/>
                  </a:lnTo>
                  <a:lnTo>
                    <a:pt x="12742888" y="107149"/>
                  </a:lnTo>
                  <a:lnTo>
                    <a:pt x="12741478" y="99796"/>
                  </a:lnTo>
                  <a:lnTo>
                    <a:pt x="12739637" y="92659"/>
                  </a:lnTo>
                  <a:lnTo>
                    <a:pt x="12825146" y="92659"/>
                  </a:lnTo>
                  <a:lnTo>
                    <a:pt x="12825146" y="63106"/>
                  </a:lnTo>
                  <a:lnTo>
                    <a:pt x="12723978" y="63106"/>
                  </a:lnTo>
                  <a:lnTo>
                    <a:pt x="12718377" y="57746"/>
                  </a:lnTo>
                  <a:lnTo>
                    <a:pt x="12709208" y="48958"/>
                  </a:lnTo>
                  <a:lnTo>
                    <a:pt x="12709208" y="122643"/>
                  </a:lnTo>
                  <a:lnTo>
                    <a:pt x="12704039" y="149174"/>
                  </a:lnTo>
                  <a:lnTo>
                    <a:pt x="12689726" y="169989"/>
                  </a:lnTo>
                  <a:lnTo>
                    <a:pt x="12668034" y="183578"/>
                  </a:lnTo>
                  <a:lnTo>
                    <a:pt x="12640717" y="188455"/>
                  </a:lnTo>
                  <a:lnTo>
                    <a:pt x="12613653" y="183578"/>
                  </a:lnTo>
                  <a:lnTo>
                    <a:pt x="12592088" y="169989"/>
                  </a:lnTo>
                  <a:lnTo>
                    <a:pt x="12577826" y="149174"/>
                  </a:lnTo>
                  <a:lnTo>
                    <a:pt x="12572670" y="122643"/>
                  </a:lnTo>
                  <a:lnTo>
                    <a:pt x="12577826" y="96647"/>
                  </a:lnTo>
                  <a:lnTo>
                    <a:pt x="12592088" y="76098"/>
                  </a:lnTo>
                  <a:lnTo>
                    <a:pt x="12613653" y="62598"/>
                  </a:lnTo>
                  <a:lnTo>
                    <a:pt x="12640717" y="57746"/>
                  </a:lnTo>
                  <a:lnTo>
                    <a:pt x="12668034" y="62598"/>
                  </a:lnTo>
                  <a:lnTo>
                    <a:pt x="12689726" y="76098"/>
                  </a:lnTo>
                  <a:lnTo>
                    <a:pt x="12704039" y="96647"/>
                  </a:lnTo>
                  <a:lnTo>
                    <a:pt x="12709208" y="122643"/>
                  </a:lnTo>
                  <a:lnTo>
                    <a:pt x="12709208" y="48958"/>
                  </a:lnTo>
                  <a:lnTo>
                    <a:pt x="12707950" y="47752"/>
                  </a:lnTo>
                  <a:lnTo>
                    <a:pt x="12688392" y="36195"/>
                  </a:lnTo>
                  <a:lnTo>
                    <a:pt x="12665812" y="28930"/>
                  </a:lnTo>
                  <a:lnTo>
                    <a:pt x="12640717" y="26403"/>
                  </a:lnTo>
                  <a:lnTo>
                    <a:pt x="12599695" y="33515"/>
                  </a:lnTo>
                  <a:lnTo>
                    <a:pt x="12567082" y="53378"/>
                  </a:lnTo>
                  <a:lnTo>
                    <a:pt x="12545530" y="83820"/>
                  </a:lnTo>
                  <a:lnTo>
                    <a:pt x="12537758" y="122643"/>
                  </a:lnTo>
                  <a:lnTo>
                    <a:pt x="12545530" y="161810"/>
                  </a:lnTo>
                  <a:lnTo>
                    <a:pt x="12567082" y="192532"/>
                  </a:lnTo>
                  <a:lnTo>
                    <a:pt x="12599695" y="212598"/>
                  </a:lnTo>
                  <a:lnTo>
                    <a:pt x="12640717" y="219786"/>
                  </a:lnTo>
                  <a:lnTo>
                    <a:pt x="12665736" y="217258"/>
                  </a:lnTo>
                  <a:lnTo>
                    <a:pt x="12688164" y="209994"/>
                  </a:lnTo>
                  <a:lnTo>
                    <a:pt x="12707569" y="198450"/>
                  </a:lnTo>
                  <a:lnTo>
                    <a:pt x="12717945" y="188455"/>
                  </a:lnTo>
                  <a:lnTo>
                    <a:pt x="12723533" y="183083"/>
                  </a:lnTo>
                  <a:lnTo>
                    <a:pt x="12825146" y="183083"/>
                  </a:lnTo>
                  <a:lnTo>
                    <a:pt x="12825146" y="240830"/>
                  </a:lnTo>
                  <a:lnTo>
                    <a:pt x="12862293" y="240830"/>
                  </a:lnTo>
                  <a:lnTo>
                    <a:pt x="12862293" y="183083"/>
                  </a:lnTo>
                  <a:lnTo>
                    <a:pt x="12862293" y="153085"/>
                  </a:lnTo>
                  <a:lnTo>
                    <a:pt x="12862293" y="92659"/>
                  </a:lnTo>
                  <a:lnTo>
                    <a:pt x="12862293" y="63106"/>
                  </a:lnTo>
                  <a:lnTo>
                    <a:pt x="12862293" y="40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429129" y="5383542"/>
              <a:ext cx="13843000" cy="939800"/>
            </a:xfrm>
            <a:custGeom>
              <a:avLst/>
              <a:gdLst/>
              <a:ahLst/>
              <a:cxnLst/>
              <a:rect l="l" t="t" r="r" b="b"/>
              <a:pathLst>
                <a:path w="13843000" h="939800">
                  <a:moveTo>
                    <a:pt x="229641" y="583844"/>
                  </a:moveTo>
                  <a:lnTo>
                    <a:pt x="25958" y="583844"/>
                  </a:lnTo>
                  <a:lnTo>
                    <a:pt x="25958" y="613829"/>
                  </a:lnTo>
                  <a:lnTo>
                    <a:pt x="193382" y="613829"/>
                  </a:lnTo>
                  <a:lnTo>
                    <a:pt x="193001" y="640041"/>
                  </a:lnTo>
                  <a:lnTo>
                    <a:pt x="191414" y="672414"/>
                  </a:lnTo>
                  <a:lnTo>
                    <a:pt x="187896" y="711085"/>
                  </a:lnTo>
                  <a:lnTo>
                    <a:pt x="181737" y="756183"/>
                  </a:lnTo>
                  <a:lnTo>
                    <a:pt x="217995" y="760653"/>
                  </a:lnTo>
                  <a:lnTo>
                    <a:pt x="224726" y="709104"/>
                  </a:lnTo>
                  <a:lnTo>
                    <a:pt x="228180" y="665873"/>
                  </a:lnTo>
                  <a:lnTo>
                    <a:pt x="229450" y="630859"/>
                  </a:lnTo>
                  <a:lnTo>
                    <a:pt x="229565" y="613829"/>
                  </a:lnTo>
                  <a:lnTo>
                    <a:pt x="229641" y="583844"/>
                  </a:lnTo>
                  <a:close/>
                </a:path>
                <a:path w="13843000" h="939800">
                  <a:moveTo>
                    <a:pt x="268135" y="837196"/>
                  </a:moveTo>
                  <a:lnTo>
                    <a:pt x="266458" y="820191"/>
                  </a:lnTo>
                  <a:lnTo>
                    <a:pt x="265442" y="809891"/>
                  </a:lnTo>
                  <a:lnTo>
                    <a:pt x="231292" y="813701"/>
                  </a:lnTo>
                  <a:lnTo>
                    <a:pt x="196291" y="816559"/>
                  </a:lnTo>
                  <a:lnTo>
                    <a:pt x="160947" y="818642"/>
                  </a:lnTo>
                  <a:lnTo>
                    <a:pt x="125780" y="820191"/>
                  </a:lnTo>
                  <a:lnTo>
                    <a:pt x="125780" y="703364"/>
                  </a:lnTo>
                  <a:lnTo>
                    <a:pt x="89522" y="703364"/>
                  </a:lnTo>
                  <a:lnTo>
                    <a:pt x="89522" y="821080"/>
                  </a:lnTo>
                  <a:lnTo>
                    <a:pt x="66217" y="821601"/>
                  </a:lnTo>
                  <a:lnTo>
                    <a:pt x="0" y="821982"/>
                  </a:lnTo>
                  <a:lnTo>
                    <a:pt x="5372" y="852424"/>
                  </a:lnTo>
                  <a:lnTo>
                    <a:pt x="53149" y="852170"/>
                  </a:lnTo>
                  <a:lnTo>
                    <a:pt x="104762" y="851065"/>
                  </a:lnTo>
                  <a:lnTo>
                    <a:pt x="158750" y="848550"/>
                  </a:lnTo>
                  <a:lnTo>
                    <a:pt x="213690" y="844118"/>
                  </a:lnTo>
                  <a:lnTo>
                    <a:pt x="268135" y="837196"/>
                  </a:lnTo>
                  <a:close/>
                </a:path>
                <a:path w="13843000" h="939800">
                  <a:moveTo>
                    <a:pt x="328117" y="537286"/>
                  </a:moveTo>
                  <a:lnTo>
                    <a:pt x="291414" y="537286"/>
                  </a:lnTo>
                  <a:lnTo>
                    <a:pt x="291414" y="939711"/>
                  </a:lnTo>
                  <a:lnTo>
                    <a:pt x="328117" y="939711"/>
                  </a:lnTo>
                  <a:lnTo>
                    <a:pt x="328117" y="537286"/>
                  </a:lnTo>
                  <a:close/>
                </a:path>
                <a:path w="13843000" h="939800">
                  <a:moveTo>
                    <a:pt x="660260" y="836752"/>
                  </a:moveTo>
                  <a:lnTo>
                    <a:pt x="658177" y="818845"/>
                  </a:lnTo>
                  <a:lnTo>
                    <a:pt x="657123" y="809891"/>
                  </a:lnTo>
                  <a:lnTo>
                    <a:pt x="630821" y="813117"/>
                  </a:lnTo>
                  <a:lnTo>
                    <a:pt x="603808" y="815543"/>
                  </a:lnTo>
                  <a:lnTo>
                    <a:pt x="576364" y="817384"/>
                  </a:lnTo>
                  <a:lnTo>
                    <a:pt x="548805" y="818845"/>
                  </a:lnTo>
                  <a:lnTo>
                    <a:pt x="548805" y="750811"/>
                  </a:lnTo>
                  <a:lnTo>
                    <a:pt x="584225" y="740473"/>
                  </a:lnTo>
                  <a:lnTo>
                    <a:pt x="611581" y="720813"/>
                  </a:lnTo>
                  <a:lnTo>
                    <a:pt x="611974" y="720534"/>
                  </a:lnTo>
                  <a:lnTo>
                    <a:pt x="630072" y="692454"/>
                  </a:lnTo>
                  <a:lnTo>
                    <a:pt x="636536" y="657694"/>
                  </a:lnTo>
                  <a:lnTo>
                    <a:pt x="628586" y="619150"/>
                  </a:lnTo>
                  <a:lnTo>
                    <a:pt x="610057" y="594131"/>
                  </a:lnTo>
                  <a:lnTo>
                    <a:pt x="606488" y="589318"/>
                  </a:lnTo>
                  <a:lnTo>
                    <a:pt x="600722" y="586016"/>
                  </a:lnTo>
                  <a:lnTo>
                    <a:pt x="600722" y="657694"/>
                  </a:lnTo>
                  <a:lnTo>
                    <a:pt x="595477" y="683615"/>
                  </a:lnTo>
                  <a:lnTo>
                    <a:pt x="580859" y="703529"/>
                  </a:lnTo>
                  <a:lnTo>
                    <a:pt x="558609" y="716305"/>
                  </a:lnTo>
                  <a:lnTo>
                    <a:pt x="530453" y="720813"/>
                  </a:lnTo>
                  <a:lnTo>
                    <a:pt x="502018" y="716305"/>
                  </a:lnTo>
                  <a:lnTo>
                    <a:pt x="479640" y="703529"/>
                  </a:lnTo>
                  <a:lnTo>
                    <a:pt x="464985" y="683615"/>
                  </a:lnTo>
                  <a:lnTo>
                    <a:pt x="459714" y="657694"/>
                  </a:lnTo>
                  <a:lnTo>
                    <a:pt x="464985" y="631901"/>
                  </a:lnTo>
                  <a:lnTo>
                    <a:pt x="479640" y="611809"/>
                  </a:lnTo>
                  <a:lnTo>
                    <a:pt x="502018" y="598779"/>
                  </a:lnTo>
                  <a:lnTo>
                    <a:pt x="530453" y="594131"/>
                  </a:lnTo>
                  <a:lnTo>
                    <a:pt x="558609" y="598779"/>
                  </a:lnTo>
                  <a:lnTo>
                    <a:pt x="580859" y="611809"/>
                  </a:lnTo>
                  <a:lnTo>
                    <a:pt x="595477" y="631901"/>
                  </a:lnTo>
                  <a:lnTo>
                    <a:pt x="600722" y="657694"/>
                  </a:lnTo>
                  <a:lnTo>
                    <a:pt x="600722" y="586016"/>
                  </a:lnTo>
                  <a:lnTo>
                    <a:pt x="572897" y="570077"/>
                  </a:lnTo>
                  <a:lnTo>
                    <a:pt x="530453" y="563245"/>
                  </a:lnTo>
                  <a:lnTo>
                    <a:pt x="487553" y="570077"/>
                  </a:lnTo>
                  <a:lnTo>
                    <a:pt x="453847" y="589318"/>
                  </a:lnTo>
                  <a:lnTo>
                    <a:pt x="431812" y="619150"/>
                  </a:lnTo>
                  <a:lnTo>
                    <a:pt x="423913" y="657694"/>
                  </a:lnTo>
                  <a:lnTo>
                    <a:pt x="430326" y="692518"/>
                  </a:lnTo>
                  <a:lnTo>
                    <a:pt x="448360" y="720699"/>
                  </a:lnTo>
                  <a:lnTo>
                    <a:pt x="476224" y="740664"/>
                  </a:lnTo>
                  <a:lnTo>
                    <a:pt x="512089" y="750811"/>
                  </a:lnTo>
                  <a:lnTo>
                    <a:pt x="512089" y="820191"/>
                  </a:lnTo>
                  <a:lnTo>
                    <a:pt x="430695" y="821448"/>
                  </a:lnTo>
                  <a:lnTo>
                    <a:pt x="406006" y="821537"/>
                  </a:lnTo>
                  <a:lnTo>
                    <a:pt x="410933" y="852424"/>
                  </a:lnTo>
                  <a:lnTo>
                    <a:pt x="455853" y="852170"/>
                  </a:lnTo>
                  <a:lnTo>
                    <a:pt x="504748" y="851027"/>
                  </a:lnTo>
                  <a:lnTo>
                    <a:pt x="556120" y="848461"/>
                  </a:lnTo>
                  <a:lnTo>
                    <a:pt x="608457" y="843889"/>
                  </a:lnTo>
                  <a:lnTo>
                    <a:pt x="660260" y="836752"/>
                  </a:lnTo>
                  <a:close/>
                </a:path>
                <a:path w="13843000" h="939800">
                  <a:moveTo>
                    <a:pt x="782916" y="702906"/>
                  </a:moveTo>
                  <a:lnTo>
                    <a:pt x="719353" y="702906"/>
                  </a:lnTo>
                  <a:lnTo>
                    <a:pt x="719353" y="536841"/>
                  </a:lnTo>
                  <a:lnTo>
                    <a:pt x="682650" y="536841"/>
                  </a:lnTo>
                  <a:lnTo>
                    <a:pt x="682650" y="938809"/>
                  </a:lnTo>
                  <a:lnTo>
                    <a:pt x="719353" y="938809"/>
                  </a:lnTo>
                  <a:lnTo>
                    <a:pt x="719353" y="733793"/>
                  </a:lnTo>
                  <a:lnTo>
                    <a:pt x="782916" y="733793"/>
                  </a:lnTo>
                  <a:lnTo>
                    <a:pt x="782916" y="702906"/>
                  </a:lnTo>
                  <a:close/>
                </a:path>
                <a:path w="13843000" h="939800">
                  <a:moveTo>
                    <a:pt x="1168349" y="568617"/>
                  </a:moveTo>
                  <a:lnTo>
                    <a:pt x="968692" y="568617"/>
                  </a:lnTo>
                  <a:lnTo>
                    <a:pt x="968692" y="598614"/>
                  </a:lnTo>
                  <a:lnTo>
                    <a:pt x="1132535" y="598614"/>
                  </a:lnTo>
                  <a:lnTo>
                    <a:pt x="1132179" y="619467"/>
                  </a:lnTo>
                  <a:lnTo>
                    <a:pt x="1130681" y="643928"/>
                  </a:lnTo>
                  <a:lnTo>
                    <a:pt x="1127429" y="672261"/>
                  </a:lnTo>
                  <a:lnTo>
                    <a:pt x="1121791" y="704697"/>
                  </a:lnTo>
                  <a:lnTo>
                    <a:pt x="1158049" y="708723"/>
                  </a:lnTo>
                  <a:lnTo>
                    <a:pt x="1164005" y="671550"/>
                  </a:lnTo>
                  <a:lnTo>
                    <a:pt x="1167053" y="639292"/>
                  </a:lnTo>
                  <a:lnTo>
                    <a:pt x="1168184" y="611974"/>
                  </a:lnTo>
                  <a:lnTo>
                    <a:pt x="1168285" y="598614"/>
                  </a:lnTo>
                  <a:lnTo>
                    <a:pt x="1168349" y="568617"/>
                  </a:lnTo>
                  <a:close/>
                </a:path>
                <a:path w="13843000" h="939800">
                  <a:moveTo>
                    <a:pt x="1198778" y="759764"/>
                  </a:moveTo>
                  <a:lnTo>
                    <a:pt x="1197178" y="743648"/>
                  </a:lnTo>
                  <a:lnTo>
                    <a:pt x="1196098" y="732904"/>
                  </a:lnTo>
                  <a:lnTo>
                    <a:pt x="1164729" y="736777"/>
                  </a:lnTo>
                  <a:lnTo>
                    <a:pt x="1132141" y="739787"/>
                  </a:lnTo>
                  <a:lnTo>
                    <a:pt x="1098969" y="742035"/>
                  </a:lnTo>
                  <a:lnTo>
                    <a:pt x="1065834" y="743648"/>
                  </a:lnTo>
                  <a:lnTo>
                    <a:pt x="1065834" y="658152"/>
                  </a:lnTo>
                  <a:lnTo>
                    <a:pt x="1029576" y="658152"/>
                  </a:lnTo>
                  <a:lnTo>
                    <a:pt x="1029576" y="744982"/>
                  </a:lnTo>
                  <a:lnTo>
                    <a:pt x="944524" y="745883"/>
                  </a:lnTo>
                  <a:lnTo>
                    <a:pt x="948105" y="775881"/>
                  </a:lnTo>
                  <a:lnTo>
                    <a:pt x="993521" y="775525"/>
                  </a:lnTo>
                  <a:lnTo>
                    <a:pt x="1043114" y="774204"/>
                  </a:lnTo>
                  <a:lnTo>
                    <a:pt x="1095070" y="771423"/>
                  </a:lnTo>
                  <a:lnTo>
                    <a:pt x="1147572" y="766762"/>
                  </a:lnTo>
                  <a:lnTo>
                    <a:pt x="1198778" y="759764"/>
                  </a:lnTo>
                  <a:close/>
                </a:path>
                <a:path w="13843000" h="939800">
                  <a:moveTo>
                    <a:pt x="1272641" y="899871"/>
                  </a:moveTo>
                  <a:lnTo>
                    <a:pt x="1042555" y="899871"/>
                  </a:lnTo>
                  <a:lnTo>
                    <a:pt x="1042555" y="812139"/>
                  </a:lnTo>
                  <a:lnTo>
                    <a:pt x="1005852" y="812139"/>
                  </a:lnTo>
                  <a:lnTo>
                    <a:pt x="1005852" y="929855"/>
                  </a:lnTo>
                  <a:lnTo>
                    <a:pt x="1272641" y="929855"/>
                  </a:lnTo>
                  <a:lnTo>
                    <a:pt x="1272641" y="899871"/>
                  </a:lnTo>
                  <a:close/>
                </a:path>
                <a:path w="13843000" h="939800">
                  <a:moveTo>
                    <a:pt x="1317409" y="667994"/>
                  </a:moveTo>
                  <a:lnTo>
                    <a:pt x="1259662" y="667994"/>
                  </a:lnTo>
                  <a:lnTo>
                    <a:pt x="1259662" y="537286"/>
                  </a:lnTo>
                  <a:lnTo>
                    <a:pt x="1222959" y="537286"/>
                  </a:lnTo>
                  <a:lnTo>
                    <a:pt x="1222959" y="839889"/>
                  </a:lnTo>
                  <a:lnTo>
                    <a:pt x="1259662" y="839889"/>
                  </a:lnTo>
                  <a:lnTo>
                    <a:pt x="1259662" y="698436"/>
                  </a:lnTo>
                  <a:lnTo>
                    <a:pt x="1317409" y="698436"/>
                  </a:lnTo>
                  <a:lnTo>
                    <a:pt x="1317409" y="667994"/>
                  </a:lnTo>
                  <a:close/>
                </a:path>
                <a:path w="13843000" h="939800">
                  <a:moveTo>
                    <a:pt x="1575244" y="768718"/>
                  </a:moveTo>
                  <a:lnTo>
                    <a:pt x="1572895" y="749020"/>
                  </a:lnTo>
                  <a:lnTo>
                    <a:pt x="1571663" y="738720"/>
                  </a:lnTo>
                  <a:lnTo>
                    <a:pt x="1536496" y="743915"/>
                  </a:lnTo>
                  <a:lnTo>
                    <a:pt x="1500492" y="747052"/>
                  </a:lnTo>
                  <a:lnTo>
                    <a:pt x="1460119" y="748601"/>
                  </a:lnTo>
                  <a:lnTo>
                    <a:pt x="1411859" y="749020"/>
                  </a:lnTo>
                  <a:lnTo>
                    <a:pt x="1411859" y="683209"/>
                  </a:lnTo>
                  <a:lnTo>
                    <a:pt x="1547939" y="683209"/>
                  </a:lnTo>
                  <a:lnTo>
                    <a:pt x="1547939" y="565937"/>
                  </a:lnTo>
                  <a:lnTo>
                    <a:pt x="1374698" y="565937"/>
                  </a:lnTo>
                  <a:lnTo>
                    <a:pt x="1374698" y="595477"/>
                  </a:lnTo>
                  <a:lnTo>
                    <a:pt x="1511236" y="595477"/>
                  </a:lnTo>
                  <a:lnTo>
                    <a:pt x="1511236" y="654570"/>
                  </a:lnTo>
                  <a:lnTo>
                    <a:pt x="1375600" y="654570"/>
                  </a:lnTo>
                  <a:lnTo>
                    <a:pt x="1375600" y="779005"/>
                  </a:lnTo>
                  <a:lnTo>
                    <a:pt x="1404696" y="779005"/>
                  </a:lnTo>
                  <a:lnTo>
                    <a:pt x="1456842" y="778662"/>
                  </a:lnTo>
                  <a:lnTo>
                    <a:pt x="1499870" y="777214"/>
                  </a:lnTo>
                  <a:lnTo>
                    <a:pt x="1537957" y="774103"/>
                  </a:lnTo>
                  <a:lnTo>
                    <a:pt x="1575244" y="768718"/>
                  </a:lnTo>
                  <a:close/>
                </a:path>
                <a:path w="13843000" h="939800">
                  <a:moveTo>
                    <a:pt x="1689836" y="537730"/>
                  </a:moveTo>
                  <a:lnTo>
                    <a:pt x="1652689" y="537730"/>
                  </a:lnTo>
                  <a:lnTo>
                    <a:pt x="1652689" y="605320"/>
                  </a:lnTo>
                  <a:lnTo>
                    <a:pt x="1574800" y="605320"/>
                  </a:lnTo>
                  <a:lnTo>
                    <a:pt x="1574800" y="634873"/>
                  </a:lnTo>
                  <a:lnTo>
                    <a:pt x="1652689" y="634873"/>
                  </a:lnTo>
                  <a:lnTo>
                    <a:pt x="1652689" y="694855"/>
                  </a:lnTo>
                  <a:lnTo>
                    <a:pt x="1574800" y="694855"/>
                  </a:lnTo>
                  <a:lnTo>
                    <a:pt x="1574800" y="724839"/>
                  </a:lnTo>
                  <a:lnTo>
                    <a:pt x="1652689" y="724839"/>
                  </a:lnTo>
                  <a:lnTo>
                    <a:pt x="1652689" y="832726"/>
                  </a:lnTo>
                  <a:lnTo>
                    <a:pt x="1689836" y="832726"/>
                  </a:lnTo>
                  <a:lnTo>
                    <a:pt x="1689836" y="537730"/>
                  </a:lnTo>
                  <a:close/>
                </a:path>
                <a:path w="13843000" h="939800">
                  <a:moveTo>
                    <a:pt x="1701927" y="898525"/>
                  </a:moveTo>
                  <a:lnTo>
                    <a:pt x="1466469" y="898525"/>
                  </a:lnTo>
                  <a:lnTo>
                    <a:pt x="1466469" y="811237"/>
                  </a:lnTo>
                  <a:lnTo>
                    <a:pt x="1429766" y="811237"/>
                  </a:lnTo>
                  <a:lnTo>
                    <a:pt x="1429766" y="928077"/>
                  </a:lnTo>
                  <a:lnTo>
                    <a:pt x="1701927" y="928077"/>
                  </a:lnTo>
                  <a:lnTo>
                    <a:pt x="1701927" y="898525"/>
                  </a:lnTo>
                  <a:close/>
                </a:path>
                <a:path w="13843000" h="939800">
                  <a:moveTo>
                    <a:pt x="2033181" y="772299"/>
                  </a:moveTo>
                  <a:lnTo>
                    <a:pt x="2031314" y="753935"/>
                  </a:lnTo>
                  <a:lnTo>
                    <a:pt x="2030488" y="745883"/>
                  </a:lnTo>
                  <a:lnTo>
                    <a:pt x="2004314" y="748588"/>
                  </a:lnTo>
                  <a:lnTo>
                    <a:pt x="1977555" y="750747"/>
                  </a:lnTo>
                  <a:lnTo>
                    <a:pt x="1950300" y="752487"/>
                  </a:lnTo>
                  <a:lnTo>
                    <a:pt x="1922614" y="753935"/>
                  </a:lnTo>
                  <a:lnTo>
                    <a:pt x="1922614" y="698436"/>
                  </a:lnTo>
                  <a:lnTo>
                    <a:pt x="2002294" y="698436"/>
                  </a:lnTo>
                  <a:lnTo>
                    <a:pt x="2002294" y="668883"/>
                  </a:lnTo>
                  <a:lnTo>
                    <a:pt x="1845170" y="668883"/>
                  </a:lnTo>
                  <a:lnTo>
                    <a:pt x="1845170" y="593242"/>
                  </a:lnTo>
                  <a:lnTo>
                    <a:pt x="1999602" y="593242"/>
                  </a:lnTo>
                  <a:lnTo>
                    <a:pt x="1999602" y="563245"/>
                  </a:lnTo>
                  <a:lnTo>
                    <a:pt x="1808467" y="563245"/>
                  </a:lnTo>
                  <a:lnTo>
                    <a:pt x="1808467" y="698436"/>
                  </a:lnTo>
                  <a:lnTo>
                    <a:pt x="1885911" y="698436"/>
                  </a:lnTo>
                  <a:lnTo>
                    <a:pt x="1885911" y="755281"/>
                  </a:lnTo>
                  <a:lnTo>
                    <a:pt x="1827606" y="756678"/>
                  </a:lnTo>
                  <a:lnTo>
                    <a:pt x="1772653" y="757072"/>
                  </a:lnTo>
                  <a:lnTo>
                    <a:pt x="1778025" y="787069"/>
                  </a:lnTo>
                  <a:lnTo>
                    <a:pt x="1825104" y="786688"/>
                  </a:lnTo>
                  <a:lnTo>
                    <a:pt x="1875637" y="785342"/>
                  </a:lnTo>
                  <a:lnTo>
                    <a:pt x="1928152" y="782713"/>
                  </a:lnTo>
                  <a:lnTo>
                    <a:pt x="1981161" y="778471"/>
                  </a:lnTo>
                  <a:lnTo>
                    <a:pt x="2033181" y="772299"/>
                  </a:lnTo>
                  <a:close/>
                </a:path>
                <a:path w="13843000" h="939800">
                  <a:moveTo>
                    <a:pt x="2099424" y="537286"/>
                  </a:moveTo>
                  <a:lnTo>
                    <a:pt x="2062721" y="537286"/>
                  </a:lnTo>
                  <a:lnTo>
                    <a:pt x="2062721" y="837653"/>
                  </a:lnTo>
                  <a:lnTo>
                    <a:pt x="2099424" y="837653"/>
                  </a:lnTo>
                  <a:lnTo>
                    <a:pt x="2099424" y="537286"/>
                  </a:lnTo>
                  <a:close/>
                </a:path>
                <a:path w="13843000" h="939800">
                  <a:moveTo>
                    <a:pt x="2112861" y="899871"/>
                  </a:moveTo>
                  <a:lnTo>
                    <a:pt x="1876501" y="899871"/>
                  </a:lnTo>
                  <a:lnTo>
                    <a:pt x="1876501" y="817956"/>
                  </a:lnTo>
                  <a:lnTo>
                    <a:pt x="1839798" y="817956"/>
                  </a:lnTo>
                  <a:lnTo>
                    <a:pt x="1839798" y="929855"/>
                  </a:lnTo>
                  <a:lnTo>
                    <a:pt x="2112861" y="929855"/>
                  </a:lnTo>
                  <a:lnTo>
                    <a:pt x="2112861" y="899871"/>
                  </a:lnTo>
                  <a:close/>
                </a:path>
                <a:path w="13843000" h="939800">
                  <a:moveTo>
                    <a:pt x="2544597" y="742746"/>
                  </a:moveTo>
                  <a:lnTo>
                    <a:pt x="2504808" y="722198"/>
                  </a:lnTo>
                  <a:lnTo>
                    <a:pt x="2473985" y="693115"/>
                  </a:lnTo>
                  <a:lnTo>
                    <a:pt x="2466835" y="680529"/>
                  </a:lnTo>
                  <a:lnTo>
                    <a:pt x="2454084" y="658088"/>
                  </a:lnTo>
                  <a:lnTo>
                    <a:pt x="2447099" y="620102"/>
                  </a:lnTo>
                  <a:lnTo>
                    <a:pt x="2447010" y="599948"/>
                  </a:lnTo>
                  <a:lnTo>
                    <a:pt x="2535199" y="599948"/>
                  </a:lnTo>
                  <a:lnTo>
                    <a:pt x="2535199" y="569963"/>
                  </a:lnTo>
                  <a:lnTo>
                    <a:pt x="2320785" y="569963"/>
                  </a:lnTo>
                  <a:lnTo>
                    <a:pt x="2320785" y="599948"/>
                  </a:lnTo>
                  <a:lnTo>
                    <a:pt x="2410307" y="599948"/>
                  </a:lnTo>
                  <a:lnTo>
                    <a:pt x="2410307" y="620102"/>
                  </a:lnTo>
                  <a:lnTo>
                    <a:pt x="2402878" y="661619"/>
                  </a:lnTo>
                  <a:lnTo>
                    <a:pt x="2382050" y="699160"/>
                  </a:lnTo>
                  <a:lnTo>
                    <a:pt x="2350071" y="730072"/>
                  </a:lnTo>
                  <a:lnTo>
                    <a:pt x="2309139" y="751700"/>
                  </a:lnTo>
                  <a:lnTo>
                    <a:pt x="2328392" y="780351"/>
                  </a:lnTo>
                  <a:lnTo>
                    <a:pt x="2361577" y="763993"/>
                  </a:lnTo>
                  <a:lnTo>
                    <a:pt x="2390051" y="741184"/>
                  </a:lnTo>
                  <a:lnTo>
                    <a:pt x="2413000" y="712990"/>
                  </a:lnTo>
                  <a:lnTo>
                    <a:pt x="2429560" y="680529"/>
                  </a:lnTo>
                  <a:lnTo>
                    <a:pt x="2445740" y="709828"/>
                  </a:lnTo>
                  <a:lnTo>
                    <a:pt x="2467660" y="735368"/>
                  </a:lnTo>
                  <a:lnTo>
                    <a:pt x="2494711" y="756196"/>
                  </a:lnTo>
                  <a:lnTo>
                    <a:pt x="2526246" y="771398"/>
                  </a:lnTo>
                  <a:lnTo>
                    <a:pt x="2544597" y="742746"/>
                  </a:lnTo>
                  <a:close/>
                </a:path>
                <a:path w="13843000" h="939800">
                  <a:moveTo>
                    <a:pt x="2638602" y="537730"/>
                  </a:moveTo>
                  <a:lnTo>
                    <a:pt x="2601455" y="537730"/>
                  </a:lnTo>
                  <a:lnTo>
                    <a:pt x="2601455" y="648296"/>
                  </a:lnTo>
                  <a:lnTo>
                    <a:pt x="2520873" y="648296"/>
                  </a:lnTo>
                  <a:lnTo>
                    <a:pt x="2520873" y="678294"/>
                  </a:lnTo>
                  <a:lnTo>
                    <a:pt x="2601455" y="678294"/>
                  </a:lnTo>
                  <a:lnTo>
                    <a:pt x="2601455" y="831824"/>
                  </a:lnTo>
                  <a:lnTo>
                    <a:pt x="2638602" y="831824"/>
                  </a:lnTo>
                  <a:lnTo>
                    <a:pt x="2638602" y="537730"/>
                  </a:lnTo>
                  <a:close/>
                </a:path>
                <a:path w="13843000" h="939800">
                  <a:moveTo>
                    <a:pt x="2649791" y="899871"/>
                  </a:moveTo>
                  <a:lnTo>
                    <a:pt x="2418816" y="899871"/>
                  </a:lnTo>
                  <a:lnTo>
                    <a:pt x="2418816" y="805865"/>
                  </a:lnTo>
                  <a:lnTo>
                    <a:pt x="2381656" y="805865"/>
                  </a:lnTo>
                  <a:lnTo>
                    <a:pt x="2381656" y="929855"/>
                  </a:lnTo>
                  <a:lnTo>
                    <a:pt x="2649791" y="929855"/>
                  </a:lnTo>
                  <a:lnTo>
                    <a:pt x="2649791" y="899871"/>
                  </a:lnTo>
                  <a:close/>
                </a:path>
                <a:path w="13843000" h="939800">
                  <a:moveTo>
                    <a:pt x="3038348" y="867194"/>
                  </a:moveTo>
                  <a:lnTo>
                    <a:pt x="3028962" y="836815"/>
                  </a:lnTo>
                  <a:lnTo>
                    <a:pt x="3013710" y="824217"/>
                  </a:lnTo>
                  <a:lnTo>
                    <a:pt x="3001911" y="814489"/>
                  </a:lnTo>
                  <a:lnTo>
                    <a:pt x="3001187" y="814260"/>
                  </a:lnTo>
                  <a:lnTo>
                    <a:pt x="3001187" y="867194"/>
                  </a:lnTo>
                  <a:lnTo>
                    <a:pt x="2994406" y="885621"/>
                  </a:lnTo>
                  <a:lnTo>
                    <a:pt x="2974784" y="899083"/>
                  </a:lnTo>
                  <a:lnTo>
                    <a:pt x="2943402" y="907351"/>
                  </a:lnTo>
                  <a:lnTo>
                    <a:pt x="2901365" y="910170"/>
                  </a:lnTo>
                  <a:lnTo>
                    <a:pt x="2858808" y="907351"/>
                  </a:lnTo>
                  <a:lnTo>
                    <a:pt x="2827172" y="899083"/>
                  </a:lnTo>
                  <a:lnTo>
                    <a:pt x="2807449" y="885621"/>
                  </a:lnTo>
                  <a:lnTo>
                    <a:pt x="2800654" y="867194"/>
                  </a:lnTo>
                  <a:lnTo>
                    <a:pt x="2807449" y="848956"/>
                  </a:lnTo>
                  <a:lnTo>
                    <a:pt x="2827172" y="835469"/>
                  </a:lnTo>
                  <a:lnTo>
                    <a:pt x="2858808" y="827100"/>
                  </a:lnTo>
                  <a:lnTo>
                    <a:pt x="2901365" y="824217"/>
                  </a:lnTo>
                  <a:lnTo>
                    <a:pt x="2943402" y="827100"/>
                  </a:lnTo>
                  <a:lnTo>
                    <a:pt x="2974784" y="835469"/>
                  </a:lnTo>
                  <a:lnTo>
                    <a:pt x="2994406" y="848956"/>
                  </a:lnTo>
                  <a:lnTo>
                    <a:pt x="3001187" y="867194"/>
                  </a:lnTo>
                  <a:lnTo>
                    <a:pt x="3001187" y="814260"/>
                  </a:lnTo>
                  <a:lnTo>
                    <a:pt x="2958833" y="800722"/>
                  </a:lnTo>
                  <a:lnTo>
                    <a:pt x="2901365" y="796023"/>
                  </a:lnTo>
                  <a:lnTo>
                    <a:pt x="2843568" y="800722"/>
                  </a:lnTo>
                  <a:lnTo>
                    <a:pt x="2800197" y="814489"/>
                  </a:lnTo>
                  <a:lnTo>
                    <a:pt x="2772956" y="836815"/>
                  </a:lnTo>
                  <a:lnTo>
                    <a:pt x="2763494" y="867194"/>
                  </a:lnTo>
                  <a:lnTo>
                    <a:pt x="2772956" y="897839"/>
                  </a:lnTo>
                  <a:lnTo>
                    <a:pt x="2800197" y="920292"/>
                  </a:lnTo>
                  <a:lnTo>
                    <a:pt x="2843568" y="934110"/>
                  </a:lnTo>
                  <a:lnTo>
                    <a:pt x="2901365" y="938809"/>
                  </a:lnTo>
                  <a:lnTo>
                    <a:pt x="2958833" y="934110"/>
                  </a:lnTo>
                  <a:lnTo>
                    <a:pt x="3001911" y="920292"/>
                  </a:lnTo>
                  <a:lnTo>
                    <a:pt x="3014116" y="910170"/>
                  </a:lnTo>
                  <a:lnTo>
                    <a:pt x="3028962" y="897839"/>
                  </a:lnTo>
                  <a:lnTo>
                    <a:pt x="3038348" y="867194"/>
                  </a:lnTo>
                  <a:close/>
                </a:path>
                <a:path w="13843000" h="939800">
                  <a:moveTo>
                    <a:pt x="3061627" y="668439"/>
                  </a:moveTo>
                  <a:lnTo>
                    <a:pt x="3009493" y="654634"/>
                  </a:lnTo>
                  <a:lnTo>
                    <a:pt x="2964205" y="630453"/>
                  </a:lnTo>
                  <a:lnTo>
                    <a:pt x="2932265" y="598627"/>
                  </a:lnTo>
                  <a:lnTo>
                    <a:pt x="2920161" y="561898"/>
                  </a:lnTo>
                  <a:lnTo>
                    <a:pt x="2920161" y="544004"/>
                  </a:lnTo>
                  <a:lnTo>
                    <a:pt x="2882569" y="544004"/>
                  </a:lnTo>
                  <a:lnTo>
                    <a:pt x="2882569" y="561898"/>
                  </a:lnTo>
                  <a:lnTo>
                    <a:pt x="2870530" y="599198"/>
                  </a:lnTo>
                  <a:lnTo>
                    <a:pt x="2838704" y="630948"/>
                  </a:lnTo>
                  <a:lnTo>
                    <a:pt x="2793428" y="654812"/>
                  </a:lnTo>
                  <a:lnTo>
                    <a:pt x="2741117" y="668439"/>
                  </a:lnTo>
                  <a:lnTo>
                    <a:pt x="2754541" y="697090"/>
                  </a:lnTo>
                  <a:lnTo>
                    <a:pt x="2800210" y="685711"/>
                  </a:lnTo>
                  <a:lnTo>
                    <a:pt x="2841891" y="666813"/>
                  </a:lnTo>
                  <a:lnTo>
                    <a:pt x="2876600" y="641134"/>
                  </a:lnTo>
                  <a:lnTo>
                    <a:pt x="2901365" y="609358"/>
                  </a:lnTo>
                  <a:lnTo>
                    <a:pt x="2926321" y="640943"/>
                  </a:lnTo>
                  <a:lnTo>
                    <a:pt x="2960954" y="666648"/>
                  </a:lnTo>
                  <a:lnTo>
                    <a:pt x="3002394" y="685647"/>
                  </a:lnTo>
                  <a:lnTo>
                    <a:pt x="3047746" y="697090"/>
                  </a:lnTo>
                  <a:lnTo>
                    <a:pt x="3061627" y="668439"/>
                  </a:lnTo>
                  <a:close/>
                </a:path>
                <a:path w="13843000" h="939800">
                  <a:moveTo>
                    <a:pt x="3082658" y="728878"/>
                  </a:moveTo>
                  <a:lnTo>
                    <a:pt x="2719628" y="728878"/>
                  </a:lnTo>
                  <a:lnTo>
                    <a:pt x="2719628" y="758863"/>
                  </a:lnTo>
                  <a:lnTo>
                    <a:pt x="3082658" y="758863"/>
                  </a:lnTo>
                  <a:lnTo>
                    <a:pt x="3082658" y="728878"/>
                  </a:lnTo>
                  <a:close/>
                </a:path>
                <a:path w="13843000" h="939800">
                  <a:moveTo>
                    <a:pt x="3368256" y="733348"/>
                  </a:moveTo>
                  <a:lnTo>
                    <a:pt x="3328454" y="712736"/>
                  </a:lnTo>
                  <a:lnTo>
                    <a:pt x="3297644" y="683602"/>
                  </a:lnTo>
                  <a:lnTo>
                    <a:pt x="3277730" y="648677"/>
                  </a:lnTo>
                  <a:lnTo>
                    <a:pt x="3270669" y="610692"/>
                  </a:lnTo>
                  <a:lnTo>
                    <a:pt x="3270669" y="594575"/>
                  </a:lnTo>
                  <a:lnTo>
                    <a:pt x="3358858" y="594575"/>
                  </a:lnTo>
                  <a:lnTo>
                    <a:pt x="3358858" y="564591"/>
                  </a:lnTo>
                  <a:lnTo>
                    <a:pt x="3144431" y="564591"/>
                  </a:lnTo>
                  <a:lnTo>
                    <a:pt x="3144431" y="594575"/>
                  </a:lnTo>
                  <a:lnTo>
                    <a:pt x="3233966" y="594575"/>
                  </a:lnTo>
                  <a:lnTo>
                    <a:pt x="3233966" y="610692"/>
                  </a:lnTo>
                  <a:lnTo>
                    <a:pt x="3226524" y="652284"/>
                  </a:lnTo>
                  <a:lnTo>
                    <a:pt x="3205708" y="689927"/>
                  </a:lnTo>
                  <a:lnTo>
                    <a:pt x="3173717" y="720852"/>
                  </a:lnTo>
                  <a:lnTo>
                    <a:pt x="3132798" y="742302"/>
                  </a:lnTo>
                  <a:lnTo>
                    <a:pt x="3152038" y="771398"/>
                  </a:lnTo>
                  <a:lnTo>
                    <a:pt x="3185223" y="754849"/>
                  </a:lnTo>
                  <a:lnTo>
                    <a:pt x="3213646" y="732002"/>
                  </a:lnTo>
                  <a:lnTo>
                    <a:pt x="3236455" y="703795"/>
                  </a:lnTo>
                  <a:lnTo>
                    <a:pt x="3252762" y="671131"/>
                  </a:lnTo>
                  <a:lnTo>
                    <a:pt x="3269196" y="700620"/>
                  </a:lnTo>
                  <a:lnTo>
                    <a:pt x="3291255" y="726135"/>
                  </a:lnTo>
                  <a:lnTo>
                    <a:pt x="3318357" y="746861"/>
                  </a:lnTo>
                  <a:lnTo>
                    <a:pt x="3349904" y="762000"/>
                  </a:lnTo>
                  <a:lnTo>
                    <a:pt x="3368256" y="733348"/>
                  </a:lnTo>
                  <a:close/>
                </a:path>
                <a:path w="13843000" h="939800">
                  <a:moveTo>
                    <a:pt x="3461804" y="799604"/>
                  </a:moveTo>
                  <a:lnTo>
                    <a:pt x="3193669" y="799604"/>
                  </a:lnTo>
                  <a:lnTo>
                    <a:pt x="3193669" y="829144"/>
                  </a:lnTo>
                  <a:lnTo>
                    <a:pt x="3425101" y="829144"/>
                  </a:lnTo>
                  <a:lnTo>
                    <a:pt x="3425101" y="939266"/>
                  </a:lnTo>
                  <a:lnTo>
                    <a:pt x="3461804" y="939266"/>
                  </a:lnTo>
                  <a:lnTo>
                    <a:pt x="3461804" y="799604"/>
                  </a:lnTo>
                  <a:close/>
                </a:path>
                <a:path w="13843000" h="939800">
                  <a:moveTo>
                    <a:pt x="3461804" y="537286"/>
                  </a:moveTo>
                  <a:lnTo>
                    <a:pt x="3425101" y="537286"/>
                  </a:lnTo>
                  <a:lnTo>
                    <a:pt x="3425101" y="642035"/>
                  </a:lnTo>
                  <a:lnTo>
                    <a:pt x="3346767" y="642035"/>
                  </a:lnTo>
                  <a:lnTo>
                    <a:pt x="3346767" y="672020"/>
                  </a:lnTo>
                  <a:lnTo>
                    <a:pt x="3425101" y="672020"/>
                  </a:lnTo>
                  <a:lnTo>
                    <a:pt x="3425101" y="777671"/>
                  </a:lnTo>
                  <a:lnTo>
                    <a:pt x="3461804" y="777671"/>
                  </a:lnTo>
                  <a:lnTo>
                    <a:pt x="3461804" y="537286"/>
                  </a:lnTo>
                  <a:close/>
                </a:path>
                <a:path w="13843000" h="939800">
                  <a:moveTo>
                    <a:pt x="3841165" y="572198"/>
                  </a:moveTo>
                  <a:lnTo>
                    <a:pt x="3807142" y="572198"/>
                  </a:lnTo>
                  <a:lnTo>
                    <a:pt x="3807142" y="601408"/>
                  </a:lnTo>
                  <a:lnTo>
                    <a:pt x="3807142" y="716978"/>
                  </a:lnTo>
                  <a:lnTo>
                    <a:pt x="3720757" y="716978"/>
                  </a:lnTo>
                  <a:lnTo>
                    <a:pt x="3720757" y="601408"/>
                  </a:lnTo>
                  <a:lnTo>
                    <a:pt x="3807142" y="601408"/>
                  </a:lnTo>
                  <a:lnTo>
                    <a:pt x="3807142" y="572198"/>
                  </a:lnTo>
                  <a:lnTo>
                    <a:pt x="3686289" y="572198"/>
                  </a:lnTo>
                  <a:lnTo>
                    <a:pt x="3686289" y="601408"/>
                  </a:lnTo>
                  <a:lnTo>
                    <a:pt x="3686289" y="716978"/>
                  </a:lnTo>
                  <a:lnTo>
                    <a:pt x="3686289" y="746188"/>
                  </a:lnTo>
                  <a:lnTo>
                    <a:pt x="3841165" y="746188"/>
                  </a:lnTo>
                  <a:lnTo>
                    <a:pt x="3841165" y="717232"/>
                  </a:lnTo>
                  <a:lnTo>
                    <a:pt x="3841165" y="716978"/>
                  </a:lnTo>
                  <a:lnTo>
                    <a:pt x="3841165" y="601408"/>
                  </a:lnTo>
                  <a:lnTo>
                    <a:pt x="3841165" y="600849"/>
                  </a:lnTo>
                  <a:lnTo>
                    <a:pt x="3841165" y="572198"/>
                  </a:lnTo>
                  <a:close/>
                </a:path>
                <a:path w="13843000" h="939800">
                  <a:moveTo>
                    <a:pt x="4007243" y="799528"/>
                  </a:moveTo>
                  <a:lnTo>
                    <a:pt x="3737318" y="799528"/>
                  </a:lnTo>
                  <a:lnTo>
                    <a:pt x="3737318" y="828738"/>
                  </a:lnTo>
                  <a:lnTo>
                    <a:pt x="3970540" y="828738"/>
                  </a:lnTo>
                  <a:lnTo>
                    <a:pt x="3970540" y="939228"/>
                  </a:lnTo>
                  <a:lnTo>
                    <a:pt x="4007243" y="939228"/>
                  </a:lnTo>
                  <a:lnTo>
                    <a:pt x="4007243" y="828738"/>
                  </a:lnTo>
                  <a:lnTo>
                    <a:pt x="4007243" y="799528"/>
                  </a:lnTo>
                  <a:close/>
                </a:path>
                <a:path w="13843000" h="939800">
                  <a:moveTo>
                    <a:pt x="4007243" y="640778"/>
                  </a:moveTo>
                  <a:lnTo>
                    <a:pt x="3920845" y="640778"/>
                  </a:lnTo>
                  <a:lnTo>
                    <a:pt x="3920845" y="545528"/>
                  </a:lnTo>
                  <a:lnTo>
                    <a:pt x="3885933" y="545528"/>
                  </a:lnTo>
                  <a:lnTo>
                    <a:pt x="3885933" y="640778"/>
                  </a:lnTo>
                  <a:lnTo>
                    <a:pt x="3885933" y="671258"/>
                  </a:lnTo>
                  <a:lnTo>
                    <a:pt x="3885933" y="774128"/>
                  </a:lnTo>
                  <a:lnTo>
                    <a:pt x="3920845" y="774128"/>
                  </a:lnTo>
                  <a:lnTo>
                    <a:pt x="3920845" y="671258"/>
                  </a:lnTo>
                  <a:lnTo>
                    <a:pt x="3971874" y="671258"/>
                  </a:lnTo>
                  <a:lnTo>
                    <a:pt x="3971874" y="776325"/>
                  </a:lnTo>
                  <a:lnTo>
                    <a:pt x="4007243" y="776325"/>
                  </a:lnTo>
                  <a:lnTo>
                    <a:pt x="4007243" y="671258"/>
                  </a:lnTo>
                  <a:lnTo>
                    <a:pt x="4007243" y="670674"/>
                  </a:lnTo>
                  <a:lnTo>
                    <a:pt x="4007243" y="640778"/>
                  </a:lnTo>
                  <a:close/>
                </a:path>
                <a:path w="13843000" h="939800">
                  <a:moveTo>
                    <a:pt x="4007243" y="537730"/>
                  </a:moveTo>
                  <a:lnTo>
                    <a:pt x="3971874" y="537730"/>
                  </a:lnTo>
                  <a:lnTo>
                    <a:pt x="3971874" y="640689"/>
                  </a:lnTo>
                  <a:lnTo>
                    <a:pt x="4007243" y="640689"/>
                  </a:lnTo>
                  <a:lnTo>
                    <a:pt x="4007243" y="537730"/>
                  </a:lnTo>
                  <a:close/>
                </a:path>
                <a:path w="13843000" h="939800">
                  <a:moveTo>
                    <a:pt x="4320133" y="746772"/>
                  </a:moveTo>
                  <a:lnTo>
                    <a:pt x="4318165" y="730211"/>
                  </a:lnTo>
                  <a:lnTo>
                    <a:pt x="4316565" y="716788"/>
                  </a:lnTo>
                  <a:lnTo>
                    <a:pt x="4272216" y="723417"/>
                  </a:lnTo>
                  <a:lnTo>
                    <a:pt x="4228770" y="727532"/>
                  </a:lnTo>
                  <a:lnTo>
                    <a:pt x="4183545" y="729627"/>
                  </a:lnTo>
                  <a:lnTo>
                    <a:pt x="4133926" y="730211"/>
                  </a:lnTo>
                  <a:lnTo>
                    <a:pt x="4133926" y="672465"/>
                  </a:lnTo>
                  <a:lnTo>
                    <a:pt x="4277614" y="672465"/>
                  </a:lnTo>
                  <a:lnTo>
                    <a:pt x="4277614" y="561009"/>
                  </a:lnTo>
                  <a:lnTo>
                    <a:pt x="4096766" y="561009"/>
                  </a:lnTo>
                  <a:lnTo>
                    <a:pt x="4096766" y="591007"/>
                  </a:lnTo>
                  <a:lnTo>
                    <a:pt x="4241355" y="591007"/>
                  </a:lnTo>
                  <a:lnTo>
                    <a:pt x="4241355" y="644271"/>
                  </a:lnTo>
                  <a:lnTo>
                    <a:pt x="4097667" y="644271"/>
                  </a:lnTo>
                  <a:lnTo>
                    <a:pt x="4097667" y="760209"/>
                  </a:lnTo>
                  <a:lnTo>
                    <a:pt x="4129443" y="760209"/>
                  </a:lnTo>
                  <a:lnTo>
                    <a:pt x="4181652" y="759625"/>
                  </a:lnTo>
                  <a:lnTo>
                    <a:pt x="4228820" y="757516"/>
                  </a:lnTo>
                  <a:lnTo>
                    <a:pt x="4273982" y="753414"/>
                  </a:lnTo>
                  <a:lnTo>
                    <a:pt x="4320133" y="746772"/>
                  </a:lnTo>
                  <a:close/>
                </a:path>
                <a:path w="13843000" h="939800">
                  <a:moveTo>
                    <a:pt x="4391761" y="802728"/>
                  </a:moveTo>
                  <a:lnTo>
                    <a:pt x="4130789" y="802728"/>
                  </a:lnTo>
                  <a:lnTo>
                    <a:pt x="4130789" y="832281"/>
                  </a:lnTo>
                  <a:lnTo>
                    <a:pt x="4355058" y="832281"/>
                  </a:lnTo>
                  <a:lnTo>
                    <a:pt x="4355058" y="938364"/>
                  </a:lnTo>
                  <a:lnTo>
                    <a:pt x="4391761" y="938364"/>
                  </a:lnTo>
                  <a:lnTo>
                    <a:pt x="4391761" y="802728"/>
                  </a:lnTo>
                  <a:close/>
                </a:path>
                <a:path w="13843000" h="939800">
                  <a:moveTo>
                    <a:pt x="4451299" y="640245"/>
                  </a:moveTo>
                  <a:lnTo>
                    <a:pt x="4391761" y="640245"/>
                  </a:lnTo>
                  <a:lnTo>
                    <a:pt x="4391761" y="537730"/>
                  </a:lnTo>
                  <a:lnTo>
                    <a:pt x="4355058" y="537730"/>
                  </a:lnTo>
                  <a:lnTo>
                    <a:pt x="4355058" y="781697"/>
                  </a:lnTo>
                  <a:lnTo>
                    <a:pt x="4391761" y="781697"/>
                  </a:lnTo>
                  <a:lnTo>
                    <a:pt x="4391761" y="670674"/>
                  </a:lnTo>
                  <a:lnTo>
                    <a:pt x="4451299" y="670674"/>
                  </a:lnTo>
                  <a:lnTo>
                    <a:pt x="4451299" y="640245"/>
                  </a:lnTo>
                  <a:close/>
                </a:path>
                <a:path w="13843000" h="939800">
                  <a:moveTo>
                    <a:pt x="4710925" y="708279"/>
                  </a:moveTo>
                  <a:lnTo>
                    <a:pt x="4703356" y="650316"/>
                  </a:lnTo>
                  <a:lnTo>
                    <a:pt x="4682223" y="606171"/>
                  </a:lnTo>
                  <a:lnTo>
                    <a:pt x="4676635" y="601294"/>
                  </a:lnTo>
                  <a:lnTo>
                    <a:pt x="4675568" y="600367"/>
                  </a:lnTo>
                  <a:lnTo>
                    <a:pt x="4675568" y="708279"/>
                  </a:lnTo>
                  <a:lnTo>
                    <a:pt x="4670615" y="752640"/>
                  </a:lnTo>
                  <a:lnTo>
                    <a:pt x="4656823" y="786511"/>
                  </a:lnTo>
                  <a:lnTo>
                    <a:pt x="4635716" y="808113"/>
                  </a:lnTo>
                  <a:lnTo>
                    <a:pt x="4608868" y="815721"/>
                  </a:lnTo>
                  <a:lnTo>
                    <a:pt x="4581753" y="808113"/>
                  </a:lnTo>
                  <a:lnTo>
                    <a:pt x="4560519" y="786511"/>
                  </a:lnTo>
                  <a:lnTo>
                    <a:pt x="4546676" y="752640"/>
                  </a:lnTo>
                  <a:lnTo>
                    <a:pt x="4541723" y="708279"/>
                  </a:lnTo>
                  <a:lnTo>
                    <a:pt x="4546676" y="664184"/>
                  </a:lnTo>
                  <a:lnTo>
                    <a:pt x="4560519" y="630453"/>
                  </a:lnTo>
                  <a:lnTo>
                    <a:pt x="4581753" y="608888"/>
                  </a:lnTo>
                  <a:lnTo>
                    <a:pt x="4608868" y="601294"/>
                  </a:lnTo>
                  <a:lnTo>
                    <a:pt x="4635716" y="608888"/>
                  </a:lnTo>
                  <a:lnTo>
                    <a:pt x="4656823" y="630453"/>
                  </a:lnTo>
                  <a:lnTo>
                    <a:pt x="4670615" y="664184"/>
                  </a:lnTo>
                  <a:lnTo>
                    <a:pt x="4675568" y="708279"/>
                  </a:lnTo>
                  <a:lnTo>
                    <a:pt x="4675568" y="600367"/>
                  </a:lnTo>
                  <a:lnTo>
                    <a:pt x="4649927" y="578040"/>
                  </a:lnTo>
                  <a:lnTo>
                    <a:pt x="4608868" y="568172"/>
                  </a:lnTo>
                  <a:lnTo>
                    <a:pt x="4567796" y="578040"/>
                  </a:lnTo>
                  <a:lnTo>
                    <a:pt x="4535513" y="606171"/>
                  </a:lnTo>
                  <a:lnTo>
                    <a:pt x="4514380" y="650316"/>
                  </a:lnTo>
                  <a:lnTo>
                    <a:pt x="4506798" y="708279"/>
                  </a:lnTo>
                  <a:lnTo>
                    <a:pt x="4514380" y="766241"/>
                  </a:lnTo>
                  <a:lnTo>
                    <a:pt x="4535513" y="810399"/>
                  </a:lnTo>
                  <a:lnTo>
                    <a:pt x="4567796" y="838517"/>
                  </a:lnTo>
                  <a:lnTo>
                    <a:pt x="4608868" y="848398"/>
                  </a:lnTo>
                  <a:lnTo>
                    <a:pt x="4649927" y="838517"/>
                  </a:lnTo>
                  <a:lnTo>
                    <a:pt x="4676114" y="815721"/>
                  </a:lnTo>
                  <a:lnTo>
                    <a:pt x="4682223" y="810399"/>
                  </a:lnTo>
                  <a:lnTo>
                    <a:pt x="4703356" y="766241"/>
                  </a:lnTo>
                  <a:lnTo>
                    <a:pt x="4710925" y="708279"/>
                  </a:lnTo>
                  <a:close/>
                </a:path>
                <a:path w="13843000" h="939800">
                  <a:moveTo>
                    <a:pt x="4820602" y="537286"/>
                  </a:moveTo>
                  <a:lnTo>
                    <a:pt x="4783887" y="537286"/>
                  </a:lnTo>
                  <a:lnTo>
                    <a:pt x="4783887" y="939711"/>
                  </a:lnTo>
                  <a:lnTo>
                    <a:pt x="4820602" y="939711"/>
                  </a:lnTo>
                  <a:lnTo>
                    <a:pt x="4820602" y="537286"/>
                  </a:lnTo>
                  <a:close/>
                </a:path>
                <a:path w="13843000" h="939800">
                  <a:moveTo>
                    <a:pt x="5351704" y="899871"/>
                  </a:moveTo>
                  <a:lnTo>
                    <a:pt x="5112220" y="899871"/>
                  </a:lnTo>
                  <a:lnTo>
                    <a:pt x="5112220" y="816610"/>
                  </a:lnTo>
                  <a:lnTo>
                    <a:pt x="5075517" y="816610"/>
                  </a:lnTo>
                  <a:lnTo>
                    <a:pt x="5075517" y="929855"/>
                  </a:lnTo>
                  <a:lnTo>
                    <a:pt x="5351704" y="929855"/>
                  </a:lnTo>
                  <a:lnTo>
                    <a:pt x="5351704" y="899871"/>
                  </a:lnTo>
                  <a:close/>
                </a:path>
                <a:path w="13843000" h="939800">
                  <a:moveTo>
                    <a:pt x="5370512" y="685901"/>
                  </a:moveTo>
                  <a:lnTo>
                    <a:pt x="5319217" y="673468"/>
                  </a:lnTo>
                  <a:lnTo>
                    <a:pt x="5275770" y="651598"/>
                  </a:lnTo>
                  <a:lnTo>
                    <a:pt x="5245684" y="622261"/>
                  </a:lnTo>
                  <a:lnTo>
                    <a:pt x="5234419" y="587425"/>
                  </a:lnTo>
                  <a:lnTo>
                    <a:pt x="5234419" y="586524"/>
                  </a:lnTo>
                  <a:lnTo>
                    <a:pt x="5359311" y="586524"/>
                  </a:lnTo>
                  <a:lnTo>
                    <a:pt x="5359311" y="556983"/>
                  </a:lnTo>
                  <a:lnTo>
                    <a:pt x="5062080" y="556983"/>
                  </a:lnTo>
                  <a:lnTo>
                    <a:pt x="5062080" y="586524"/>
                  </a:lnTo>
                  <a:lnTo>
                    <a:pt x="5186972" y="586524"/>
                  </a:lnTo>
                  <a:lnTo>
                    <a:pt x="5186972" y="587425"/>
                  </a:lnTo>
                  <a:lnTo>
                    <a:pt x="5175720" y="622261"/>
                  </a:lnTo>
                  <a:lnTo>
                    <a:pt x="5145621" y="651598"/>
                  </a:lnTo>
                  <a:lnTo>
                    <a:pt x="5102187" y="673468"/>
                  </a:lnTo>
                  <a:lnTo>
                    <a:pt x="5050891" y="685901"/>
                  </a:lnTo>
                  <a:lnTo>
                    <a:pt x="5064772" y="715441"/>
                  </a:lnTo>
                  <a:lnTo>
                    <a:pt x="5111877" y="703986"/>
                  </a:lnTo>
                  <a:lnTo>
                    <a:pt x="5153850" y="684898"/>
                  </a:lnTo>
                  <a:lnTo>
                    <a:pt x="5187772" y="658914"/>
                  </a:lnTo>
                  <a:lnTo>
                    <a:pt x="5210695" y="626808"/>
                  </a:lnTo>
                  <a:lnTo>
                    <a:pt x="5233632" y="658914"/>
                  </a:lnTo>
                  <a:lnTo>
                    <a:pt x="5267553" y="684898"/>
                  </a:lnTo>
                  <a:lnTo>
                    <a:pt x="5309527" y="703986"/>
                  </a:lnTo>
                  <a:lnTo>
                    <a:pt x="5356631" y="715441"/>
                  </a:lnTo>
                  <a:lnTo>
                    <a:pt x="5370512" y="685901"/>
                  </a:lnTo>
                  <a:close/>
                </a:path>
                <a:path w="13843000" h="939800">
                  <a:moveTo>
                    <a:pt x="5393334" y="753935"/>
                  </a:moveTo>
                  <a:lnTo>
                    <a:pt x="5228602" y="753935"/>
                  </a:lnTo>
                  <a:lnTo>
                    <a:pt x="5228602" y="687247"/>
                  </a:lnTo>
                  <a:lnTo>
                    <a:pt x="5191899" y="687247"/>
                  </a:lnTo>
                  <a:lnTo>
                    <a:pt x="5191899" y="753935"/>
                  </a:lnTo>
                  <a:lnTo>
                    <a:pt x="5028514" y="753935"/>
                  </a:lnTo>
                  <a:lnTo>
                    <a:pt x="5028514" y="783932"/>
                  </a:lnTo>
                  <a:lnTo>
                    <a:pt x="5393334" y="783932"/>
                  </a:lnTo>
                  <a:lnTo>
                    <a:pt x="5393334" y="753935"/>
                  </a:lnTo>
                  <a:close/>
                </a:path>
                <a:path w="13843000" h="939800">
                  <a:moveTo>
                    <a:pt x="5645353" y="813930"/>
                  </a:moveTo>
                  <a:lnTo>
                    <a:pt x="5607939" y="785558"/>
                  </a:lnTo>
                  <a:lnTo>
                    <a:pt x="5581066" y="746442"/>
                  </a:lnTo>
                  <a:lnTo>
                    <a:pt x="5576735" y="733793"/>
                  </a:lnTo>
                  <a:lnTo>
                    <a:pt x="5564848" y="699109"/>
                  </a:lnTo>
                  <a:lnTo>
                    <a:pt x="5559412" y="646061"/>
                  </a:lnTo>
                  <a:lnTo>
                    <a:pt x="5559412" y="614730"/>
                  </a:lnTo>
                  <a:lnTo>
                    <a:pt x="5632374" y="614730"/>
                  </a:lnTo>
                  <a:lnTo>
                    <a:pt x="5632374" y="584733"/>
                  </a:lnTo>
                  <a:lnTo>
                    <a:pt x="5446153" y="584733"/>
                  </a:lnTo>
                  <a:lnTo>
                    <a:pt x="5446153" y="614730"/>
                  </a:lnTo>
                  <a:lnTo>
                    <a:pt x="5524043" y="614730"/>
                  </a:lnTo>
                  <a:lnTo>
                    <a:pt x="5524043" y="646061"/>
                  </a:lnTo>
                  <a:lnTo>
                    <a:pt x="5518467" y="704367"/>
                  </a:lnTo>
                  <a:lnTo>
                    <a:pt x="5501894" y="755624"/>
                  </a:lnTo>
                  <a:lnTo>
                    <a:pt x="5474563" y="797636"/>
                  </a:lnTo>
                  <a:lnTo>
                    <a:pt x="5436755" y="828243"/>
                  </a:lnTo>
                  <a:lnTo>
                    <a:pt x="5459133" y="856005"/>
                  </a:lnTo>
                  <a:lnTo>
                    <a:pt x="5487822" y="834390"/>
                  </a:lnTo>
                  <a:lnTo>
                    <a:pt x="5511343" y="806310"/>
                  </a:lnTo>
                  <a:lnTo>
                    <a:pt x="5529580" y="772528"/>
                  </a:lnTo>
                  <a:lnTo>
                    <a:pt x="5542394" y="733793"/>
                  </a:lnTo>
                  <a:lnTo>
                    <a:pt x="5555627" y="767651"/>
                  </a:lnTo>
                  <a:lnTo>
                    <a:pt x="5573738" y="797534"/>
                  </a:lnTo>
                  <a:lnTo>
                    <a:pt x="5596534" y="822617"/>
                  </a:lnTo>
                  <a:lnTo>
                    <a:pt x="5623865" y="842124"/>
                  </a:lnTo>
                  <a:lnTo>
                    <a:pt x="5645353" y="813930"/>
                  </a:lnTo>
                  <a:close/>
                </a:path>
                <a:path w="13843000" h="939800">
                  <a:moveTo>
                    <a:pt x="5783224" y="536841"/>
                  </a:moveTo>
                  <a:lnTo>
                    <a:pt x="5747867" y="536841"/>
                  </a:lnTo>
                  <a:lnTo>
                    <a:pt x="5747867" y="699325"/>
                  </a:lnTo>
                  <a:lnTo>
                    <a:pt x="5695048" y="699325"/>
                  </a:lnTo>
                  <a:lnTo>
                    <a:pt x="5695048" y="546239"/>
                  </a:lnTo>
                  <a:lnTo>
                    <a:pt x="5660580" y="546239"/>
                  </a:lnTo>
                  <a:lnTo>
                    <a:pt x="5660580" y="919124"/>
                  </a:lnTo>
                  <a:lnTo>
                    <a:pt x="5695048" y="919124"/>
                  </a:lnTo>
                  <a:lnTo>
                    <a:pt x="5695048" y="729767"/>
                  </a:lnTo>
                  <a:lnTo>
                    <a:pt x="5747867" y="729767"/>
                  </a:lnTo>
                  <a:lnTo>
                    <a:pt x="5747867" y="938809"/>
                  </a:lnTo>
                  <a:lnTo>
                    <a:pt x="5783224" y="938809"/>
                  </a:lnTo>
                  <a:lnTo>
                    <a:pt x="5783224" y="729767"/>
                  </a:lnTo>
                  <a:lnTo>
                    <a:pt x="5783224" y="699325"/>
                  </a:lnTo>
                  <a:lnTo>
                    <a:pt x="5783224" y="536841"/>
                  </a:lnTo>
                  <a:close/>
                </a:path>
                <a:path w="13843000" h="939800">
                  <a:moveTo>
                    <a:pt x="6068377" y="757072"/>
                  </a:moveTo>
                  <a:lnTo>
                    <a:pt x="6061113" y="719747"/>
                  </a:lnTo>
                  <a:lnTo>
                    <a:pt x="6043904" y="694855"/>
                  </a:lnTo>
                  <a:lnTo>
                    <a:pt x="6040844" y="690435"/>
                  </a:lnTo>
                  <a:lnTo>
                    <a:pt x="6033452" y="685876"/>
                  </a:lnTo>
                  <a:lnTo>
                    <a:pt x="6033452" y="757072"/>
                  </a:lnTo>
                  <a:lnTo>
                    <a:pt x="6028753" y="781837"/>
                  </a:lnTo>
                  <a:lnTo>
                    <a:pt x="6015660" y="801395"/>
                  </a:lnTo>
                  <a:lnTo>
                    <a:pt x="5995682" y="814235"/>
                  </a:lnTo>
                  <a:lnTo>
                    <a:pt x="5970346" y="818845"/>
                  </a:lnTo>
                  <a:lnTo>
                    <a:pt x="5945251" y="814235"/>
                  </a:lnTo>
                  <a:lnTo>
                    <a:pt x="5925413" y="801395"/>
                  </a:lnTo>
                  <a:lnTo>
                    <a:pt x="5912370" y="781837"/>
                  </a:lnTo>
                  <a:lnTo>
                    <a:pt x="5907671" y="757072"/>
                  </a:lnTo>
                  <a:lnTo>
                    <a:pt x="5912370" y="732053"/>
                  </a:lnTo>
                  <a:lnTo>
                    <a:pt x="5925413" y="712368"/>
                  </a:lnTo>
                  <a:lnTo>
                    <a:pt x="5945251" y="699477"/>
                  </a:lnTo>
                  <a:lnTo>
                    <a:pt x="5970346" y="694855"/>
                  </a:lnTo>
                  <a:lnTo>
                    <a:pt x="5995682" y="699477"/>
                  </a:lnTo>
                  <a:lnTo>
                    <a:pt x="6015660" y="712368"/>
                  </a:lnTo>
                  <a:lnTo>
                    <a:pt x="6028753" y="732053"/>
                  </a:lnTo>
                  <a:lnTo>
                    <a:pt x="6033452" y="757072"/>
                  </a:lnTo>
                  <a:lnTo>
                    <a:pt x="6033452" y="685876"/>
                  </a:lnTo>
                  <a:lnTo>
                    <a:pt x="6009830" y="671271"/>
                  </a:lnTo>
                  <a:lnTo>
                    <a:pt x="5970346" y="664413"/>
                  </a:lnTo>
                  <a:lnTo>
                    <a:pt x="5931370" y="671271"/>
                  </a:lnTo>
                  <a:lnTo>
                    <a:pt x="5900623" y="690435"/>
                  </a:lnTo>
                  <a:lnTo>
                    <a:pt x="5880455" y="719747"/>
                  </a:lnTo>
                  <a:lnTo>
                    <a:pt x="5873204" y="757072"/>
                  </a:lnTo>
                  <a:lnTo>
                    <a:pt x="5880455" y="794524"/>
                  </a:lnTo>
                  <a:lnTo>
                    <a:pt x="5900623" y="823658"/>
                  </a:lnTo>
                  <a:lnTo>
                    <a:pt x="5931370" y="842556"/>
                  </a:lnTo>
                  <a:lnTo>
                    <a:pt x="5970346" y="849287"/>
                  </a:lnTo>
                  <a:lnTo>
                    <a:pt x="6009830" y="842556"/>
                  </a:lnTo>
                  <a:lnTo>
                    <a:pt x="6040844" y="823658"/>
                  </a:lnTo>
                  <a:lnTo>
                    <a:pt x="6044196" y="818845"/>
                  </a:lnTo>
                  <a:lnTo>
                    <a:pt x="6061113" y="794524"/>
                  </a:lnTo>
                  <a:lnTo>
                    <a:pt x="6068377" y="757072"/>
                  </a:lnTo>
                  <a:close/>
                </a:path>
                <a:path w="13843000" h="939800">
                  <a:moveTo>
                    <a:pt x="6087173" y="601738"/>
                  </a:moveTo>
                  <a:lnTo>
                    <a:pt x="5988240" y="601738"/>
                  </a:lnTo>
                  <a:lnTo>
                    <a:pt x="5988240" y="542213"/>
                  </a:lnTo>
                  <a:lnTo>
                    <a:pt x="5951537" y="542213"/>
                  </a:lnTo>
                  <a:lnTo>
                    <a:pt x="5951537" y="601738"/>
                  </a:lnTo>
                  <a:lnTo>
                    <a:pt x="5850369" y="601738"/>
                  </a:lnTo>
                  <a:lnTo>
                    <a:pt x="5850369" y="631291"/>
                  </a:lnTo>
                  <a:lnTo>
                    <a:pt x="6087173" y="631291"/>
                  </a:lnTo>
                  <a:lnTo>
                    <a:pt x="6087173" y="601738"/>
                  </a:lnTo>
                  <a:close/>
                </a:path>
                <a:path w="13843000" h="939800">
                  <a:moveTo>
                    <a:pt x="6227737" y="702462"/>
                  </a:moveTo>
                  <a:lnTo>
                    <a:pt x="6161925" y="702462"/>
                  </a:lnTo>
                  <a:lnTo>
                    <a:pt x="6161925" y="537730"/>
                  </a:lnTo>
                  <a:lnTo>
                    <a:pt x="6125222" y="537730"/>
                  </a:lnTo>
                  <a:lnTo>
                    <a:pt x="6125222" y="938809"/>
                  </a:lnTo>
                  <a:lnTo>
                    <a:pt x="6161925" y="938809"/>
                  </a:lnTo>
                  <a:lnTo>
                    <a:pt x="6161925" y="733348"/>
                  </a:lnTo>
                  <a:lnTo>
                    <a:pt x="6227737" y="733348"/>
                  </a:lnTo>
                  <a:lnTo>
                    <a:pt x="6227737" y="702462"/>
                  </a:lnTo>
                  <a:close/>
                </a:path>
                <a:path w="13843000" h="939800">
                  <a:moveTo>
                    <a:pt x="6476174" y="580707"/>
                  </a:moveTo>
                  <a:lnTo>
                    <a:pt x="6288163" y="580707"/>
                  </a:lnTo>
                  <a:lnTo>
                    <a:pt x="6288163" y="610247"/>
                  </a:lnTo>
                  <a:lnTo>
                    <a:pt x="6439014" y="610247"/>
                  </a:lnTo>
                  <a:lnTo>
                    <a:pt x="6431331" y="656361"/>
                  </a:lnTo>
                  <a:lnTo>
                    <a:pt x="6415735" y="699211"/>
                  </a:lnTo>
                  <a:lnTo>
                    <a:pt x="6392011" y="738606"/>
                  </a:lnTo>
                  <a:lnTo>
                    <a:pt x="6359931" y="774344"/>
                  </a:lnTo>
                  <a:lnTo>
                    <a:pt x="6319279" y="806234"/>
                  </a:lnTo>
                  <a:lnTo>
                    <a:pt x="6269812" y="834072"/>
                  </a:lnTo>
                  <a:lnTo>
                    <a:pt x="6289510" y="864057"/>
                  </a:lnTo>
                  <a:lnTo>
                    <a:pt x="6341846" y="833869"/>
                  </a:lnTo>
                  <a:lnTo>
                    <a:pt x="6384849" y="799579"/>
                  </a:lnTo>
                  <a:lnTo>
                    <a:pt x="6418974" y="761606"/>
                  </a:lnTo>
                  <a:lnTo>
                    <a:pt x="6444704" y="720331"/>
                  </a:lnTo>
                  <a:lnTo>
                    <a:pt x="6462496" y="676148"/>
                  </a:lnTo>
                  <a:lnTo>
                    <a:pt x="6472834" y="629475"/>
                  </a:lnTo>
                  <a:lnTo>
                    <a:pt x="6476174" y="580707"/>
                  </a:lnTo>
                  <a:close/>
                </a:path>
                <a:path w="13843000" h="939800">
                  <a:moveTo>
                    <a:pt x="6593903" y="537286"/>
                  </a:moveTo>
                  <a:lnTo>
                    <a:pt x="6557188" y="537286"/>
                  </a:lnTo>
                  <a:lnTo>
                    <a:pt x="6557188" y="938809"/>
                  </a:lnTo>
                  <a:lnTo>
                    <a:pt x="6593903" y="938809"/>
                  </a:lnTo>
                  <a:lnTo>
                    <a:pt x="6593903" y="537286"/>
                  </a:lnTo>
                  <a:close/>
                </a:path>
                <a:path w="13843000" h="939800">
                  <a:moveTo>
                    <a:pt x="6904914" y="826452"/>
                  </a:moveTo>
                  <a:lnTo>
                    <a:pt x="6902183" y="803186"/>
                  </a:lnTo>
                  <a:lnTo>
                    <a:pt x="6901332" y="796023"/>
                  </a:lnTo>
                  <a:lnTo>
                    <a:pt x="6886194" y="799147"/>
                  </a:lnTo>
                  <a:lnTo>
                    <a:pt x="6871856" y="801281"/>
                  </a:lnTo>
                  <a:lnTo>
                    <a:pt x="6858597" y="802563"/>
                  </a:lnTo>
                  <a:lnTo>
                    <a:pt x="6846722" y="803186"/>
                  </a:lnTo>
                  <a:lnTo>
                    <a:pt x="6846722" y="617855"/>
                  </a:lnTo>
                  <a:lnTo>
                    <a:pt x="6899097" y="617855"/>
                  </a:lnTo>
                  <a:lnTo>
                    <a:pt x="6899097" y="587870"/>
                  </a:lnTo>
                  <a:lnTo>
                    <a:pt x="6813156" y="587870"/>
                  </a:lnTo>
                  <a:lnTo>
                    <a:pt x="6813156" y="834072"/>
                  </a:lnTo>
                  <a:lnTo>
                    <a:pt x="6829272" y="834072"/>
                  </a:lnTo>
                  <a:lnTo>
                    <a:pt x="6843420" y="833945"/>
                  </a:lnTo>
                  <a:lnTo>
                    <a:pt x="6860883" y="833120"/>
                  </a:lnTo>
                  <a:lnTo>
                    <a:pt x="6881457" y="830859"/>
                  </a:lnTo>
                  <a:lnTo>
                    <a:pt x="6904914" y="826452"/>
                  </a:lnTo>
                  <a:close/>
                </a:path>
                <a:path w="13843000" h="939800">
                  <a:moveTo>
                    <a:pt x="7016382" y="825119"/>
                  </a:moveTo>
                  <a:lnTo>
                    <a:pt x="7014172" y="803630"/>
                  </a:lnTo>
                  <a:lnTo>
                    <a:pt x="7013245" y="794677"/>
                  </a:lnTo>
                  <a:lnTo>
                    <a:pt x="6996074" y="798588"/>
                  </a:lnTo>
                  <a:lnTo>
                    <a:pt x="6979615" y="801166"/>
                  </a:lnTo>
                  <a:lnTo>
                    <a:pt x="6964083" y="802728"/>
                  </a:lnTo>
                  <a:lnTo>
                    <a:pt x="6949681" y="803630"/>
                  </a:lnTo>
                  <a:lnTo>
                    <a:pt x="6949681" y="617855"/>
                  </a:lnTo>
                  <a:lnTo>
                    <a:pt x="7004736" y="617855"/>
                  </a:lnTo>
                  <a:lnTo>
                    <a:pt x="7004736" y="587870"/>
                  </a:lnTo>
                  <a:lnTo>
                    <a:pt x="6916115" y="587870"/>
                  </a:lnTo>
                  <a:lnTo>
                    <a:pt x="6916115" y="834072"/>
                  </a:lnTo>
                  <a:lnTo>
                    <a:pt x="6932676" y="834072"/>
                  </a:lnTo>
                  <a:lnTo>
                    <a:pt x="6950913" y="833869"/>
                  </a:lnTo>
                  <a:lnTo>
                    <a:pt x="6970839" y="832777"/>
                  </a:lnTo>
                  <a:lnTo>
                    <a:pt x="6992594" y="830097"/>
                  </a:lnTo>
                  <a:lnTo>
                    <a:pt x="7016382" y="825119"/>
                  </a:lnTo>
                  <a:close/>
                </a:path>
                <a:path w="13843000" h="939800">
                  <a:moveTo>
                    <a:pt x="7147090" y="537286"/>
                  </a:moveTo>
                  <a:lnTo>
                    <a:pt x="7112178" y="537286"/>
                  </a:lnTo>
                  <a:lnTo>
                    <a:pt x="7112178" y="701116"/>
                  </a:lnTo>
                  <a:lnTo>
                    <a:pt x="7065175" y="701116"/>
                  </a:lnTo>
                  <a:lnTo>
                    <a:pt x="7065175" y="546239"/>
                  </a:lnTo>
                  <a:lnTo>
                    <a:pt x="7031152" y="546239"/>
                  </a:lnTo>
                  <a:lnTo>
                    <a:pt x="7031152" y="918667"/>
                  </a:lnTo>
                  <a:lnTo>
                    <a:pt x="7065175" y="918667"/>
                  </a:lnTo>
                  <a:lnTo>
                    <a:pt x="7065175" y="731113"/>
                  </a:lnTo>
                  <a:lnTo>
                    <a:pt x="7112178" y="731113"/>
                  </a:lnTo>
                  <a:lnTo>
                    <a:pt x="7112178" y="938364"/>
                  </a:lnTo>
                  <a:lnTo>
                    <a:pt x="7147090" y="938364"/>
                  </a:lnTo>
                  <a:lnTo>
                    <a:pt x="7147090" y="731113"/>
                  </a:lnTo>
                  <a:lnTo>
                    <a:pt x="7147090" y="701116"/>
                  </a:lnTo>
                  <a:lnTo>
                    <a:pt x="7147090" y="537286"/>
                  </a:lnTo>
                  <a:close/>
                </a:path>
                <a:path w="13843000" h="939800">
                  <a:moveTo>
                    <a:pt x="7529373" y="555688"/>
                  </a:moveTo>
                  <a:lnTo>
                    <a:pt x="7493114" y="555688"/>
                  </a:lnTo>
                  <a:lnTo>
                    <a:pt x="7493114" y="586168"/>
                  </a:lnTo>
                  <a:lnTo>
                    <a:pt x="7493114" y="667448"/>
                  </a:lnTo>
                  <a:lnTo>
                    <a:pt x="7295261" y="667448"/>
                  </a:lnTo>
                  <a:lnTo>
                    <a:pt x="7295261" y="586168"/>
                  </a:lnTo>
                  <a:lnTo>
                    <a:pt x="7493114" y="586168"/>
                  </a:lnTo>
                  <a:lnTo>
                    <a:pt x="7493114" y="555688"/>
                  </a:lnTo>
                  <a:lnTo>
                    <a:pt x="7259447" y="555688"/>
                  </a:lnTo>
                  <a:lnTo>
                    <a:pt x="7259447" y="586168"/>
                  </a:lnTo>
                  <a:lnTo>
                    <a:pt x="7259447" y="667448"/>
                  </a:lnTo>
                  <a:lnTo>
                    <a:pt x="7259447" y="696658"/>
                  </a:lnTo>
                  <a:lnTo>
                    <a:pt x="7529373" y="696658"/>
                  </a:lnTo>
                  <a:lnTo>
                    <a:pt x="7529373" y="667550"/>
                  </a:lnTo>
                  <a:lnTo>
                    <a:pt x="7529373" y="586168"/>
                  </a:lnTo>
                  <a:lnTo>
                    <a:pt x="7529373" y="585635"/>
                  </a:lnTo>
                  <a:lnTo>
                    <a:pt x="7529373" y="555688"/>
                  </a:lnTo>
                  <a:close/>
                </a:path>
                <a:path w="13843000" h="939800">
                  <a:moveTo>
                    <a:pt x="7536091" y="899858"/>
                  </a:moveTo>
                  <a:lnTo>
                    <a:pt x="7295261" y="899858"/>
                  </a:lnTo>
                  <a:lnTo>
                    <a:pt x="7295261" y="814768"/>
                  </a:lnTo>
                  <a:lnTo>
                    <a:pt x="7258558" y="814768"/>
                  </a:lnTo>
                  <a:lnTo>
                    <a:pt x="7258558" y="899858"/>
                  </a:lnTo>
                  <a:lnTo>
                    <a:pt x="7258558" y="930338"/>
                  </a:lnTo>
                  <a:lnTo>
                    <a:pt x="7536091" y="930338"/>
                  </a:lnTo>
                  <a:lnTo>
                    <a:pt x="7536091" y="899858"/>
                  </a:lnTo>
                  <a:close/>
                </a:path>
                <a:path w="13843000" h="939800">
                  <a:moveTo>
                    <a:pt x="7576820" y="742746"/>
                  </a:moveTo>
                  <a:lnTo>
                    <a:pt x="7212000" y="742746"/>
                  </a:lnTo>
                  <a:lnTo>
                    <a:pt x="7212000" y="772299"/>
                  </a:lnTo>
                  <a:lnTo>
                    <a:pt x="7378967" y="772299"/>
                  </a:lnTo>
                  <a:lnTo>
                    <a:pt x="7378967" y="853313"/>
                  </a:lnTo>
                  <a:lnTo>
                    <a:pt x="7415670" y="853313"/>
                  </a:lnTo>
                  <a:lnTo>
                    <a:pt x="7415670" y="772299"/>
                  </a:lnTo>
                  <a:lnTo>
                    <a:pt x="7576820" y="772299"/>
                  </a:lnTo>
                  <a:lnTo>
                    <a:pt x="7576820" y="742746"/>
                  </a:lnTo>
                  <a:close/>
                </a:path>
                <a:path w="13843000" h="939800">
                  <a:moveTo>
                    <a:pt x="12860503" y="258737"/>
                  </a:moveTo>
                  <a:lnTo>
                    <a:pt x="12591923" y="258737"/>
                  </a:lnTo>
                  <a:lnTo>
                    <a:pt x="12591923" y="288721"/>
                  </a:lnTo>
                  <a:lnTo>
                    <a:pt x="12823355" y="288721"/>
                  </a:lnTo>
                  <a:lnTo>
                    <a:pt x="12823355" y="401980"/>
                  </a:lnTo>
                  <a:lnTo>
                    <a:pt x="12860503" y="401980"/>
                  </a:lnTo>
                  <a:lnTo>
                    <a:pt x="12860503" y="258737"/>
                  </a:lnTo>
                  <a:close/>
                </a:path>
                <a:path w="13843000" h="939800">
                  <a:moveTo>
                    <a:pt x="12860503" y="0"/>
                  </a:moveTo>
                  <a:lnTo>
                    <a:pt x="12823355" y="444"/>
                  </a:lnTo>
                  <a:lnTo>
                    <a:pt x="12823355" y="59080"/>
                  </a:lnTo>
                  <a:lnTo>
                    <a:pt x="12823355" y="88633"/>
                  </a:lnTo>
                  <a:lnTo>
                    <a:pt x="12823355" y="149059"/>
                  </a:lnTo>
                  <a:lnTo>
                    <a:pt x="12737846" y="149059"/>
                  </a:lnTo>
                  <a:lnTo>
                    <a:pt x="12739688" y="141909"/>
                  </a:lnTo>
                  <a:lnTo>
                    <a:pt x="12741097" y="134518"/>
                  </a:lnTo>
                  <a:lnTo>
                    <a:pt x="12742012" y="126771"/>
                  </a:lnTo>
                  <a:lnTo>
                    <a:pt x="12742329" y="118618"/>
                  </a:lnTo>
                  <a:lnTo>
                    <a:pt x="12742012" y="110731"/>
                  </a:lnTo>
                  <a:lnTo>
                    <a:pt x="12741097" y="103124"/>
                  </a:lnTo>
                  <a:lnTo>
                    <a:pt x="12739688" y="95770"/>
                  </a:lnTo>
                  <a:lnTo>
                    <a:pt x="12737846" y="88633"/>
                  </a:lnTo>
                  <a:lnTo>
                    <a:pt x="12823355" y="88633"/>
                  </a:lnTo>
                  <a:lnTo>
                    <a:pt x="12823355" y="59080"/>
                  </a:lnTo>
                  <a:lnTo>
                    <a:pt x="12722187" y="59080"/>
                  </a:lnTo>
                  <a:lnTo>
                    <a:pt x="12716586" y="53721"/>
                  </a:lnTo>
                  <a:lnTo>
                    <a:pt x="12707417" y="44932"/>
                  </a:lnTo>
                  <a:lnTo>
                    <a:pt x="12707417" y="118618"/>
                  </a:lnTo>
                  <a:lnTo>
                    <a:pt x="12702248" y="145148"/>
                  </a:lnTo>
                  <a:lnTo>
                    <a:pt x="12687935" y="165963"/>
                  </a:lnTo>
                  <a:lnTo>
                    <a:pt x="12666244" y="179552"/>
                  </a:lnTo>
                  <a:lnTo>
                    <a:pt x="12638926" y="184429"/>
                  </a:lnTo>
                  <a:lnTo>
                    <a:pt x="12611862" y="179552"/>
                  </a:lnTo>
                  <a:lnTo>
                    <a:pt x="12590297" y="165963"/>
                  </a:lnTo>
                  <a:lnTo>
                    <a:pt x="12576035" y="145148"/>
                  </a:lnTo>
                  <a:lnTo>
                    <a:pt x="12570879" y="118618"/>
                  </a:lnTo>
                  <a:lnTo>
                    <a:pt x="12576035" y="92621"/>
                  </a:lnTo>
                  <a:lnTo>
                    <a:pt x="12590297" y="72072"/>
                  </a:lnTo>
                  <a:lnTo>
                    <a:pt x="12611862" y="58572"/>
                  </a:lnTo>
                  <a:lnTo>
                    <a:pt x="12638926" y="53721"/>
                  </a:lnTo>
                  <a:lnTo>
                    <a:pt x="12666244" y="58572"/>
                  </a:lnTo>
                  <a:lnTo>
                    <a:pt x="12687935" y="72072"/>
                  </a:lnTo>
                  <a:lnTo>
                    <a:pt x="12702248" y="92621"/>
                  </a:lnTo>
                  <a:lnTo>
                    <a:pt x="12707417" y="118618"/>
                  </a:lnTo>
                  <a:lnTo>
                    <a:pt x="12707417" y="44932"/>
                  </a:lnTo>
                  <a:lnTo>
                    <a:pt x="12706160" y="43726"/>
                  </a:lnTo>
                  <a:lnTo>
                    <a:pt x="12686602" y="32169"/>
                  </a:lnTo>
                  <a:lnTo>
                    <a:pt x="12664021" y="24904"/>
                  </a:lnTo>
                  <a:lnTo>
                    <a:pt x="12638926" y="22377"/>
                  </a:lnTo>
                  <a:lnTo>
                    <a:pt x="12597905" y="29489"/>
                  </a:lnTo>
                  <a:lnTo>
                    <a:pt x="12565291" y="49352"/>
                  </a:lnTo>
                  <a:lnTo>
                    <a:pt x="12543739" y="79794"/>
                  </a:lnTo>
                  <a:lnTo>
                    <a:pt x="12535967" y="118618"/>
                  </a:lnTo>
                  <a:lnTo>
                    <a:pt x="12543739" y="157784"/>
                  </a:lnTo>
                  <a:lnTo>
                    <a:pt x="12565291" y="188506"/>
                  </a:lnTo>
                  <a:lnTo>
                    <a:pt x="12597905" y="208572"/>
                  </a:lnTo>
                  <a:lnTo>
                    <a:pt x="12638926" y="215760"/>
                  </a:lnTo>
                  <a:lnTo>
                    <a:pt x="12663945" y="213233"/>
                  </a:lnTo>
                  <a:lnTo>
                    <a:pt x="12686373" y="205968"/>
                  </a:lnTo>
                  <a:lnTo>
                    <a:pt x="12705779" y="194424"/>
                  </a:lnTo>
                  <a:lnTo>
                    <a:pt x="12716155" y="184429"/>
                  </a:lnTo>
                  <a:lnTo>
                    <a:pt x="12721743" y="179057"/>
                  </a:lnTo>
                  <a:lnTo>
                    <a:pt x="12823355" y="179057"/>
                  </a:lnTo>
                  <a:lnTo>
                    <a:pt x="12823355" y="236804"/>
                  </a:lnTo>
                  <a:lnTo>
                    <a:pt x="12860503" y="236804"/>
                  </a:lnTo>
                  <a:lnTo>
                    <a:pt x="12860503" y="179057"/>
                  </a:lnTo>
                  <a:lnTo>
                    <a:pt x="12860503" y="149059"/>
                  </a:lnTo>
                  <a:lnTo>
                    <a:pt x="12860503" y="88633"/>
                  </a:lnTo>
                  <a:lnTo>
                    <a:pt x="12860503" y="59080"/>
                  </a:lnTo>
                  <a:lnTo>
                    <a:pt x="12860503" y="0"/>
                  </a:lnTo>
                  <a:close/>
                </a:path>
                <a:path w="13843000" h="939800">
                  <a:moveTo>
                    <a:pt x="13202946" y="8953"/>
                  </a:moveTo>
                  <a:lnTo>
                    <a:pt x="13168033" y="8953"/>
                  </a:lnTo>
                  <a:lnTo>
                    <a:pt x="13168033" y="156222"/>
                  </a:lnTo>
                  <a:lnTo>
                    <a:pt x="13117449" y="156222"/>
                  </a:lnTo>
                  <a:lnTo>
                    <a:pt x="13109067" y="105143"/>
                  </a:lnTo>
                  <a:lnTo>
                    <a:pt x="13091859" y="67589"/>
                  </a:lnTo>
                  <a:lnTo>
                    <a:pt x="13091376" y="66522"/>
                  </a:lnTo>
                  <a:lnTo>
                    <a:pt x="13084328" y="59893"/>
                  </a:lnTo>
                  <a:lnTo>
                    <a:pt x="13084328" y="172783"/>
                  </a:lnTo>
                  <a:lnTo>
                    <a:pt x="13080619" y="217195"/>
                  </a:lnTo>
                  <a:lnTo>
                    <a:pt x="13070116" y="250736"/>
                  </a:lnTo>
                  <a:lnTo>
                    <a:pt x="13053733" y="271932"/>
                  </a:lnTo>
                  <a:lnTo>
                    <a:pt x="13032397" y="279323"/>
                  </a:lnTo>
                  <a:lnTo>
                    <a:pt x="13010617" y="271932"/>
                  </a:lnTo>
                  <a:lnTo>
                    <a:pt x="12994119" y="250736"/>
                  </a:lnTo>
                  <a:lnTo>
                    <a:pt x="12983680" y="217195"/>
                  </a:lnTo>
                  <a:lnTo>
                    <a:pt x="12980022" y="172783"/>
                  </a:lnTo>
                  <a:lnTo>
                    <a:pt x="12983680" y="129159"/>
                  </a:lnTo>
                  <a:lnTo>
                    <a:pt x="12994119" y="96012"/>
                  </a:lnTo>
                  <a:lnTo>
                    <a:pt x="13010617" y="74968"/>
                  </a:lnTo>
                  <a:lnTo>
                    <a:pt x="13032397" y="67589"/>
                  </a:lnTo>
                  <a:lnTo>
                    <a:pt x="13053733" y="74968"/>
                  </a:lnTo>
                  <a:lnTo>
                    <a:pt x="13070116" y="96012"/>
                  </a:lnTo>
                  <a:lnTo>
                    <a:pt x="13080619" y="129159"/>
                  </a:lnTo>
                  <a:lnTo>
                    <a:pt x="13084328" y="172783"/>
                  </a:lnTo>
                  <a:lnTo>
                    <a:pt x="13084328" y="59893"/>
                  </a:lnTo>
                  <a:lnTo>
                    <a:pt x="13065455" y="42100"/>
                  </a:lnTo>
                  <a:lnTo>
                    <a:pt x="13032397" y="33566"/>
                  </a:lnTo>
                  <a:lnTo>
                    <a:pt x="12996875" y="43294"/>
                  </a:lnTo>
                  <a:lnTo>
                    <a:pt x="12969786" y="71120"/>
                  </a:lnTo>
                  <a:lnTo>
                    <a:pt x="12952514" y="114960"/>
                  </a:lnTo>
                  <a:lnTo>
                    <a:pt x="12946456" y="172783"/>
                  </a:lnTo>
                  <a:lnTo>
                    <a:pt x="12952514" y="231381"/>
                  </a:lnTo>
                  <a:lnTo>
                    <a:pt x="12969786" y="275628"/>
                  </a:lnTo>
                  <a:lnTo>
                    <a:pt x="12996875" y="303593"/>
                  </a:lnTo>
                  <a:lnTo>
                    <a:pt x="13032397" y="313347"/>
                  </a:lnTo>
                  <a:lnTo>
                    <a:pt x="13066014" y="304558"/>
                  </a:lnTo>
                  <a:lnTo>
                    <a:pt x="13092214" y="279323"/>
                  </a:lnTo>
                  <a:lnTo>
                    <a:pt x="13109766" y="239318"/>
                  </a:lnTo>
                  <a:lnTo>
                    <a:pt x="13117449" y="186220"/>
                  </a:lnTo>
                  <a:lnTo>
                    <a:pt x="13168033" y="186220"/>
                  </a:lnTo>
                  <a:lnTo>
                    <a:pt x="13168033" y="381838"/>
                  </a:lnTo>
                  <a:lnTo>
                    <a:pt x="13202946" y="381838"/>
                  </a:lnTo>
                  <a:lnTo>
                    <a:pt x="13202946" y="186220"/>
                  </a:lnTo>
                  <a:lnTo>
                    <a:pt x="13202946" y="156222"/>
                  </a:lnTo>
                  <a:lnTo>
                    <a:pt x="13202946" y="8953"/>
                  </a:lnTo>
                  <a:close/>
                </a:path>
                <a:path w="13843000" h="939800">
                  <a:moveTo>
                    <a:pt x="13282625" y="0"/>
                  </a:moveTo>
                  <a:lnTo>
                    <a:pt x="13247713" y="0"/>
                  </a:lnTo>
                  <a:lnTo>
                    <a:pt x="13247713" y="401523"/>
                  </a:lnTo>
                  <a:lnTo>
                    <a:pt x="13282625" y="401523"/>
                  </a:lnTo>
                  <a:lnTo>
                    <a:pt x="13282625" y="0"/>
                  </a:lnTo>
                  <a:close/>
                </a:path>
                <a:path w="13843000" h="939800">
                  <a:moveTo>
                    <a:pt x="13842835" y="319608"/>
                  </a:moveTo>
                  <a:lnTo>
                    <a:pt x="13752856" y="319608"/>
                  </a:lnTo>
                  <a:lnTo>
                    <a:pt x="13752856" y="225158"/>
                  </a:lnTo>
                  <a:lnTo>
                    <a:pt x="13752856" y="210832"/>
                  </a:lnTo>
                  <a:lnTo>
                    <a:pt x="13791692" y="176707"/>
                  </a:lnTo>
                  <a:lnTo>
                    <a:pt x="13805675" y="128473"/>
                  </a:lnTo>
                  <a:lnTo>
                    <a:pt x="13794893" y="85940"/>
                  </a:lnTo>
                  <a:lnTo>
                    <a:pt x="13770763" y="59944"/>
                  </a:lnTo>
                  <a:lnTo>
                    <a:pt x="13770763" y="128473"/>
                  </a:lnTo>
                  <a:lnTo>
                    <a:pt x="13762482" y="158965"/>
                  </a:lnTo>
                  <a:lnTo>
                    <a:pt x="13739432" y="182410"/>
                  </a:lnTo>
                  <a:lnTo>
                    <a:pt x="13716153" y="192392"/>
                  </a:lnTo>
                  <a:lnTo>
                    <a:pt x="13716153" y="225158"/>
                  </a:lnTo>
                  <a:lnTo>
                    <a:pt x="13716153" y="319608"/>
                  </a:lnTo>
                  <a:lnTo>
                    <a:pt x="13604240" y="319608"/>
                  </a:lnTo>
                  <a:lnTo>
                    <a:pt x="13604240" y="225158"/>
                  </a:lnTo>
                  <a:lnTo>
                    <a:pt x="13617131" y="227838"/>
                  </a:lnTo>
                  <a:lnTo>
                    <a:pt x="13630821" y="229806"/>
                  </a:lnTo>
                  <a:lnTo>
                    <a:pt x="13645096" y="231013"/>
                  </a:lnTo>
                  <a:lnTo>
                    <a:pt x="13659752" y="231432"/>
                  </a:lnTo>
                  <a:lnTo>
                    <a:pt x="13674662" y="231013"/>
                  </a:lnTo>
                  <a:lnTo>
                    <a:pt x="13689127" y="229806"/>
                  </a:lnTo>
                  <a:lnTo>
                    <a:pt x="13702995" y="227838"/>
                  </a:lnTo>
                  <a:lnTo>
                    <a:pt x="13716153" y="225158"/>
                  </a:lnTo>
                  <a:lnTo>
                    <a:pt x="13716153" y="192392"/>
                  </a:lnTo>
                  <a:lnTo>
                    <a:pt x="13704291" y="197459"/>
                  </a:lnTo>
                  <a:lnTo>
                    <a:pt x="13659752" y="202780"/>
                  </a:lnTo>
                  <a:lnTo>
                    <a:pt x="13615276" y="197459"/>
                  </a:lnTo>
                  <a:lnTo>
                    <a:pt x="13580288" y="182410"/>
                  </a:lnTo>
                  <a:lnTo>
                    <a:pt x="13557390" y="158965"/>
                  </a:lnTo>
                  <a:lnTo>
                    <a:pt x="13549186" y="128473"/>
                  </a:lnTo>
                  <a:lnTo>
                    <a:pt x="13557390" y="97980"/>
                  </a:lnTo>
                  <a:lnTo>
                    <a:pt x="13580288" y="74523"/>
                  </a:lnTo>
                  <a:lnTo>
                    <a:pt x="13615276" y="59474"/>
                  </a:lnTo>
                  <a:lnTo>
                    <a:pt x="13659752" y="54165"/>
                  </a:lnTo>
                  <a:lnTo>
                    <a:pt x="13704291" y="59474"/>
                  </a:lnTo>
                  <a:lnTo>
                    <a:pt x="13739432" y="74523"/>
                  </a:lnTo>
                  <a:lnTo>
                    <a:pt x="13762482" y="97980"/>
                  </a:lnTo>
                  <a:lnTo>
                    <a:pt x="13770763" y="128473"/>
                  </a:lnTo>
                  <a:lnTo>
                    <a:pt x="13770763" y="59944"/>
                  </a:lnTo>
                  <a:lnTo>
                    <a:pt x="13765403" y="54165"/>
                  </a:lnTo>
                  <a:lnTo>
                    <a:pt x="13764768" y="53492"/>
                  </a:lnTo>
                  <a:lnTo>
                    <a:pt x="13718616" y="32791"/>
                  </a:lnTo>
                  <a:lnTo>
                    <a:pt x="13659752" y="25514"/>
                  </a:lnTo>
                  <a:lnTo>
                    <a:pt x="13601065" y="32791"/>
                  </a:lnTo>
                  <a:lnTo>
                    <a:pt x="13554888" y="53492"/>
                  </a:lnTo>
                  <a:lnTo>
                    <a:pt x="13524662" y="85940"/>
                  </a:lnTo>
                  <a:lnTo>
                    <a:pt x="13513816" y="128473"/>
                  </a:lnTo>
                  <a:lnTo>
                    <a:pt x="13517486" y="154254"/>
                  </a:lnTo>
                  <a:lnTo>
                    <a:pt x="13528091" y="176923"/>
                  </a:lnTo>
                  <a:lnTo>
                    <a:pt x="13544982" y="196075"/>
                  </a:lnTo>
                  <a:lnTo>
                    <a:pt x="13567537" y="211277"/>
                  </a:lnTo>
                  <a:lnTo>
                    <a:pt x="13567537" y="319608"/>
                  </a:lnTo>
                  <a:lnTo>
                    <a:pt x="13478002" y="319608"/>
                  </a:lnTo>
                  <a:lnTo>
                    <a:pt x="13478002" y="350050"/>
                  </a:lnTo>
                  <a:lnTo>
                    <a:pt x="13842835" y="350050"/>
                  </a:lnTo>
                  <a:lnTo>
                    <a:pt x="13842835" y="3196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1070" y="7107770"/>
              <a:ext cx="189796" cy="1897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30475" y="6994956"/>
              <a:ext cx="6984365" cy="403225"/>
            </a:xfrm>
            <a:custGeom>
              <a:avLst/>
              <a:gdLst/>
              <a:ahLst/>
              <a:cxnLst/>
              <a:rect l="l" t="t" r="r" b="b"/>
              <a:pathLst>
                <a:path w="6984365" h="403225">
                  <a:moveTo>
                    <a:pt x="202323" y="43421"/>
                  </a:moveTo>
                  <a:lnTo>
                    <a:pt x="18796" y="43421"/>
                  </a:lnTo>
                  <a:lnTo>
                    <a:pt x="18796" y="73863"/>
                  </a:lnTo>
                  <a:lnTo>
                    <a:pt x="166065" y="73863"/>
                  </a:lnTo>
                  <a:lnTo>
                    <a:pt x="157937" y="119786"/>
                  </a:lnTo>
                  <a:lnTo>
                    <a:pt x="142011" y="162509"/>
                  </a:lnTo>
                  <a:lnTo>
                    <a:pt x="118287" y="201828"/>
                  </a:lnTo>
                  <a:lnTo>
                    <a:pt x="86715" y="237528"/>
                  </a:lnTo>
                  <a:lnTo>
                    <a:pt x="47294" y="269405"/>
                  </a:lnTo>
                  <a:lnTo>
                    <a:pt x="0" y="297230"/>
                  </a:lnTo>
                  <a:lnTo>
                    <a:pt x="20142" y="325882"/>
                  </a:lnTo>
                  <a:lnTo>
                    <a:pt x="71107" y="295795"/>
                  </a:lnTo>
                  <a:lnTo>
                    <a:pt x="113030" y="261467"/>
                  </a:lnTo>
                  <a:lnTo>
                    <a:pt x="146342" y="223405"/>
                  </a:lnTo>
                  <a:lnTo>
                    <a:pt x="171488" y="182079"/>
                  </a:lnTo>
                  <a:lnTo>
                    <a:pt x="188912" y="137985"/>
                  </a:lnTo>
                  <a:lnTo>
                    <a:pt x="199047" y="91605"/>
                  </a:lnTo>
                  <a:lnTo>
                    <a:pt x="202323" y="43421"/>
                  </a:lnTo>
                  <a:close/>
                </a:path>
                <a:path w="6984365" h="403225">
                  <a:moveTo>
                    <a:pt x="370636" y="163398"/>
                  </a:moveTo>
                  <a:lnTo>
                    <a:pt x="306184" y="163398"/>
                  </a:lnTo>
                  <a:lnTo>
                    <a:pt x="306184" y="457"/>
                  </a:lnTo>
                  <a:lnTo>
                    <a:pt x="269468" y="457"/>
                  </a:lnTo>
                  <a:lnTo>
                    <a:pt x="269468" y="401980"/>
                  </a:lnTo>
                  <a:lnTo>
                    <a:pt x="306184" y="401980"/>
                  </a:lnTo>
                  <a:lnTo>
                    <a:pt x="306184" y="193827"/>
                  </a:lnTo>
                  <a:lnTo>
                    <a:pt x="370636" y="193827"/>
                  </a:lnTo>
                  <a:lnTo>
                    <a:pt x="370636" y="163398"/>
                  </a:lnTo>
                  <a:close/>
                </a:path>
                <a:path w="6984365" h="403225">
                  <a:moveTo>
                    <a:pt x="641908" y="194729"/>
                  </a:moveTo>
                  <a:lnTo>
                    <a:pt x="601802" y="175183"/>
                  </a:lnTo>
                  <a:lnTo>
                    <a:pt x="571182" y="147447"/>
                  </a:lnTo>
                  <a:lnTo>
                    <a:pt x="551637" y="113588"/>
                  </a:lnTo>
                  <a:lnTo>
                    <a:pt x="544766" y="75653"/>
                  </a:lnTo>
                  <a:lnTo>
                    <a:pt x="544766" y="59982"/>
                  </a:lnTo>
                  <a:lnTo>
                    <a:pt x="633399" y="59982"/>
                  </a:lnTo>
                  <a:lnTo>
                    <a:pt x="633399" y="30441"/>
                  </a:lnTo>
                  <a:lnTo>
                    <a:pt x="418084" y="30441"/>
                  </a:lnTo>
                  <a:lnTo>
                    <a:pt x="418084" y="59982"/>
                  </a:lnTo>
                  <a:lnTo>
                    <a:pt x="508063" y="59982"/>
                  </a:lnTo>
                  <a:lnTo>
                    <a:pt x="508063" y="75653"/>
                  </a:lnTo>
                  <a:lnTo>
                    <a:pt x="500824" y="117487"/>
                  </a:lnTo>
                  <a:lnTo>
                    <a:pt x="480364" y="154774"/>
                  </a:lnTo>
                  <a:lnTo>
                    <a:pt x="448576" y="185191"/>
                  </a:lnTo>
                  <a:lnTo>
                    <a:pt x="407339" y="206362"/>
                  </a:lnTo>
                  <a:lnTo>
                    <a:pt x="426148" y="235458"/>
                  </a:lnTo>
                  <a:lnTo>
                    <a:pt x="459765" y="219316"/>
                  </a:lnTo>
                  <a:lnTo>
                    <a:pt x="488315" y="196964"/>
                  </a:lnTo>
                  <a:lnTo>
                    <a:pt x="511060" y="169240"/>
                  </a:lnTo>
                  <a:lnTo>
                    <a:pt x="527316" y="136982"/>
                  </a:lnTo>
                  <a:lnTo>
                    <a:pt x="543242" y="165214"/>
                  </a:lnTo>
                  <a:lnTo>
                    <a:pt x="565137" y="189572"/>
                  </a:lnTo>
                  <a:lnTo>
                    <a:pt x="592404" y="209245"/>
                  </a:lnTo>
                  <a:lnTo>
                    <a:pt x="624446" y="223380"/>
                  </a:lnTo>
                  <a:lnTo>
                    <a:pt x="641908" y="194729"/>
                  </a:lnTo>
                  <a:close/>
                </a:path>
                <a:path w="6984365" h="403225">
                  <a:moveTo>
                    <a:pt x="725170" y="327228"/>
                  </a:moveTo>
                  <a:lnTo>
                    <a:pt x="715987" y="296049"/>
                  </a:lnTo>
                  <a:lnTo>
                    <a:pt x="700595" y="282460"/>
                  </a:lnTo>
                  <a:lnTo>
                    <a:pt x="689686" y="272834"/>
                  </a:lnTo>
                  <a:lnTo>
                    <a:pt x="688454" y="272415"/>
                  </a:lnTo>
                  <a:lnTo>
                    <a:pt x="688454" y="327228"/>
                  </a:lnTo>
                  <a:lnTo>
                    <a:pt x="681875" y="346379"/>
                  </a:lnTo>
                  <a:lnTo>
                    <a:pt x="662940" y="360578"/>
                  </a:lnTo>
                  <a:lnTo>
                    <a:pt x="632942" y="369404"/>
                  </a:lnTo>
                  <a:lnTo>
                    <a:pt x="593115" y="372440"/>
                  </a:lnTo>
                  <a:lnTo>
                    <a:pt x="552843" y="369404"/>
                  </a:lnTo>
                  <a:lnTo>
                    <a:pt x="522719" y="360578"/>
                  </a:lnTo>
                  <a:lnTo>
                    <a:pt x="503847" y="346379"/>
                  </a:lnTo>
                  <a:lnTo>
                    <a:pt x="497319" y="327228"/>
                  </a:lnTo>
                  <a:lnTo>
                    <a:pt x="503847" y="308330"/>
                  </a:lnTo>
                  <a:lnTo>
                    <a:pt x="522719" y="294271"/>
                  </a:lnTo>
                  <a:lnTo>
                    <a:pt x="552843" y="285496"/>
                  </a:lnTo>
                  <a:lnTo>
                    <a:pt x="593115" y="282460"/>
                  </a:lnTo>
                  <a:lnTo>
                    <a:pt x="632942" y="285496"/>
                  </a:lnTo>
                  <a:lnTo>
                    <a:pt x="662940" y="294271"/>
                  </a:lnTo>
                  <a:lnTo>
                    <a:pt x="681875" y="308330"/>
                  </a:lnTo>
                  <a:lnTo>
                    <a:pt x="688454" y="327228"/>
                  </a:lnTo>
                  <a:lnTo>
                    <a:pt x="688454" y="272415"/>
                  </a:lnTo>
                  <a:lnTo>
                    <a:pt x="648119" y="258356"/>
                  </a:lnTo>
                  <a:lnTo>
                    <a:pt x="593115" y="253365"/>
                  </a:lnTo>
                  <a:lnTo>
                    <a:pt x="537667" y="258356"/>
                  </a:lnTo>
                  <a:lnTo>
                    <a:pt x="495973" y="272834"/>
                  </a:lnTo>
                  <a:lnTo>
                    <a:pt x="469734" y="296049"/>
                  </a:lnTo>
                  <a:lnTo>
                    <a:pt x="460616" y="327228"/>
                  </a:lnTo>
                  <a:lnTo>
                    <a:pt x="469734" y="358660"/>
                  </a:lnTo>
                  <a:lnTo>
                    <a:pt x="495973" y="382003"/>
                  </a:lnTo>
                  <a:lnTo>
                    <a:pt x="537667" y="396532"/>
                  </a:lnTo>
                  <a:lnTo>
                    <a:pt x="593115" y="401535"/>
                  </a:lnTo>
                  <a:lnTo>
                    <a:pt x="648119" y="396532"/>
                  </a:lnTo>
                  <a:lnTo>
                    <a:pt x="689686" y="382003"/>
                  </a:lnTo>
                  <a:lnTo>
                    <a:pt x="700468" y="372440"/>
                  </a:lnTo>
                  <a:lnTo>
                    <a:pt x="715987" y="358660"/>
                  </a:lnTo>
                  <a:lnTo>
                    <a:pt x="725170" y="327228"/>
                  </a:lnTo>
                  <a:close/>
                </a:path>
                <a:path w="6984365" h="403225">
                  <a:moveTo>
                    <a:pt x="780224" y="102069"/>
                  </a:moveTo>
                  <a:lnTo>
                    <a:pt x="720686" y="102069"/>
                  </a:lnTo>
                  <a:lnTo>
                    <a:pt x="720686" y="901"/>
                  </a:lnTo>
                  <a:lnTo>
                    <a:pt x="683983" y="901"/>
                  </a:lnTo>
                  <a:lnTo>
                    <a:pt x="683983" y="243065"/>
                  </a:lnTo>
                  <a:lnTo>
                    <a:pt x="720686" y="243065"/>
                  </a:lnTo>
                  <a:lnTo>
                    <a:pt x="720686" y="132956"/>
                  </a:lnTo>
                  <a:lnTo>
                    <a:pt x="780224" y="132956"/>
                  </a:lnTo>
                  <a:lnTo>
                    <a:pt x="780224" y="102069"/>
                  </a:lnTo>
                  <a:close/>
                </a:path>
                <a:path w="6984365" h="403225">
                  <a:moveTo>
                    <a:pt x="1135214" y="290969"/>
                  </a:moveTo>
                  <a:lnTo>
                    <a:pt x="1133322" y="272618"/>
                  </a:lnTo>
                  <a:lnTo>
                    <a:pt x="1132078" y="260527"/>
                  </a:lnTo>
                  <a:lnTo>
                    <a:pt x="1099934" y="266319"/>
                  </a:lnTo>
                  <a:lnTo>
                    <a:pt x="1067955" y="269925"/>
                  </a:lnTo>
                  <a:lnTo>
                    <a:pt x="1034135" y="271856"/>
                  </a:lnTo>
                  <a:lnTo>
                    <a:pt x="996442" y="272618"/>
                  </a:lnTo>
                  <a:lnTo>
                    <a:pt x="996442" y="79235"/>
                  </a:lnTo>
                  <a:lnTo>
                    <a:pt x="1109700" y="79235"/>
                  </a:lnTo>
                  <a:lnTo>
                    <a:pt x="1109700" y="49250"/>
                  </a:lnTo>
                  <a:lnTo>
                    <a:pt x="960183" y="49250"/>
                  </a:lnTo>
                  <a:lnTo>
                    <a:pt x="960183" y="303060"/>
                  </a:lnTo>
                  <a:lnTo>
                    <a:pt x="986599" y="303060"/>
                  </a:lnTo>
                  <a:lnTo>
                    <a:pt x="1028395" y="302615"/>
                  </a:lnTo>
                  <a:lnTo>
                    <a:pt x="1065441" y="300875"/>
                  </a:lnTo>
                  <a:lnTo>
                    <a:pt x="1100226" y="297205"/>
                  </a:lnTo>
                  <a:lnTo>
                    <a:pt x="1135214" y="290969"/>
                  </a:lnTo>
                  <a:close/>
                </a:path>
                <a:path w="6984365" h="403225">
                  <a:moveTo>
                    <a:pt x="1286967" y="457"/>
                  </a:moveTo>
                  <a:lnTo>
                    <a:pt x="1251597" y="457"/>
                  </a:lnTo>
                  <a:lnTo>
                    <a:pt x="1251597" y="161607"/>
                  </a:lnTo>
                  <a:lnTo>
                    <a:pt x="1194752" y="161607"/>
                  </a:lnTo>
                  <a:lnTo>
                    <a:pt x="1194752" y="9410"/>
                  </a:lnTo>
                  <a:lnTo>
                    <a:pt x="1160284" y="9410"/>
                  </a:lnTo>
                  <a:lnTo>
                    <a:pt x="1160284" y="381838"/>
                  </a:lnTo>
                  <a:lnTo>
                    <a:pt x="1194752" y="381838"/>
                  </a:lnTo>
                  <a:lnTo>
                    <a:pt x="1194752" y="191592"/>
                  </a:lnTo>
                  <a:lnTo>
                    <a:pt x="1251597" y="191592"/>
                  </a:lnTo>
                  <a:lnTo>
                    <a:pt x="1251597" y="401980"/>
                  </a:lnTo>
                  <a:lnTo>
                    <a:pt x="1286967" y="401980"/>
                  </a:lnTo>
                  <a:lnTo>
                    <a:pt x="1286967" y="191592"/>
                  </a:lnTo>
                  <a:lnTo>
                    <a:pt x="1286967" y="161607"/>
                  </a:lnTo>
                  <a:lnTo>
                    <a:pt x="1286967" y="457"/>
                  </a:lnTo>
                  <a:close/>
                </a:path>
                <a:path w="6984365" h="403225">
                  <a:moveTo>
                    <a:pt x="1700580" y="135191"/>
                  </a:moveTo>
                  <a:lnTo>
                    <a:pt x="1649895" y="124460"/>
                  </a:lnTo>
                  <a:lnTo>
                    <a:pt x="1606689" y="105371"/>
                  </a:lnTo>
                  <a:lnTo>
                    <a:pt x="1576070" y="79476"/>
                  </a:lnTo>
                  <a:lnTo>
                    <a:pt x="1563154" y="48348"/>
                  </a:lnTo>
                  <a:lnTo>
                    <a:pt x="1688045" y="48348"/>
                  </a:lnTo>
                  <a:lnTo>
                    <a:pt x="1688045" y="18808"/>
                  </a:lnTo>
                  <a:lnTo>
                    <a:pt x="1391259" y="18808"/>
                  </a:lnTo>
                  <a:lnTo>
                    <a:pt x="1391259" y="48348"/>
                  </a:lnTo>
                  <a:lnTo>
                    <a:pt x="1515706" y="48348"/>
                  </a:lnTo>
                  <a:lnTo>
                    <a:pt x="1502791" y="79476"/>
                  </a:lnTo>
                  <a:lnTo>
                    <a:pt x="1472171" y="105371"/>
                  </a:lnTo>
                  <a:lnTo>
                    <a:pt x="1428965" y="124460"/>
                  </a:lnTo>
                  <a:lnTo>
                    <a:pt x="1378280" y="135191"/>
                  </a:lnTo>
                  <a:lnTo>
                    <a:pt x="1391259" y="164287"/>
                  </a:lnTo>
                  <a:lnTo>
                    <a:pt x="1439087" y="154317"/>
                  </a:lnTo>
                  <a:lnTo>
                    <a:pt x="1481797" y="136931"/>
                  </a:lnTo>
                  <a:lnTo>
                    <a:pt x="1516278" y="112737"/>
                  </a:lnTo>
                  <a:lnTo>
                    <a:pt x="1539430" y="82372"/>
                  </a:lnTo>
                  <a:lnTo>
                    <a:pt x="1562773" y="112737"/>
                  </a:lnTo>
                  <a:lnTo>
                    <a:pt x="1597228" y="136931"/>
                  </a:lnTo>
                  <a:lnTo>
                    <a:pt x="1639836" y="154317"/>
                  </a:lnTo>
                  <a:lnTo>
                    <a:pt x="1687601" y="164287"/>
                  </a:lnTo>
                  <a:lnTo>
                    <a:pt x="1700580" y="135191"/>
                  </a:lnTo>
                  <a:close/>
                </a:path>
                <a:path w="6984365" h="403225">
                  <a:moveTo>
                    <a:pt x="1720723" y="188455"/>
                  </a:moveTo>
                  <a:lnTo>
                    <a:pt x="1357693" y="188455"/>
                  </a:lnTo>
                  <a:lnTo>
                    <a:pt x="1357693" y="218008"/>
                  </a:lnTo>
                  <a:lnTo>
                    <a:pt x="1520634" y="218008"/>
                  </a:lnTo>
                  <a:lnTo>
                    <a:pt x="1520634" y="260972"/>
                  </a:lnTo>
                  <a:lnTo>
                    <a:pt x="1470494" y="267550"/>
                  </a:lnTo>
                  <a:lnTo>
                    <a:pt x="1433068" y="281622"/>
                  </a:lnTo>
                  <a:lnTo>
                    <a:pt x="1409649" y="302844"/>
                  </a:lnTo>
                  <a:lnTo>
                    <a:pt x="1401559" y="330809"/>
                  </a:lnTo>
                  <a:lnTo>
                    <a:pt x="1411020" y="361124"/>
                  </a:lnTo>
                  <a:lnTo>
                    <a:pt x="1438262" y="383298"/>
                  </a:lnTo>
                  <a:lnTo>
                    <a:pt x="1481632" y="396900"/>
                  </a:lnTo>
                  <a:lnTo>
                    <a:pt x="1539430" y="401535"/>
                  </a:lnTo>
                  <a:lnTo>
                    <a:pt x="1596898" y="396900"/>
                  </a:lnTo>
                  <a:lnTo>
                    <a:pt x="1639976" y="383298"/>
                  </a:lnTo>
                  <a:lnTo>
                    <a:pt x="1652130" y="373329"/>
                  </a:lnTo>
                  <a:lnTo>
                    <a:pt x="1667027" y="361124"/>
                  </a:lnTo>
                  <a:lnTo>
                    <a:pt x="1676412" y="330809"/>
                  </a:lnTo>
                  <a:lnTo>
                    <a:pt x="1668386" y="302844"/>
                  </a:lnTo>
                  <a:lnTo>
                    <a:pt x="1652917" y="288734"/>
                  </a:lnTo>
                  <a:lnTo>
                    <a:pt x="1645132" y="281622"/>
                  </a:lnTo>
                  <a:lnTo>
                    <a:pt x="1639252" y="279412"/>
                  </a:lnTo>
                  <a:lnTo>
                    <a:pt x="1639252" y="330809"/>
                  </a:lnTo>
                  <a:lnTo>
                    <a:pt x="1632394" y="348780"/>
                  </a:lnTo>
                  <a:lnTo>
                    <a:pt x="1612620" y="362140"/>
                  </a:lnTo>
                  <a:lnTo>
                    <a:pt x="1581086" y="370471"/>
                  </a:lnTo>
                  <a:lnTo>
                    <a:pt x="1538986" y="373329"/>
                  </a:lnTo>
                  <a:lnTo>
                    <a:pt x="1496695" y="370471"/>
                  </a:lnTo>
                  <a:lnTo>
                    <a:pt x="1465186" y="362140"/>
                  </a:lnTo>
                  <a:lnTo>
                    <a:pt x="1445501" y="348780"/>
                  </a:lnTo>
                  <a:lnTo>
                    <a:pt x="1438719" y="330809"/>
                  </a:lnTo>
                  <a:lnTo>
                    <a:pt x="1445501" y="312902"/>
                  </a:lnTo>
                  <a:lnTo>
                    <a:pt x="1465186" y="299694"/>
                  </a:lnTo>
                  <a:lnTo>
                    <a:pt x="1496695" y="291528"/>
                  </a:lnTo>
                  <a:lnTo>
                    <a:pt x="1538986" y="288734"/>
                  </a:lnTo>
                  <a:lnTo>
                    <a:pt x="1581086" y="291528"/>
                  </a:lnTo>
                  <a:lnTo>
                    <a:pt x="1612620" y="299694"/>
                  </a:lnTo>
                  <a:lnTo>
                    <a:pt x="1632394" y="312902"/>
                  </a:lnTo>
                  <a:lnTo>
                    <a:pt x="1639252" y="330809"/>
                  </a:lnTo>
                  <a:lnTo>
                    <a:pt x="1639252" y="279412"/>
                  </a:lnTo>
                  <a:lnTo>
                    <a:pt x="1607858" y="267550"/>
                  </a:lnTo>
                  <a:lnTo>
                    <a:pt x="1557782" y="260972"/>
                  </a:lnTo>
                  <a:lnTo>
                    <a:pt x="1557782" y="218008"/>
                  </a:lnTo>
                  <a:lnTo>
                    <a:pt x="1720723" y="218008"/>
                  </a:lnTo>
                  <a:lnTo>
                    <a:pt x="1720723" y="188455"/>
                  </a:lnTo>
                  <a:close/>
                </a:path>
                <a:path w="6984365" h="403225">
                  <a:moveTo>
                    <a:pt x="2006320" y="196519"/>
                  </a:moveTo>
                  <a:lnTo>
                    <a:pt x="1966518" y="175907"/>
                  </a:lnTo>
                  <a:lnTo>
                    <a:pt x="1935708" y="146773"/>
                  </a:lnTo>
                  <a:lnTo>
                    <a:pt x="1915795" y="111848"/>
                  </a:lnTo>
                  <a:lnTo>
                    <a:pt x="1908733" y="73863"/>
                  </a:lnTo>
                  <a:lnTo>
                    <a:pt x="1908733" y="57746"/>
                  </a:lnTo>
                  <a:lnTo>
                    <a:pt x="1996922" y="57746"/>
                  </a:lnTo>
                  <a:lnTo>
                    <a:pt x="1996922" y="27762"/>
                  </a:lnTo>
                  <a:lnTo>
                    <a:pt x="1782495" y="27762"/>
                  </a:lnTo>
                  <a:lnTo>
                    <a:pt x="1782495" y="57746"/>
                  </a:lnTo>
                  <a:lnTo>
                    <a:pt x="1872030" y="57746"/>
                  </a:lnTo>
                  <a:lnTo>
                    <a:pt x="1872030" y="73863"/>
                  </a:lnTo>
                  <a:lnTo>
                    <a:pt x="1864588" y="115455"/>
                  </a:lnTo>
                  <a:lnTo>
                    <a:pt x="1843773" y="153098"/>
                  </a:lnTo>
                  <a:lnTo>
                    <a:pt x="1811782" y="184023"/>
                  </a:lnTo>
                  <a:lnTo>
                    <a:pt x="1770862" y="205473"/>
                  </a:lnTo>
                  <a:lnTo>
                    <a:pt x="1790103" y="234569"/>
                  </a:lnTo>
                  <a:lnTo>
                    <a:pt x="1823288" y="218020"/>
                  </a:lnTo>
                  <a:lnTo>
                    <a:pt x="1851710" y="195173"/>
                  </a:lnTo>
                  <a:lnTo>
                    <a:pt x="1874520" y="166954"/>
                  </a:lnTo>
                  <a:lnTo>
                    <a:pt x="1890826" y="134289"/>
                  </a:lnTo>
                  <a:lnTo>
                    <a:pt x="1907260" y="163791"/>
                  </a:lnTo>
                  <a:lnTo>
                    <a:pt x="1929320" y="189293"/>
                  </a:lnTo>
                  <a:lnTo>
                    <a:pt x="1956422" y="210019"/>
                  </a:lnTo>
                  <a:lnTo>
                    <a:pt x="1987969" y="225171"/>
                  </a:lnTo>
                  <a:lnTo>
                    <a:pt x="2006320" y="196519"/>
                  </a:lnTo>
                  <a:close/>
                </a:path>
                <a:path w="6984365" h="403225">
                  <a:moveTo>
                    <a:pt x="2099868" y="262763"/>
                  </a:moveTo>
                  <a:lnTo>
                    <a:pt x="1831733" y="262763"/>
                  </a:lnTo>
                  <a:lnTo>
                    <a:pt x="1831733" y="292315"/>
                  </a:lnTo>
                  <a:lnTo>
                    <a:pt x="2063165" y="292315"/>
                  </a:lnTo>
                  <a:lnTo>
                    <a:pt x="2063165" y="402424"/>
                  </a:lnTo>
                  <a:lnTo>
                    <a:pt x="2099868" y="402424"/>
                  </a:lnTo>
                  <a:lnTo>
                    <a:pt x="2099868" y="262763"/>
                  </a:lnTo>
                  <a:close/>
                </a:path>
                <a:path w="6984365" h="403225">
                  <a:moveTo>
                    <a:pt x="2099868" y="457"/>
                  </a:moveTo>
                  <a:lnTo>
                    <a:pt x="2063165" y="457"/>
                  </a:lnTo>
                  <a:lnTo>
                    <a:pt x="2063165" y="105194"/>
                  </a:lnTo>
                  <a:lnTo>
                    <a:pt x="1984832" y="105194"/>
                  </a:lnTo>
                  <a:lnTo>
                    <a:pt x="1984832" y="135191"/>
                  </a:lnTo>
                  <a:lnTo>
                    <a:pt x="2063165" y="135191"/>
                  </a:lnTo>
                  <a:lnTo>
                    <a:pt x="2063165" y="240830"/>
                  </a:lnTo>
                  <a:lnTo>
                    <a:pt x="2099868" y="240830"/>
                  </a:lnTo>
                  <a:lnTo>
                    <a:pt x="2099868" y="457"/>
                  </a:lnTo>
                  <a:close/>
                </a:path>
                <a:path w="6984365" h="403225">
                  <a:moveTo>
                    <a:pt x="2400236" y="171450"/>
                  </a:moveTo>
                  <a:lnTo>
                    <a:pt x="2392667" y="113487"/>
                  </a:lnTo>
                  <a:lnTo>
                    <a:pt x="2371534" y="69329"/>
                  </a:lnTo>
                  <a:lnTo>
                    <a:pt x="2365946" y="64465"/>
                  </a:lnTo>
                  <a:lnTo>
                    <a:pt x="2364879" y="63538"/>
                  </a:lnTo>
                  <a:lnTo>
                    <a:pt x="2364879" y="171450"/>
                  </a:lnTo>
                  <a:lnTo>
                    <a:pt x="2359926" y="215811"/>
                  </a:lnTo>
                  <a:lnTo>
                    <a:pt x="2346134" y="249669"/>
                  </a:lnTo>
                  <a:lnTo>
                    <a:pt x="2325027" y="271284"/>
                  </a:lnTo>
                  <a:lnTo>
                    <a:pt x="2298179" y="278879"/>
                  </a:lnTo>
                  <a:lnTo>
                    <a:pt x="2271064" y="271284"/>
                  </a:lnTo>
                  <a:lnTo>
                    <a:pt x="2249830" y="249669"/>
                  </a:lnTo>
                  <a:lnTo>
                    <a:pt x="2235987" y="215811"/>
                  </a:lnTo>
                  <a:lnTo>
                    <a:pt x="2231034" y="171450"/>
                  </a:lnTo>
                  <a:lnTo>
                    <a:pt x="2235987" y="127355"/>
                  </a:lnTo>
                  <a:lnTo>
                    <a:pt x="2249830" y="93611"/>
                  </a:lnTo>
                  <a:lnTo>
                    <a:pt x="2271064" y="72047"/>
                  </a:lnTo>
                  <a:lnTo>
                    <a:pt x="2298179" y="64465"/>
                  </a:lnTo>
                  <a:lnTo>
                    <a:pt x="2325027" y="72047"/>
                  </a:lnTo>
                  <a:lnTo>
                    <a:pt x="2346134" y="93611"/>
                  </a:lnTo>
                  <a:lnTo>
                    <a:pt x="2359926" y="127355"/>
                  </a:lnTo>
                  <a:lnTo>
                    <a:pt x="2364879" y="171450"/>
                  </a:lnTo>
                  <a:lnTo>
                    <a:pt x="2364879" y="63538"/>
                  </a:lnTo>
                  <a:lnTo>
                    <a:pt x="2339238" y="41211"/>
                  </a:lnTo>
                  <a:lnTo>
                    <a:pt x="2298179" y="31343"/>
                  </a:lnTo>
                  <a:lnTo>
                    <a:pt x="2257107" y="41211"/>
                  </a:lnTo>
                  <a:lnTo>
                    <a:pt x="2224824" y="69329"/>
                  </a:lnTo>
                  <a:lnTo>
                    <a:pt x="2203691" y="113487"/>
                  </a:lnTo>
                  <a:lnTo>
                    <a:pt x="2196109" y="171450"/>
                  </a:lnTo>
                  <a:lnTo>
                    <a:pt x="2203691" y="229412"/>
                  </a:lnTo>
                  <a:lnTo>
                    <a:pt x="2224824" y="273570"/>
                  </a:lnTo>
                  <a:lnTo>
                    <a:pt x="2257107" y="301688"/>
                  </a:lnTo>
                  <a:lnTo>
                    <a:pt x="2298179" y="311556"/>
                  </a:lnTo>
                  <a:lnTo>
                    <a:pt x="2339238" y="301688"/>
                  </a:lnTo>
                  <a:lnTo>
                    <a:pt x="2365425" y="278879"/>
                  </a:lnTo>
                  <a:lnTo>
                    <a:pt x="2371534" y="273570"/>
                  </a:lnTo>
                  <a:lnTo>
                    <a:pt x="2392667" y="229412"/>
                  </a:lnTo>
                  <a:lnTo>
                    <a:pt x="2400236" y="171450"/>
                  </a:lnTo>
                  <a:close/>
                </a:path>
                <a:path w="6984365" h="403225">
                  <a:moveTo>
                    <a:pt x="2509913" y="457"/>
                  </a:moveTo>
                  <a:lnTo>
                    <a:pt x="2473198" y="457"/>
                  </a:lnTo>
                  <a:lnTo>
                    <a:pt x="2473198" y="402882"/>
                  </a:lnTo>
                  <a:lnTo>
                    <a:pt x="2509913" y="402882"/>
                  </a:lnTo>
                  <a:lnTo>
                    <a:pt x="2509913" y="457"/>
                  </a:lnTo>
                  <a:close/>
                </a:path>
                <a:path w="6984365" h="403225">
                  <a:moveTo>
                    <a:pt x="2913227" y="40741"/>
                  </a:moveTo>
                  <a:lnTo>
                    <a:pt x="2631668" y="40741"/>
                  </a:lnTo>
                  <a:lnTo>
                    <a:pt x="2631668" y="70726"/>
                  </a:lnTo>
                  <a:lnTo>
                    <a:pt x="2876524" y="70726"/>
                  </a:lnTo>
                  <a:lnTo>
                    <a:pt x="2876524" y="80581"/>
                  </a:lnTo>
                  <a:lnTo>
                    <a:pt x="2876283" y="118541"/>
                  </a:lnTo>
                  <a:lnTo>
                    <a:pt x="2874619" y="160705"/>
                  </a:lnTo>
                  <a:lnTo>
                    <a:pt x="2870098" y="208241"/>
                  </a:lnTo>
                  <a:lnTo>
                    <a:pt x="2861310" y="262318"/>
                  </a:lnTo>
                  <a:lnTo>
                    <a:pt x="2898013" y="266344"/>
                  </a:lnTo>
                  <a:lnTo>
                    <a:pt x="2906814" y="210134"/>
                  </a:lnTo>
                  <a:lnTo>
                    <a:pt x="2911322" y="161709"/>
                  </a:lnTo>
                  <a:lnTo>
                    <a:pt x="2912986" y="119176"/>
                  </a:lnTo>
                  <a:lnTo>
                    <a:pt x="2913227" y="80581"/>
                  </a:lnTo>
                  <a:lnTo>
                    <a:pt x="2913227" y="40741"/>
                  </a:lnTo>
                  <a:close/>
                </a:path>
                <a:path w="6984365" h="403225">
                  <a:moveTo>
                    <a:pt x="2956649" y="315595"/>
                  </a:moveTo>
                  <a:lnTo>
                    <a:pt x="2771330" y="315595"/>
                  </a:lnTo>
                  <a:lnTo>
                    <a:pt x="2771330" y="171894"/>
                  </a:lnTo>
                  <a:lnTo>
                    <a:pt x="2734627" y="171894"/>
                  </a:lnTo>
                  <a:lnTo>
                    <a:pt x="2734627" y="315595"/>
                  </a:lnTo>
                  <a:lnTo>
                    <a:pt x="2593619" y="315595"/>
                  </a:lnTo>
                  <a:lnTo>
                    <a:pt x="2593619" y="345579"/>
                  </a:lnTo>
                  <a:lnTo>
                    <a:pt x="2956649" y="345579"/>
                  </a:lnTo>
                  <a:lnTo>
                    <a:pt x="2956649" y="315595"/>
                  </a:lnTo>
                  <a:close/>
                </a:path>
                <a:path w="6984365" h="403225">
                  <a:moveTo>
                    <a:pt x="3348888" y="127139"/>
                  </a:moveTo>
                  <a:lnTo>
                    <a:pt x="3340887" y="87388"/>
                  </a:lnTo>
                  <a:lnTo>
                    <a:pt x="3321761" y="60439"/>
                  </a:lnTo>
                  <a:lnTo>
                    <a:pt x="3318789" y="56235"/>
                  </a:lnTo>
                  <a:lnTo>
                    <a:pt x="3313074" y="52755"/>
                  </a:lnTo>
                  <a:lnTo>
                    <a:pt x="3313074" y="127139"/>
                  </a:lnTo>
                  <a:lnTo>
                    <a:pt x="3307842" y="154508"/>
                  </a:lnTo>
                  <a:lnTo>
                    <a:pt x="3293326" y="175869"/>
                  </a:lnTo>
                  <a:lnTo>
                    <a:pt x="3271342" y="189763"/>
                  </a:lnTo>
                  <a:lnTo>
                    <a:pt x="3243694" y="194729"/>
                  </a:lnTo>
                  <a:lnTo>
                    <a:pt x="3216567" y="189763"/>
                  </a:lnTo>
                  <a:lnTo>
                    <a:pt x="3194850" y="175869"/>
                  </a:lnTo>
                  <a:lnTo>
                    <a:pt x="3180435" y="154508"/>
                  </a:lnTo>
                  <a:lnTo>
                    <a:pt x="3175203" y="127139"/>
                  </a:lnTo>
                  <a:lnTo>
                    <a:pt x="3180435" y="100279"/>
                  </a:lnTo>
                  <a:lnTo>
                    <a:pt x="3194850" y="79184"/>
                  </a:lnTo>
                  <a:lnTo>
                    <a:pt x="3216567" y="65379"/>
                  </a:lnTo>
                  <a:lnTo>
                    <a:pt x="3243694" y="60439"/>
                  </a:lnTo>
                  <a:lnTo>
                    <a:pt x="3271342" y="65379"/>
                  </a:lnTo>
                  <a:lnTo>
                    <a:pt x="3293326" y="79184"/>
                  </a:lnTo>
                  <a:lnTo>
                    <a:pt x="3307842" y="100279"/>
                  </a:lnTo>
                  <a:lnTo>
                    <a:pt x="3313074" y="127139"/>
                  </a:lnTo>
                  <a:lnTo>
                    <a:pt x="3313074" y="52755"/>
                  </a:lnTo>
                  <a:lnTo>
                    <a:pt x="3285439" y="35915"/>
                  </a:lnTo>
                  <a:lnTo>
                    <a:pt x="3243694" y="28651"/>
                  </a:lnTo>
                  <a:lnTo>
                    <a:pt x="3202279" y="35915"/>
                  </a:lnTo>
                  <a:lnTo>
                    <a:pt x="3169221" y="56235"/>
                  </a:lnTo>
                  <a:lnTo>
                    <a:pt x="3147326" y="87388"/>
                  </a:lnTo>
                  <a:lnTo>
                    <a:pt x="3139402" y="127139"/>
                  </a:lnTo>
                  <a:lnTo>
                    <a:pt x="3147326" y="167208"/>
                  </a:lnTo>
                  <a:lnTo>
                    <a:pt x="3169221" y="198640"/>
                  </a:lnTo>
                  <a:lnTo>
                    <a:pt x="3202279" y="219163"/>
                  </a:lnTo>
                  <a:lnTo>
                    <a:pt x="3243694" y="226504"/>
                  </a:lnTo>
                  <a:lnTo>
                    <a:pt x="3285439" y="219163"/>
                  </a:lnTo>
                  <a:lnTo>
                    <a:pt x="3318789" y="198640"/>
                  </a:lnTo>
                  <a:lnTo>
                    <a:pt x="3321545" y="194729"/>
                  </a:lnTo>
                  <a:lnTo>
                    <a:pt x="3340887" y="167208"/>
                  </a:lnTo>
                  <a:lnTo>
                    <a:pt x="3348888" y="127139"/>
                  </a:lnTo>
                  <a:close/>
                </a:path>
                <a:path w="6984365" h="403225">
                  <a:moveTo>
                    <a:pt x="3459454" y="901"/>
                  </a:moveTo>
                  <a:lnTo>
                    <a:pt x="3422751" y="901"/>
                  </a:lnTo>
                  <a:lnTo>
                    <a:pt x="3422751" y="294106"/>
                  </a:lnTo>
                  <a:lnTo>
                    <a:pt x="3459454" y="294106"/>
                  </a:lnTo>
                  <a:lnTo>
                    <a:pt x="3459454" y="901"/>
                  </a:lnTo>
                  <a:close/>
                </a:path>
                <a:path w="6984365" h="403225">
                  <a:moveTo>
                    <a:pt x="3471545" y="363042"/>
                  </a:moveTo>
                  <a:lnTo>
                    <a:pt x="3237877" y="363042"/>
                  </a:lnTo>
                  <a:lnTo>
                    <a:pt x="3237877" y="264109"/>
                  </a:lnTo>
                  <a:lnTo>
                    <a:pt x="3201174" y="264109"/>
                  </a:lnTo>
                  <a:lnTo>
                    <a:pt x="3201174" y="393026"/>
                  </a:lnTo>
                  <a:lnTo>
                    <a:pt x="3471545" y="393026"/>
                  </a:lnTo>
                  <a:lnTo>
                    <a:pt x="3471545" y="363042"/>
                  </a:lnTo>
                  <a:close/>
                </a:path>
                <a:path w="6984365" h="403225">
                  <a:moveTo>
                    <a:pt x="3753548" y="43878"/>
                  </a:moveTo>
                  <a:lnTo>
                    <a:pt x="3565550" y="43878"/>
                  </a:lnTo>
                  <a:lnTo>
                    <a:pt x="3565550" y="73418"/>
                  </a:lnTo>
                  <a:lnTo>
                    <a:pt x="3716401" y="73418"/>
                  </a:lnTo>
                  <a:lnTo>
                    <a:pt x="3708717" y="119532"/>
                  </a:lnTo>
                  <a:lnTo>
                    <a:pt x="3693122" y="162382"/>
                  </a:lnTo>
                  <a:lnTo>
                    <a:pt x="3669398" y="201777"/>
                  </a:lnTo>
                  <a:lnTo>
                    <a:pt x="3637318" y="237515"/>
                  </a:lnTo>
                  <a:lnTo>
                    <a:pt x="3596652" y="269405"/>
                  </a:lnTo>
                  <a:lnTo>
                    <a:pt x="3547199" y="297230"/>
                  </a:lnTo>
                  <a:lnTo>
                    <a:pt x="3566884" y="327228"/>
                  </a:lnTo>
                  <a:lnTo>
                    <a:pt x="3619233" y="297040"/>
                  </a:lnTo>
                  <a:lnTo>
                    <a:pt x="3662235" y="262750"/>
                  </a:lnTo>
                  <a:lnTo>
                    <a:pt x="3696360" y="224764"/>
                  </a:lnTo>
                  <a:lnTo>
                    <a:pt x="3722090" y="183489"/>
                  </a:lnTo>
                  <a:lnTo>
                    <a:pt x="3739883" y="139319"/>
                  </a:lnTo>
                  <a:lnTo>
                    <a:pt x="3750208" y="92646"/>
                  </a:lnTo>
                  <a:lnTo>
                    <a:pt x="3753548" y="43878"/>
                  </a:lnTo>
                  <a:close/>
                </a:path>
                <a:path w="6984365" h="403225">
                  <a:moveTo>
                    <a:pt x="3871277" y="457"/>
                  </a:moveTo>
                  <a:lnTo>
                    <a:pt x="3834574" y="457"/>
                  </a:lnTo>
                  <a:lnTo>
                    <a:pt x="3834574" y="401980"/>
                  </a:lnTo>
                  <a:lnTo>
                    <a:pt x="3871277" y="401980"/>
                  </a:lnTo>
                  <a:lnTo>
                    <a:pt x="3871277" y="457"/>
                  </a:lnTo>
                  <a:close/>
                </a:path>
                <a:path w="6984365" h="403225">
                  <a:moveTo>
                    <a:pt x="4158665" y="43421"/>
                  </a:moveTo>
                  <a:lnTo>
                    <a:pt x="3975138" y="43421"/>
                  </a:lnTo>
                  <a:lnTo>
                    <a:pt x="3975138" y="73863"/>
                  </a:lnTo>
                  <a:lnTo>
                    <a:pt x="4122407" y="73863"/>
                  </a:lnTo>
                  <a:lnTo>
                    <a:pt x="4114266" y="119786"/>
                  </a:lnTo>
                  <a:lnTo>
                    <a:pt x="4098353" y="162509"/>
                  </a:lnTo>
                  <a:lnTo>
                    <a:pt x="4074617" y="201828"/>
                  </a:lnTo>
                  <a:lnTo>
                    <a:pt x="4043057" y="237528"/>
                  </a:lnTo>
                  <a:lnTo>
                    <a:pt x="4003637" y="269405"/>
                  </a:lnTo>
                  <a:lnTo>
                    <a:pt x="3956329" y="297230"/>
                  </a:lnTo>
                  <a:lnTo>
                    <a:pt x="3976471" y="325882"/>
                  </a:lnTo>
                  <a:lnTo>
                    <a:pt x="4027449" y="295795"/>
                  </a:lnTo>
                  <a:lnTo>
                    <a:pt x="4069372" y="261467"/>
                  </a:lnTo>
                  <a:lnTo>
                    <a:pt x="4102684" y="223405"/>
                  </a:lnTo>
                  <a:lnTo>
                    <a:pt x="4127830" y="182079"/>
                  </a:lnTo>
                  <a:lnTo>
                    <a:pt x="4145254" y="137985"/>
                  </a:lnTo>
                  <a:lnTo>
                    <a:pt x="4155389" y="91605"/>
                  </a:lnTo>
                  <a:lnTo>
                    <a:pt x="4158665" y="43421"/>
                  </a:lnTo>
                  <a:close/>
                </a:path>
                <a:path w="6984365" h="403225">
                  <a:moveTo>
                    <a:pt x="4326979" y="163398"/>
                  </a:moveTo>
                  <a:lnTo>
                    <a:pt x="4262513" y="163398"/>
                  </a:lnTo>
                  <a:lnTo>
                    <a:pt x="4262513" y="457"/>
                  </a:lnTo>
                  <a:lnTo>
                    <a:pt x="4225810" y="457"/>
                  </a:lnTo>
                  <a:lnTo>
                    <a:pt x="4225810" y="401980"/>
                  </a:lnTo>
                  <a:lnTo>
                    <a:pt x="4262513" y="401980"/>
                  </a:lnTo>
                  <a:lnTo>
                    <a:pt x="4262513" y="193827"/>
                  </a:lnTo>
                  <a:lnTo>
                    <a:pt x="4326979" y="193827"/>
                  </a:lnTo>
                  <a:lnTo>
                    <a:pt x="4326979" y="163398"/>
                  </a:lnTo>
                  <a:close/>
                </a:path>
                <a:path w="6984365" h="403225">
                  <a:moveTo>
                    <a:pt x="4709465" y="117729"/>
                  </a:moveTo>
                  <a:lnTo>
                    <a:pt x="4701591" y="79692"/>
                  </a:lnTo>
                  <a:lnTo>
                    <a:pt x="4683023" y="54622"/>
                  </a:lnTo>
                  <a:lnTo>
                    <a:pt x="4679696" y="50139"/>
                  </a:lnTo>
                  <a:lnTo>
                    <a:pt x="4673663" y="46672"/>
                  </a:lnTo>
                  <a:lnTo>
                    <a:pt x="4673663" y="117729"/>
                  </a:lnTo>
                  <a:lnTo>
                    <a:pt x="4668418" y="143268"/>
                  </a:lnTo>
                  <a:lnTo>
                    <a:pt x="4653902" y="163220"/>
                  </a:lnTo>
                  <a:lnTo>
                    <a:pt x="4631918" y="176212"/>
                  </a:lnTo>
                  <a:lnTo>
                    <a:pt x="4604270" y="180848"/>
                  </a:lnTo>
                  <a:lnTo>
                    <a:pt x="4576762" y="176212"/>
                  </a:lnTo>
                  <a:lnTo>
                    <a:pt x="4555096" y="163220"/>
                  </a:lnTo>
                  <a:lnTo>
                    <a:pt x="4540885" y="143268"/>
                  </a:lnTo>
                  <a:lnTo>
                    <a:pt x="4535792" y="117729"/>
                  </a:lnTo>
                  <a:lnTo>
                    <a:pt x="4540885" y="92379"/>
                  </a:lnTo>
                  <a:lnTo>
                    <a:pt x="4555096" y="72415"/>
                  </a:lnTo>
                  <a:lnTo>
                    <a:pt x="4576762" y="59321"/>
                  </a:lnTo>
                  <a:lnTo>
                    <a:pt x="4604270" y="54622"/>
                  </a:lnTo>
                  <a:lnTo>
                    <a:pt x="4631918" y="59321"/>
                  </a:lnTo>
                  <a:lnTo>
                    <a:pt x="4653902" y="72415"/>
                  </a:lnTo>
                  <a:lnTo>
                    <a:pt x="4668418" y="92379"/>
                  </a:lnTo>
                  <a:lnTo>
                    <a:pt x="4673663" y="117729"/>
                  </a:lnTo>
                  <a:lnTo>
                    <a:pt x="4673663" y="46672"/>
                  </a:lnTo>
                  <a:lnTo>
                    <a:pt x="4646396" y="30988"/>
                  </a:lnTo>
                  <a:lnTo>
                    <a:pt x="4604270" y="24180"/>
                  </a:lnTo>
                  <a:lnTo>
                    <a:pt x="4562487" y="30988"/>
                  </a:lnTo>
                  <a:lnTo>
                    <a:pt x="4529467" y="50139"/>
                  </a:lnTo>
                  <a:lnTo>
                    <a:pt x="4507776" y="79692"/>
                  </a:lnTo>
                  <a:lnTo>
                    <a:pt x="4499978" y="117729"/>
                  </a:lnTo>
                  <a:lnTo>
                    <a:pt x="4507776" y="155765"/>
                  </a:lnTo>
                  <a:lnTo>
                    <a:pt x="4529467" y="185331"/>
                  </a:lnTo>
                  <a:lnTo>
                    <a:pt x="4562487" y="204482"/>
                  </a:lnTo>
                  <a:lnTo>
                    <a:pt x="4604270" y="211289"/>
                  </a:lnTo>
                  <a:lnTo>
                    <a:pt x="4646396" y="204482"/>
                  </a:lnTo>
                  <a:lnTo>
                    <a:pt x="4679696" y="185331"/>
                  </a:lnTo>
                  <a:lnTo>
                    <a:pt x="4683023" y="180848"/>
                  </a:lnTo>
                  <a:lnTo>
                    <a:pt x="4701591" y="155765"/>
                  </a:lnTo>
                  <a:lnTo>
                    <a:pt x="4709465" y="117729"/>
                  </a:lnTo>
                  <a:close/>
                </a:path>
                <a:path w="6984365" h="403225">
                  <a:moveTo>
                    <a:pt x="4820031" y="901"/>
                  </a:moveTo>
                  <a:lnTo>
                    <a:pt x="4783328" y="901"/>
                  </a:lnTo>
                  <a:lnTo>
                    <a:pt x="4783328" y="230085"/>
                  </a:lnTo>
                  <a:lnTo>
                    <a:pt x="4820031" y="230085"/>
                  </a:lnTo>
                  <a:lnTo>
                    <a:pt x="4820031" y="901"/>
                  </a:lnTo>
                  <a:close/>
                </a:path>
                <a:path w="6984365" h="403225">
                  <a:moveTo>
                    <a:pt x="4855845" y="368858"/>
                  </a:moveTo>
                  <a:lnTo>
                    <a:pt x="4821733" y="351942"/>
                  </a:lnTo>
                  <a:lnTo>
                    <a:pt x="4796421" y="328180"/>
                  </a:lnTo>
                  <a:lnTo>
                    <a:pt x="4792421" y="320954"/>
                  </a:lnTo>
                  <a:lnTo>
                    <a:pt x="4780686" y="299808"/>
                  </a:lnTo>
                  <a:lnTo>
                    <a:pt x="4775276" y="269036"/>
                  </a:lnTo>
                  <a:lnTo>
                    <a:pt x="4775276" y="247548"/>
                  </a:lnTo>
                  <a:lnTo>
                    <a:pt x="4739462" y="247548"/>
                  </a:lnTo>
                  <a:lnTo>
                    <a:pt x="4739462" y="269036"/>
                  </a:lnTo>
                  <a:lnTo>
                    <a:pt x="4735855" y="293814"/>
                  </a:lnTo>
                  <a:lnTo>
                    <a:pt x="4725022" y="319557"/>
                  </a:lnTo>
                  <a:lnTo>
                    <a:pt x="4706975" y="343877"/>
                  </a:lnTo>
                  <a:lnTo>
                    <a:pt x="4681715" y="364375"/>
                  </a:lnTo>
                  <a:lnTo>
                    <a:pt x="4657369" y="345198"/>
                  </a:lnTo>
                  <a:lnTo>
                    <a:pt x="4640440" y="322300"/>
                  </a:lnTo>
                  <a:lnTo>
                    <a:pt x="4640034" y="321741"/>
                  </a:lnTo>
                  <a:lnTo>
                    <a:pt x="4629658" y="295770"/>
                  </a:lnTo>
                  <a:lnTo>
                    <a:pt x="4626203" y="269036"/>
                  </a:lnTo>
                  <a:lnTo>
                    <a:pt x="4626203" y="247548"/>
                  </a:lnTo>
                  <a:lnTo>
                    <a:pt x="4590847" y="247548"/>
                  </a:lnTo>
                  <a:lnTo>
                    <a:pt x="4590847" y="269036"/>
                  </a:lnTo>
                  <a:lnTo>
                    <a:pt x="4585373" y="298361"/>
                  </a:lnTo>
                  <a:lnTo>
                    <a:pt x="4569523" y="326669"/>
                  </a:lnTo>
                  <a:lnTo>
                    <a:pt x="4544199" y="351116"/>
                  </a:lnTo>
                  <a:lnTo>
                    <a:pt x="4510265" y="368858"/>
                  </a:lnTo>
                  <a:lnTo>
                    <a:pt x="4528629" y="396608"/>
                  </a:lnTo>
                  <a:lnTo>
                    <a:pt x="4554855" y="383489"/>
                  </a:lnTo>
                  <a:lnTo>
                    <a:pt x="4576965" y="366166"/>
                  </a:lnTo>
                  <a:lnTo>
                    <a:pt x="4594720" y="345490"/>
                  </a:lnTo>
                  <a:lnTo>
                    <a:pt x="4607852" y="322300"/>
                  </a:lnTo>
                  <a:lnTo>
                    <a:pt x="4619218" y="346494"/>
                  </a:lnTo>
                  <a:lnTo>
                    <a:pt x="4635335" y="368134"/>
                  </a:lnTo>
                  <a:lnTo>
                    <a:pt x="4656391" y="386321"/>
                  </a:lnTo>
                  <a:lnTo>
                    <a:pt x="4682617" y="400189"/>
                  </a:lnTo>
                  <a:lnTo>
                    <a:pt x="4708131" y="385610"/>
                  </a:lnTo>
                  <a:lnTo>
                    <a:pt x="4728997" y="366788"/>
                  </a:lnTo>
                  <a:lnTo>
                    <a:pt x="4730775" y="364375"/>
                  </a:lnTo>
                  <a:lnTo>
                    <a:pt x="4745240" y="344855"/>
                  </a:lnTo>
                  <a:lnTo>
                    <a:pt x="4756924" y="320954"/>
                  </a:lnTo>
                  <a:lnTo>
                    <a:pt x="4769637" y="344932"/>
                  </a:lnTo>
                  <a:lnTo>
                    <a:pt x="4787468" y="366001"/>
                  </a:lnTo>
                  <a:lnTo>
                    <a:pt x="4810176" y="383463"/>
                  </a:lnTo>
                  <a:lnTo>
                    <a:pt x="4837493" y="396608"/>
                  </a:lnTo>
                  <a:lnTo>
                    <a:pt x="4855845" y="368858"/>
                  </a:lnTo>
                  <a:close/>
                </a:path>
                <a:path w="6984365" h="403225">
                  <a:moveTo>
                    <a:pt x="5224246" y="121564"/>
                  </a:moveTo>
                  <a:lnTo>
                    <a:pt x="4987899" y="121564"/>
                  </a:lnTo>
                  <a:lnTo>
                    <a:pt x="4987899" y="14884"/>
                  </a:lnTo>
                  <a:lnTo>
                    <a:pt x="4951196" y="14884"/>
                  </a:lnTo>
                  <a:lnTo>
                    <a:pt x="4951196" y="121564"/>
                  </a:lnTo>
                  <a:lnTo>
                    <a:pt x="4951196" y="150774"/>
                  </a:lnTo>
                  <a:lnTo>
                    <a:pt x="5224246" y="150774"/>
                  </a:lnTo>
                  <a:lnTo>
                    <a:pt x="5224246" y="121564"/>
                  </a:lnTo>
                  <a:close/>
                </a:path>
                <a:path w="6984365" h="403225">
                  <a:moveTo>
                    <a:pt x="5226494" y="361594"/>
                  </a:moveTo>
                  <a:lnTo>
                    <a:pt x="4985220" y="361594"/>
                  </a:lnTo>
                  <a:lnTo>
                    <a:pt x="4985220" y="275234"/>
                  </a:lnTo>
                  <a:lnTo>
                    <a:pt x="4948504" y="275234"/>
                  </a:lnTo>
                  <a:lnTo>
                    <a:pt x="4948504" y="361594"/>
                  </a:lnTo>
                  <a:lnTo>
                    <a:pt x="4948504" y="392074"/>
                  </a:lnTo>
                  <a:lnTo>
                    <a:pt x="5226494" y="392074"/>
                  </a:lnTo>
                  <a:lnTo>
                    <a:pt x="5226494" y="361594"/>
                  </a:lnTo>
                  <a:close/>
                </a:path>
                <a:path w="6984365" h="403225">
                  <a:moveTo>
                    <a:pt x="5265877" y="205028"/>
                  </a:moveTo>
                  <a:lnTo>
                    <a:pt x="4901958" y="205028"/>
                  </a:lnTo>
                  <a:lnTo>
                    <a:pt x="4901958" y="234569"/>
                  </a:lnTo>
                  <a:lnTo>
                    <a:pt x="5265877" y="234569"/>
                  </a:lnTo>
                  <a:lnTo>
                    <a:pt x="5265877" y="205028"/>
                  </a:lnTo>
                  <a:close/>
                </a:path>
                <a:path w="6984365" h="403225">
                  <a:moveTo>
                    <a:pt x="5647982" y="31788"/>
                  </a:moveTo>
                  <a:lnTo>
                    <a:pt x="5465800" y="31788"/>
                  </a:lnTo>
                  <a:lnTo>
                    <a:pt x="5465800" y="61772"/>
                  </a:lnTo>
                  <a:lnTo>
                    <a:pt x="5608599" y="61772"/>
                  </a:lnTo>
                  <a:lnTo>
                    <a:pt x="5597360" y="103149"/>
                  </a:lnTo>
                  <a:lnTo>
                    <a:pt x="5574182" y="140398"/>
                  </a:lnTo>
                  <a:lnTo>
                    <a:pt x="5540337" y="172935"/>
                  </a:lnTo>
                  <a:lnTo>
                    <a:pt x="5497068" y="200190"/>
                  </a:lnTo>
                  <a:lnTo>
                    <a:pt x="5445658" y="221589"/>
                  </a:lnTo>
                  <a:lnTo>
                    <a:pt x="5461317" y="251129"/>
                  </a:lnTo>
                  <a:lnTo>
                    <a:pt x="5507469" y="232562"/>
                  </a:lnTo>
                  <a:lnTo>
                    <a:pt x="5548058" y="209283"/>
                  </a:lnTo>
                  <a:lnTo>
                    <a:pt x="5582526" y="181571"/>
                  </a:lnTo>
                  <a:lnTo>
                    <a:pt x="5610314" y="149694"/>
                  </a:lnTo>
                  <a:lnTo>
                    <a:pt x="5630875" y="113919"/>
                  </a:lnTo>
                  <a:lnTo>
                    <a:pt x="5643613" y="74523"/>
                  </a:lnTo>
                  <a:lnTo>
                    <a:pt x="5647982" y="31788"/>
                  </a:lnTo>
                  <a:close/>
                </a:path>
                <a:path w="6984365" h="403225">
                  <a:moveTo>
                    <a:pt x="5770194" y="901"/>
                  </a:moveTo>
                  <a:lnTo>
                    <a:pt x="5733034" y="901"/>
                  </a:lnTo>
                  <a:lnTo>
                    <a:pt x="5733034" y="124447"/>
                  </a:lnTo>
                  <a:lnTo>
                    <a:pt x="5646191" y="124447"/>
                  </a:lnTo>
                  <a:lnTo>
                    <a:pt x="5646191" y="154444"/>
                  </a:lnTo>
                  <a:lnTo>
                    <a:pt x="5733034" y="154444"/>
                  </a:lnTo>
                  <a:lnTo>
                    <a:pt x="5733034" y="297230"/>
                  </a:lnTo>
                  <a:lnTo>
                    <a:pt x="5770194" y="297230"/>
                  </a:lnTo>
                  <a:lnTo>
                    <a:pt x="5770194" y="901"/>
                  </a:lnTo>
                  <a:close/>
                </a:path>
                <a:path w="6984365" h="403225">
                  <a:moveTo>
                    <a:pt x="5780494" y="363042"/>
                  </a:moveTo>
                  <a:lnTo>
                    <a:pt x="5553087" y="363042"/>
                  </a:lnTo>
                  <a:lnTo>
                    <a:pt x="5553087" y="267246"/>
                  </a:lnTo>
                  <a:lnTo>
                    <a:pt x="5516384" y="267246"/>
                  </a:lnTo>
                  <a:lnTo>
                    <a:pt x="5516384" y="393026"/>
                  </a:lnTo>
                  <a:lnTo>
                    <a:pt x="5780494" y="393026"/>
                  </a:lnTo>
                  <a:lnTo>
                    <a:pt x="5780494" y="363042"/>
                  </a:lnTo>
                  <a:close/>
                </a:path>
                <a:path w="6984365" h="403225">
                  <a:moveTo>
                    <a:pt x="6035967" y="23723"/>
                  </a:moveTo>
                  <a:lnTo>
                    <a:pt x="5992990" y="23723"/>
                  </a:lnTo>
                  <a:lnTo>
                    <a:pt x="5993879" y="69837"/>
                  </a:lnTo>
                  <a:lnTo>
                    <a:pt x="6001944" y="152654"/>
                  </a:lnTo>
                  <a:lnTo>
                    <a:pt x="6027013" y="152654"/>
                  </a:lnTo>
                  <a:lnTo>
                    <a:pt x="6035065" y="69837"/>
                  </a:lnTo>
                  <a:lnTo>
                    <a:pt x="6035967" y="23723"/>
                  </a:lnTo>
                  <a:close/>
                </a:path>
                <a:path w="6984365" h="403225">
                  <a:moveTo>
                    <a:pt x="6304991" y="31788"/>
                  </a:moveTo>
                  <a:lnTo>
                    <a:pt x="6120117" y="31788"/>
                  </a:lnTo>
                  <a:lnTo>
                    <a:pt x="6120117" y="61328"/>
                  </a:lnTo>
                  <a:lnTo>
                    <a:pt x="6265596" y="61328"/>
                  </a:lnTo>
                  <a:lnTo>
                    <a:pt x="6255093" y="101638"/>
                  </a:lnTo>
                  <a:lnTo>
                    <a:pt x="6232677" y="137833"/>
                  </a:lnTo>
                  <a:lnTo>
                    <a:pt x="6199149" y="169367"/>
                  </a:lnTo>
                  <a:lnTo>
                    <a:pt x="6155245" y="195681"/>
                  </a:lnTo>
                  <a:lnTo>
                    <a:pt x="6101766" y="216217"/>
                  </a:lnTo>
                  <a:lnTo>
                    <a:pt x="6116980" y="245757"/>
                  </a:lnTo>
                  <a:lnTo>
                    <a:pt x="6171628" y="224777"/>
                  </a:lnTo>
                  <a:lnTo>
                    <a:pt x="6217856" y="197446"/>
                  </a:lnTo>
                  <a:lnTo>
                    <a:pt x="6254966" y="164122"/>
                  </a:lnTo>
                  <a:lnTo>
                    <a:pt x="6282309" y="125158"/>
                  </a:lnTo>
                  <a:lnTo>
                    <a:pt x="6299212" y="80924"/>
                  </a:lnTo>
                  <a:lnTo>
                    <a:pt x="6304991" y="31788"/>
                  </a:lnTo>
                  <a:close/>
                </a:path>
                <a:path w="6984365" h="403225">
                  <a:moveTo>
                    <a:pt x="6442862" y="369747"/>
                  </a:moveTo>
                  <a:lnTo>
                    <a:pt x="6392062" y="354418"/>
                  </a:lnTo>
                  <a:lnTo>
                    <a:pt x="6349695" y="328968"/>
                  </a:lnTo>
                  <a:lnTo>
                    <a:pt x="6332906" y="309321"/>
                  </a:lnTo>
                  <a:lnTo>
                    <a:pt x="6320676" y="295033"/>
                  </a:lnTo>
                  <a:lnTo>
                    <a:pt x="6309919" y="254266"/>
                  </a:lnTo>
                  <a:lnTo>
                    <a:pt x="6309919" y="236804"/>
                  </a:lnTo>
                  <a:lnTo>
                    <a:pt x="6273216" y="236804"/>
                  </a:lnTo>
                  <a:lnTo>
                    <a:pt x="6273216" y="254266"/>
                  </a:lnTo>
                  <a:lnTo>
                    <a:pt x="6262294" y="295427"/>
                  </a:lnTo>
                  <a:lnTo>
                    <a:pt x="6232918" y="329742"/>
                  </a:lnTo>
                  <a:lnTo>
                    <a:pt x="6190119" y="355422"/>
                  </a:lnTo>
                  <a:lnTo>
                    <a:pt x="6138926" y="370649"/>
                  </a:lnTo>
                  <a:lnTo>
                    <a:pt x="6154140" y="399745"/>
                  </a:lnTo>
                  <a:lnTo>
                    <a:pt x="6197397" y="387248"/>
                  </a:lnTo>
                  <a:lnTo>
                    <a:pt x="6236284" y="367626"/>
                  </a:lnTo>
                  <a:lnTo>
                    <a:pt x="6268453" y="341452"/>
                  </a:lnTo>
                  <a:lnTo>
                    <a:pt x="6291567" y="309321"/>
                  </a:lnTo>
                  <a:lnTo>
                    <a:pt x="6314592" y="341122"/>
                  </a:lnTo>
                  <a:lnTo>
                    <a:pt x="6346571" y="367017"/>
                  </a:lnTo>
                  <a:lnTo>
                    <a:pt x="6385166" y="386435"/>
                  </a:lnTo>
                  <a:lnTo>
                    <a:pt x="6428092" y="398843"/>
                  </a:lnTo>
                  <a:lnTo>
                    <a:pt x="6442862" y="369747"/>
                  </a:lnTo>
                  <a:close/>
                </a:path>
                <a:path w="6984365" h="403225">
                  <a:moveTo>
                    <a:pt x="6471513" y="111912"/>
                  </a:moveTo>
                  <a:lnTo>
                    <a:pt x="6422720" y="111912"/>
                  </a:lnTo>
                  <a:lnTo>
                    <a:pt x="6422720" y="0"/>
                  </a:lnTo>
                  <a:lnTo>
                    <a:pt x="6386017" y="0"/>
                  </a:lnTo>
                  <a:lnTo>
                    <a:pt x="6386017" y="266344"/>
                  </a:lnTo>
                  <a:lnTo>
                    <a:pt x="6422720" y="266344"/>
                  </a:lnTo>
                  <a:lnTo>
                    <a:pt x="6422720" y="142798"/>
                  </a:lnTo>
                  <a:lnTo>
                    <a:pt x="6471513" y="142798"/>
                  </a:lnTo>
                  <a:lnTo>
                    <a:pt x="6471513" y="111912"/>
                  </a:lnTo>
                  <a:close/>
                </a:path>
                <a:path w="6984365" h="403225">
                  <a:moveTo>
                    <a:pt x="6762483" y="287832"/>
                  </a:moveTo>
                  <a:lnTo>
                    <a:pt x="6760807" y="270827"/>
                  </a:lnTo>
                  <a:lnTo>
                    <a:pt x="6760362" y="266344"/>
                  </a:lnTo>
                  <a:lnTo>
                    <a:pt x="6759791" y="260527"/>
                  </a:lnTo>
                  <a:lnTo>
                    <a:pt x="6744856" y="262382"/>
                  </a:lnTo>
                  <a:lnTo>
                    <a:pt x="6729628" y="263944"/>
                  </a:lnTo>
                  <a:lnTo>
                    <a:pt x="6714160" y="265252"/>
                  </a:lnTo>
                  <a:lnTo>
                    <a:pt x="6698462" y="266344"/>
                  </a:lnTo>
                  <a:lnTo>
                    <a:pt x="6698462" y="73418"/>
                  </a:lnTo>
                  <a:lnTo>
                    <a:pt x="6741439" y="73418"/>
                  </a:lnTo>
                  <a:lnTo>
                    <a:pt x="6741439" y="43878"/>
                  </a:lnTo>
                  <a:lnTo>
                    <a:pt x="6662661" y="43878"/>
                  </a:lnTo>
                  <a:lnTo>
                    <a:pt x="6662661" y="73418"/>
                  </a:lnTo>
                  <a:lnTo>
                    <a:pt x="6662661" y="268592"/>
                  </a:lnTo>
                  <a:lnTo>
                    <a:pt x="6613118" y="270408"/>
                  </a:lnTo>
                  <a:lnTo>
                    <a:pt x="6596850" y="270827"/>
                  </a:lnTo>
                  <a:lnTo>
                    <a:pt x="6596850" y="73418"/>
                  </a:lnTo>
                  <a:lnTo>
                    <a:pt x="6662661" y="73418"/>
                  </a:lnTo>
                  <a:lnTo>
                    <a:pt x="6662661" y="43878"/>
                  </a:lnTo>
                  <a:lnTo>
                    <a:pt x="6518072" y="43878"/>
                  </a:lnTo>
                  <a:lnTo>
                    <a:pt x="6518072" y="73418"/>
                  </a:lnTo>
                  <a:lnTo>
                    <a:pt x="6561036" y="73418"/>
                  </a:lnTo>
                  <a:lnTo>
                    <a:pt x="6561036" y="271272"/>
                  </a:lnTo>
                  <a:lnTo>
                    <a:pt x="6533566" y="271665"/>
                  </a:lnTo>
                  <a:lnTo>
                    <a:pt x="6507772" y="271716"/>
                  </a:lnTo>
                  <a:lnTo>
                    <a:pt x="6512255" y="302602"/>
                  </a:lnTo>
                  <a:lnTo>
                    <a:pt x="6557353" y="302361"/>
                  </a:lnTo>
                  <a:lnTo>
                    <a:pt x="6606641" y="301269"/>
                  </a:lnTo>
                  <a:lnTo>
                    <a:pt x="6658407" y="298831"/>
                  </a:lnTo>
                  <a:lnTo>
                    <a:pt x="6710934" y="294525"/>
                  </a:lnTo>
                  <a:lnTo>
                    <a:pt x="6762483" y="287832"/>
                  </a:lnTo>
                  <a:close/>
                </a:path>
                <a:path w="6984365" h="403225">
                  <a:moveTo>
                    <a:pt x="6887819" y="161150"/>
                  </a:moveTo>
                  <a:lnTo>
                    <a:pt x="6821564" y="161150"/>
                  </a:lnTo>
                  <a:lnTo>
                    <a:pt x="6821564" y="901"/>
                  </a:lnTo>
                  <a:lnTo>
                    <a:pt x="6784861" y="901"/>
                  </a:lnTo>
                  <a:lnTo>
                    <a:pt x="6784861" y="401980"/>
                  </a:lnTo>
                  <a:lnTo>
                    <a:pt x="6821564" y="401980"/>
                  </a:lnTo>
                  <a:lnTo>
                    <a:pt x="6821564" y="191592"/>
                  </a:lnTo>
                  <a:lnTo>
                    <a:pt x="6887819" y="191592"/>
                  </a:lnTo>
                  <a:lnTo>
                    <a:pt x="6887819" y="161150"/>
                  </a:lnTo>
                  <a:close/>
                </a:path>
                <a:path w="6984365" h="403225">
                  <a:moveTo>
                    <a:pt x="6984060" y="23723"/>
                  </a:moveTo>
                  <a:lnTo>
                    <a:pt x="6941083" y="23723"/>
                  </a:lnTo>
                  <a:lnTo>
                    <a:pt x="6941985" y="69837"/>
                  </a:lnTo>
                  <a:lnTo>
                    <a:pt x="6950037" y="152654"/>
                  </a:lnTo>
                  <a:lnTo>
                    <a:pt x="6975107" y="152654"/>
                  </a:lnTo>
                  <a:lnTo>
                    <a:pt x="6983158" y="69837"/>
                  </a:lnTo>
                  <a:lnTo>
                    <a:pt x="6984060" y="237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C6ACA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21192" y="754401"/>
              <a:ext cx="10439047" cy="95325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89686" y="3533061"/>
              <a:ext cx="1242060" cy="892810"/>
            </a:xfrm>
            <a:custGeom>
              <a:avLst/>
              <a:gdLst/>
              <a:ahLst/>
              <a:cxnLst/>
              <a:rect l="l" t="t" r="r" b="b"/>
              <a:pathLst>
                <a:path w="1242059" h="892810">
                  <a:moveTo>
                    <a:pt x="586041" y="79995"/>
                  </a:moveTo>
                  <a:lnTo>
                    <a:pt x="70783" y="79995"/>
                  </a:lnTo>
                  <a:lnTo>
                    <a:pt x="84723" y="79968"/>
                  </a:lnTo>
                  <a:lnTo>
                    <a:pt x="111848" y="72917"/>
                  </a:lnTo>
                  <a:lnTo>
                    <a:pt x="133137" y="57274"/>
                  </a:lnTo>
                  <a:lnTo>
                    <a:pt x="147942" y="33527"/>
                  </a:lnTo>
                  <a:lnTo>
                    <a:pt x="155614" y="2161"/>
                  </a:lnTo>
                  <a:lnTo>
                    <a:pt x="168582" y="432"/>
                  </a:lnTo>
                  <a:lnTo>
                    <a:pt x="181550" y="0"/>
                  </a:lnTo>
                  <a:lnTo>
                    <a:pt x="207486" y="432"/>
                  </a:lnTo>
                  <a:lnTo>
                    <a:pt x="259358" y="432"/>
                  </a:lnTo>
                  <a:lnTo>
                    <a:pt x="275405" y="50034"/>
                  </a:lnTo>
                  <a:lnTo>
                    <a:pt x="310149" y="75862"/>
                  </a:lnTo>
                  <a:lnTo>
                    <a:pt x="337165" y="79968"/>
                  </a:lnTo>
                  <a:lnTo>
                    <a:pt x="585891" y="79968"/>
                  </a:lnTo>
                  <a:lnTo>
                    <a:pt x="586041" y="79995"/>
                  </a:lnTo>
                  <a:close/>
                </a:path>
                <a:path w="1242059" h="892810">
                  <a:moveTo>
                    <a:pt x="1241460" y="892624"/>
                  </a:moveTo>
                  <a:lnTo>
                    <a:pt x="0" y="892624"/>
                  </a:lnTo>
                  <a:lnTo>
                    <a:pt x="0" y="432"/>
                  </a:lnTo>
                  <a:lnTo>
                    <a:pt x="2701" y="20181"/>
                  </a:lnTo>
                  <a:lnTo>
                    <a:pt x="8645" y="37823"/>
                  </a:lnTo>
                  <a:lnTo>
                    <a:pt x="44847" y="72917"/>
                  </a:lnTo>
                  <a:lnTo>
                    <a:pt x="70783" y="79995"/>
                  </a:lnTo>
                  <a:lnTo>
                    <a:pt x="1241460" y="79995"/>
                  </a:lnTo>
                  <a:lnTo>
                    <a:pt x="1241460" y="892624"/>
                  </a:lnTo>
                  <a:close/>
                </a:path>
                <a:path w="1242059" h="892810">
                  <a:moveTo>
                    <a:pt x="585891" y="79968"/>
                  </a:moveTo>
                  <a:lnTo>
                    <a:pt x="337165" y="79968"/>
                  </a:lnTo>
                  <a:lnTo>
                    <a:pt x="366586" y="74835"/>
                  </a:lnTo>
                  <a:lnTo>
                    <a:pt x="389685" y="59652"/>
                  </a:lnTo>
                  <a:lnTo>
                    <a:pt x="405976" y="34743"/>
                  </a:lnTo>
                  <a:lnTo>
                    <a:pt x="414972" y="432"/>
                  </a:lnTo>
                  <a:lnTo>
                    <a:pt x="516987" y="432"/>
                  </a:lnTo>
                  <a:lnTo>
                    <a:pt x="534036" y="52979"/>
                  </a:lnTo>
                  <a:lnTo>
                    <a:pt x="572749" y="77591"/>
                  </a:lnTo>
                  <a:lnTo>
                    <a:pt x="585891" y="79968"/>
                  </a:lnTo>
                  <a:close/>
                </a:path>
                <a:path w="1242059" h="892810">
                  <a:moveTo>
                    <a:pt x="1111781" y="79968"/>
                  </a:moveTo>
                  <a:lnTo>
                    <a:pt x="855881" y="79968"/>
                  </a:lnTo>
                  <a:lnTo>
                    <a:pt x="882601" y="73619"/>
                  </a:lnTo>
                  <a:lnTo>
                    <a:pt x="903646" y="59003"/>
                  </a:lnTo>
                  <a:lnTo>
                    <a:pt x="919829" y="34986"/>
                  </a:lnTo>
                  <a:lnTo>
                    <a:pt x="931960" y="432"/>
                  </a:lnTo>
                  <a:lnTo>
                    <a:pt x="1030516" y="432"/>
                  </a:lnTo>
                  <a:lnTo>
                    <a:pt x="1042970" y="36202"/>
                  </a:lnTo>
                  <a:lnTo>
                    <a:pt x="1060126" y="60949"/>
                  </a:lnTo>
                  <a:lnTo>
                    <a:pt x="1082793" y="75321"/>
                  </a:lnTo>
                  <a:lnTo>
                    <a:pt x="1111781" y="79968"/>
                  </a:lnTo>
                  <a:close/>
                </a:path>
                <a:path w="1242059" h="892810">
                  <a:moveTo>
                    <a:pt x="1241460" y="79995"/>
                  </a:moveTo>
                  <a:lnTo>
                    <a:pt x="586041" y="79995"/>
                  </a:lnTo>
                  <a:lnTo>
                    <a:pt x="599981" y="79968"/>
                  </a:lnTo>
                  <a:lnTo>
                    <a:pt x="627889" y="74133"/>
                  </a:lnTo>
                  <a:lnTo>
                    <a:pt x="649475" y="59220"/>
                  </a:lnTo>
                  <a:lnTo>
                    <a:pt x="664902" y="35229"/>
                  </a:lnTo>
                  <a:lnTo>
                    <a:pt x="674331" y="2161"/>
                  </a:lnTo>
                  <a:lnTo>
                    <a:pt x="772887" y="2161"/>
                  </a:lnTo>
                  <a:lnTo>
                    <a:pt x="791609" y="52979"/>
                  </a:lnTo>
                  <a:lnTo>
                    <a:pt x="830162" y="76942"/>
                  </a:lnTo>
                  <a:lnTo>
                    <a:pt x="855881" y="79968"/>
                  </a:lnTo>
                  <a:lnTo>
                    <a:pt x="1241460" y="79968"/>
                  </a:lnTo>
                  <a:close/>
                </a:path>
                <a:path w="1242059" h="892810">
                  <a:moveTo>
                    <a:pt x="1241460" y="79968"/>
                  </a:moveTo>
                  <a:lnTo>
                    <a:pt x="1111781" y="79968"/>
                  </a:lnTo>
                  <a:lnTo>
                    <a:pt x="1139986" y="75348"/>
                  </a:lnTo>
                  <a:lnTo>
                    <a:pt x="1162356" y="61165"/>
                  </a:lnTo>
                  <a:lnTo>
                    <a:pt x="1178890" y="36931"/>
                  </a:lnTo>
                  <a:lnTo>
                    <a:pt x="1189589" y="2161"/>
                  </a:lnTo>
                  <a:lnTo>
                    <a:pt x="1241460" y="2161"/>
                  </a:lnTo>
                  <a:lnTo>
                    <a:pt x="1241460" y="79968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0800" y="3533493"/>
              <a:ext cx="4400347" cy="58793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337693" y="4252823"/>
              <a:ext cx="3411854" cy="4629785"/>
            </a:xfrm>
            <a:custGeom>
              <a:avLst/>
              <a:gdLst/>
              <a:ahLst/>
              <a:cxnLst/>
              <a:rect l="l" t="t" r="r" b="b"/>
              <a:pathLst>
                <a:path w="3411854" h="4629784">
                  <a:moveTo>
                    <a:pt x="3411379" y="4629326"/>
                  </a:moveTo>
                  <a:lnTo>
                    <a:pt x="0" y="4629326"/>
                  </a:lnTo>
                  <a:lnTo>
                    <a:pt x="0" y="0"/>
                  </a:lnTo>
                  <a:lnTo>
                    <a:pt x="3411379" y="0"/>
                  </a:lnTo>
                  <a:lnTo>
                    <a:pt x="3411379" y="4629326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7716" y="8709004"/>
              <a:ext cx="4393431" cy="7037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11201" y="3533495"/>
              <a:ext cx="5221605" cy="5881370"/>
            </a:xfrm>
            <a:custGeom>
              <a:avLst/>
              <a:gdLst/>
              <a:ahLst/>
              <a:cxnLst/>
              <a:rect l="l" t="t" r="r" b="b"/>
              <a:pathLst>
                <a:path w="5221605" h="5881370">
                  <a:moveTo>
                    <a:pt x="1085850" y="5177307"/>
                  </a:moveTo>
                  <a:lnTo>
                    <a:pt x="1084122" y="5177307"/>
                  </a:lnTo>
                  <a:lnTo>
                    <a:pt x="1084122" y="892200"/>
                  </a:lnTo>
                  <a:lnTo>
                    <a:pt x="1084122" y="719340"/>
                  </a:lnTo>
                  <a:lnTo>
                    <a:pt x="1084122" y="1739"/>
                  </a:lnTo>
                  <a:lnTo>
                    <a:pt x="983830" y="1739"/>
                  </a:lnTo>
                  <a:lnTo>
                    <a:pt x="974140" y="35039"/>
                  </a:lnTo>
                  <a:lnTo>
                    <a:pt x="958113" y="59436"/>
                  </a:lnTo>
                  <a:lnTo>
                    <a:pt x="935939" y="74434"/>
                  </a:lnTo>
                  <a:lnTo>
                    <a:pt x="907757" y="79540"/>
                  </a:lnTo>
                  <a:lnTo>
                    <a:pt x="877773" y="75869"/>
                  </a:lnTo>
                  <a:lnTo>
                    <a:pt x="854583" y="61823"/>
                  </a:lnTo>
                  <a:lnTo>
                    <a:pt x="837247" y="36741"/>
                  </a:lnTo>
                  <a:lnTo>
                    <a:pt x="824763" y="0"/>
                  </a:lnTo>
                  <a:lnTo>
                    <a:pt x="726211" y="0"/>
                  </a:lnTo>
                  <a:lnTo>
                    <a:pt x="717232" y="33337"/>
                  </a:lnTo>
                  <a:lnTo>
                    <a:pt x="701128" y="57924"/>
                  </a:lnTo>
                  <a:lnTo>
                    <a:pt x="678548" y="73431"/>
                  </a:lnTo>
                  <a:lnTo>
                    <a:pt x="650125" y="79540"/>
                  </a:lnTo>
                  <a:lnTo>
                    <a:pt x="619925" y="75653"/>
                  </a:lnTo>
                  <a:lnTo>
                    <a:pt x="596531" y="61391"/>
                  </a:lnTo>
                  <a:lnTo>
                    <a:pt x="579615" y="36741"/>
                  </a:lnTo>
                  <a:lnTo>
                    <a:pt x="568858" y="1739"/>
                  </a:lnTo>
                  <a:lnTo>
                    <a:pt x="466852" y="1739"/>
                  </a:lnTo>
                  <a:lnTo>
                    <a:pt x="461606" y="30911"/>
                  </a:lnTo>
                  <a:lnTo>
                    <a:pt x="446963" y="54902"/>
                  </a:lnTo>
                  <a:lnTo>
                    <a:pt x="424535" y="71755"/>
                  </a:lnTo>
                  <a:lnTo>
                    <a:pt x="395960" y="79540"/>
                  </a:lnTo>
                  <a:lnTo>
                    <a:pt x="380746" y="79540"/>
                  </a:lnTo>
                  <a:lnTo>
                    <a:pt x="340626" y="63982"/>
                  </a:lnTo>
                  <a:lnTo>
                    <a:pt x="313639" y="19481"/>
                  </a:lnTo>
                  <a:lnTo>
                    <a:pt x="311238" y="1739"/>
                  </a:lnTo>
                  <a:lnTo>
                    <a:pt x="207492" y="1739"/>
                  </a:lnTo>
                  <a:lnTo>
                    <a:pt x="202488" y="31635"/>
                  </a:lnTo>
                  <a:lnTo>
                    <a:pt x="188252" y="55549"/>
                  </a:lnTo>
                  <a:lnTo>
                    <a:pt x="165912" y="72009"/>
                  </a:lnTo>
                  <a:lnTo>
                    <a:pt x="136601" y="79540"/>
                  </a:lnTo>
                  <a:lnTo>
                    <a:pt x="123659" y="79540"/>
                  </a:lnTo>
                  <a:lnTo>
                    <a:pt x="86461" y="63982"/>
                  </a:lnTo>
                  <a:lnTo>
                    <a:pt x="57277" y="18757"/>
                  </a:lnTo>
                  <a:lnTo>
                    <a:pt x="53606" y="0"/>
                  </a:lnTo>
                  <a:lnTo>
                    <a:pt x="39636" y="520"/>
                  </a:lnTo>
                  <a:lnTo>
                    <a:pt x="13004" y="254"/>
                  </a:lnTo>
                  <a:lnTo>
                    <a:pt x="0" y="1739"/>
                  </a:lnTo>
                  <a:lnTo>
                    <a:pt x="0" y="719340"/>
                  </a:lnTo>
                  <a:lnTo>
                    <a:pt x="0" y="892200"/>
                  </a:lnTo>
                  <a:lnTo>
                    <a:pt x="0" y="5177307"/>
                  </a:lnTo>
                  <a:lnTo>
                    <a:pt x="0" y="5348656"/>
                  </a:lnTo>
                  <a:lnTo>
                    <a:pt x="0" y="5879312"/>
                  </a:lnTo>
                  <a:lnTo>
                    <a:pt x="57061" y="5879312"/>
                  </a:lnTo>
                  <a:lnTo>
                    <a:pt x="68681" y="5851804"/>
                  </a:lnTo>
                  <a:lnTo>
                    <a:pt x="85153" y="5831764"/>
                  </a:lnTo>
                  <a:lnTo>
                    <a:pt x="106184" y="5819495"/>
                  </a:lnTo>
                  <a:lnTo>
                    <a:pt x="131406" y="5815330"/>
                  </a:lnTo>
                  <a:lnTo>
                    <a:pt x="144056" y="5816282"/>
                  </a:lnTo>
                  <a:lnTo>
                    <a:pt x="190284" y="5839460"/>
                  </a:lnTo>
                  <a:lnTo>
                    <a:pt x="210947" y="5881040"/>
                  </a:lnTo>
                  <a:lnTo>
                    <a:pt x="314693" y="5881040"/>
                  </a:lnTo>
                  <a:lnTo>
                    <a:pt x="328790" y="5851080"/>
                  </a:lnTo>
                  <a:lnTo>
                    <a:pt x="345808" y="5830684"/>
                  </a:lnTo>
                  <a:lnTo>
                    <a:pt x="366725" y="5819038"/>
                  </a:lnTo>
                  <a:lnTo>
                    <a:pt x="392493" y="5815330"/>
                  </a:lnTo>
                  <a:lnTo>
                    <a:pt x="421436" y="5820003"/>
                  </a:lnTo>
                  <a:lnTo>
                    <a:pt x="443725" y="5833275"/>
                  </a:lnTo>
                  <a:lnTo>
                    <a:pt x="459854" y="5853989"/>
                  </a:lnTo>
                  <a:lnTo>
                    <a:pt x="470306" y="5881040"/>
                  </a:lnTo>
                  <a:lnTo>
                    <a:pt x="574052" y="5881040"/>
                  </a:lnTo>
                  <a:lnTo>
                    <a:pt x="586397" y="5852782"/>
                  </a:lnTo>
                  <a:lnTo>
                    <a:pt x="602792" y="5832627"/>
                  </a:lnTo>
                  <a:lnTo>
                    <a:pt x="623404" y="5820245"/>
                  </a:lnTo>
                  <a:lnTo>
                    <a:pt x="648398" y="5815330"/>
                  </a:lnTo>
                  <a:lnTo>
                    <a:pt x="675170" y="5818797"/>
                  </a:lnTo>
                  <a:lnTo>
                    <a:pt x="696595" y="5830036"/>
                  </a:lnTo>
                  <a:lnTo>
                    <a:pt x="713803" y="5850344"/>
                  </a:lnTo>
                  <a:lnTo>
                    <a:pt x="727938" y="5881040"/>
                  </a:lnTo>
                  <a:lnTo>
                    <a:pt x="831684" y="5881040"/>
                  </a:lnTo>
                  <a:lnTo>
                    <a:pt x="844003" y="5852782"/>
                  </a:lnTo>
                  <a:lnTo>
                    <a:pt x="860209" y="5832627"/>
                  </a:lnTo>
                  <a:lnTo>
                    <a:pt x="880313" y="5820245"/>
                  </a:lnTo>
                  <a:lnTo>
                    <a:pt x="904303" y="5815330"/>
                  </a:lnTo>
                  <a:lnTo>
                    <a:pt x="916673" y="5816003"/>
                  </a:lnTo>
                  <a:lnTo>
                    <a:pt x="961948" y="5837758"/>
                  </a:lnTo>
                  <a:lnTo>
                    <a:pt x="983830" y="5881040"/>
                  </a:lnTo>
                  <a:lnTo>
                    <a:pt x="1085850" y="5881040"/>
                  </a:lnTo>
                  <a:lnTo>
                    <a:pt x="1085850" y="5815330"/>
                  </a:lnTo>
                  <a:lnTo>
                    <a:pt x="1085850" y="5177307"/>
                  </a:lnTo>
                  <a:close/>
                </a:path>
                <a:path w="5221605" h="5881370">
                  <a:moveTo>
                    <a:pt x="5221008" y="5179047"/>
                  </a:moveTo>
                  <a:lnTo>
                    <a:pt x="3980205" y="5179047"/>
                  </a:lnTo>
                  <a:lnTo>
                    <a:pt x="3980205" y="5879312"/>
                  </a:lnTo>
                  <a:lnTo>
                    <a:pt x="3981932" y="5879312"/>
                  </a:lnTo>
                  <a:lnTo>
                    <a:pt x="3991064" y="5853506"/>
                  </a:lnTo>
                  <a:lnTo>
                    <a:pt x="4005707" y="5833707"/>
                  </a:lnTo>
                  <a:lnTo>
                    <a:pt x="4026192" y="5820715"/>
                  </a:lnTo>
                  <a:lnTo>
                    <a:pt x="4052824" y="5815330"/>
                  </a:lnTo>
                  <a:lnTo>
                    <a:pt x="4084028" y="5818035"/>
                  </a:lnTo>
                  <a:lnTo>
                    <a:pt x="4107942" y="5830468"/>
                  </a:lnTo>
                  <a:lnTo>
                    <a:pt x="4125049" y="5851322"/>
                  </a:lnTo>
                  <a:lnTo>
                    <a:pt x="4135818" y="5879312"/>
                  </a:lnTo>
                  <a:lnTo>
                    <a:pt x="4239565" y="5879312"/>
                  </a:lnTo>
                  <a:lnTo>
                    <a:pt x="4252620" y="5851080"/>
                  </a:lnTo>
                  <a:lnTo>
                    <a:pt x="4268749" y="5831116"/>
                  </a:lnTo>
                  <a:lnTo>
                    <a:pt x="4288434" y="5819254"/>
                  </a:lnTo>
                  <a:lnTo>
                    <a:pt x="4312183" y="5815330"/>
                  </a:lnTo>
                  <a:lnTo>
                    <a:pt x="4324566" y="5816003"/>
                  </a:lnTo>
                  <a:lnTo>
                    <a:pt x="4369841" y="5837758"/>
                  </a:lnTo>
                  <a:lnTo>
                    <a:pt x="4391203" y="5879312"/>
                  </a:lnTo>
                  <a:lnTo>
                    <a:pt x="4496308" y="5879312"/>
                  </a:lnTo>
                  <a:lnTo>
                    <a:pt x="4509541" y="5852045"/>
                  </a:lnTo>
                  <a:lnTo>
                    <a:pt x="4526369" y="5831979"/>
                  </a:lnTo>
                  <a:lnTo>
                    <a:pt x="4546765" y="5820003"/>
                  </a:lnTo>
                  <a:lnTo>
                    <a:pt x="4571543" y="5815330"/>
                  </a:lnTo>
                  <a:lnTo>
                    <a:pt x="4583912" y="5816282"/>
                  </a:lnTo>
                  <a:lnTo>
                    <a:pt x="4628934" y="5839460"/>
                  </a:lnTo>
                  <a:lnTo>
                    <a:pt x="4648822" y="5879312"/>
                  </a:lnTo>
                  <a:lnTo>
                    <a:pt x="4755515" y="5879312"/>
                  </a:lnTo>
                  <a:lnTo>
                    <a:pt x="4781194" y="5834786"/>
                  </a:lnTo>
                  <a:lnTo>
                    <a:pt x="4825720" y="5817057"/>
                  </a:lnTo>
                  <a:lnTo>
                    <a:pt x="4838357" y="5817006"/>
                  </a:lnTo>
                  <a:lnTo>
                    <a:pt x="4850358" y="5819229"/>
                  </a:lnTo>
                  <a:lnTo>
                    <a:pt x="4885093" y="5839460"/>
                  </a:lnTo>
                  <a:lnTo>
                    <a:pt x="4906416" y="5879312"/>
                  </a:lnTo>
                  <a:lnTo>
                    <a:pt x="5013147" y="5879312"/>
                  </a:lnTo>
                  <a:lnTo>
                    <a:pt x="5038826" y="5834786"/>
                  </a:lnTo>
                  <a:lnTo>
                    <a:pt x="5083340" y="5817057"/>
                  </a:lnTo>
                  <a:lnTo>
                    <a:pt x="5096281" y="5817032"/>
                  </a:lnTo>
                  <a:lnTo>
                    <a:pt x="5109070" y="5819445"/>
                  </a:lnTo>
                  <a:lnTo>
                    <a:pt x="5145913" y="5841187"/>
                  </a:lnTo>
                  <a:lnTo>
                    <a:pt x="5165280" y="5879312"/>
                  </a:lnTo>
                  <a:lnTo>
                    <a:pt x="5221008" y="5879312"/>
                  </a:lnTo>
                  <a:lnTo>
                    <a:pt x="5221008" y="5817032"/>
                  </a:lnTo>
                  <a:lnTo>
                    <a:pt x="5221008" y="5815330"/>
                  </a:lnTo>
                  <a:lnTo>
                    <a:pt x="5221008" y="5179047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765" y="370187"/>
              <a:ext cx="17268185" cy="94881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18288000" cy="15730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4933" y="153098"/>
              <a:ext cx="16287750" cy="927735"/>
            </a:xfrm>
            <a:custGeom>
              <a:avLst/>
              <a:gdLst/>
              <a:ahLst/>
              <a:cxnLst/>
              <a:rect l="l" t="t" r="r" b="b"/>
              <a:pathLst>
                <a:path w="16287750" h="927735">
                  <a:moveTo>
                    <a:pt x="494893" y="679856"/>
                  </a:moveTo>
                  <a:lnTo>
                    <a:pt x="490423" y="632841"/>
                  </a:lnTo>
                  <a:lnTo>
                    <a:pt x="477558" y="588835"/>
                  </a:lnTo>
                  <a:lnTo>
                    <a:pt x="457149" y="548652"/>
                  </a:lnTo>
                  <a:lnTo>
                    <a:pt x="430034" y="513092"/>
                  </a:lnTo>
                  <a:lnTo>
                    <a:pt x="397040" y="483006"/>
                  </a:lnTo>
                  <a:lnTo>
                    <a:pt x="359016" y="459193"/>
                  </a:lnTo>
                  <a:lnTo>
                    <a:pt x="359016" y="111556"/>
                  </a:lnTo>
                  <a:lnTo>
                    <a:pt x="350240" y="68135"/>
                  </a:lnTo>
                  <a:lnTo>
                    <a:pt x="326339" y="32677"/>
                  </a:lnTo>
                  <a:lnTo>
                    <a:pt x="290880" y="8763"/>
                  </a:lnTo>
                  <a:lnTo>
                    <a:pt x="247446" y="0"/>
                  </a:lnTo>
                  <a:lnTo>
                    <a:pt x="204025" y="8763"/>
                  </a:lnTo>
                  <a:lnTo>
                    <a:pt x="168567" y="32677"/>
                  </a:lnTo>
                  <a:lnTo>
                    <a:pt x="144665" y="68135"/>
                  </a:lnTo>
                  <a:lnTo>
                    <a:pt x="135902" y="111556"/>
                  </a:lnTo>
                  <a:lnTo>
                    <a:pt x="135902" y="459193"/>
                  </a:lnTo>
                  <a:lnTo>
                    <a:pt x="97866" y="483006"/>
                  </a:lnTo>
                  <a:lnTo>
                    <a:pt x="64871" y="513092"/>
                  </a:lnTo>
                  <a:lnTo>
                    <a:pt x="37744" y="548652"/>
                  </a:lnTo>
                  <a:lnTo>
                    <a:pt x="17335" y="588835"/>
                  </a:lnTo>
                  <a:lnTo>
                    <a:pt x="4470" y="632841"/>
                  </a:lnTo>
                  <a:lnTo>
                    <a:pt x="0" y="679856"/>
                  </a:lnTo>
                  <a:lnTo>
                    <a:pt x="5029" y="729729"/>
                  </a:lnTo>
                  <a:lnTo>
                    <a:pt x="19443" y="776173"/>
                  </a:lnTo>
                  <a:lnTo>
                    <a:pt x="42265" y="818210"/>
                  </a:lnTo>
                  <a:lnTo>
                    <a:pt x="72478" y="854824"/>
                  </a:lnTo>
                  <a:lnTo>
                    <a:pt x="109093" y="885037"/>
                  </a:lnTo>
                  <a:lnTo>
                    <a:pt x="151130" y="907859"/>
                  </a:lnTo>
                  <a:lnTo>
                    <a:pt x="197573" y="922274"/>
                  </a:lnTo>
                  <a:lnTo>
                    <a:pt x="247446" y="927303"/>
                  </a:lnTo>
                  <a:lnTo>
                    <a:pt x="297319" y="922274"/>
                  </a:lnTo>
                  <a:lnTo>
                    <a:pt x="343763" y="907859"/>
                  </a:lnTo>
                  <a:lnTo>
                    <a:pt x="385800" y="885037"/>
                  </a:lnTo>
                  <a:lnTo>
                    <a:pt x="422414" y="854824"/>
                  </a:lnTo>
                  <a:lnTo>
                    <a:pt x="452640" y="818210"/>
                  </a:lnTo>
                  <a:lnTo>
                    <a:pt x="475449" y="776173"/>
                  </a:lnTo>
                  <a:lnTo>
                    <a:pt x="489864" y="729729"/>
                  </a:lnTo>
                  <a:lnTo>
                    <a:pt x="494893" y="679856"/>
                  </a:lnTo>
                  <a:close/>
                </a:path>
                <a:path w="16287750" h="927735">
                  <a:moveTo>
                    <a:pt x="1914791" y="679856"/>
                  </a:moveTo>
                  <a:lnTo>
                    <a:pt x="1910334" y="632841"/>
                  </a:lnTo>
                  <a:lnTo>
                    <a:pt x="1897481" y="588835"/>
                  </a:lnTo>
                  <a:lnTo>
                    <a:pt x="1877072" y="548652"/>
                  </a:lnTo>
                  <a:lnTo>
                    <a:pt x="1849958" y="513092"/>
                  </a:lnTo>
                  <a:lnTo>
                    <a:pt x="1816950" y="483006"/>
                  </a:lnTo>
                  <a:lnTo>
                    <a:pt x="1778914" y="459193"/>
                  </a:lnTo>
                  <a:lnTo>
                    <a:pt x="1778914" y="111556"/>
                  </a:lnTo>
                  <a:lnTo>
                    <a:pt x="1770151" y="68135"/>
                  </a:lnTo>
                  <a:lnTo>
                    <a:pt x="1746250" y="32677"/>
                  </a:lnTo>
                  <a:lnTo>
                    <a:pt x="1710778" y="8763"/>
                  </a:lnTo>
                  <a:lnTo>
                    <a:pt x="1667357" y="0"/>
                  </a:lnTo>
                  <a:lnTo>
                    <a:pt x="1623936" y="8763"/>
                  </a:lnTo>
                  <a:lnTo>
                    <a:pt x="1588465" y="32677"/>
                  </a:lnTo>
                  <a:lnTo>
                    <a:pt x="1564563" y="68135"/>
                  </a:lnTo>
                  <a:lnTo>
                    <a:pt x="1555800" y="111556"/>
                  </a:lnTo>
                  <a:lnTo>
                    <a:pt x="1555800" y="459193"/>
                  </a:lnTo>
                  <a:lnTo>
                    <a:pt x="1517764" y="483006"/>
                  </a:lnTo>
                  <a:lnTo>
                    <a:pt x="1484757" y="513092"/>
                  </a:lnTo>
                  <a:lnTo>
                    <a:pt x="1457642" y="548652"/>
                  </a:lnTo>
                  <a:lnTo>
                    <a:pt x="1437220" y="588835"/>
                  </a:lnTo>
                  <a:lnTo>
                    <a:pt x="1424368" y="632841"/>
                  </a:lnTo>
                  <a:lnTo>
                    <a:pt x="1419898" y="679856"/>
                  </a:lnTo>
                  <a:lnTo>
                    <a:pt x="1424927" y="729729"/>
                  </a:lnTo>
                  <a:lnTo>
                    <a:pt x="1439341" y="776173"/>
                  </a:lnTo>
                  <a:lnTo>
                    <a:pt x="1462151" y="818210"/>
                  </a:lnTo>
                  <a:lnTo>
                    <a:pt x="1492364" y="854824"/>
                  </a:lnTo>
                  <a:lnTo>
                    <a:pt x="1528991" y="885037"/>
                  </a:lnTo>
                  <a:lnTo>
                    <a:pt x="1571028" y="907859"/>
                  </a:lnTo>
                  <a:lnTo>
                    <a:pt x="1617472" y="922274"/>
                  </a:lnTo>
                  <a:lnTo>
                    <a:pt x="1667344" y="927303"/>
                  </a:lnTo>
                  <a:lnTo>
                    <a:pt x="1717205" y="922274"/>
                  </a:lnTo>
                  <a:lnTo>
                    <a:pt x="1763661" y="907859"/>
                  </a:lnTo>
                  <a:lnTo>
                    <a:pt x="1805686" y="885037"/>
                  </a:lnTo>
                  <a:lnTo>
                    <a:pt x="1842312" y="854824"/>
                  </a:lnTo>
                  <a:lnTo>
                    <a:pt x="1872526" y="818210"/>
                  </a:lnTo>
                  <a:lnTo>
                    <a:pt x="1895348" y="776173"/>
                  </a:lnTo>
                  <a:lnTo>
                    <a:pt x="1909762" y="729729"/>
                  </a:lnTo>
                  <a:lnTo>
                    <a:pt x="1914791" y="679856"/>
                  </a:lnTo>
                  <a:close/>
                </a:path>
                <a:path w="16287750" h="927735">
                  <a:moveTo>
                    <a:pt x="14867814" y="679856"/>
                  </a:moveTo>
                  <a:lnTo>
                    <a:pt x="14863356" y="632841"/>
                  </a:lnTo>
                  <a:lnTo>
                    <a:pt x="14850504" y="588835"/>
                  </a:lnTo>
                  <a:lnTo>
                    <a:pt x="14830095" y="548652"/>
                  </a:lnTo>
                  <a:lnTo>
                    <a:pt x="14802981" y="513092"/>
                  </a:lnTo>
                  <a:lnTo>
                    <a:pt x="14769986" y="483006"/>
                  </a:lnTo>
                  <a:lnTo>
                    <a:pt x="14731949" y="459193"/>
                  </a:lnTo>
                  <a:lnTo>
                    <a:pt x="14731949" y="111556"/>
                  </a:lnTo>
                  <a:lnTo>
                    <a:pt x="14723174" y="68135"/>
                  </a:lnTo>
                  <a:lnTo>
                    <a:pt x="14699272" y="32677"/>
                  </a:lnTo>
                  <a:lnTo>
                    <a:pt x="14663814" y="8763"/>
                  </a:lnTo>
                  <a:lnTo>
                    <a:pt x="14620380" y="0"/>
                  </a:lnTo>
                  <a:lnTo>
                    <a:pt x="14576959" y="8763"/>
                  </a:lnTo>
                  <a:lnTo>
                    <a:pt x="14541500" y="32677"/>
                  </a:lnTo>
                  <a:lnTo>
                    <a:pt x="14517586" y="68135"/>
                  </a:lnTo>
                  <a:lnTo>
                    <a:pt x="14508823" y="111556"/>
                  </a:lnTo>
                  <a:lnTo>
                    <a:pt x="14508823" y="459193"/>
                  </a:lnTo>
                  <a:lnTo>
                    <a:pt x="14470787" y="483006"/>
                  </a:lnTo>
                  <a:lnTo>
                    <a:pt x="14437779" y="513092"/>
                  </a:lnTo>
                  <a:lnTo>
                    <a:pt x="14410665" y="548652"/>
                  </a:lnTo>
                  <a:lnTo>
                    <a:pt x="14390256" y="588835"/>
                  </a:lnTo>
                  <a:lnTo>
                    <a:pt x="14377391" y="632841"/>
                  </a:lnTo>
                  <a:lnTo>
                    <a:pt x="14372920" y="679856"/>
                  </a:lnTo>
                  <a:lnTo>
                    <a:pt x="14377950" y="729729"/>
                  </a:lnTo>
                  <a:lnTo>
                    <a:pt x="14392364" y="776173"/>
                  </a:lnTo>
                  <a:lnTo>
                    <a:pt x="14415186" y="818210"/>
                  </a:lnTo>
                  <a:lnTo>
                    <a:pt x="14445399" y="854824"/>
                  </a:lnTo>
                  <a:lnTo>
                    <a:pt x="14482013" y="885037"/>
                  </a:lnTo>
                  <a:lnTo>
                    <a:pt x="14524050" y="907859"/>
                  </a:lnTo>
                  <a:lnTo>
                    <a:pt x="14570494" y="922274"/>
                  </a:lnTo>
                  <a:lnTo>
                    <a:pt x="14620367" y="927303"/>
                  </a:lnTo>
                  <a:lnTo>
                    <a:pt x="14670240" y="922274"/>
                  </a:lnTo>
                  <a:lnTo>
                    <a:pt x="14716684" y="907859"/>
                  </a:lnTo>
                  <a:lnTo>
                    <a:pt x="14758721" y="885037"/>
                  </a:lnTo>
                  <a:lnTo>
                    <a:pt x="14795335" y="854824"/>
                  </a:lnTo>
                  <a:lnTo>
                    <a:pt x="14825548" y="818210"/>
                  </a:lnTo>
                  <a:lnTo>
                    <a:pt x="14848370" y="776173"/>
                  </a:lnTo>
                  <a:lnTo>
                    <a:pt x="14862785" y="729729"/>
                  </a:lnTo>
                  <a:lnTo>
                    <a:pt x="14867814" y="679856"/>
                  </a:lnTo>
                  <a:close/>
                </a:path>
                <a:path w="16287750" h="927735">
                  <a:moveTo>
                    <a:pt x="16287738" y="679856"/>
                  </a:moveTo>
                  <a:lnTo>
                    <a:pt x="16283267" y="632841"/>
                  </a:lnTo>
                  <a:lnTo>
                    <a:pt x="16270415" y="588835"/>
                  </a:lnTo>
                  <a:lnTo>
                    <a:pt x="16250006" y="548652"/>
                  </a:lnTo>
                  <a:lnTo>
                    <a:pt x="16222891" y="513092"/>
                  </a:lnTo>
                  <a:lnTo>
                    <a:pt x="16189897" y="483006"/>
                  </a:lnTo>
                  <a:lnTo>
                    <a:pt x="16151873" y="459193"/>
                  </a:lnTo>
                  <a:lnTo>
                    <a:pt x="16151873" y="111556"/>
                  </a:lnTo>
                  <a:lnTo>
                    <a:pt x="16143097" y="68135"/>
                  </a:lnTo>
                  <a:lnTo>
                    <a:pt x="16119196" y="32677"/>
                  </a:lnTo>
                  <a:lnTo>
                    <a:pt x="16083737" y="8763"/>
                  </a:lnTo>
                  <a:lnTo>
                    <a:pt x="16040303" y="0"/>
                  </a:lnTo>
                  <a:lnTo>
                    <a:pt x="15996882" y="8763"/>
                  </a:lnTo>
                  <a:lnTo>
                    <a:pt x="15961424" y="32677"/>
                  </a:lnTo>
                  <a:lnTo>
                    <a:pt x="15937510" y="68135"/>
                  </a:lnTo>
                  <a:lnTo>
                    <a:pt x="15928747" y="111556"/>
                  </a:lnTo>
                  <a:lnTo>
                    <a:pt x="15928747" y="459193"/>
                  </a:lnTo>
                  <a:lnTo>
                    <a:pt x="15890710" y="483006"/>
                  </a:lnTo>
                  <a:lnTo>
                    <a:pt x="15857716" y="513092"/>
                  </a:lnTo>
                  <a:lnTo>
                    <a:pt x="15830588" y="548652"/>
                  </a:lnTo>
                  <a:lnTo>
                    <a:pt x="15810179" y="588835"/>
                  </a:lnTo>
                  <a:lnTo>
                    <a:pt x="15797314" y="632841"/>
                  </a:lnTo>
                  <a:lnTo>
                    <a:pt x="15792844" y="679856"/>
                  </a:lnTo>
                  <a:lnTo>
                    <a:pt x="15797873" y="729729"/>
                  </a:lnTo>
                  <a:lnTo>
                    <a:pt x="15812288" y="776173"/>
                  </a:lnTo>
                  <a:lnTo>
                    <a:pt x="15835110" y="818210"/>
                  </a:lnTo>
                  <a:lnTo>
                    <a:pt x="15865323" y="854824"/>
                  </a:lnTo>
                  <a:lnTo>
                    <a:pt x="15901937" y="885037"/>
                  </a:lnTo>
                  <a:lnTo>
                    <a:pt x="15943974" y="907859"/>
                  </a:lnTo>
                  <a:lnTo>
                    <a:pt x="15990418" y="922274"/>
                  </a:lnTo>
                  <a:lnTo>
                    <a:pt x="16040291" y="927303"/>
                  </a:lnTo>
                  <a:lnTo>
                    <a:pt x="16090164" y="922274"/>
                  </a:lnTo>
                  <a:lnTo>
                    <a:pt x="16136608" y="907859"/>
                  </a:lnTo>
                  <a:lnTo>
                    <a:pt x="16178645" y="885037"/>
                  </a:lnTo>
                  <a:lnTo>
                    <a:pt x="16215259" y="854824"/>
                  </a:lnTo>
                  <a:lnTo>
                    <a:pt x="16245472" y="818210"/>
                  </a:lnTo>
                  <a:lnTo>
                    <a:pt x="16268294" y="776173"/>
                  </a:lnTo>
                  <a:lnTo>
                    <a:pt x="16282708" y="729729"/>
                  </a:lnTo>
                  <a:lnTo>
                    <a:pt x="16287738" y="679856"/>
                  </a:lnTo>
                  <a:close/>
                </a:path>
              </a:pathLst>
            </a:custGeom>
            <a:solidFill>
              <a:srgbClr val="C6AC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9791" y="153091"/>
              <a:ext cx="12778038" cy="9272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8288000" cy="990493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865934" y="2090480"/>
              <a:ext cx="1445260" cy="1039494"/>
            </a:xfrm>
            <a:custGeom>
              <a:avLst/>
              <a:gdLst/>
              <a:ahLst/>
              <a:cxnLst/>
              <a:rect l="l" t="t" r="r" b="b"/>
              <a:pathLst>
                <a:path w="1445259" h="1039494">
                  <a:moveTo>
                    <a:pt x="682130" y="93112"/>
                  </a:moveTo>
                  <a:lnTo>
                    <a:pt x="82389" y="93112"/>
                  </a:lnTo>
                  <a:lnTo>
                    <a:pt x="98615" y="93080"/>
                  </a:lnTo>
                  <a:lnTo>
                    <a:pt x="130187" y="84873"/>
                  </a:lnTo>
                  <a:lnTo>
                    <a:pt x="154966" y="66665"/>
                  </a:lnTo>
                  <a:lnTo>
                    <a:pt x="172199" y="39024"/>
                  </a:lnTo>
                  <a:lnTo>
                    <a:pt x="181130" y="2515"/>
                  </a:lnTo>
                  <a:lnTo>
                    <a:pt x="196224" y="503"/>
                  </a:lnTo>
                  <a:lnTo>
                    <a:pt x="211318" y="0"/>
                  </a:lnTo>
                  <a:lnTo>
                    <a:pt x="241506" y="503"/>
                  </a:lnTo>
                  <a:lnTo>
                    <a:pt x="301883" y="503"/>
                  </a:lnTo>
                  <a:lnTo>
                    <a:pt x="310436" y="41257"/>
                  </a:lnTo>
                  <a:lnTo>
                    <a:pt x="334084" y="72955"/>
                  </a:lnTo>
                  <a:lnTo>
                    <a:pt x="376253" y="91917"/>
                  </a:lnTo>
                  <a:lnTo>
                    <a:pt x="392448" y="93080"/>
                  </a:lnTo>
                  <a:lnTo>
                    <a:pt x="681956" y="93080"/>
                  </a:lnTo>
                  <a:lnTo>
                    <a:pt x="682130" y="93112"/>
                  </a:lnTo>
                  <a:close/>
                </a:path>
                <a:path w="1445259" h="1039494">
                  <a:moveTo>
                    <a:pt x="1445015" y="1038982"/>
                  </a:moveTo>
                  <a:lnTo>
                    <a:pt x="0" y="1038982"/>
                  </a:lnTo>
                  <a:lnTo>
                    <a:pt x="0" y="503"/>
                  </a:lnTo>
                  <a:lnTo>
                    <a:pt x="3144" y="23490"/>
                  </a:lnTo>
                  <a:lnTo>
                    <a:pt x="10062" y="44024"/>
                  </a:lnTo>
                  <a:lnTo>
                    <a:pt x="38238" y="76980"/>
                  </a:lnTo>
                  <a:lnTo>
                    <a:pt x="82389" y="93112"/>
                  </a:lnTo>
                  <a:lnTo>
                    <a:pt x="1445015" y="93112"/>
                  </a:lnTo>
                  <a:lnTo>
                    <a:pt x="1445015" y="1038982"/>
                  </a:lnTo>
                  <a:close/>
                </a:path>
                <a:path w="1445259" h="1039494">
                  <a:moveTo>
                    <a:pt x="681956" y="93080"/>
                  </a:moveTo>
                  <a:lnTo>
                    <a:pt x="392448" y="93080"/>
                  </a:lnTo>
                  <a:lnTo>
                    <a:pt x="426693" y="87105"/>
                  </a:lnTo>
                  <a:lnTo>
                    <a:pt x="453579" y="69433"/>
                  </a:lnTo>
                  <a:lnTo>
                    <a:pt x="472541" y="40439"/>
                  </a:lnTo>
                  <a:lnTo>
                    <a:pt x="483013" y="503"/>
                  </a:lnTo>
                  <a:lnTo>
                    <a:pt x="601754" y="503"/>
                  </a:lnTo>
                  <a:lnTo>
                    <a:pt x="610810" y="43269"/>
                  </a:lnTo>
                  <a:lnTo>
                    <a:pt x="637980" y="76980"/>
                  </a:lnTo>
                  <a:lnTo>
                    <a:pt x="666659" y="90313"/>
                  </a:lnTo>
                  <a:lnTo>
                    <a:pt x="681956" y="93080"/>
                  </a:lnTo>
                  <a:close/>
                </a:path>
                <a:path w="1445259" h="1039494">
                  <a:moveTo>
                    <a:pt x="1294073" y="93080"/>
                  </a:moveTo>
                  <a:lnTo>
                    <a:pt x="996215" y="93080"/>
                  </a:lnTo>
                  <a:lnTo>
                    <a:pt x="1027315" y="85690"/>
                  </a:lnTo>
                  <a:lnTo>
                    <a:pt x="1051812" y="68678"/>
                  </a:lnTo>
                  <a:lnTo>
                    <a:pt x="1070648" y="40722"/>
                  </a:lnTo>
                  <a:lnTo>
                    <a:pt x="1084767" y="503"/>
                  </a:lnTo>
                  <a:lnTo>
                    <a:pt x="1199483" y="503"/>
                  </a:lnTo>
                  <a:lnTo>
                    <a:pt x="1213980" y="42137"/>
                  </a:lnTo>
                  <a:lnTo>
                    <a:pt x="1233948" y="70942"/>
                  </a:lnTo>
                  <a:lnTo>
                    <a:pt x="1260331" y="87671"/>
                  </a:lnTo>
                  <a:lnTo>
                    <a:pt x="1294073" y="93080"/>
                  </a:lnTo>
                  <a:close/>
                </a:path>
                <a:path w="1445259" h="1039494">
                  <a:moveTo>
                    <a:pt x="1445015" y="93112"/>
                  </a:moveTo>
                  <a:lnTo>
                    <a:pt x="682130" y="93112"/>
                  </a:lnTo>
                  <a:lnTo>
                    <a:pt x="698356" y="93080"/>
                  </a:lnTo>
                  <a:lnTo>
                    <a:pt x="730840" y="86288"/>
                  </a:lnTo>
                  <a:lnTo>
                    <a:pt x="755966" y="68930"/>
                  </a:lnTo>
                  <a:lnTo>
                    <a:pt x="773922" y="41005"/>
                  </a:lnTo>
                  <a:lnTo>
                    <a:pt x="784896" y="2515"/>
                  </a:lnTo>
                  <a:lnTo>
                    <a:pt x="899612" y="2515"/>
                  </a:lnTo>
                  <a:lnTo>
                    <a:pt x="910430" y="43521"/>
                  </a:lnTo>
                  <a:lnTo>
                    <a:pt x="937851" y="76980"/>
                  </a:lnTo>
                  <a:lnTo>
                    <a:pt x="981152" y="92263"/>
                  </a:lnTo>
                  <a:lnTo>
                    <a:pt x="1445015" y="93080"/>
                  </a:lnTo>
                  <a:close/>
                </a:path>
                <a:path w="1445259" h="1039494">
                  <a:moveTo>
                    <a:pt x="1445015" y="93080"/>
                  </a:moveTo>
                  <a:lnTo>
                    <a:pt x="1294073" y="93080"/>
                  </a:lnTo>
                  <a:lnTo>
                    <a:pt x="1326903" y="87703"/>
                  </a:lnTo>
                  <a:lnTo>
                    <a:pt x="1352940" y="71194"/>
                  </a:lnTo>
                  <a:lnTo>
                    <a:pt x="1372185" y="42986"/>
                  </a:lnTo>
                  <a:lnTo>
                    <a:pt x="1384638" y="2515"/>
                  </a:lnTo>
                  <a:lnTo>
                    <a:pt x="1445015" y="2515"/>
                  </a:lnTo>
                  <a:lnTo>
                    <a:pt x="1445015" y="93080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3772" y="2090500"/>
              <a:ext cx="9497015" cy="510826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821766" y="2928233"/>
              <a:ext cx="8346440" cy="3653154"/>
            </a:xfrm>
            <a:custGeom>
              <a:avLst/>
              <a:gdLst/>
              <a:ahLst/>
              <a:cxnLst/>
              <a:rect l="l" t="t" r="r" b="b"/>
              <a:pathLst>
                <a:path w="8346440" h="3653154">
                  <a:moveTo>
                    <a:pt x="8346230" y="3652784"/>
                  </a:moveTo>
                  <a:lnTo>
                    <a:pt x="0" y="3652784"/>
                  </a:lnTo>
                  <a:lnTo>
                    <a:pt x="0" y="0"/>
                  </a:lnTo>
                  <a:lnTo>
                    <a:pt x="8346230" y="0"/>
                  </a:lnTo>
                  <a:lnTo>
                    <a:pt x="8346230" y="3652784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1822" y="6379572"/>
              <a:ext cx="9001799" cy="82110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59796" y="2090991"/>
              <a:ext cx="10451465" cy="5109845"/>
            </a:xfrm>
            <a:custGeom>
              <a:avLst/>
              <a:gdLst/>
              <a:ahLst/>
              <a:cxnLst/>
              <a:rect l="l" t="t" r="r" b="b"/>
              <a:pathLst>
                <a:path w="10451465" h="5109845">
                  <a:moveTo>
                    <a:pt x="1263878" y="4290682"/>
                  </a:moveTo>
                  <a:lnTo>
                    <a:pt x="1261872" y="4290682"/>
                  </a:lnTo>
                  <a:lnTo>
                    <a:pt x="1261872" y="1038479"/>
                  </a:lnTo>
                  <a:lnTo>
                    <a:pt x="1261872" y="837247"/>
                  </a:lnTo>
                  <a:lnTo>
                    <a:pt x="1261872" y="2006"/>
                  </a:lnTo>
                  <a:lnTo>
                    <a:pt x="1145146" y="2006"/>
                  </a:lnTo>
                  <a:lnTo>
                    <a:pt x="1133856" y="40779"/>
                  </a:lnTo>
                  <a:lnTo>
                    <a:pt x="1115199" y="69176"/>
                  </a:lnTo>
                  <a:lnTo>
                    <a:pt x="1089393" y="86626"/>
                  </a:lnTo>
                  <a:lnTo>
                    <a:pt x="1056589" y="92570"/>
                  </a:lnTo>
                  <a:lnTo>
                    <a:pt x="1021689" y="88303"/>
                  </a:lnTo>
                  <a:lnTo>
                    <a:pt x="994702" y="71945"/>
                  </a:lnTo>
                  <a:lnTo>
                    <a:pt x="974509" y="42760"/>
                  </a:lnTo>
                  <a:lnTo>
                    <a:pt x="959993" y="0"/>
                  </a:lnTo>
                  <a:lnTo>
                    <a:pt x="845273" y="0"/>
                  </a:lnTo>
                  <a:lnTo>
                    <a:pt x="834834" y="38798"/>
                  </a:lnTo>
                  <a:lnTo>
                    <a:pt x="816089" y="67424"/>
                  </a:lnTo>
                  <a:lnTo>
                    <a:pt x="789800" y="85471"/>
                  </a:lnTo>
                  <a:lnTo>
                    <a:pt x="756716" y="92570"/>
                  </a:lnTo>
                  <a:lnTo>
                    <a:pt x="721563" y="88049"/>
                  </a:lnTo>
                  <a:lnTo>
                    <a:pt x="694334" y="71437"/>
                  </a:lnTo>
                  <a:lnTo>
                    <a:pt x="674649" y="42760"/>
                  </a:lnTo>
                  <a:lnTo>
                    <a:pt x="662127" y="2006"/>
                  </a:lnTo>
                  <a:lnTo>
                    <a:pt x="543382" y="2006"/>
                  </a:lnTo>
                  <a:lnTo>
                    <a:pt x="537286" y="35966"/>
                  </a:lnTo>
                  <a:lnTo>
                    <a:pt x="520242" y="63893"/>
                  </a:lnTo>
                  <a:lnTo>
                    <a:pt x="494144" y="83515"/>
                  </a:lnTo>
                  <a:lnTo>
                    <a:pt x="460870" y="92570"/>
                  </a:lnTo>
                  <a:lnTo>
                    <a:pt x="443166" y="92570"/>
                  </a:lnTo>
                  <a:lnTo>
                    <a:pt x="396468" y="74460"/>
                  </a:lnTo>
                  <a:lnTo>
                    <a:pt x="371068" y="42011"/>
                  </a:lnTo>
                  <a:lnTo>
                    <a:pt x="362254" y="2006"/>
                  </a:lnTo>
                  <a:lnTo>
                    <a:pt x="241503" y="2006"/>
                  </a:lnTo>
                  <a:lnTo>
                    <a:pt x="235686" y="36817"/>
                  </a:lnTo>
                  <a:lnTo>
                    <a:pt x="219113" y="64655"/>
                  </a:lnTo>
                  <a:lnTo>
                    <a:pt x="193103" y="83807"/>
                  </a:lnTo>
                  <a:lnTo>
                    <a:pt x="158991" y="92570"/>
                  </a:lnTo>
                  <a:lnTo>
                    <a:pt x="143929" y="92570"/>
                  </a:lnTo>
                  <a:lnTo>
                    <a:pt x="100622" y="74460"/>
                  </a:lnTo>
                  <a:lnTo>
                    <a:pt x="73964" y="41757"/>
                  </a:lnTo>
                  <a:lnTo>
                    <a:pt x="62382" y="0"/>
                  </a:lnTo>
                  <a:lnTo>
                    <a:pt x="46126" y="596"/>
                  </a:lnTo>
                  <a:lnTo>
                    <a:pt x="15125" y="279"/>
                  </a:lnTo>
                  <a:lnTo>
                    <a:pt x="0" y="2006"/>
                  </a:lnTo>
                  <a:lnTo>
                    <a:pt x="0" y="837247"/>
                  </a:lnTo>
                  <a:lnTo>
                    <a:pt x="0" y="1038479"/>
                  </a:lnTo>
                  <a:lnTo>
                    <a:pt x="0" y="4290682"/>
                  </a:lnTo>
                  <a:lnTo>
                    <a:pt x="0" y="4490034"/>
                  </a:lnTo>
                  <a:lnTo>
                    <a:pt x="0" y="5107775"/>
                  </a:lnTo>
                  <a:lnTo>
                    <a:pt x="66408" y="5107775"/>
                  </a:lnTo>
                  <a:lnTo>
                    <a:pt x="79933" y="5075771"/>
                  </a:lnTo>
                  <a:lnTo>
                    <a:pt x="99110" y="5052428"/>
                  </a:lnTo>
                  <a:lnTo>
                    <a:pt x="123583" y="5038153"/>
                  </a:lnTo>
                  <a:lnTo>
                    <a:pt x="152946" y="5033315"/>
                  </a:lnTo>
                  <a:lnTo>
                    <a:pt x="167665" y="5034419"/>
                  </a:lnTo>
                  <a:lnTo>
                    <a:pt x="207289" y="5049418"/>
                  </a:lnTo>
                  <a:lnTo>
                    <a:pt x="239268" y="5092154"/>
                  </a:lnTo>
                  <a:lnTo>
                    <a:pt x="245529" y="5109794"/>
                  </a:lnTo>
                  <a:lnTo>
                    <a:pt x="366280" y="5109794"/>
                  </a:lnTo>
                  <a:lnTo>
                    <a:pt x="382701" y="5074920"/>
                  </a:lnTo>
                  <a:lnTo>
                    <a:pt x="402513" y="5051171"/>
                  </a:lnTo>
                  <a:lnTo>
                    <a:pt x="426847" y="5037620"/>
                  </a:lnTo>
                  <a:lnTo>
                    <a:pt x="456844" y="5033315"/>
                  </a:lnTo>
                  <a:lnTo>
                    <a:pt x="490524" y="5038750"/>
                  </a:lnTo>
                  <a:lnTo>
                    <a:pt x="516470" y="5054193"/>
                  </a:lnTo>
                  <a:lnTo>
                    <a:pt x="535241" y="5078311"/>
                  </a:lnTo>
                  <a:lnTo>
                    <a:pt x="547408" y="5109794"/>
                  </a:lnTo>
                  <a:lnTo>
                    <a:pt x="668172" y="5109794"/>
                  </a:lnTo>
                  <a:lnTo>
                    <a:pt x="682536" y="5076901"/>
                  </a:lnTo>
                  <a:lnTo>
                    <a:pt x="701624" y="5053444"/>
                  </a:lnTo>
                  <a:lnTo>
                    <a:pt x="725614" y="5039042"/>
                  </a:lnTo>
                  <a:lnTo>
                    <a:pt x="754710" y="5033315"/>
                  </a:lnTo>
                  <a:lnTo>
                    <a:pt x="785863" y="5037340"/>
                  </a:lnTo>
                  <a:lnTo>
                    <a:pt x="810806" y="5050421"/>
                  </a:lnTo>
                  <a:lnTo>
                    <a:pt x="830834" y="5074069"/>
                  </a:lnTo>
                  <a:lnTo>
                    <a:pt x="847280" y="5109794"/>
                  </a:lnTo>
                  <a:lnTo>
                    <a:pt x="968032" y="5109794"/>
                  </a:lnTo>
                  <a:lnTo>
                    <a:pt x="982370" y="5076901"/>
                  </a:lnTo>
                  <a:lnTo>
                    <a:pt x="1001242" y="5053444"/>
                  </a:lnTo>
                  <a:lnTo>
                    <a:pt x="1024636" y="5039042"/>
                  </a:lnTo>
                  <a:lnTo>
                    <a:pt x="1052563" y="5033315"/>
                  </a:lnTo>
                  <a:lnTo>
                    <a:pt x="1066965" y="5034102"/>
                  </a:lnTo>
                  <a:lnTo>
                    <a:pt x="1104887" y="5047399"/>
                  </a:lnTo>
                  <a:lnTo>
                    <a:pt x="1139418" y="5090985"/>
                  </a:lnTo>
                  <a:lnTo>
                    <a:pt x="1145146" y="5109794"/>
                  </a:lnTo>
                  <a:lnTo>
                    <a:pt x="1263878" y="5109794"/>
                  </a:lnTo>
                  <a:lnTo>
                    <a:pt x="1263878" y="5033315"/>
                  </a:lnTo>
                  <a:lnTo>
                    <a:pt x="1263878" y="4290682"/>
                  </a:lnTo>
                  <a:close/>
                </a:path>
                <a:path w="10451465" h="5109845">
                  <a:moveTo>
                    <a:pt x="10451224" y="4292689"/>
                  </a:moveTo>
                  <a:lnTo>
                    <a:pt x="9008148" y="4292689"/>
                  </a:lnTo>
                  <a:lnTo>
                    <a:pt x="9008148" y="5107775"/>
                  </a:lnTo>
                  <a:lnTo>
                    <a:pt x="9010155" y="5107775"/>
                  </a:lnTo>
                  <a:lnTo>
                    <a:pt x="9020785" y="5077752"/>
                  </a:lnTo>
                  <a:lnTo>
                    <a:pt x="9037828" y="5054701"/>
                  </a:lnTo>
                  <a:lnTo>
                    <a:pt x="9061666" y="5039576"/>
                  </a:lnTo>
                  <a:lnTo>
                    <a:pt x="9092667" y="5033315"/>
                  </a:lnTo>
                  <a:lnTo>
                    <a:pt x="9128989" y="5036464"/>
                  </a:lnTo>
                  <a:lnTo>
                    <a:pt x="9156827" y="5050929"/>
                  </a:lnTo>
                  <a:lnTo>
                    <a:pt x="9176728" y="5075199"/>
                  </a:lnTo>
                  <a:lnTo>
                    <a:pt x="9189275" y="5107775"/>
                  </a:lnTo>
                  <a:lnTo>
                    <a:pt x="9310027" y="5107775"/>
                  </a:lnTo>
                  <a:lnTo>
                    <a:pt x="9325216" y="5074920"/>
                  </a:lnTo>
                  <a:lnTo>
                    <a:pt x="9343987" y="5051679"/>
                  </a:lnTo>
                  <a:lnTo>
                    <a:pt x="9366910" y="5037874"/>
                  </a:lnTo>
                  <a:lnTo>
                    <a:pt x="9394558" y="5033315"/>
                  </a:lnTo>
                  <a:lnTo>
                    <a:pt x="9408960" y="5034102"/>
                  </a:lnTo>
                  <a:lnTo>
                    <a:pt x="9446882" y="5047399"/>
                  </a:lnTo>
                  <a:lnTo>
                    <a:pt x="9481414" y="5090985"/>
                  </a:lnTo>
                  <a:lnTo>
                    <a:pt x="9486519" y="5107775"/>
                  </a:lnTo>
                  <a:lnTo>
                    <a:pt x="9608858" y="5107775"/>
                  </a:lnTo>
                  <a:lnTo>
                    <a:pt x="9624263" y="5076050"/>
                  </a:lnTo>
                  <a:lnTo>
                    <a:pt x="9643859" y="5052682"/>
                  </a:lnTo>
                  <a:lnTo>
                    <a:pt x="9667596" y="5038750"/>
                  </a:lnTo>
                  <a:lnTo>
                    <a:pt x="9696437" y="5033315"/>
                  </a:lnTo>
                  <a:lnTo>
                    <a:pt x="9710839" y="5034419"/>
                  </a:lnTo>
                  <a:lnTo>
                    <a:pt x="9748761" y="5049418"/>
                  </a:lnTo>
                  <a:lnTo>
                    <a:pt x="9781591" y="5092154"/>
                  </a:lnTo>
                  <a:lnTo>
                    <a:pt x="9786391" y="5107775"/>
                  </a:lnTo>
                  <a:lnTo>
                    <a:pt x="9910572" y="5107775"/>
                  </a:lnTo>
                  <a:lnTo>
                    <a:pt x="9940455" y="5055959"/>
                  </a:lnTo>
                  <a:lnTo>
                    <a:pt x="9992284" y="5035321"/>
                  </a:lnTo>
                  <a:lnTo>
                    <a:pt x="10007003" y="5035258"/>
                  </a:lnTo>
                  <a:lnTo>
                    <a:pt x="10020960" y="5037836"/>
                  </a:lnTo>
                  <a:lnTo>
                    <a:pt x="10061397" y="5061394"/>
                  </a:lnTo>
                  <a:lnTo>
                    <a:pt x="10086226" y="5107775"/>
                  </a:lnTo>
                  <a:lnTo>
                    <a:pt x="10210444" y="5107775"/>
                  </a:lnTo>
                  <a:lnTo>
                    <a:pt x="10240327" y="5055959"/>
                  </a:lnTo>
                  <a:lnTo>
                    <a:pt x="10292156" y="5035321"/>
                  </a:lnTo>
                  <a:lnTo>
                    <a:pt x="10307218" y="5035296"/>
                  </a:lnTo>
                  <a:lnTo>
                    <a:pt x="10322090" y="5038090"/>
                  </a:lnTo>
                  <a:lnTo>
                    <a:pt x="10364978" y="5063414"/>
                  </a:lnTo>
                  <a:lnTo>
                    <a:pt x="10387520" y="5107775"/>
                  </a:lnTo>
                  <a:lnTo>
                    <a:pt x="10451224" y="5107775"/>
                  </a:lnTo>
                  <a:lnTo>
                    <a:pt x="10451224" y="5035296"/>
                  </a:lnTo>
                  <a:lnTo>
                    <a:pt x="10451224" y="5033315"/>
                  </a:lnTo>
                  <a:lnTo>
                    <a:pt x="10451224" y="4292689"/>
                  </a:lnTo>
                  <a:close/>
                </a:path>
              </a:pathLst>
            </a:custGeom>
            <a:solidFill>
              <a:srgbClr val="EDE1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775978"/>
              <a:ext cx="18288000" cy="799531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346116" y="2600851"/>
              <a:ext cx="9431020" cy="3997960"/>
            </a:xfrm>
            <a:custGeom>
              <a:avLst/>
              <a:gdLst/>
              <a:ahLst/>
              <a:cxnLst/>
              <a:rect l="l" t="t" r="r" b="b"/>
              <a:pathLst>
                <a:path w="9431019" h="3997959">
                  <a:moveTo>
                    <a:pt x="9431010" y="3997656"/>
                  </a:moveTo>
                  <a:lnTo>
                    <a:pt x="0" y="3997656"/>
                  </a:lnTo>
                  <a:lnTo>
                    <a:pt x="0" y="0"/>
                  </a:lnTo>
                  <a:lnTo>
                    <a:pt x="9431010" y="0"/>
                  </a:lnTo>
                  <a:lnTo>
                    <a:pt x="9431010" y="3997656"/>
                  </a:lnTo>
                  <a:close/>
                </a:path>
              </a:pathLst>
            </a:custGeom>
            <a:solidFill>
              <a:srgbClr val="F6EF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489461" y="3263620"/>
              <a:ext cx="7419975" cy="1043305"/>
            </a:xfrm>
            <a:custGeom>
              <a:avLst/>
              <a:gdLst/>
              <a:ahLst/>
              <a:cxnLst/>
              <a:rect l="l" t="t" r="r" b="b"/>
              <a:pathLst>
                <a:path w="7419975" h="1043304">
                  <a:moveTo>
                    <a:pt x="361645" y="166420"/>
                  </a:moveTo>
                  <a:lnTo>
                    <a:pt x="361188" y="162763"/>
                  </a:lnTo>
                  <a:lnTo>
                    <a:pt x="357530" y="161848"/>
                  </a:lnTo>
                  <a:lnTo>
                    <a:pt x="328752" y="153441"/>
                  </a:lnTo>
                  <a:lnTo>
                    <a:pt x="287324" y="140817"/>
                  </a:lnTo>
                  <a:lnTo>
                    <a:pt x="240487" y="126187"/>
                  </a:lnTo>
                  <a:lnTo>
                    <a:pt x="267042" y="112674"/>
                  </a:lnTo>
                  <a:lnTo>
                    <a:pt x="291122" y="99034"/>
                  </a:lnTo>
                  <a:lnTo>
                    <a:pt x="311594" y="85483"/>
                  </a:lnTo>
                  <a:lnTo>
                    <a:pt x="317563" y="80467"/>
                  </a:lnTo>
                  <a:lnTo>
                    <a:pt x="327355" y="72237"/>
                  </a:lnTo>
                  <a:lnTo>
                    <a:pt x="329730" y="66560"/>
                  </a:lnTo>
                  <a:lnTo>
                    <a:pt x="328891" y="59436"/>
                  </a:lnTo>
                  <a:lnTo>
                    <a:pt x="325234" y="53340"/>
                  </a:lnTo>
                  <a:lnTo>
                    <a:pt x="322414" y="52146"/>
                  </a:lnTo>
                  <a:lnTo>
                    <a:pt x="319125" y="50749"/>
                  </a:lnTo>
                  <a:lnTo>
                    <a:pt x="310654" y="50965"/>
                  </a:lnTo>
                  <a:lnTo>
                    <a:pt x="289102" y="51904"/>
                  </a:lnTo>
                  <a:lnTo>
                    <a:pt x="279349" y="52120"/>
                  </a:lnTo>
                  <a:lnTo>
                    <a:pt x="228600" y="52120"/>
                  </a:lnTo>
                  <a:lnTo>
                    <a:pt x="228600" y="10058"/>
                  </a:lnTo>
                  <a:lnTo>
                    <a:pt x="227228" y="9144"/>
                  </a:lnTo>
                  <a:lnTo>
                    <a:pt x="187210" y="698"/>
                  </a:lnTo>
                  <a:lnTo>
                    <a:pt x="179222" y="0"/>
                  </a:lnTo>
                  <a:lnTo>
                    <a:pt x="177393" y="0"/>
                  </a:lnTo>
                  <a:lnTo>
                    <a:pt x="169621" y="17373"/>
                  </a:lnTo>
                  <a:lnTo>
                    <a:pt x="179755" y="20510"/>
                  </a:lnTo>
                  <a:lnTo>
                    <a:pt x="186880" y="24638"/>
                  </a:lnTo>
                  <a:lnTo>
                    <a:pt x="191096" y="30035"/>
                  </a:lnTo>
                  <a:lnTo>
                    <a:pt x="192481" y="37033"/>
                  </a:lnTo>
                  <a:lnTo>
                    <a:pt x="192481" y="52120"/>
                  </a:lnTo>
                  <a:lnTo>
                    <a:pt x="144018" y="52120"/>
                  </a:lnTo>
                  <a:lnTo>
                    <a:pt x="130289" y="52146"/>
                  </a:lnTo>
                  <a:lnTo>
                    <a:pt x="116192" y="51955"/>
                  </a:lnTo>
                  <a:lnTo>
                    <a:pt x="102158" y="51155"/>
                  </a:lnTo>
                  <a:lnTo>
                    <a:pt x="88696" y="49377"/>
                  </a:lnTo>
                  <a:lnTo>
                    <a:pt x="86410" y="52578"/>
                  </a:lnTo>
                  <a:lnTo>
                    <a:pt x="81838" y="62179"/>
                  </a:lnTo>
                  <a:lnTo>
                    <a:pt x="81838" y="66294"/>
                  </a:lnTo>
                  <a:lnTo>
                    <a:pt x="82753" y="67665"/>
                  </a:lnTo>
                  <a:lnTo>
                    <a:pt x="84124" y="68580"/>
                  </a:lnTo>
                  <a:lnTo>
                    <a:pt x="90639" y="73228"/>
                  </a:lnTo>
                  <a:lnTo>
                    <a:pt x="98526" y="78003"/>
                  </a:lnTo>
                  <a:lnTo>
                    <a:pt x="106756" y="82537"/>
                  </a:lnTo>
                  <a:lnTo>
                    <a:pt x="114300" y="86410"/>
                  </a:lnTo>
                  <a:lnTo>
                    <a:pt x="123075" y="83743"/>
                  </a:lnTo>
                  <a:lnTo>
                    <a:pt x="131737" y="81889"/>
                  </a:lnTo>
                  <a:lnTo>
                    <a:pt x="140462" y="80822"/>
                  </a:lnTo>
                  <a:lnTo>
                    <a:pt x="149504" y="80467"/>
                  </a:lnTo>
                  <a:lnTo>
                    <a:pt x="267462" y="80467"/>
                  </a:lnTo>
                  <a:lnTo>
                    <a:pt x="227520" y="101612"/>
                  </a:lnTo>
                  <a:lnTo>
                    <a:pt x="186118" y="121272"/>
                  </a:lnTo>
                  <a:lnTo>
                    <a:pt x="143256" y="139585"/>
                  </a:lnTo>
                  <a:lnTo>
                    <a:pt x="98907" y="156718"/>
                  </a:lnTo>
                  <a:lnTo>
                    <a:pt x="53035" y="172821"/>
                  </a:lnTo>
                  <a:lnTo>
                    <a:pt x="56235" y="179222"/>
                  </a:lnTo>
                  <a:lnTo>
                    <a:pt x="61264" y="187452"/>
                  </a:lnTo>
                  <a:lnTo>
                    <a:pt x="64008" y="191109"/>
                  </a:lnTo>
                  <a:lnTo>
                    <a:pt x="66294" y="194310"/>
                  </a:lnTo>
                  <a:lnTo>
                    <a:pt x="69951" y="195681"/>
                  </a:lnTo>
                  <a:lnTo>
                    <a:pt x="74523" y="193852"/>
                  </a:lnTo>
                  <a:lnTo>
                    <a:pt x="99072" y="185051"/>
                  </a:lnTo>
                  <a:lnTo>
                    <a:pt x="131673" y="172821"/>
                  </a:lnTo>
                  <a:lnTo>
                    <a:pt x="169418" y="157848"/>
                  </a:lnTo>
                  <a:lnTo>
                    <a:pt x="209397" y="140817"/>
                  </a:lnTo>
                  <a:lnTo>
                    <a:pt x="241973" y="153250"/>
                  </a:lnTo>
                  <a:lnTo>
                    <a:pt x="339699" y="192024"/>
                  </a:lnTo>
                  <a:lnTo>
                    <a:pt x="345287" y="186588"/>
                  </a:lnTo>
                  <a:lnTo>
                    <a:pt x="350786" y="180822"/>
                  </a:lnTo>
                  <a:lnTo>
                    <a:pt x="355765" y="175044"/>
                  </a:lnTo>
                  <a:lnTo>
                    <a:pt x="359816" y="169621"/>
                  </a:lnTo>
                  <a:lnTo>
                    <a:pt x="361645" y="166420"/>
                  </a:lnTo>
                  <a:close/>
                </a:path>
                <a:path w="7419975" h="1043304">
                  <a:moveTo>
                    <a:pt x="412851" y="207111"/>
                  </a:moveTo>
                  <a:lnTo>
                    <a:pt x="410565" y="206197"/>
                  </a:lnTo>
                  <a:lnTo>
                    <a:pt x="404164" y="206197"/>
                  </a:lnTo>
                  <a:lnTo>
                    <a:pt x="394309" y="206832"/>
                  </a:lnTo>
                  <a:lnTo>
                    <a:pt x="375818" y="208254"/>
                  </a:lnTo>
                  <a:lnTo>
                    <a:pt x="351828" y="209664"/>
                  </a:lnTo>
                  <a:lnTo>
                    <a:pt x="326923" y="210286"/>
                  </a:lnTo>
                  <a:lnTo>
                    <a:pt x="65519" y="210172"/>
                  </a:lnTo>
                  <a:lnTo>
                    <a:pt x="45669" y="209511"/>
                  </a:lnTo>
                  <a:lnTo>
                    <a:pt x="27444" y="208000"/>
                  </a:lnTo>
                  <a:lnTo>
                    <a:pt x="8229" y="205282"/>
                  </a:lnTo>
                  <a:lnTo>
                    <a:pt x="5029" y="209397"/>
                  </a:lnTo>
                  <a:lnTo>
                    <a:pt x="0" y="216712"/>
                  </a:lnTo>
                  <a:lnTo>
                    <a:pt x="0" y="221742"/>
                  </a:lnTo>
                  <a:lnTo>
                    <a:pt x="33032" y="244297"/>
                  </a:lnTo>
                  <a:lnTo>
                    <a:pt x="44348" y="248716"/>
                  </a:lnTo>
                  <a:lnTo>
                    <a:pt x="57950" y="244894"/>
                  </a:lnTo>
                  <a:lnTo>
                    <a:pt x="70815" y="241858"/>
                  </a:lnTo>
                  <a:lnTo>
                    <a:pt x="83248" y="239839"/>
                  </a:lnTo>
                  <a:lnTo>
                    <a:pt x="95554" y="239115"/>
                  </a:lnTo>
                  <a:lnTo>
                    <a:pt x="192481" y="239115"/>
                  </a:lnTo>
                  <a:lnTo>
                    <a:pt x="192481" y="274320"/>
                  </a:lnTo>
                  <a:lnTo>
                    <a:pt x="140817" y="274320"/>
                  </a:lnTo>
                  <a:lnTo>
                    <a:pt x="127050" y="274383"/>
                  </a:lnTo>
                  <a:lnTo>
                    <a:pt x="111556" y="274142"/>
                  </a:lnTo>
                  <a:lnTo>
                    <a:pt x="96075" y="272961"/>
                  </a:lnTo>
                  <a:lnTo>
                    <a:pt x="82296" y="270205"/>
                  </a:lnTo>
                  <a:lnTo>
                    <a:pt x="79552" y="273862"/>
                  </a:lnTo>
                  <a:lnTo>
                    <a:pt x="74523" y="280263"/>
                  </a:lnTo>
                  <a:lnTo>
                    <a:pt x="74523" y="284835"/>
                  </a:lnTo>
                  <a:lnTo>
                    <a:pt x="109728" y="307695"/>
                  </a:lnTo>
                  <a:lnTo>
                    <a:pt x="121183" y="304787"/>
                  </a:lnTo>
                  <a:lnTo>
                    <a:pt x="131394" y="303288"/>
                  </a:lnTo>
                  <a:lnTo>
                    <a:pt x="140144" y="302742"/>
                  </a:lnTo>
                  <a:lnTo>
                    <a:pt x="147218" y="302666"/>
                  </a:lnTo>
                  <a:lnTo>
                    <a:pt x="302209" y="302666"/>
                  </a:lnTo>
                  <a:lnTo>
                    <a:pt x="302209" y="338328"/>
                  </a:lnTo>
                  <a:lnTo>
                    <a:pt x="122529" y="338328"/>
                  </a:lnTo>
                  <a:lnTo>
                    <a:pt x="113360" y="338112"/>
                  </a:lnTo>
                  <a:lnTo>
                    <a:pt x="93980" y="337159"/>
                  </a:lnTo>
                  <a:lnTo>
                    <a:pt x="86868" y="336956"/>
                  </a:lnTo>
                  <a:lnTo>
                    <a:pt x="80924" y="336956"/>
                  </a:lnTo>
                  <a:lnTo>
                    <a:pt x="77724" y="350672"/>
                  </a:lnTo>
                  <a:lnTo>
                    <a:pt x="77266" y="354787"/>
                  </a:lnTo>
                  <a:lnTo>
                    <a:pt x="85585" y="357212"/>
                  </a:lnTo>
                  <a:lnTo>
                    <a:pt x="92760" y="360895"/>
                  </a:lnTo>
                  <a:lnTo>
                    <a:pt x="97777" y="366547"/>
                  </a:lnTo>
                  <a:lnTo>
                    <a:pt x="99669" y="374891"/>
                  </a:lnTo>
                  <a:lnTo>
                    <a:pt x="99669" y="406895"/>
                  </a:lnTo>
                  <a:lnTo>
                    <a:pt x="101079" y="418084"/>
                  </a:lnTo>
                  <a:lnTo>
                    <a:pt x="105105" y="425754"/>
                  </a:lnTo>
                  <a:lnTo>
                    <a:pt x="111429" y="430174"/>
                  </a:lnTo>
                  <a:lnTo>
                    <a:pt x="119786" y="431584"/>
                  </a:lnTo>
                  <a:lnTo>
                    <a:pt x="350672" y="431584"/>
                  </a:lnTo>
                  <a:lnTo>
                    <a:pt x="352615" y="424675"/>
                  </a:lnTo>
                  <a:lnTo>
                    <a:pt x="354215" y="417131"/>
                  </a:lnTo>
                  <a:lnTo>
                    <a:pt x="355295" y="410184"/>
                  </a:lnTo>
                  <a:lnTo>
                    <a:pt x="355701" y="405066"/>
                  </a:lnTo>
                  <a:lnTo>
                    <a:pt x="355701" y="402323"/>
                  </a:lnTo>
                  <a:lnTo>
                    <a:pt x="355701" y="399580"/>
                  </a:lnTo>
                  <a:lnTo>
                    <a:pt x="353415" y="398665"/>
                  </a:lnTo>
                  <a:lnTo>
                    <a:pt x="347014" y="398665"/>
                  </a:lnTo>
                  <a:lnTo>
                    <a:pt x="338670" y="399237"/>
                  </a:lnTo>
                  <a:lnTo>
                    <a:pt x="323469" y="400494"/>
                  </a:lnTo>
                  <a:lnTo>
                    <a:pt x="305866" y="401751"/>
                  </a:lnTo>
                  <a:lnTo>
                    <a:pt x="290322" y="402323"/>
                  </a:lnTo>
                  <a:lnTo>
                    <a:pt x="136702" y="402323"/>
                  </a:lnTo>
                  <a:lnTo>
                    <a:pt x="136702" y="366674"/>
                  </a:lnTo>
                  <a:lnTo>
                    <a:pt x="336956" y="366674"/>
                  </a:lnTo>
                  <a:lnTo>
                    <a:pt x="339242" y="363931"/>
                  </a:lnTo>
                  <a:lnTo>
                    <a:pt x="339242" y="338328"/>
                  </a:lnTo>
                  <a:lnTo>
                    <a:pt x="339242" y="302666"/>
                  </a:lnTo>
                  <a:lnTo>
                    <a:pt x="339242" y="275691"/>
                  </a:lnTo>
                  <a:lnTo>
                    <a:pt x="337553" y="274383"/>
                  </a:lnTo>
                  <a:lnTo>
                    <a:pt x="335127" y="272491"/>
                  </a:lnTo>
                  <a:lnTo>
                    <a:pt x="327812" y="272491"/>
                  </a:lnTo>
                  <a:lnTo>
                    <a:pt x="316382" y="272770"/>
                  </a:lnTo>
                  <a:lnTo>
                    <a:pt x="286664" y="274027"/>
                  </a:lnTo>
                  <a:lnTo>
                    <a:pt x="275234" y="274320"/>
                  </a:lnTo>
                  <a:lnTo>
                    <a:pt x="229514" y="274320"/>
                  </a:lnTo>
                  <a:lnTo>
                    <a:pt x="229514" y="239115"/>
                  </a:lnTo>
                  <a:lnTo>
                    <a:pt x="336499" y="239115"/>
                  </a:lnTo>
                  <a:lnTo>
                    <a:pt x="354380" y="239344"/>
                  </a:lnTo>
                  <a:lnTo>
                    <a:pt x="372618" y="239915"/>
                  </a:lnTo>
                  <a:lnTo>
                    <a:pt x="407365" y="241401"/>
                  </a:lnTo>
                  <a:lnTo>
                    <a:pt x="407987" y="239115"/>
                  </a:lnTo>
                  <a:lnTo>
                    <a:pt x="409371" y="234010"/>
                  </a:lnTo>
                  <a:lnTo>
                    <a:pt x="411137" y="225793"/>
                  </a:lnTo>
                  <a:lnTo>
                    <a:pt x="412369" y="218186"/>
                  </a:lnTo>
                  <a:lnTo>
                    <a:pt x="412851" y="212598"/>
                  </a:lnTo>
                  <a:lnTo>
                    <a:pt x="412851" y="210312"/>
                  </a:lnTo>
                  <a:lnTo>
                    <a:pt x="412851" y="207111"/>
                  </a:lnTo>
                  <a:close/>
                </a:path>
                <a:path w="7419975" h="1043304">
                  <a:moveTo>
                    <a:pt x="668870" y="281635"/>
                  </a:moveTo>
                  <a:lnTo>
                    <a:pt x="665670" y="278892"/>
                  </a:lnTo>
                  <a:lnTo>
                    <a:pt x="641946" y="257746"/>
                  </a:lnTo>
                  <a:lnTo>
                    <a:pt x="592620" y="213055"/>
                  </a:lnTo>
                  <a:lnTo>
                    <a:pt x="570572" y="192938"/>
                  </a:lnTo>
                  <a:lnTo>
                    <a:pt x="590600" y="169202"/>
                  </a:lnTo>
                  <a:lnTo>
                    <a:pt x="608355" y="145732"/>
                  </a:lnTo>
                  <a:lnTo>
                    <a:pt x="623100" y="123113"/>
                  </a:lnTo>
                  <a:lnTo>
                    <a:pt x="626745" y="116128"/>
                  </a:lnTo>
                  <a:lnTo>
                    <a:pt x="634123" y="101955"/>
                  </a:lnTo>
                  <a:lnTo>
                    <a:pt x="635838" y="94729"/>
                  </a:lnTo>
                  <a:lnTo>
                    <a:pt x="634466" y="89090"/>
                  </a:lnTo>
                  <a:lnTo>
                    <a:pt x="631113" y="85979"/>
                  </a:lnTo>
                  <a:lnTo>
                    <a:pt x="630529" y="85432"/>
                  </a:lnTo>
                  <a:lnTo>
                    <a:pt x="624522" y="84124"/>
                  </a:lnTo>
                  <a:lnTo>
                    <a:pt x="617054" y="84404"/>
                  </a:lnTo>
                  <a:lnTo>
                    <a:pt x="598360" y="85661"/>
                  </a:lnTo>
                  <a:lnTo>
                    <a:pt x="587032" y="85953"/>
                  </a:lnTo>
                  <a:lnTo>
                    <a:pt x="558685" y="85953"/>
                  </a:lnTo>
                  <a:lnTo>
                    <a:pt x="558685" y="30632"/>
                  </a:lnTo>
                  <a:lnTo>
                    <a:pt x="557314" y="29718"/>
                  </a:lnTo>
                  <a:lnTo>
                    <a:pt x="517309" y="21272"/>
                  </a:lnTo>
                  <a:lnTo>
                    <a:pt x="509308" y="20574"/>
                  </a:lnTo>
                  <a:lnTo>
                    <a:pt x="507479" y="20574"/>
                  </a:lnTo>
                  <a:lnTo>
                    <a:pt x="499706" y="37947"/>
                  </a:lnTo>
                  <a:lnTo>
                    <a:pt x="509841" y="41084"/>
                  </a:lnTo>
                  <a:lnTo>
                    <a:pt x="516966" y="45212"/>
                  </a:lnTo>
                  <a:lnTo>
                    <a:pt x="521182" y="50609"/>
                  </a:lnTo>
                  <a:lnTo>
                    <a:pt x="522566" y="57607"/>
                  </a:lnTo>
                  <a:lnTo>
                    <a:pt x="522566" y="85953"/>
                  </a:lnTo>
                  <a:lnTo>
                    <a:pt x="495134" y="85953"/>
                  </a:lnTo>
                  <a:lnTo>
                    <a:pt x="481418" y="85979"/>
                  </a:lnTo>
                  <a:lnTo>
                    <a:pt x="467309" y="85775"/>
                  </a:lnTo>
                  <a:lnTo>
                    <a:pt x="453288" y="84988"/>
                  </a:lnTo>
                  <a:lnTo>
                    <a:pt x="439813" y="83210"/>
                  </a:lnTo>
                  <a:lnTo>
                    <a:pt x="437540" y="86410"/>
                  </a:lnTo>
                  <a:lnTo>
                    <a:pt x="432968" y="95554"/>
                  </a:lnTo>
                  <a:lnTo>
                    <a:pt x="432968" y="99669"/>
                  </a:lnTo>
                  <a:lnTo>
                    <a:pt x="467245" y="121615"/>
                  </a:lnTo>
                  <a:lnTo>
                    <a:pt x="475907" y="119214"/>
                  </a:lnTo>
                  <a:lnTo>
                    <a:pt x="484390" y="117500"/>
                  </a:lnTo>
                  <a:lnTo>
                    <a:pt x="493229" y="116471"/>
                  </a:lnTo>
                  <a:lnTo>
                    <a:pt x="502907" y="116128"/>
                  </a:lnTo>
                  <a:lnTo>
                    <a:pt x="587946" y="116128"/>
                  </a:lnTo>
                  <a:lnTo>
                    <a:pt x="561619" y="153479"/>
                  </a:lnTo>
                  <a:lnTo>
                    <a:pt x="527659" y="192405"/>
                  </a:lnTo>
                  <a:lnTo>
                    <a:pt x="489394" y="230225"/>
                  </a:lnTo>
                  <a:lnTo>
                    <a:pt x="450164" y="264210"/>
                  </a:lnTo>
                  <a:lnTo>
                    <a:pt x="413308" y="291693"/>
                  </a:lnTo>
                  <a:lnTo>
                    <a:pt x="416509" y="297180"/>
                  </a:lnTo>
                  <a:lnTo>
                    <a:pt x="423824" y="307238"/>
                  </a:lnTo>
                  <a:lnTo>
                    <a:pt x="428853" y="312267"/>
                  </a:lnTo>
                  <a:lnTo>
                    <a:pt x="432968" y="312267"/>
                  </a:lnTo>
                  <a:lnTo>
                    <a:pt x="491591" y="269227"/>
                  </a:lnTo>
                  <a:lnTo>
                    <a:pt x="521614" y="242404"/>
                  </a:lnTo>
                  <a:lnTo>
                    <a:pt x="551370" y="213055"/>
                  </a:lnTo>
                  <a:lnTo>
                    <a:pt x="597725" y="261861"/>
                  </a:lnTo>
                  <a:lnTo>
                    <a:pt x="620750" y="286473"/>
                  </a:lnTo>
                  <a:lnTo>
                    <a:pt x="643724" y="311353"/>
                  </a:lnTo>
                  <a:lnTo>
                    <a:pt x="649528" y="305981"/>
                  </a:lnTo>
                  <a:lnTo>
                    <a:pt x="655561" y="299923"/>
                  </a:lnTo>
                  <a:lnTo>
                    <a:pt x="661149" y="293865"/>
                  </a:lnTo>
                  <a:lnTo>
                    <a:pt x="665670" y="288493"/>
                  </a:lnTo>
                  <a:lnTo>
                    <a:pt x="668413" y="285292"/>
                  </a:lnTo>
                  <a:lnTo>
                    <a:pt x="668870" y="281635"/>
                  </a:lnTo>
                  <a:close/>
                </a:path>
                <a:path w="7419975" h="1043304">
                  <a:moveTo>
                    <a:pt x="753910" y="14630"/>
                  </a:moveTo>
                  <a:lnTo>
                    <a:pt x="701789" y="1003"/>
                  </a:lnTo>
                  <a:lnTo>
                    <a:pt x="688530" y="0"/>
                  </a:lnTo>
                  <a:lnTo>
                    <a:pt x="686701" y="0"/>
                  </a:lnTo>
                  <a:lnTo>
                    <a:pt x="684872" y="457"/>
                  </a:lnTo>
                  <a:lnTo>
                    <a:pt x="683501" y="2743"/>
                  </a:lnTo>
                  <a:lnTo>
                    <a:pt x="681672" y="5486"/>
                  </a:lnTo>
                  <a:lnTo>
                    <a:pt x="678929" y="13716"/>
                  </a:lnTo>
                  <a:lnTo>
                    <a:pt x="677557" y="19202"/>
                  </a:lnTo>
                  <a:lnTo>
                    <a:pt x="687120" y="21717"/>
                  </a:lnTo>
                  <a:lnTo>
                    <a:pt x="696074" y="24866"/>
                  </a:lnTo>
                  <a:lnTo>
                    <a:pt x="703656" y="28270"/>
                  </a:lnTo>
                  <a:lnTo>
                    <a:pt x="709104" y="31546"/>
                  </a:lnTo>
                  <a:lnTo>
                    <a:pt x="714590" y="35661"/>
                  </a:lnTo>
                  <a:lnTo>
                    <a:pt x="716876" y="37490"/>
                  </a:lnTo>
                  <a:lnTo>
                    <a:pt x="716876" y="176479"/>
                  </a:lnTo>
                  <a:lnTo>
                    <a:pt x="691273" y="176479"/>
                  </a:lnTo>
                  <a:lnTo>
                    <a:pt x="676325" y="175971"/>
                  </a:lnTo>
                  <a:lnTo>
                    <a:pt x="660476" y="174879"/>
                  </a:lnTo>
                  <a:lnTo>
                    <a:pt x="647103" y="173774"/>
                  </a:lnTo>
                  <a:lnTo>
                    <a:pt x="639610" y="173278"/>
                  </a:lnTo>
                  <a:lnTo>
                    <a:pt x="633209" y="173278"/>
                  </a:lnTo>
                  <a:lnTo>
                    <a:pt x="630923" y="174193"/>
                  </a:lnTo>
                  <a:lnTo>
                    <a:pt x="630923" y="179679"/>
                  </a:lnTo>
                  <a:lnTo>
                    <a:pt x="631393" y="184988"/>
                  </a:lnTo>
                  <a:lnTo>
                    <a:pt x="632637" y="191960"/>
                  </a:lnTo>
                  <a:lnTo>
                    <a:pt x="634403" y="199542"/>
                  </a:lnTo>
                  <a:lnTo>
                    <a:pt x="636409" y="206654"/>
                  </a:lnTo>
                  <a:lnTo>
                    <a:pt x="716876" y="206654"/>
                  </a:lnTo>
                  <a:lnTo>
                    <a:pt x="716876" y="437984"/>
                  </a:lnTo>
                  <a:lnTo>
                    <a:pt x="723861" y="438696"/>
                  </a:lnTo>
                  <a:lnTo>
                    <a:pt x="731570" y="438785"/>
                  </a:lnTo>
                  <a:lnTo>
                    <a:pt x="738670" y="438378"/>
                  </a:lnTo>
                  <a:lnTo>
                    <a:pt x="752081" y="397522"/>
                  </a:lnTo>
                  <a:lnTo>
                    <a:pt x="753910" y="362559"/>
                  </a:lnTo>
                  <a:lnTo>
                    <a:pt x="753910" y="176479"/>
                  </a:lnTo>
                  <a:lnTo>
                    <a:pt x="753910" y="14630"/>
                  </a:lnTo>
                  <a:close/>
                </a:path>
                <a:path w="7419975" h="1043304">
                  <a:moveTo>
                    <a:pt x="1098918" y="196596"/>
                  </a:moveTo>
                  <a:lnTo>
                    <a:pt x="926553" y="196596"/>
                  </a:lnTo>
                  <a:lnTo>
                    <a:pt x="926553" y="225856"/>
                  </a:lnTo>
                  <a:lnTo>
                    <a:pt x="1098918" y="225856"/>
                  </a:lnTo>
                  <a:lnTo>
                    <a:pt x="1098918" y="196596"/>
                  </a:lnTo>
                  <a:close/>
                </a:path>
                <a:path w="7419975" h="1043304">
                  <a:moveTo>
                    <a:pt x="1433055" y="288950"/>
                  </a:moveTo>
                  <a:lnTo>
                    <a:pt x="1429854" y="285750"/>
                  </a:lnTo>
                  <a:lnTo>
                    <a:pt x="1405623" y="285750"/>
                  </a:lnTo>
                  <a:lnTo>
                    <a:pt x="1404429" y="307822"/>
                  </a:lnTo>
                  <a:lnTo>
                    <a:pt x="1400530" y="320725"/>
                  </a:lnTo>
                  <a:lnTo>
                    <a:pt x="1393469" y="326758"/>
                  </a:lnTo>
                  <a:lnTo>
                    <a:pt x="1382763" y="328269"/>
                  </a:lnTo>
                  <a:lnTo>
                    <a:pt x="1280350" y="328269"/>
                  </a:lnTo>
                  <a:lnTo>
                    <a:pt x="1291501" y="316661"/>
                  </a:lnTo>
                  <a:lnTo>
                    <a:pt x="1348016" y="260146"/>
                  </a:lnTo>
                  <a:lnTo>
                    <a:pt x="1372958" y="234988"/>
                  </a:lnTo>
                  <a:lnTo>
                    <a:pt x="1398422" y="205333"/>
                  </a:lnTo>
                  <a:lnTo>
                    <a:pt x="1418221" y="171996"/>
                  </a:lnTo>
                  <a:lnTo>
                    <a:pt x="1426197" y="135788"/>
                  </a:lnTo>
                  <a:lnTo>
                    <a:pt x="1418577" y="97091"/>
                  </a:lnTo>
                  <a:lnTo>
                    <a:pt x="1398130" y="70345"/>
                  </a:lnTo>
                  <a:lnTo>
                    <a:pt x="1368526" y="54838"/>
                  </a:lnTo>
                  <a:lnTo>
                    <a:pt x="1333385" y="49834"/>
                  </a:lnTo>
                  <a:lnTo>
                    <a:pt x="1304531" y="53428"/>
                  </a:lnTo>
                  <a:lnTo>
                    <a:pt x="1280528" y="62471"/>
                  </a:lnTo>
                  <a:lnTo>
                    <a:pt x="1261567" y="74333"/>
                  </a:lnTo>
                  <a:lnTo>
                    <a:pt x="1247889" y="86410"/>
                  </a:lnTo>
                  <a:lnTo>
                    <a:pt x="1247889" y="140360"/>
                  </a:lnTo>
                  <a:lnTo>
                    <a:pt x="1252004" y="142189"/>
                  </a:lnTo>
                  <a:lnTo>
                    <a:pt x="1280807" y="142189"/>
                  </a:lnTo>
                  <a:lnTo>
                    <a:pt x="1281150" y="126758"/>
                  </a:lnTo>
                  <a:lnTo>
                    <a:pt x="1282179" y="114757"/>
                  </a:lnTo>
                  <a:lnTo>
                    <a:pt x="1317218" y="82334"/>
                  </a:lnTo>
                  <a:lnTo>
                    <a:pt x="1331556" y="80924"/>
                  </a:lnTo>
                  <a:lnTo>
                    <a:pt x="1352397" y="83985"/>
                  </a:lnTo>
                  <a:lnTo>
                    <a:pt x="1369733" y="93726"/>
                  </a:lnTo>
                  <a:lnTo>
                    <a:pt x="1381582" y="111010"/>
                  </a:lnTo>
                  <a:lnTo>
                    <a:pt x="1385963" y="136702"/>
                  </a:lnTo>
                  <a:lnTo>
                    <a:pt x="1380159" y="164592"/>
                  </a:lnTo>
                  <a:lnTo>
                    <a:pt x="1345069" y="215582"/>
                  </a:lnTo>
                  <a:lnTo>
                    <a:pt x="1302854" y="260807"/>
                  </a:lnTo>
                  <a:lnTo>
                    <a:pt x="1256080" y="309003"/>
                  </a:lnTo>
                  <a:lnTo>
                    <a:pt x="1235087" y="331470"/>
                  </a:lnTo>
                  <a:lnTo>
                    <a:pt x="1234973" y="338975"/>
                  </a:lnTo>
                  <a:lnTo>
                    <a:pt x="1236573" y="347014"/>
                  </a:lnTo>
                  <a:lnTo>
                    <a:pt x="1239723" y="354355"/>
                  </a:lnTo>
                  <a:lnTo>
                    <a:pt x="1244231" y="359816"/>
                  </a:lnTo>
                  <a:lnTo>
                    <a:pt x="1433055" y="359816"/>
                  </a:lnTo>
                  <a:lnTo>
                    <a:pt x="1433055" y="288950"/>
                  </a:lnTo>
                  <a:close/>
                </a:path>
                <a:path w="7419975" h="1043304">
                  <a:moveTo>
                    <a:pt x="1477606" y="731875"/>
                  </a:moveTo>
                  <a:lnTo>
                    <a:pt x="1469948" y="694207"/>
                  </a:lnTo>
                  <a:lnTo>
                    <a:pt x="1451076" y="667867"/>
                  </a:lnTo>
                  <a:lnTo>
                    <a:pt x="1448574" y="664375"/>
                  </a:lnTo>
                  <a:lnTo>
                    <a:pt x="1440116" y="659307"/>
                  </a:lnTo>
                  <a:lnTo>
                    <a:pt x="1440116" y="731875"/>
                  </a:lnTo>
                  <a:lnTo>
                    <a:pt x="1435176" y="756920"/>
                  </a:lnTo>
                  <a:lnTo>
                    <a:pt x="1421434" y="777252"/>
                  </a:lnTo>
                  <a:lnTo>
                    <a:pt x="1400581" y="790892"/>
                  </a:lnTo>
                  <a:lnTo>
                    <a:pt x="1374279" y="795883"/>
                  </a:lnTo>
                  <a:lnTo>
                    <a:pt x="1347990" y="790892"/>
                  </a:lnTo>
                  <a:lnTo>
                    <a:pt x="1327137" y="777252"/>
                  </a:lnTo>
                  <a:lnTo>
                    <a:pt x="1313395" y="756920"/>
                  </a:lnTo>
                  <a:lnTo>
                    <a:pt x="1308455" y="731875"/>
                  </a:lnTo>
                  <a:lnTo>
                    <a:pt x="1313395" y="706831"/>
                  </a:lnTo>
                  <a:lnTo>
                    <a:pt x="1327137" y="686498"/>
                  </a:lnTo>
                  <a:lnTo>
                    <a:pt x="1347990" y="672846"/>
                  </a:lnTo>
                  <a:lnTo>
                    <a:pt x="1374279" y="667867"/>
                  </a:lnTo>
                  <a:lnTo>
                    <a:pt x="1400581" y="672846"/>
                  </a:lnTo>
                  <a:lnTo>
                    <a:pt x="1421434" y="686498"/>
                  </a:lnTo>
                  <a:lnTo>
                    <a:pt x="1435176" y="706831"/>
                  </a:lnTo>
                  <a:lnTo>
                    <a:pt x="1440116" y="731875"/>
                  </a:lnTo>
                  <a:lnTo>
                    <a:pt x="1440116" y="659307"/>
                  </a:lnTo>
                  <a:lnTo>
                    <a:pt x="1415884" y="644753"/>
                  </a:lnTo>
                  <a:lnTo>
                    <a:pt x="1374279" y="637692"/>
                  </a:lnTo>
                  <a:lnTo>
                    <a:pt x="1332687" y="644753"/>
                  </a:lnTo>
                  <a:lnTo>
                    <a:pt x="1299997" y="664375"/>
                  </a:lnTo>
                  <a:lnTo>
                    <a:pt x="1278623" y="694207"/>
                  </a:lnTo>
                  <a:lnTo>
                    <a:pt x="1270965" y="731875"/>
                  </a:lnTo>
                  <a:lnTo>
                    <a:pt x="1278623" y="769543"/>
                  </a:lnTo>
                  <a:lnTo>
                    <a:pt x="1299997" y="799363"/>
                  </a:lnTo>
                  <a:lnTo>
                    <a:pt x="1332687" y="818984"/>
                  </a:lnTo>
                  <a:lnTo>
                    <a:pt x="1374279" y="826046"/>
                  </a:lnTo>
                  <a:lnTo>
                    <a:pt x="1415884" y="818984"/>
                  </a:lnTo>
                  <a:lnTo>
                    <a:pt x="1448574" y="799363"/>
                  </a:lnTo>
                  <a:lnTo>
                    <a:pt x="1451076" y="795883"/>
                  </a:lnTo>
                  <a:lnTo>
                    <a:pt x="1469948" y="769543"/>
                  </a:lnTo>
                  <a:lnTo>
                    <a:pt x="1477606" y="731875"/>
                  </a:lnTo>
                  <a:close/>
                </a:path>
                <a:path w="7419975" h="1043304">
                  <a:moveTo>
                    <a:pt x="1575447" y="608888"/>
                  </a:moveTo>
                  <a:lnTo>
                    <a:pt x="1523326" y="595261"/>
                  </a:lnTo>
                  <a:lnTo>
                    <a:pt x="1510068" y="594258"/>
                  </a:lnTo>
                  <a:lnTo>
                    <a:pt x="1508239" y="594258"/>
                  </a:lnTo>
                  <a:lnTo>
                    <a:pt x="1506410" y="594715"/>
                  </a:lnTo>
                  <a:lnTo>
                    <a:pt x="1505038" y="597001"/>
                  </a:lnTo>
                  <a:lnTo>
                    <a:pt x="1503210" y="599744"/>
                  </a:lnTo>
                  <a:lnTo>
                    <a:pt x="1500466" y="607974"/>
                  </a:lnTo>
                  <a:lnTo>
                    <a:pt x="1499095" y="613460"/>
                  </a:lnTo>
                  <a:lnTo>
                    <a:pt x="1508658" y="615962"/>
                  </a:lnTo>
                  <a:lnTo>
                    <a:pt x="1517611" y="619112"/>
                  </a:lnTo>
                  <a:lnTo>
                    <a:pt x="1525206" y="622528"/>
                  </a:lnTo>
                  <a:lnTo>
                    <a:pt x="1530642" y="625805"/>
                  </a:lnTo>
                  <a:lnTo>
                    <a:pt x="1536128" y="629920"/>
                  </a:lnTo>
                  <a:lnTo>
                    <a:pt x="1538414" y="631748"/>
                  </a:lnTo>
                  <a:lnTo>
                    <a:pt x="1538414" y="857592"/>
                  </a:lnTo>
                  <a:lnTo>
                    <a:pt x="1492123" y="865797"/>
                  </a:lnTo>
                  <a:lnTo>
                    <a:pt x="1443075" y="872731"/>
                  </a:lnTo>
                  <a:lnTo>
                    <a:pt x="1394307" y="878205"/>
                  </a:lnTo>
                  <a:lnTo>
                    <a:pt x="1348867" y="882065"/>
                  </a:lnTo>
                  <a:lnTo>
                    <a:pt x="1309827" y="884110"/>
                  </a:lnTo>
                  <a:lnTo>
                    <a:pt x="1286573" y="884567"/>
                  </a:lnTo>
                  <a:lnTo>
                    <a:pt x="1266786" y="884339"/>
                  </a:lnTo>
                  <a:lnTo>
                    <a:pt x="1248295" y="883081"/>
                  </a:lnTo>
                  <a:lnTo>
                    <a:pt x="1228902" y="880452"/>
                  </a:lnTo>
                  <a:lnTo>
                    <a:pt x="1226159" y="883653"/>
                  </a:lnTo>
                  <a:lnTo>
                    <a:pt x="1220216" y="892340"/>
                  </a:lnTo>
                  <a:lnTo>
                    <a:pt x="1220216" y="896912"/>
                  </a:lnTo>
                  <a:lnTo>
                    <a:pt x="1253159" y="918629"/>
                  </a:lnTo>
                  <a:lnTo>
                    <a:pt x="1264564" y="923429"/>
                  </a:lnTo>
                  <a:lnTo>
                    <a:pt x="1274597" y="921042"/>
                  </a:lnTo>
                  <a:lnTo>
                    <a:pt x="1286560" y="918692"/>
                  </a:lnTo>
                  <a:lnTo>
                    <a:pt x="1301013" y="916432"/>
                  </a:lnTo>
                  <a:lnTo>
                    <a:pt x="1410627" y="903947"/>
                  </a:lnTo>
                  <a:lnTo>
                    <a:pt x="1475638" y="895324"/>
                  </a:lnTo>
                  <a:lnTo>
                    <a:pt x="1538414" y="885024"/>
                  </a:lnTo>
                  <a:lnTo>
                    <a:pt x="1538414" y="1032243"/>
                  </a:lnTo>
                  <a:lnTo>
                    <a:pt x="1545399" y="1032941"/>
                  </a:lnTo>
                  <a:lnTo>
                    <a:pt x="1573618" y="991781"/>
                  </a:lnTo>
                  <a:lnTo>
                    <a:pt x="1575447" y="956805"/>
                  </a:lnTo>
                  <a:lnTo>
                    <a:pt x="1575447" y="885024"/>
                  </a:lnTo>
                  <a:lnTo>
                    <a:pt x="1575447" y="884567"/>
                  </a:lnTo>
                  <a:lnTo>
                    <a:pt x="1575447" y="608888"/>
                  </a:lnTo>
                  <a:close/>
                </a:path>
                <a:path w="7419975" h="1043304">
                  <a:moveTo>
                    <a:pt x="1631022" y="336042"/>
                  </a:moveTo>
                  <a:lnTo>
                    <a:pt x="1629194" y="334670"/>
                  </a:lnTo>
                  <a:lnTo>
                    <a:pt x="1606296" y="334175"/>
                  </a:lnTo>
                  <a:lnTo>
                    <a:pt x="1593532" y="332435"/>
                  </a:lnTo>
                  <a:lnTo>
                    <a:pt x="1586242" y="329069"/>
                  </a:lnTo>
                  <a:lnTo>
                    <a:pt x="1583931" y="323697"/>
                  </a:lnTo>
                  <a:lnTo>
                    <a:pt x="1583931" y="54864"/>
                  </a:lnTo>
                  <a:lnTo>
                    <a:pt x="1582102" y="53492"/>
                  </a:lnTo>
                  <a:lnTo>
                    <a:pt x="1556956" y="53492"/>
                  </a:lnTo>
                  <a:lnTo>
                    <a:pt x="1552600" y="60642"/>
                  </a:lnTo>
                  <a:lnTo>
                    <a:pt x="1540611" y="67437"/>
                  </a:lnTo>
                  <a:lnTo>
                    <a:pt x="1522615" y="72517"/>
                  </a:lnTo>
                  <a:lnTo>
                    <a:pt x="1500263" y="74523"/>
                  </a:lnTo>
                  <a:lnTo>
                    <a:pt x="1498841" y="80378"/>
                  </a:lnTo>
                  <a:lnTo>
                    <a:pt x="1498206" y="87439"/>
                  </a:lnTo>
                  <a:lnTo>
                    <a:pt x="1498587" y="94322"/>
                  </a:lnTo>
                  <a:lnTo>
                    <a:pt x="1500263" y="99669"/>
                  </a:lnTo>
                  <a:lnTo>
                    <a:pt x="1544154" y="99669"/>
                  </a:lnTo>
                  <a:lnTo>
                    <a:pt x="1545983" y="101041"/>
                  </a:lnTo>
                  <a:lnTo>
                    <a:pt x="1545983" y="323697"/>
                  </a:lnTo>
                  <a:lnTo>
                    <a:pt x="1543926" y="329260"/>
                  </a:lnTo>
                  <a:lnTo>
                    <a:pt x="1536433" y="332613"/>
                  </a:lnTo>
                  <a:lnTo>
                    <a:pt x="1521485" y="334238"/>
                  </a:lnTo>
                  <a:lnTo>
                    <a:pt x="1497063" y="334670"/>
                  </a:lnTo>
                  <a:lnTo>
                    <a:pt x="1496034" y="341426"/>
                  </a:lnTo>
                  <a:lnTo>
                    <a:pt x="1496377" y="348272"/>
                  </a:lnTo>
                  <a:lnTo>
                    <a:pt x="1498092" y="354596"/>
                  </a:lnTo>
                  <a:lnTo>
                    <a:pt x="1501178" y="359816"/>
                  </a:lnTo>
                  <a:lnTo>
                    <a:pt x="1627822" y="359816"/>
                  </a:lnTo>
                  <a:lnTo>
                    <a:pt x="1629651" y="354787"/>
                  </a:lnTo>
                  <a:lnTo>
                    <a:pt x="1631022" y="346557"/>
                  </a:lnTo>
                  <a:lnTo>
                    <a:pt x="1631022" y="336042"/>
                  </a:lnTo>
                  <a:close/>
                </a:path>
                <a:path w="7419975" h="1043304">
                  <a:moveTo>
                    <a:pt x="1717636" y="824217"/>
                  </a:moveTo>
                  <a:lnTo>
                    <a:pt x="1714068" y="767346"/>
                  </a:lnTo>
                  <a:lnTo>
                    <a:pt x="1704251" y="718566"/>
                  </a:lnTo>
                  <a:lnTo>
                    <a:pt x="1689493" y="676325"/>
                  </a:lnTo>
                  <a:lnTo>
                    <a:pt x="1671116" y="639064"/>
                  </a:lnTo>
                  <a:lnTo>
                    <a:pt x="1650428" y="605231"/>
                  </a:lnTo>
                  <a:lnTo>
                    <a:pt x="1618881" y="605231"/>
                  </a:lnTo>
                  <a:lnTo>
                    <a:pt x="1638033" y="639597"/>
                  </a:lnTo>
                  <a:lnTo>
                    <a:pt x="1655152" y="679221"/>
                  </a:lnTo>
                  <a:lnTo>
                    <a:pt x="1668945" y="723569"/>
                  </a:lnTo>
                  <a:lnTo>
                    <a:pt x="1678165" y="772083"/>
                  </a:lnTo>
                  <a:lnTo>
                    <a:pt x="1681518" y="824217"/>
                  </a:lnTo>
                  <a:lnTo>
                    <a:pt x="1678165" y="876363"/>
                  </a:lnTo>
                  <a:lnTo>
                    <a:pt x="1668945" y="924877"/>
                  </a:lnTo>
                  <a:lnTo>
                    <a:pt x="1655152" y="969225"/>
                  </a:lnTo>
                  <a:lnTo>
                    <a:pt x="1638033" y="1008849"/>
                  </a:lnTo>
                  <a:lnTo>
                    <a:pt x="1618881" y="1043216"/>
                  </a:lnTo>
                  <a:lnTo>
                    <a:pt x="1650428" y="1043216"/>
                  </a:lnTo>
                  <a:lnTo>
                    <a:pt x="1671116" y="1009383"/>
                  </a:lnTo>
                  <a:lnTo>
                    <a:pt x="1689493" y="972121"/>
                  </a:lnTo>
                  <a:lnTo>
                    <a:pt x="1704251" y="929881"/>
                  </a:lnTo>
                  <a:lnTo>
                    <a:pt x="1714068" y="881100"/>
                  </a:lnTo>
                  <a:lnTo>
                    <a:pt x="1717636" y="824217"/>
                  </a:lnTo>
                  <a:close/>
                </a:path>
                <a:path w="7419975" h="1043304">
                  <a:moveTo>
                    <a:pt x="1891157" y="271119"/>
                  </a:moveTo>
                  <a:lnTo>
                    <a:pt x="1888413" y="267919"/>
                  </a:lnTo>
                  <a:lnTo>
                    <a:pt x="1844751" y="212826"/>
                  </a:lnTo>
                  <a:lnTo>
                    <a:pt x="1823110" y="185166"/>
                  </a:lnTo>
                  <a:lnTo>
                    <a:pt x="1801088" y="156362"/>
                  </a:lnTo>
                  <a:lnTo>
                    <a:pt x="1811451" y="135064"/>
                  </a:lnTo>
                  <a:lnTo>
                    <a:pt x="1819554" y="115557"/>
                  </a:lnTo>
                  <a:lnTo>
                    <a:pt x="1824812" y="98628"/>
                  </a:lnTo>
                  <a:lnTo>
                    <a:pt x="1826691" y="85039"/>
                  </a:lnTo>
                  <a:lnTo>
                    <a:pt x="1826691" y="79095"/>
                  </a:lnTo>
                  <a:lnTo>
                    <a:pt x="1792808" y="59728"/>
                  </a:lnTo>
                  <a:lnTo>
                    <a:pt x="1766341" y="53492"/>
                  </a:lnTo>
                  <a:lnTo>
                    <a:pt x="1764055" y="53492"/>
                  </a:lnTo>
                  <a:lnTo>
                    <a:pt x="1759940" y="58978"/>
                  </a:lnTo>
                  <a:lnTo>
                    <a:pt x="1756283" y="65836"/>
                  </a:lnTo>
                  <a:lnTo>
                    <a:pt x="1754454" y="70866"/>
                  </a:lnTo>
                  <a:lnTo>
                    <a:pt x="1765846" y="75857"/>
                  </a:lnTo>
                  <a:lnTo>
                    <a:pt x="1775320" y="81267"/>
                  </a:lnTo>
                  <a:lnTo>
                    <a:pt x="1781784" y="87198"/>
                  </a:lnTo>
                  <a:lnTo>
                    <a:pt x="1784172" y="93726"/>
                  </a:lnTo>
                  <a:lnTo>
                    <a:pt x="1772107" y="136321"/>
                  </a:lnTo>
                  <a:lnTo>
                    <a:pt x="1742859" y="191389"/>
                  </a:lnTo>
                  <a:lnTo>
                    <a:pt x="1706829" y="245516"/>
                  </a:lnTo>
                  <a:lnTo>
                    <a:pt x="1674444" y="285292"/>
                  </a:lnTo>
                  <a:lnTo>
                    <a:pt x="1680845" y="292150"/>
                  </a:lnTo>
                  <a:lnTo>
                    <a:pt x="1687245" y="298094"/>
                  </a:lnTo>
                  <a:lnTo>
                    <a:pt x="1694561" y="303580"/>
                  </a:lnTo>
                  <a:lnTo>
                    <a:pt x="1698218" y="303123"/>
                  </a:lnTo>
                  <a:lnTo>
                    <a:pt x="1741944" y="252539"/>
                  </a:lnTo>
                  <a:lnTo>
                    <a:pt x="1764233" y="219951"/>
                  </a:lnTo>
                  <a:lnTo>
                    <a:pt x="1785543" y="185166"/>
                  </a:lnTo>
                  <a:lnTo>
                    <a:pt x="1806143" y="213995"/>
                  </a:lnTo>
                  <a:lnTo>
                    <a:pt x="1826183" y="242316"/>
                  </a:lnTo>
                  <a:lnTo>
                    <a:pt x="1845792" y="270281"/>
                  </a:lnTo>
                  <a:lnTo>
                    <a:pt x="1865096" y="298094"/>
                  </a:lnTo>
                  <a:lnTo>
                    <a:pt x="1871052" y="293395"/>
                  </a:lnTo>
                  <a:lnTo>
                    <a:pt x="1877441" y="287972"/>
                  </a:lnTo>
                  <a:lnTo>
                    <a:pt x="1883486" y="282460"/>
                  </a:lnTo>
                  <a:lnTo>
                    <a:pt x="1888413" y="277520"/>
                  </a:lnTo>
                  <a:lnTo>
                    <a:pt x="1891157" y="274320"/>
                  </a:lnTo>
                  <a:lnTo>
                    <a:pt x="1891157" y="271119"/>
                  </a:lnTo>
                  <a:close/>
                </a:path>
                <a:path w="7419975" h="1043304">
                  <a:moveTo>
                    <a:pt x="1955165" y="39319"/>
                  </a:moveTo>
                  <a:lnTo>
                    <a:pt x="1911019" y="28067"/>
                  </a:lnTo>
                  <a:lnTo>
                    <a:pt x="1899386" y="27432"/>
                  </a:lnTo>
                  <a:lnTo>
                    <a:pt x="1897557" y="27432"/>
                  </a:lnTo>
                  <a:lnTo>
                    <a:pt x="1895271" y="27889"/>
                  </a:lnTo>
                  <a:lnTo>
                    <a:pt x="1893900" y="30175"/>
                  </a:lnTo>
                  <a:lnTo>
                    <a:pt x="1892071" y="32918"/>
                  </a:lnTo>
                  <a:lnTo>
                    <a:pt x="1889328" y="39776"/>
                  </a:lnTo>
                  <a:lnTo>
                    <a:pt x="1887956" y="45262"/>
                  </a:lnTo>
                  <a:lnTo>
                    <a:pt x="1895690" y="47472"/>
                  </a:lnTo>
                  <a:lnTo>
                    <a:pt x="1902879" y="49898"/>
                  </a:lnTo>
                  <a:lnTo>
                    <a:pt x="1909114" y="52400"/>
                  </a:lnTo>
                  <a:lnTo>
                    <a:pt x="1914017" y="54864"/>
                  </a:lnTo>
                  <a:lnTo>
                    <a:pt x="1919046" y="57607"/>
                  </a:lnTo>
                  <a:lnTo>
                    <a:pt x="1919960" y="61264"/>
                  </a:lnTo>
                  <a:lnTo>
                    <a:pt x="1919960" y="151333"/>
                  </a:lnTo>
                  <a:lnTo>
                    <a:pt x="1906244" y="151333"/>
                  </a:lnTo>
                  <a:lnTo>
                    <a:pt x="1891296" y="150825"/>
                  </a:lnTo>
                  <a:lnTo>
                    <a:pt x="1875447" y="149733"/>
                  </a:lnTo>
                  <a:lnTo>
                    <a:pt x="1862074" y="148628"/>
                  </a:lnTo>
                  <a:lnTo>
                    <a:pt x="1854581" y="148132"/>
                  </a:lnTo>
                  <a:lnTo>
                    <a:pt x="1848180" y="148132"/>
                  </a:lnTo>
                  <a:lnTo>
                    <a:pt x="1845894" y="149047"/>
                  </a:lnTo>
                  <a:lnTo>
                    <a:pt x="1845894" y="154533"/>
                  </a:lnTo>
                  <a:lnTo>
                    <a:pt x="1846364" y="159842"/>
                  </a:lnTo>
                  <a:lnTo>
                    <a:pt x="1847608" y="166814"/>
                  </a:lnTo>
                  <a:lnTo>
                    <a:pt x="1849374" y="174396"/>
                  </a:lnTo>
                  <a:lnTo>
                    <a:pt x="1851380" y="181508"/>
                  </a:lnTo>
                  <a:lnTo>
                    <a:pt x="1919960" y="181508"/>
                  </a:lnTo>
                  <a:lnTo>
                    <a:pt x="1919960" y="424268"/>
                  </a:lnTo>
                  <a:lnTo>
                    <a:pt x="1926793" y="424980"/>
                  </a:lnTo>
                  <a:lnTo>
                    <a:pt x="1934197" y="425069"/>
                  </a:lnTo>
                  <a:lnTo>
                    <a:pt x="1940979" y="424662"/>
                  </a:lnTo>
                  <a:lnTo>
                    <a:pt x="1953793" y="383806"/>
                  </a:lnTo>
                  <a:lnTo>
                    <a:pt x="1955165" y="348843"/>
                  </a:lnTo>
                  <a:lnTo>
                    <a:pt x="1955165" y="151333"/>
                  </a:lnTo>
                  <a:lnTo>
                    <a:pt x="1955165" y="39319"/>
                  </a:lnTo>
                  <a:close/>
                </a:path>
                <a:path w="7419975" h="1043304">
                  <a:moveTo>
                    <a:pt x="2028469" y="790854"/>
                  </a:moveTo>
                  <a:lnTo>
                    <a:pt x="1856105" y="790854"/>
                  </a:lnTo>
                  <a:lnTo>
                    <a:pt x="1856105" y="820102"/>
                  </a:lnTo>
                  <a:lnTo>
                    <a:pt x="2028469" y="820102"/>
                  </a:lnTo>
                  <a:lnTo>
                    <a:pt x="2028469" y="790854"/>
                  </a:lnTo>
                  <a:close/>
                </a:path>
                <a:path w="7419975" h="1043304">
                  <a:moveTo>
                    <a:pt x="2036089" y="14173"/>
                  </a:moveTo>
                  <a:lnTo>
                    <a:pt x="1986280" y="939"/>
                  </a:lnTo>
                  <a:lnTo>
                    <a:pt x="1973453" y="0"/>
                  </a:lnTo>
                  <a:lnTo>
                    <a:pt x="1971624" y="0"/>
                  </a:lnTo>
                  <a:lnTo>
                    <a:pt x="1969795" y="457"/>
                  </a:lnTo>
                  <a:lnTo>
                    <a:pt x="1968423" y="2743"/>
                  </a:lnTo>
                  <a:lnTo>
                    <a:pt x="1966595" y="5486"/>
                  </a:lnTo>
                  <a:lnTo>
                    <a:pt x="1963851" y="13258"/>
                  </a:lnTo>
                  <a:lnTo>
                    <a:pt x="1962480" y="18745"/>
                  </a:lnTo>
                  <a:lnTo>
                    <a:pt x="1971763" y="20929"/>
                  </a:lnTo>
                  <a:lnTo>
                    <a:pt x="1980133" y="23837"/>
                  </a:lnTo>
                  <a:lnTo>
                    <a:pt x="1987232" y="27165"/>
                  </a:lnTo>
                  <a:lnTo>
                    <a:pt x="1992655" y="30632"/>
                  </a:lnTo>
                  <a:lnTo>
                    <a:pt x="1997684" y="34747"/>
                  </a:lnTo>
                  <a:lnTo>
                    <a:pt x="1999970" y="37490"/>
                  </a:lnTo>
                  <a:lnTo>
                    <a:pt x="1999970" y="437984"/>
                  </a:lnTo>
                  <a:lnTo>
                    <a:pt x="2006942" y="438696"/>
                  </a:lnTo>
                  <a:lnTo>
                    <a:pt x="2034717" y="397522"/>
                  </a:lnTo>
                  <a:lnTo>
                    <a:pt x="2036089" y="362559"/>
                  </a:lnTo>
                  <a:lnTo>
                    <a:pt x="2036089" y="14173"/>
                  </a:lnTo>
                  <a:close/>
                </a:path>
                <a:path w="7419975" h="1043304">
                  <a:moveTo>
                    <a:pt x="2324112" y="71323"/>
                  </a:moveTo>
                  <a:lnTo>
                    <a:pt x="2321725" y="65862"/>
                  </a:lnTo>
                  <a:lnTo>
                    <a:pt x="2320912" y="64008"/>
                  </a:lnTo>
                  <a:lnTo>
                    <a:pt x="2311768" y="64008"/>
                  </a:lnTo>
                  <a:lnTo>
                    <a:pt x="2303310" y="64300"/>
                  </a:lnTo>
                  <a:lnTo>
                    <a:pt x="2281745" y="65544"/>
                  </a:lnTo>
                  <a:lnTo>
                    <a:pt x="2271992" y="65836"/>
                  </a:lnTo>
                  <a:lnTo>
                    <a:pt x="2176449" y="65836"/>
                  </a:lnTo>
                  <a:lnTo>
                    <a:pt x="2162721" y="65862"/>
                  </a:lnTo>
                  <a:lnTo>
                    <a:pt x="2148611" y="65659"/>
                  </a:lnTo>
                  <a:lnTo>
                    <a:pt x="2134590" y="64871"/>
                  </a:lnTo>
                  <a:lnTo>
                    <a:pt x="2121128" y="63093"/>
                  </a:lnTo>
                  <a:lnTo>
                    <a:pt x="2118842" y="66294"/>
                  </a:lnTo>
                  <a:lnTo>
                    <a:pt x="2114270" y="76809"/>
                  </a:lnTo>
                  <a:lnTo>
                    <a:pt x="2114270" y="80924"/>
                  </a:lnTo>
                  <a:lnTo>
                    <a:pt x="2146274" y="103327"/>
                  </a:lnTo>
                  <a:lnTo>
                    <a:pt x="2154758" y="100596"/>
                  </a:lnTo>
                  <a:lnTo>
                    <a:pt x="2162784" y="98577"/>
                  </a:lnTo>
                  <a:lnTo>
                    <a:pt x="2170900" y="97345"/>
                  </a:lnTo>
                  <a:lnTo>
                    <a:pt x="2179650" y="96926"/>
                  </a:lnTo>
                  <a:lnTo>
                    <a:pt x="2276564" y="96926"/>
                  </a:lnTo>
                  <a:lnTo>
                    <a:pt x="2253323" y="140779"/>
                  </a:lnTo>
                  <a:lnTo>
                    <a:pt x="2220620" y="184518"/>
                  </a:lnTo>
                  <a:lnTo>
                    <a:pt x="2182164" y="225628"/>
                  </a:lnTo>
                  <a:lnTo>
                    <a:pt x="2141664" y="261581"/>
                  </a:lnTo>
                  <a:lnTo>
                    <a:pt x="2102840" y="289864"/>
                  </a:lnTo>
                  <a:lnTo>
                    <a:pt x="2104212" y="293979"/>
                  </a:lnTo>
                  <a:lnTo>
                    <a:pt x="2113356" y="307238"/>
                  </a:lnTo>
                  <a:lnTo>
                    <a:pt x="2118385" y="312267"/>
                  </a:lnTo>
                  <a:lnTo>
                    <a:pt x="2122500" y="312267"/>
                  </a:lnTo>
                  <a:lnTo>
                    <a:pt x="2162175" y="286054"/>
                  </a:lnTo>
                  <a:lnTo>
                    <a:pt x="2201557" y="252755"/>
                  </a:lnTo>
                  <a:lnTo>
                    <a:pt x="2240737" y="212877"/>
                  </a:lnTo>
                  <a:lnTo>
                    <a:pt x="2276144" y="169227"/>
                  </a:lnTo>
                  <a:lnTo>
                    <a:pt x="2304211" y="124612"/>
                  </a:lnTo>
                  <a:lnTo>
                    <a:pt x="2321369" y="81838"/>
                  </a:lnTo>
                  <a:lnTo>
                    <a:pt x="2324112" y="71323"/>
                  </a:lnTo>
                  <a:close/>
                </a:path>
                <a:path w="7419975" h="1043304">
                  <a:moveTo>
                    <a:pt x="2404668" y="830618"/>
                  </a:moveTo>
                  <a:lnTo>
                    <a:pt x="2355291" y="788390"/>
                  </a:lnTo>
                  <a:lnTo>
                    <a:pt x="2308199" y="746963"/>
                  </a:lnTo>
                  <a:lnTo>
                    <a:pt x="2326538" y="726389"/>
                  </a:lnTo>
                  <a:lnTo>
                    <a:pt x="2342718" y="706158"/>
                  </a:lnTo>
                  <a:lnTo>
                    <a:pt x="2356167" y="686777"/>
                  </a:lnTo>
                  <a:lnTo>
                    <a:pt x="2360879" y="678383"/>
                  </a:lnTo>
                  <a:lnTo>
                    <a:pt x="2366264" y="668782"/>
                  </a:lnTo>
                  <a:lnTo>
                    <a:pt x="2368626" y="660666"/>
                  </a:lnTo>
                  <a:lnTo>
                    <a:pt x="2367635" y="653973"/>
                  </a:lnTo>
                  <a:lnTo>
                    <a:pt x="2364105" y="650036"/>
                  </a:lnTo>
                  <a:lnTo>
                    <a:pt x="2363559" y="649427"/>
                  </a:lnTo>
                  <a:lnTo>
                    <a:pt x="2356662" y="647750"/>
                  </a:lnTo>
                  <a:lnTo>
                    <a:pt x="2348268" y="648106"/>
                  </a:lnTo>
                  <a:lnTo>
                    <a:pt x="2322906" y="649681"/>
                  </a:lnTo>
                  <a:lnTo>
                    <a:pt x="2314410" y="649998"/>
                  </a:lnTo>
                  <a:lnTo>
                    <a:pt x="2219960" y="649909"/>
                  </a:lnTo>
                  <a:lnTo>
                    <a:pt x="2205850" y="649401"/>
                  </a:lnTo>
                  <a:lnTo>
                    <a:pt x="2191829" y="648296"/>
                  </a:lnTo>
                  <a:lnTo>
                    <a:pt x="2178354" y="646379"/>
                  </a:lnTo>
                  <a:lnTo>
                    <a:pt x="2176068" y="649579"/>
                  </a:lnTo>
                  <a:lnTo>
                    <a:pt x="2171496" y="658266"/>
                  </a:lnTo>
                  <a:lnTo>
                    <a:pt x="2171496" y="662381"/>
                  </a:lnTo>
                  <a:lnTo>
                    <a:pt x="2206244" y="684784"/>
                  </a:lnTo>
                  <a:lnTo>
                    <a:pt x="2214740" y="682040"/>
                  </a:lnTo>
                  <a:lnTo>
                    <a:pt x="2222766" y="680034"/>
                  </a:lnTo>
                  <a:lnTo>
                    <a:pt x="2230869" y="678802"/>
                  </a:lnTo>
                  <a:lnTo>
                    <a:pt x="2239619" y="678383"/>
                  </a:lnTo>
                  <a:lnTo>
                    <a:pt x="2318715" y="678383"/>
                  </a:lnTo>
                  <a:lnTo>
                    <a:pt x="2295398" y="711073"/>
                  </a:lnTo>
                  <a:lnTo>
                    <a:pt x="2263140" y="746823"/>
                  </a:lnTo>
                  <a:lnTo>
                    <a:pt x="2225852" y="782624"/>
                  </a:lnTo>
                  <a:lnTo>
                    <a:pt x="2187460" y="815517"/>
                  </a:lnTo>
                  <a:lnTo>
                    <a:pt x="2151837" y="842505"/>
                  </a:lnTo>
                  <a:lnTo>
                    <a:pt x="2155952" y="847991"/>
                  </a:lnTo>
                  <a:lnTo>
                    <a:pt x="2163267" y="857135"/>
                  </a:lnTo>
                  <a:lnTo>
                    <a:pt x="2165959" y="859383"/>
                  </a:lnTo>
                  <a:lnTo>
                    <a:pt x="2169210" y="862164"/>
                  </a:lnTo>
                  <a:lnTo>
                    <a:pt x="2230132" y="819988"/>
                  </a:lnTo>
                  <a:lnTo>
                    <a:pt x="2259787" y="794372"/>
                  </a:lnTo>
                  <a:lnTo>
                    <a:pt x="2288997" y="766622"/>
                  </a:lnTo>
                  <a:lnTo>
                    <a:pt x="2311196" y="788238"/>
                  </a:lnTo>
                  <a:lnTo>
                    <a:pt x="2333231" y="809942"/>
                  </a:lnTo>
                  <a:lnTo>
                    <a:pt x="2355088" y="831811"/>
                  </a:lnTo>
                  <a:lnTo>
                    <a:pt x="2376779" y="853935"/>
                  </a:lnTo>
                  <a:lnTo>
                    <a:pt x="2383612" y="850252"/>
                  </a:lnTo>
                  <a:lnTo>
                    <a:pt x="2390610" y="845705"/>
                  </a:lnTo>
                  <a:lnTo>
                    <a:pt x="2397099" y="840828"/>
                  </a:lnTo>
                  <a:lnTo>
                    <a:pt x="2402382" y="836104"/>
                  </a:lnTo>
                  <a:lnTo>
                    <a:pt x="2404211" y="834275"/>
                  </a:lnTo>
                  <a:lnTo>
                    <a:pt x="2404668" y="830618"/>
                  </a:lnTo>
                  <a:close/>
                </a:path>
                <a:path w="7419975" h="1043304">
                  <a:moveTo>
                    <a:pt x="2425611" y="14630"/>
                  </a:moveTo>
                  <a:lnTo>
                    <a:pt x="2373490" y="1003"/>
                  </a:lnTo>
                  <a:lnTo>
                    <a:pt x="2360231" y="0"/>
                  </a:lnTo>
                  <a:lnTo>
                    <a:pt x="2358402" y="0"/>
                  </a:lnTo>
                  <a:lnTo>
                    <a:pt x="2356574" y="457"/>
                  </a:lnTo>
                  <a:lnTo>
                    <a:pt x="2355202" y="2743"/>
                  </a:lnTo>
                  <a:lnTo>
                    <a:pt x="2353373" y="5486"/>
                  </a:lnTo>
                  <a:lnTo>
                    <a:pt x="2350630" y="13716"/>
                  </a:lnTo>
                  <a:lnTo>
                    <a:pt x="2349258" y="19202"/>
                  </a:lnTo>
                  <a:lnTo>
                    <a:pt x="2358821" y="21717"/>
                  </a:lnTo>
                  <a:lnTo>
                    <a:pt x="2367775" y="24866"/>
                  </a:lnTo>
                  <a:lnTo>
                    <a:pt x="2375370" y="28270"/>
                  </a:lnTo>
                  <a:lnTo>
                    <a:pt x="2380805" y="31546"/>
                  </a:lnTo>
                  <a:lnTo>
                    <a:pt x="2386292" y="35661"/>
                  </a:lnTo>
                  <a:lnTo>
                    <a:pt x="2388578" y="37490"/>
                  </a:lnTo>
                  <a:lnTo>
                    <a:pt x="2388578" y="437984"/>
                  </a:lnTo>
                  <a:lnTo>
                    <a:pt x="2395563" y="438696"/>
                  </a:lnTo>
                  <a:lnTo>
                    <a:pt x="2423782" y="397522"/>
                  </a:lnTo>
                  <a:lnTo>
                    <a:pt x="2425611" y="362559"/>
                  </a:lnTo>
                  <a:lnTo>
                    <a:pt x="2425611" y="14630"/>
                  </a:lnTo>
                  <a:close/>
                </a:path>
                <a:path w="7419975" h="1043304">
                  <a:moveTo>
                    <a:pt x="2490165" y="608888"/>
                  </a:moveTo>
                  <a:lnTo>
                    <a:pt x="2438044" y="595261"/>
                  </a:lnTo>
                  <a:lnTo>
                    <a:pt x="2424785" y="594258"/>
                  </a:lnTo>
                  <a:lnTo>
                    <a:pt x="2422956" y="594258"/>
                  </a:lnTo>
                  <a:lnTo>
                    <a:pt x="2421128" y="594715"/>
                  </a:lnTo>
                  <a:lnTo>
                    <a:pt x="2419756" y="597001"/>
                  </a:lnTo>
                  <a:lnTo>
                    <a:pt x="2417927" y="599744"/>
                  </a:lnTo>
                  <a:lnTo>
                    <a:pt x="2415184" y="607060"/>
                  </a:lnTo>
                  <a:lnTo>
                    <a:pt x="2413812" y="612546"/>
                  </a:lnTo>
                  <a:lnTo>
                    <a:pt x="2423376" y="615048"/>
                  </a:lnTo>
                  <a:lnTo>
                    <a:pt x="2432329" y="618197"/>
                  </a:lnTo>
                  <a:lnTo>
                    <a:pt x="2439911" y="621614"/>
                  </a:lnTo>
                  <a:lnTo>
                    <a:pt x="2445359" y="624890"/>
                  </a:lnTo>
                  <a:lnTo>
                    <a:pt x="2450846" y="629005"/>
                  </a:lnTo>
                  <a:lnTo>
                    <a:pt x="2453132" y="630834"/>
                  </a:lnTo>
                  <a:lnTo>
                    <a:pt x="2453132" y="727760"/>
                  </a:lnTo>
                  <a:lnTo>
                    <a:pt x="2427528" y="727760"/>
                  </a:lnTo>
                  <a:lnTo>
                    <a:pt x="2412581" y="727252"/>
                  </a:lnTo>
                  <a:lnTo>
                    <a:pt x="2396731" y="726160"/>
                  </a:lnTo>
                  <a:lnTo>
                    <a:pt x="2383358" y="725055"/>
                  </a:lnTo>
                  <a:lnTo>
                    <a:pt x="2375865" y="724560"/>
                  </a:lnTo>
                  <a:lnTo>
                    <a:pt x="2369464" y="724560"/>
                  </a:lnTo>
                  <a:lnTo>
                    <a:pt x="2367178" y="725474"/>
                  </a:lnTo>
                  <a:lnTo>
                    <a:pt x="2367178" y="730961"/>
                  </a:lnTo>
                  <a:lnTo>
                    <a:pt x="2367648" y="736269"/>
                  </a:lnTo>
                  <a:lnTo>
                    <a:pt x="2368893" y="743242"/>
                  </a:lnTo>
                  <a:lnTo>
                    <a:pt x="2370645" y="750824"/>
                  </a:lnTo>
                  <a:lnTo>
                    <a:pt x="2372664" y="757936"/>
                  </a:lnTo>
                  <a:lnTo>
                    <a:pt x="2453132" y="757936"/>
                  </a:lnTo>
                  <a:lnTo>
                    <a:pt x="2453132" y="918400"/>
                  </a:lnTo>
                  <a:lnTo>
                    <a:pt x="2460117" y="919099"/>
                  </a:lnTo>
                  <a:lnTo>
                    <a:pt x="2467813" y="919200"/>
                  </a:lnTo>
                  <a:lnTo>
                    <a:pt x="2474925" y="918794"/>
                  </a:lnTo>
                  <a:lnTo>
                    <a:pt x="2488336" y="877938"/>
                  </a:lnTo>
                  <a:lnTo>
                    <a:pt x="2490165" y="727760"/>
                  </a:lnTo>
                  <a:lnTo>
                    <a:pt x="2490165" y="608888"/>
                  </a:lnTo>
                  <a:close/>
                </a:path>
                <a:path w="7419975" h="1043304">
                  <a:moveTo>
                    <a:pt x="2507996" y="982865"/>
                  </a:moveTo>
                  <a:lnTo>
                    <a:pt x="2505710" y="981951"/>
                  </a:lnTo>
                  <a:lnTo>
                    <a:pt x="2499309" y="981951"/>
                  </a:lnTo>
                  <a:lnTo>
                    <a:pt x="2490965" y="982738"/>
                  </a:lnTo>
                  <a:lnTo>
                    <a:pt x="2475763" y="984465"/>
                  </a:lnTo>
                  <a:lnTo>
                    <a:pt x="2458161" y="986193"/>
                  </a:lnTo>
                  <a:lnTo>
                    <a:pt x="2442616" y="986980"/>
                  </a:lnTo>
                  <a:lnTo>
                    <a:pt x="2302256" y="986980"/>
                  </a:lnTo>
                  <a:lnTo>
                    <a:pt x="2302256" y="884567"/>
                  </a:lnTo>
                  <a:lnTo>
                    <a:pt x="2300427" y="882281"/>
                  </a:lnTo>
                  <a:lnTo>
                    <a:pt x="2255215" y="874420"/>
                  </a:lnTo>
                  <a:lnTo>
                    <a:pt x="2242820" y="874052"/>
                  </a:lnTo>
                  <a:lnTo>
                    <a:pt x="2240991" y="874052"/>
                  </a:lnTo>
                  <a:lnTo>
                    <a:pt x="2234590" y="891882"/>
                  </a:lnTo>
                  <a:lnTo>
                    <a:pt x="2242705" y="893038"/>
                  </a:lnTo>
                  <a:lnTo>
                    <a:pt x="2249792" y="894969"/>
                  </a:lnTo>
                  <a:lnTo>
                    <a:pt x="2255685" y="897420"/>
                  </a:lnTo>
                  <a:lnTo>
                    <a:pt x="2260193" y="900112"/>
                  </a:lnTo>
                  <a:lnTo>
                    <a:pt x="2264308" y="902855"/>
                  </a:lnTo>
                  <a:lnTo>
                    <a:pt x="2265222" y="906056"/>
                  </a:lnTo>
                  <a:lnTo>
                    <a:pt x="2265222" y="989266"/>
                  </a:lnTo>
                  <a:lnTo>
                    <a:pt x="2266531" y="1001344"/>
                  </a:lnTo>
                  <a:lnTo>
                    <a:pt x="2270823" y="1010069"/>
                  </a:lnTo>
                  <a:lnTo>
                    <a:pt x="2278723" y="1015377"/>
                  </a:lnTo>
                  <a:lnTo>
                    <a:pt x="2290826" y="1017155"/>
                  </a:lnTo>
                  <a:lnTo>
                    <a:pt x="2502966" y="1017155"/>
                  </a:lnTo>
                  <a:lnTo>
                    <a:pt x="2507996" y="986980"/>
                  </a:lnTo>
                  <a:lnTo>
                    <a:pt x="2507996" y="982865"/>
                  </a:lnTo>
                  <a:close/>
                </a:path>
                <a:path w="7419975" h="1043304">
                  <a:moveTo>
                    <a:pt x="2810726" y="132130"/>
                  </a:moveTo>
                  <a:lnTo>
                    <a:pt x="2802852" y="94538"/>
                  </a:lnTo>
                  <a:lnTo>
                    <a:pt x="2783751" y="68580"/>
                  </a:lnTo>
                  <a:lnTo>
                    <a:pt x="2781008" y="64858"/>
                  </a:lnTo>
                  <a:lnTo>
                    <a:pt x="2773235" y="60299"/>
                  </a:lnTo>
                  <a:lnTo>
                    <a:pt x="2773235" y="132130"/>
                  </a:lnTo>
                  <a:lnTo>
                    <a:pt x="2768079" y="157099"/>
                  </a:lnTo>
                  <a:lnTo>
                    <a:pt x="2753868" y="177279"/>
                  </a:lnTo>
                  <a:lnTo>
                    <a:pt x="2732544" y="190766"/>
                  </a:lnTo>
                  <a:lnTo>
                    <a:pt x="2706039" y="195681"/>
                  </a:lnTo>
                  <a:lnTo>
                    <a:pt x="2679522" y="190766"/>
                  </a:lnTo>
                  <a:lnTo>
                    <a:pt x="2658199" y="177279"/>
                  </a:lnTo>
                  <a:lnTo>
                    <a:pt x="2643987" y="157099"/>
                  </a:lnTo>
                  <a:lnTo>
                    <a:pt x="2638831" y="132130"/>
                  </a:lnTo>
                  <a:lnTo>
                    <a:pt x="2643987" y="107149"/>
                  </a:lnTo>
                  <a:lnTo>
                    <a:pt x="2658199" y="86982"/>
                  </a:lnTo>
                  <a:lnTo>
                    <a:pt x="2679522" y="73494"/>
                  </a:lnTo>
                  <a:lnTo>
                    <a:pt x="2706039" y="68580"/>
                  </a:lnTo>
                  <a:lnTo>
                    <a:pt x="2732544" y="73494"/>
                  </a:lnTo>
                  <a:lnTo>
                    <a:pt x="2753868" y="86982"/>
                  </a:lnTo>
                  <a:lnTo>
                    <a:pt x="2768079" y="107149"/>
                  </a:lnTo>
                  <a:lnTo>
                    <a:pt x="2773235" y="132130"/>
                  </a:lnTo>
                  <a:lnTo>
                    <a:pt x="2773235" y="60299"/>
                  </a:lnTo>
                  <a:lnTo>
                    <a:pt x="2747848" y="45402"/>
                  </a:lnTo>
                  <a:lnTo>
                    <a:pt x="2706039" y="38404"/>
                  </a:lnTo>
                  <a:lnTo>
                    <a:pt x="2664218" y="45402"/>
                  </a:lnTo>
                  <a:lnTo>
                    <a:pt x="2631059" y="64858"/>
                  </a:lnTo>
                  <a:lnTo>
                    <a:pt x="2609215" y="94538"/>
                  </a:lnTo>
                  <a:lnTo>
                    <a:pt x="2601341" y="132130"/>
                  </a:lnTo>
                  <a:lnTo>
                    <a:pt x="2609215" y="169722"/>
                  </a:lnTo>
                  <a:lnTo>
                    <a:pt x="2631059" y="199390"/>
                  </a:lnTo>
                  <a:lnTo>
                    <a:pt x="2664218" y="218859"/>
                  </a:lnTo>
                  <a:lnTo>
                    <a:pt x="2706039" y="225856"/>
                  </a:lnTo>
                  <a:lnTo>
                    <a:pt x="2747848" y="218859"/>
                  </a:lnTo>
                  <a:lnTo>
                    <a:pt x="2781008" y="199390"/>
                  </a:lnTo>
                  <a:lnTo>
                    <a:pt x="2783751" y="195681"/>
                  </a:lnTo>
                  <a:lnTo>
                    <a:pt x="2802852" y="169722"/>
                  </a:lnTo>
                  <a:lnTo>
                    <a:pt x="2810726" y="132130"/>
                  </a:lnTo>
                  <a:close/>
                </a:path>
                <a:path w="7419975" h="1043304">
                  <a:moveTo>
                    <a:pt x="2867799" y="874052"/>
                  </a:moveTo>
                  <a:lnTo>
                    <a:pt x="2866034" y="872680"/>
                  </a:lnTo>
                  <a:lnTo>
                    <a:pt x="2863685" y="870851"/>
                  </a:lnTo>
                  <a:lnTo>
                    <a:pt x="2856369" y="870851"/>
                  </a:lnTo>
                  <a:lnTo>
                    <a:pt x="2844939" y="871143"/>
                  </a:lnTo>
                  <a:lnTo>
                    <a:pt x="2831223" y="871728"/>
                  </a:lnTo>
                  <a:lnTo>
                    <a:pt x="2831223" y="902855"/>
                  </a:lnTo>
                  <a:lnTo>
                    <a:pt x="2831223" y="991552"/>
                  </a:lnTo>
                  <a:lnTo>
                    <a:pt x="2682189" y="991552"/>
                  </a:lnTo>
                  <a:lnTo>
                    <a:pt x="2682189" y="902855"/>
                  </a:lnTo>
                  <a:lnTo>
                    <a:pt x="2831223" y="902855"/>
                  </a:lnTo>
                  <a:lnTo>
                    <a:pt x="2831223" y="871728"/>
                  </a:lnTo>
                  <a:lnTo>
                    <a:pt x="2815221" y="872401"/>
                  </a:lnTo>
                  <a:lnTo>
                    <a:pt x="2803791" y="872680"/>
                  </a:lnTo>
                  <a:lnTo>
                    <a:pt x="2678074" y="872680"/>
                  </a:lnTo>
                  <a:lnTo>
                    <a:pt x="2667304" y="872185"/>
                  </a:lnTo>
                  <a:lnTo>
                    <a:pt x="2641676" y="869988"/>
                  </a:lnTo>
                  <a:lnTo>
                    <a:pt x="2631440" y="869480"/>
                  </a:lnTo>
                  <a:lnTo>
                    <a:pt x="2625496" y="869480"/>
                  </a:lnTo>
                  <a:lnTo>
                    <a:pt x="2623667" y="884567"/>
                  </a:lnTo>
                  <a:lnTo>
                    <a:pt x="2623210" y="888682"/>
                  </a:lnTo>
                  <a:lnTo>
                    <a:pt x="2631910" y="891400"/>
                  </a:lnTo>
                  <a:lnTo>
                    <a:pt x="2639034" y="895604"/>
                  </a:lnTo>
                  <a:lnTo>
                    <a:pt x="2643848" y="901611"/>
                  </a:lnTo>
                  <a:lnTo>
                    <a:pt x="2645613" y="909713"/>
                  </a:lnTo>
                  <a:lnTo>
                    <a:pt x="2645613" y="997038"/>
                  </a:lnTo>
                  <a:lnTo>
                    <a:pt x="2647010" y="1008227"/>
                  </a:lnTo>
                  <a:lnTo>
                    <a:pt x="2651036" y="1015898"/>
                  </a:lnTo>
                  <a:lnTo>
                    <a:pt x="2657373" y="1020318"/>
                  </a:lnTo>
                  <a:lnTo>
                    <a:pt x="2665730" y="1021727"/>
                  </a:lnTo>
                  <a:lnTo>
                    <a:pt x="2860941" y="1021727"/>
                  </a:lnTo>
                  <a:lnTo>
                    <a:pt x="2867799" y="1018984"/>
                  </a:lnTo>
                  <a:lnTo>
                    <a:pt x="2867799" y="991552"/>
                  </a:lnTo>
                  <a:lnTo>
                    <a:pt x="2867799" y="902855"/>
                  </a:lnTo>
                  <a:lnTo>
                    <a:pt x="2867799" y="874052"/>
                  </a:lnTo>
                  <a:close/>
                </a:path>
                <a:path w="7419975" h="1043304">
                  <a:moveTo>
                    <a:pt x="2920454" y="14630"/>
                  </a:moveTo>
                  <a:lnTo>
                    <a:pt x="2868333" y="1003"/>
                  </a:lnTo>
                  <a:lnTo>
                    <a:pt x="2855074" y="0"/>
                  </a:lnTo>
                  <a:lnTo>
                    <a:pt x="2853245" y="0"/>
                  </a:lnTo>
                  <a:lnTo>
                    <a:pt x="2851416" y="457"/>
                  </a:lnTo>
                  <a:lnTo>
                    <a:pt x="2850045" y="2743"/>
                  </a:lnTo>
                  <a:lnTo>
                    <a:pt x="2848216" y="5486"/>
                  </a:lnTo>
                  <a:lnTo>
                    <a:pt x="2845473" y="12801"/>
                  </a:lnTo>
                  <a:lnTo>
                    <a:pt x="2844101" y="18288"/>
                  </a:lnTo>
                  <a:lnTo>
                    <a:pt x="2853664" y="20802"/>
                  </a:lnTo>
                  <a:lnTo>
                    <a:pt x="2862618" y="23952"/>
                  </a:lnTo>
                  <a:lnTo>
                    <a:pt x="2870212" y="27355"/>
                  </a:lnTo>
                  <a:lnTo>
                    <a:pt x="2875648" y="30632"/>
                  </a:lnTo>
                  <a:lnTo>
                    <a:pt x="2881134" y="34747"/>
                  </a:lnTo>
                  <a:lnTo>
                    <a:pt x="2883420" y="36576"/>
                  </a:lnTo>
                  <a:lnTo>
                    <a:pt x="2883420" y="241401"/>
                  </a:lnTo>
                  <a:lnTo>
                    <a:pt x="2890405" y="242100"/>
                  </a:lnTo>
                  <a:lnTo>
                    <a:pt x="2918625" y="200939"/>
                  </a:lnTo>
                  <a:lnTo>
                    <a:pt x="2920454" y="165963"/>
                  </a:lnTo>
                  <a:lnTo>
                    <a:pt x="2920454" y="14630"/>
                  </a:lnTo>
                  <a:close/>
                </a:path>
                <a:path w="7419975" h="1043304">
                  <a:moveTo>
                    <a:pt x="2936913" y="396836"/>
                  </a:moveTo>
                  <a:lnTo>
                    <a:pt x="2934627" y="395922"/>
                  </a:lnTo>
                  <a:lnTo>
                    <a:pt x="2928226" y="395922"/>
                  </a:lnTo>
                  <a:lnTo>
                    <a:pt x="2919882" y="396494"/>
                  </a:lnTo>
                  <a:lnTo>
                    <a:pt x="2904680" y="397751"/>
                  </a:lnTo>
                  <a:lnTo>
                    <a:pt x="2887078" y="399008"/>
                  </a:lnTo>
                  <a:lnTo>
                    <a:pt x="2871533" y="399580"/>
                  </a:lnTo>
                  <a:lnTo>
                    <a:pt x="2732544" y="399580"/>
                  </a:lnTo>
                  <a:lnTo>
                    <a:pt x="2732544" y="357987"/>
                  </a:lnTo>
                  <a:lnTo>
                    <a:pt x="2913596" y="357987"/>
                  </a:lnTo>
                  <a:lnTo>
                    <a:pt x="2915882" y="355244"/>
                  </a:lnTo>
                  <a:lnTo>
                    <a:pt x="2915882" y="329641"/>
                  </a:lnTo>
                  <a:lnTo>
                    <a:pt x="2915882" y="289407"/>
                  </a:lnTo>
                  <a:lnTo>
                    <a:pt x="2915882" y="261975"/>
                  </a:lnTo>
                  <a:lnTo>
                    <a:pt x="2914205" y="260667"/>
                  </a:lnTo>
                  <a:lnTo>
                    <a:pt x="2911767" y="258775"/>
                  </a:lnTo>
                  <a:lnTo>
                    <a:pt x="2904452" y="258775"/>
                  </a:lnTo>
                  <a:lnTo>
                    <a:pt x="2893022" y="259054"/>
                  </a:lnTo>
                  <a:lnTo>
                    <a:pt x="2863304" y="260311"/>
                  </a:lnTo>
                  <a:lnTo>
                    <a:pt x="2851874" y="260604"/>
                  </a:lnTo>
                  <a:lnTo>
                    <a:pt x="2737116" y="260604"/>
                  </a:lnTo>
                  <a:lnTo>
                    <a:pt x="2723350" y="260667"/>
                  </a:lnTo>
                  <a:lnTo>
                    <a:pt x="2707868" y="260426"/>
                  </a:lnTo>
                  <a:lnTo>
                    <a:pt x="2692374" y="259245"/>
                  </a:lnTo>
                  <a:lnTo>
                    <a:pt x="2678607" y="256489"/>
                  </a:lnTo>
                  <a:lnTo>
                    <a:pt x="2675864" y="260146"/>
                  </a:lnTo>
                  <a:lnTo>
                    <a:pt x="2670835" y="267004"/>
                  </a:lnTo>
                  <a:lnTo>
                    <a:pt x="2670835" y="271576"/>
                  </a:lnTo>
                  <a:lnTo>
                    <a:pt x="2706039" y="294436"/>
                  </a:lnTo>
                  <a:lnTo>
                    <a:pt x="2717482" y="291528"/>
                  </a:lnTo>
                  <a:lnTo>
                    <a:pt x="2727693" y="290029"/>
                  </a:lnTo>
                  <a:lnTo>
                    <a:pt x="2736443" y="289483"/>
                  </a:lnTo>
                  <a:lnTo>
                    <a:pt x="2743517" y="289407"/>
                  </a:lnTo>
                  <a:lnTo>
                    <a:pt x="2878848" y="289407"/>
                  </a:lnTo>
                  <a:lnTo>
                    <a:pt x="2878848" y="329641"/>
                  </a:lnTo>
                  <a:lnTo>
                    <a:pt x="2718371" y="329641"/>
                  </a:lnTo>
                  <a:lnTo>
                    <a:pt x="2709202" y="329425"/>
                  </a:lnTo>
                  <a:lnTo>
                    <a:pt x="2689834" y="328472"/>
                  </a:lnTo>
                  <a:lnTo>
                    <a:pt x="2682722" y="328269"/>
                  </a:lnTo>
                  <a:lnTo>
                    <a:pt x="2676779" y="328269"/>
                  </a:lnTo>
                  <a:lnTo>
                    <a:pt x="2673578" y="341985"/>
                  </a:lnTo>
                  <a:lnTo>
                    <a:pt x="2673121" y="346100"/>
                  </a:lnTo>
                  <a:lnTo>
                    <a:pt x="2681440" y="348526"/>
                  </a:lnTo>
                  <a:lnTo>
                    <a:pt x="2688602" y="352209"/>
                  </a:lnTo>
                  <a:lnTo>
                    <a:pt x="2693619" y="357860"/>
                  </a:lnTo>
                  <a:lnTo>
                    <a:pt x="2695524" y="366217"/>
                  </a:lnTo>
                  <a:lnTo>
                    <a:pt x="2695524" y="404152"/>
                  </a:lnTo>
                  <a:lnTo>
                    <a:pt x="2696921" y="415340"/>
                  </a:lnTo>
                  <a:lnTo>
                    <a:pt x="2700947" y="423011"/>
                  </a:lnTo>
                  <a:lnTo>
                    <a:pt x="2707284" y="427431"/>
                  </a:lnTo>
                  <a:lnTo>
                    <a:pt x="2715628" y="428840"/>
                  </a:lnTo>
                  <a:lnTo>
                    <a:pt x="2931884" y="428840"/>
                  </a:lnTo>
                  <a:lnTo>
                    <a:pt x="2933827" y="421932"/>
                  </a:lnTo>
                  <a:lnTo>
                    <a:pt x="2935427" y="414388"/>
                  </a:lnTo>
                  <a:lnTo>
                    <a:pt x="2936519" y="407441"/>
                  </a:lnTo>
                  <a:lnTo>
                    <a:pt x="2936913" y="402323"/>
                  </a:lnTo>
                  <a:lnTo>
                    <a:pt x="2936913" y="399580"/>
                  </a:lnTo>
                  <a:lnTo>
                    <a:pt x="2936913" y="396836"/>
                  </a:lnTo>
                  <a:close/>
                </a:path>
                <a:path w="7419975" h="1043304">
                  <a:moveTo>
                    <a:pt x="2955582" y="704443"/>
                  </a:moveTo>
                  <a:lnTo>
                    <a:pt x="2953296" y="703529"/>
                  </a:lnTo>
                  <a:lnTo>
                    <a:pt x="2946895" y="703529"/>
                  </a:lnTo>
                  <a:lnTo>
                    <a:pt x="2939402" y="704240"/>
                  </a:lnTo>
                  <a:lnTo>
                    <a:pt x="2926042" y="705815"/>
                  </a:lnTo>
                  <a:lnTo>
                    <a:pt x="2910192" y="707377"/>
                  </a:lnTo>
                  <a:lnTo>
                    <a:pt x="2895231" y="708101"/>
                  </a:lnTo>
                  <a:lnTo>
                    <a:pt x="2872371" y="708101"/>
                  </a:lnTo>
                  <a:lnTo>
                    <a:pt x="2872371" y="608888"/>
                  </a:lnTo>
                  <a:lnTo>
                    <a:pt x="2870543" y="607060"/>
                  </a:lnTo>
                  <a:lnTo>
                    <a:pt x="2820251" y="595261"/>
                  </a:lnTo>
                  <a:lnTo>
                    <a:pt x="2806992" y="594258"/>
                  </a:lnTo>
                  <a:lnTo>
                    <a:pt x="2805163" y="594258"/>
                  </a:lnTo>
                  <a:lnTo>
                    <a:pt x="2803334" y="594715"/>
                  </a:lnTo>
                  <a:lnTo>
                    <a:pt x="2801963" y="597001"/>
                  </a:lnTo>
                  <a:lnTo>
                    <a:pt x="2800134" y="599744"/>
                  </a:lnTo>
                  <a:lnTo>
                    <a:pt x="2797391" y="607060"/>
                  </a:lnTo>
                  <a:lnTo>
                    <a:pt x="2796019" y="612546"/>
                  </a:lnTo>
                  <a:lnTo>
                    <a:pt x="2805582" y="615048"/>
                  </a:lnTo>
                  <a:lnTo>
                    <a:pt x="2814536" y="618197"/>
                  </a:lnTo>
                  <a:lnTo>
                    <a:pt x="2822130" y="621614"/>
                  </a:lnTo>
                  <a:lnTo>
                    <a:pt x="2827566" y="624890"/>
                  </a:lnTo>
                  <a:lnTo>
                    <a:pt x="2833052" y="629005"/>
                  </a:lnTo>
                  <a:lnTo>
                    <a:pt x="2835338" y="630834"/>
                  </a:lnTo>
                  <a:lnTo>
                    <a:pt x="2835338" y="761593"/>
                  </a:lnTo>
                  <a:lnTo>
                    <a:pt x="2781173" y="772909"/>
                  </a:lnTo>
                  <a:lnTo>
                    <a:pt x="2721559" y="782218"/>
                  </a:lnTo>
                  <a:lnTo>
                    <a:pt x="2663748" y="788530"/>
                  </a:lnTo>
                  <a:lnTo>
                    <a:pt x="2614980" y="790854"/>
                  </a:lnTo>
                  <a:lnTo>
                    <a:pt x="2614980" y="661924"/>
                  </a:lnTo>
                  <a:lnTo>
                    <a:pt x="2613152" y="659638"/>
                  </a:lnTo>
                  <a:lnTo>
                    <a:pt x="2569095" y="649452"/>
                  </a:lnTo>
                  <a:lnTo>
                    <a:pt x="2556916" y="648665"/>
                  </a:lnTo>
                  <a:lnTo>
                    <a:pt x="2555087" y="648665"/>
                  </a:lnTo>
                  <a:lnTo>
                    <a:pt x="2546858" y="666496"/>
                  </a:lnTo>
                  <a:lnTo>
                    <a:pt x="2554973" y="668172"/>
                  </a:lnTo>
                  <a:lnTo>
                    <a:pt x="2562060" y="670382"/>
                  </a:lnTo>
                  <a:lnTo>
                    <a:pt x="2567940" y="672922"/>
                  </a:lnTo>
                  <a:lnTo>
                    <a:pt x="2572461" y="675640"/>
                  </a:lnTo>
                  <a:lnTo>
                    <a:pt x="2576576" y="678383"/>
                  </a:lnTo>
                  <a:lnTo>
                    <a:pt x="2577490" y="682498"/>
                  </a:lnTo>
                  <a:lnTo>
                    <a:pt x="2577490" y="795883"/>
                  </a:lnTo>
                  <a:lnTo>
                    <a:pt x="2578785" y="807948"/>
                  </a:lnTo>
                  <a:lnTo>
                    <a:pt x="2583091" y="816673"/>
                  </a:lnTo>
                  <a:lnTo>
                    <a:pt x="2590990" y="821982"/>
                  </a:lnTo>
                  <a:lnTo>
                    <a:pt x="2603093" y="823760"/>
                  </a:lnTo>
                  <a:lnTo>
                    <a:pt x="2642082" y="821956"/>
                  </a:lnTo>
                  <a:lnTo>
                    <a:pt x="2687866" y="816965"/>
                  </a:lnTo>
                  <a:lnTo>
                    <a:pt x="2737396" y="809447"/>
                  </a:lnTo>
                  <a:lnTo>
                    <a:pt x="2787573" y="800061"/>
                  </a:lnTo>
                  <a:lnTo>
                    <a:pt x="2829153" y="790854"/>
                  </a:lnTo>
                  <a:lnTo>
                    <a:pt x="2835338" y="789482"/>
                  </a:lnTo>
                  <a:lnTo>
                    <a:pt x="2835338" y="848906"/>
                  </a:lnTo>
                  <a:lnTo>
                    <a:pt x="2842323" y="849617"/>
                  </a:lnTo>
                  <a:lnTo>
                    <a:pt x="2850032" y="849706"/>
                  </a:lnTo>
                  <a:lnTo>
                    <a:pt x="2857131" y="849299"/>
                  </a:lnTo>
                  <a:lnTo>
                    <a:pt x="2870581" y="807948"/>
                  </a:lnTo>
                  <a:lnTo>
                    <a:pt x="2872371" y="773480"/>
                  </a:lnTo>
                  <a:lnTo>
                    <a:pt x="2872371" y="736904"/>
                  </a:lnTo>
                  <a:lnTo>
                    <a:pt x="2950095" y="736904"/>
                  </a:lnTo>
                  <a:lnTo>
                    <a:pt x="2952115" y="729792"/>
                  </a:lnTo>
                  <a:lnTo>
                    <a:pt x="2953867" y="722210"/>
                  </a:lnTo>
                  <a:lnTo>
                    <a:pt x="2955112" y="715238"/>
                  </a:lnTo>
                  <a:lnTo>
                    <a:pt x="2955582" y="709930"/>
                  </a:lnTo>
                  <a:lnTo>
                    <a:pt x="2955582" y="708101"/>
                  </a:lnTo>
                  <a:lnTo>
                    <a:pt x="2955582" y="704443"/>
                  </a:lnTo>
                  <a:close/>
                </a:path>
                <a:path w="7419975" h="1043304">
                  <a:moveTo>
                    <a:pt x="3310369" y="608431"/>
                  </a:moveTo>
                  <a:lnTo>
                    <a:pt x="3260560" y="595198"/>
                  </a:lnTo>
                  <a:lnTo>
                    <a:pt x="3247733" y="594258"/>
                  </a:lnTo>
                  <a:lnTo>
                    <a:pt x="3245904" y="594258"/>
                  </a:lnTo>
                  <a:lnTo>
                    <a:pt x="3244075" y="594715"/>
                  </a:lnTo>
                  <a:lnTo>
                    <a:pt x="3240875" y="599744"/>
                  </a:lnTo>
                  <a:lnTo>
                    <a:pt x="3238131" y="607517"/>
                  </a:lnTo>
                  <a:lnTo>
                    <a:pt x="3236760" y="613003"/>
                  </a:lnTo>
                  <a:lnTo>
                    <a:pt x="3246031" y="615175"/>
                  </a:lnTo>
                  <a:lnTo>
                    <a:pt x="3254413" y="618083"/>
                  </a:lnTo>
                  <a:lnTo>
                    <a:pt x="3261512" y="621423"/>
                  </a:lnTo>
                  <a:lnTo>
                    <a:pt x="3266935" y="624890"/>
                  </a:lnTo>
                  <a:lnTo>
                    <a:pt x="3271964" y="629005"/>
                  </a:lnTo>
                  <a:lnTo>
                    <a:pt x="3274250" y="631748"/>
                  </a:lnTo>
                  <a:lnTo>
                    <a:pt x="3274250" y="760679"/>
                  </a:lnTo>
                  <a:lnTo>
                    <a:pt x="3215729" y="760679"/>
                  </a:lnTo>
                  <a:lnTo>
                    <a:pt x="3215729" y="633577"/>
                  </a:lnTo>
                  <a:lnTo>
                    <a:pt x="3213900" y="631291"/>
                  </a:lnTo>
                  <a:lnTo>
                    <a:pt x="3171583" y="622325"/>
                  </a:lnTo>
                  <a:lnTo>
                    <a:pt x="3158121" y="621690"/>
                  </a:lnTo>
                  <a:lnTo>
                    <a:pt x="3155835" y="622147"/>
                  </a:lnTo>
                  <a:lnTo>
                    <a:pt x="3152635" y="627176"/>
                  </a:lnTo>
                  <a:lnTo>
                    <a:pt x="3149892" y="634034"/>
                  </a:lnTo>
                  <a:lnTo>
                    <a:pt x="3148520" y="639521"/>
                  </a:lnTo>
                  <a:lnTo>
                    <a:pt x="3156254" y="641731"/>
                  </a:lnTo>
                  <a:lnTo>
                    <a:pt x="3163430" y="644144"/>
                  </a:lnTo>
                  <a:lnTo>
                    <a:pt x="3169666" y="646658"/>
                  </a:lnTo>
                  <a:lnTo>
                    <a:pt x="3179610" y="651865"/>
                  </a:lnTo>
                  <a:lnTo>
                    <a:pt x="3180524" y="655523"/>
                  </a:lnTo>
                  <a:lnTo>
                    <a:pt x="3180524" y="823760"/>
                  </a:lnTo>
                  <a:lnTo>
                    <a:pt x="3136239" y="834758"/>
                  </a:lnTo>
                  <a:lnTo>
                    <a:pt x="3091307" y="842454"/>
                  </a:lnTo>
                  <a:lnTo>
                    <a:pt x="3049041" y="846975"/>
                  </a:lnTo>
                  <a:lnTo>
                    <a:pt x="3012732" y="848448"/>
                  </a:lnTo>
                  <a:lnTo>
                    <a:pt x="3012732" y="696214"/>
                  </a:lnTo>
                  <a:lnTo>
                    <a:pt x="3133433" y="696214"/>
                  </a:lnTo>
                  <a:lnTo>
                    <a:pt x="3135376" y="689063"/>
                  </a:lnTo>
                  <a:lnTo>
                    <a:pt x="3136976" y="680554"/>
                  </a:lnTo>
                  <a:lnTo>
                    <a:pt x="3138055" y="672553"/>
                  </a:lnTo>
                  <a:lnTo>
                    <a:pt x="3138462" y="666953"/>
                  </a:lnTo>
                  <a:lnTo>
                    <a:pt x="3138462" y="662381"/>
                  </a:lnTo>
                  <a:lnTo>
                    <a:pt x="3136176" y="661466"/>
                  </a:lnTo>
                  <a:lnTo>
                    <a:pt x="3130689" y="661466"/>
                  </a:lnTo>
                  <a:lnTo>
                    <a:pt x="3092564" y="664159"/>
                  </a:lnTo>
                  <a:lnTo>
                    <a:pt x="3079940" y="664667"/>
                  </a:lnTo>
                  <a:lnTo>
                    <a:pt x="3008617" y="664667"/>
                  </a:lnTo>
                  <a:lnTo>
                    <a:pt x="2997860" y="664159"/>
                  </a:lnTo>
                  <a:lnTo>
                    <a:pt x="2972231" y="661962"/>
                  </a:lnTo>
                  <a:lnTo>
                    <a:pt x="2961983" y="661466"/>
                  </a:lnTo>
                  <a:lnTo>
                    <a:pt x="2956039" y="661466"/>
                  </a:lnTo>
                  <a:lnTo>
                    <a:pt x="2953753" y="680669"/>
                  </a:lnTo>
                  <a:lnTo>
                    <a:pt x="2962465" y="683374"/>
                  </a:lnTo>
                  <a:lnTo>
                    <a:pt x="2969590" y="687578"/>
                  </a:lnTo>
                  <a:lnTo>
                    <a:pt x="2974390" y="693585"/>
                  </a:lnTo>
                  <a:lnTo>
                    <a:pt x="2976156" y="701700"/>
                  </a:lnTo>
                  <a:lnTo>
                    <a:pt x="2976156" y="853478"/>
                  </a:lnTo>
                  <a:lnTo>
                    <a:pt x="2977451" y="865555"/>
                  </a:lnTo>
                  <a:lnTo>
                    <a:pt x="2981756" y="874280"/>
                  </a:lnTo>
                  <a:lnTo>
                    <a:pt x="2989656" y="879589"/>
                  </a:lnTo>
                  <a:lnTo>
                    <a:pt x="3001759" y="881367"/>
                  </a:lnTo>
                  <a:lnTo>
                    <a:pt x="3039148" y="879424"/>
                  </a:lnTo>
                  <a:lnTo>
                    <a:pt x="3083420" y="873709"/>
                  </a:lnTo>
                  <a:lnTo>
                    <a:pt x="3131566" y="864400"/>
                  </a:lnTo>
                  <a:lnTo>
                    <a:pt x="3180524" y="851649"/>
                  </a:lnTo>
                  <a:lnTo>
                    <a:pt x="3180524" y="1018527"/>
                  </a:lnTo>
                  <a:lnTo>
                    <a:pt x="3187357" y="1019225"/>
                  </a:lnTo>
                  <a:lnTo>
                    <a:pt x="3194748" y="1019327"/>
                  </a:lnTo>
                  <a:lnTo>
                    <a:pt x="3201543" y="1018921"/>
                  </a:lnTo>
                  <a:lnTo>
                    <a:pt x="3214357" y="978065"/>
                  </a:lnTo>
                  <a:lnTo>
                    <a:pt x="3215729" y="943089"/>
                  </a:lnTo>
                  <a:lnTo>
                    <a:pt x="3215729" y="790397"/>
                  </a:lnTo>
                  <a:lnTo>
                    <a:pt x="3274250" y="790397"/>
                  </a:lnTo>
                  <a:lnTo>
                    <a:pt x="3274250" y="1032243"/>
                  </a:lnTo>
                  <a:lnTo>
                    <a:pt x="3281222" y="1032941"/>
                  </a:lnTo>
                  <a:lnTo>
                    <a:pt x="3288931" y="1033043"/>
                  </a:lnTo>
                  <a:lnTo>
                    <a:pt x="3296043" y="1032637"/>
                  </a:lnTo>
                  <a:lnTo>
                    <a:pt x="3308997" y="991781"/>
                  </a:lnTo>
                  <a:lnTo>
                    <a:pt x="3310369" y="956805"/>
                  </a:lnTo>
                  <a:lnTo>
                    <a:pt x="3310369" y="608431"/>
                  </a:lnTo>
                  <a:close/>
                </a:path>
                <a:path w="7419975" h="1043304">
                  <a:moveTo>
                    <a:pt x="3318675" y="388607"/>
                  </a:moveTo>
                  <a:lnTo>
                    <a:pt x="3316389" y="387692"/>
                  </a:lnTo>
                  <a:lnTo>
                    <a:pt x="3310902" y="387692"/>
                  </a:lnTo>
                  <a:lnTo>
                    <a:pt x="3302647" y="388264"/>
                  </a:lnTo>
                  <a:lnTo>
                    <a:pt x="3272777" y="390779"/>
                  </a:lnTo>
                  <a:lnTo>
                    <a:pt x="3260153" y="391350"/>
                  </a:lnTo>
                  <a:lnTo>
                    <a:pt x="3100133" y="391350"/>
                  </a:lnTo>
                  <a:lnTo>
                    <a:pt x="3100133" y="316839"/>
                  </a:lnTo>
                  <a:lnTo>
                    <a:pt x="3098304" y="314553"/>
                  </a:lnTo>
                  <a:lnTo>
                    <a:pt x="3052711" y="306679"/>
                  </a:lnTo>
                  <a:lnTo>
                    <a:pt x="3040240" y="306324"/>
                  </a:lnTo>
                  <a:lnTo>
                    <a:pt x="3038411" y="306324"/>
                  </a:lnTo>
                  <a:lnTo>
                    <a:pt x="3032010" y="324154"/>
                  </a:lnTo>
                  <a:lnTo>
                    <a:pt x="3040126" y="325310"/>
                  </a:lnTo>
                  <a:lnTo>
                    <a:pt x="3047212" y="327240"/>
                  </a:lnTo>
                  <a:lnTo>
                    <a:pt x="3053092" y="329679"/>
                  </a:lnTo>
                  <a:lnTo>
                    <a:pt x="3057614" y="332384"/>
                  </a:lnTo>
                  <a:lnTo>
                    <a:pt x="3061728" y="335127"/>
                  </a:lnTo>
                  <a:lnTo>
                    <a:pt x="3062643" y="338328"/>
                  </a:lnTo>
                  <a:lnTo>
                    <a:pt x="3062643" y="391350"/>
                  </a:lnTo>
                  <a:lnTo>
                    <a:pt x="3064345" y="405015"/>
                  </a:lnTo>
                  <a:lnTo>
                    <a:pt x="3069729" y="414553"/>
                  </a:lnTo>
                  <a:lnTo>
                    <a:pt x="3079229" y="420154"/>
                  </a:lnTo>
                  <a:lnTo>
                    <a:pt x="3093275" y="421982"/>
                  </a:lnTo>
                  <a:lnTo>
                    <a:pt x="3313646" y="421982"/>
                  </a:lnTo>
                  <a:lnTo>
                    <a:pt x="3315589" y="414921"/>
                  </a:lnTo>
                  <a:lnTo>
                    <a:pt x="3317189" y="406552"/>
                  </a:lnTo>
                  <a:lnTo>
                    <a:pt x="3318268" y="398716"/>
                  </a:lnTo>
                  <a:lnTo>
                    <a:pt x="3318675" y="393179"/>
                  </a:lnTo>
                  <a:lnTo>
                    <a:pt x="3318675" y="391350"/>
                  </a:lnTo>
                  <a:lnTo>
                    <a:pt x="3318675" y="388607"/>
                  </a:lnTo>
                  <a:close/>
                </a:path>
                <a:path w="7419975" h="1043304">
                  <a:moveTo>
                    <a:pt x="3376726" y="241401"/>
                  </a:moveTo>
                  <a:lnTo>
                    <a:pt x="3374440" y="240487"/>
                  </a:lnTo>
                  <a:lnTo>
                    <a:pt x="3368040" y="240487"/>
                  </a:lnTo>
                  <a:lnTo>
                    <a:pt x="3358197" y="241122"/>
                  </a:lnTo>
                  <a:lnTo>
                    <a:pt x="3339693" y="242544"/>
                  </a:lnTo>
                  <a:lnTo>
                    <a:pt x="3315716" y="243954"/>
                  </a:lnTo>
                  <a:lnTo>
                    <a:pt x="3290938" y="244576"/>
                  </a:lnTo>
                  <a:lnTo>
                    <a:pt x="3195231" y="244525"/>
                  </a:lnTo>
                  <a:lnTo>
                    <a:pt x="3195231" y="197053"/>
                  </a:lnTo>
                  <a:lnTo>
                    <a:pt x="3284842" y="197053"/>
                  </a:lnTo>
                  <a:lnTo>
                    <a:pt x="3291700" y="194310"/>
                  </a:lnTo>
                  <a:lnTo>
                    <a:pt x="3291700" y="166878"/>
                  </a:lnTo>
                  <a:lnTo>
                    <a:pt x="3291700" y="112014"/>
                  </a:lnTo>
                  <a:lnTo>
                    <a:pt x="3291700" y="81838"/>
                  </a:lnTo>
                  <a:lnTo>
                    <a:pt x="3291700" y="27889"/>
                  </a:lnTo>
                  <a:lnTo>
                    <a:pt x="3289871" y="25603"/>
                  </a:lnTo>
                  <a:lnTo>
                    <a:pt x="3250844" y="16192"/>
                  </a:lnTo>
                  <a:lnTo>
                    <a:pt x="3239579" y="15544"/>
                  </a:lnTo>
                  <a:lnTo>
                    <a:pt x="3236836" y="15544"/>
                  </a:lnTo>
                  <a:lnTo>
                    <a:pt x="3235464" y="16459"/>
                  </a:lnTo>
                  <a:lnTo>
                    <a:pt x="3232721" y="21031"/>
                  </a:lnTo>
                  <a:lnTo>
                    <a:pt x="3229978" y="29718"/>
                  </a:lnTo>
                  <a:lnTo>
                    <a:pt x="3229521" y="33832"/>
                  </a:lnTo>
                  <a:lnTo>
                    <a:pt x="3239884" y="36322"/>
                  </a:lnTo>
                  <a:lnTo>
                    <a:pt x="3247974" y="40005"/>
                  </a:lnTo>
                  <a:lnTo>
                    <a:pt x="3253244" y="45402"/>
                  </a:lnTo>
                  <a:lnTo>
                    <a:pt x="3255124" y="53035"/>
                  </a:lnTo>
                  <a:lnTo>
                    <a:pt x="3255124" y="81838"/>
                  </a:lnTo>
                  <a:lnTo>
                    <a:pt x="3255124" y="112014"/>
                  </a:lnTo>
                  <a:lnTo>
                    <a:pt x="3255124" y="166878"/>
                  </a:lnTo>
                  <a:lnTo>
                    <a:pt x="3096933" y="166878"/>
                  </a:lnTo>
                  <a:lnTo>
                    <a:pt x="3096933" y="112014"/>
                  </a:lnTo>
                  <a:lnTo>
                    <a:pt x="3255124" y="112014"/>
                  </a:lnTo>
                  <a:lnTo>
                    <a:pt x="3255124" y="81838"/>
                  </a:lnTo>
                  <a:lnTo>
                    <a:pt x="3096933" y="81838"/>
                  </a:lnTo>
                  <a:lnTo>
                    <a:pt x="3096933" y="37033"/>
                  </a:lnTo>
                  <a:lnTo>
                    <a:pt x="3095104" y="34747"/>
                  </a:lnTo>
                  <a:lnTo>
                    <a:pt x="3056090" y="25336"/>
                  </a:lnTo>
                  <a:lnTo>
                    <a:pt x="3044812" y="24688"/>
                  </a:lnTo>
                  <a:lnTo>
                    <a:pt x="3042069" y="24688"/>
                  </a:lnTo>
                  <a:lnTo>
                    <a:pt x="3040697" y="25603"/>
                  </a:lnTo>
                  <a:lnTo>
                    <a:pt x="3037954" y="30175"/>
                  </a:lnTo>
                  <a:lnTo>
                    <a:pt x="3035211" y="38862"/>
                  </a:lnTo>
                  <a:lnTo>
                    <a:pt x="3034754" y="42976"/>
                  </a:lnTo>
                  <a:lnTo>
                    <a:pt x="3045117" y="45466"/>
                  </a:lnTo>
                  <a:lnTo>
                    <a:pt x="3053207" y="49149"/>
                  </a:lnTo>
                  <a:lnTo>
                    <a:pt x="3058477" y="54546"/>
                  </a:lnTo>
                  <a:lnTo>
                    <a:pt x="3060357" y="62179"/>
                  </a:lnTo>
                  <a:lnTo>
                    <a:pt x="3060357" y="172364"/>
                  </a:lnTo>
                  <a:lnTo>
                    <a:pt x="3061766" y="183553"/>
                  </a:lnTo>
                  <a:lnTo>
                    <a:pt x="3065780" y="191223"/>
                  </a:lnTo>
                  <a:lnTo>
                    <a:pt x="3072117" y="195630"/>
                  </a:lnTo>
                  <a:lnTo>
                    <a:pt x="3080474" y="197053"/>
                  </a:lnTo>
                  <a:lnTo>
                    <a:pt x="3158198" y="197053"/>
                  </a:lnTo>
                  <a:lnTo>
                    <a:pt x="3158198" y="244513"/>
                  </a:lnTo>
                  <a:lnTo>
                    <a:pt x="3029407" y="244449"/>
                  </a:lnTo>
                  <a:lnTo>
                    <a:pt x="3009557" y="243801"/>
                  </a:lnTo>
                  <a:lnTo>
                    <a:pt x="2991332" y="242277"/>
                  </a:lnTo>
                  <a:lnTo>
                    <a:pt x="2972117" y="239572"/>
                  </a:lnTo>
                  <a:lnTo>
                    <a:pt x="2968917" y="243687"/>
                  </a:lnTo>
                  <a:lnTo>
                    <a:pt x="2963888" y="251460"/>
                  </a:lnTo>
                  <a:lnTo>
                    <a:pt x="2963888" y="256489"/>
                  </a:lnTo>
                  <a:lnTo>
                    <a:pt x="2996908" y="279806"/>
                  </a:lnTo>
                  <a:lnTo>
                    <a:pt x="3008236" y="284378"/>
                  </a:lnTo>
                  <a:lnTo>
                    <a:pt x="3021825" y="280555"/>
                  </a:lnTo>
                  <a:lnTo>
                    <a:pt x="3034690" y="277520"/>
                  </a:lnTo>
                  <a:lnTo>
                    <a:pt x="3047136" y="275501"/>
                  </a:lnTo>
                  <a:lnTo>
                    <a:pt x="3059442" y="274777"/>
                  </a:lnTo>
                  <a:lnTo>
                    <a:pt x="3300387" y="274777"/>
                  </a:lnTo>
                  <a:lnTo>
                    <a:pt x="3318268" y="275005"/>
                  </a:lnTo>
                  <a:lnTo>
                    <a:pt x="3336493" y="275577"/>
                  </a:lnTo>
                  <a:lnTo>
                    <a:pt x="3371240" y="277063"/>
                  </a:lnTo>
                  <a:lnTo>
                    <a:pt x="3371850" y="274777"/>
                  </a:lnTo>
                  <a:lnTo>
                    <a:pt x="3373259" y="269455"/>
                  </a:lnTo>
                  <a:lnTo>
                    <a:pt x="3375012" y="260769"/>
                  </a:lnTo>
                  <a:lnTo>
                    <a:pt x="3376257" y="252691"/>
                  </a:lnTo>
                  <a:lnTo>
                    <a:pt x="3376726" y="246888"/>
                  </a:lnTo>
                  <a:lnTo>
                    <a:pt x="3376726" y="244602"/>
                  </a:lnTo>
                  <a:lnTo>
                    <a:pt x="3376726" y="241401"/>
                  </a:lnTo>
                  <a:close/>
                </a:path>
                <a:path w="7419975" h="1043304">
                  <a:moveTo>
                    <a:pt x="3841178" y="14173"/>
                  </a:moveTo>
                  <a:lnTo>
                    <a:pt x="3791369" y="939"/>
                  </a:lnTo>
                  <a:lnTo>
                    <a:pt x="3778542" y="0"/>
                  </a:lnTo>
                  <a:lnTo>
                    <a:pt x="3776713" y="0"/>
                  </a:lnTo>
                  <a:lnTo>
                    <a:pt x="3774884" y="457"/>
                  </a:lnTo>
                  <a:lnTo>
                    <a:pt x="3771684" y="5486"/>
                  </a:lnTo>
                  <a:lnTo>
                    <a:pt x="3768941" y="13258"/>
                  </a:lnTo>
                  <a:lnTo>
                    <a:pt x="3767569" y="18745"/>
                  </a:lnTo>
                  <a:lnTo>
                    <a:pt x="3776853" y="20929"/>
                  </a:lnTo>
                  <a:lnTo>
                    <a:pt x="3785235" y="23837"/>
                  </a:lnTo>
                  <a:lnTo>
                    <a:pt x="3792321" y="27165"/>
                  </a:lnTo>
                  <a:lnTo>
                    <a:pt x="3797744" y="30632"/>
                  </a:lnTo>
                  <a:lnTo>
                    <a:pt x="3802773" y="34747"/>
                  </a:lnTo>
                  <a:lnTo>
                    <a:pt x="3805059" y="37490"/>
                  </a:lnTo>
                  <a:lnTo>
                    <a:pt x="3805059" y="166420"/>
                  </a:lnTo>
                  <a:lnTo>
                    <a:pt x="3746538" y="166420"/>
                  </a:lnTo>
                  <a:lnTo>
                    <a:pt x="3746538" y="39319"/>
                  </a:lnTo>
                  <a:lnTo>
                    <a:pt x="3744709" y="37033"/>
                  </a:lnTo>
                  <a:lnTo>
                    <a:pt x="3702393" y="28067"/>
                  </a:lnTo>
                  <a:lnTo>
                    <a:pt x="3688931" y="27432"/>
                  </a:lnTo>
                  <a:lnTo>
                    <a:pt x="3686645" y="27889"/>
                  </a:lnTo>
                  <a:lnTo>
                    <a:pt x="3683444" y="32918"/>
                  </a:lnTo>
                  <a:lnTo>
                    <a:pt x="3680701" y="39776"/>
                  </a:lnTo>
                  <a:lnTo>
                    <a:pt x="3679329" y="45262"/>
                  </a:lnTo>
                  <a:lnTo>
                    <a:pt x="3687076" y="47472"/>
                  </a:lnTo>
                  <a:lnTo>
                    <a:pt x="3694252" y="49898"/>
                  </a:lnTo>
                  <a:lnTo>
                    <a:pt x="3700488" y="52400"/>
                  </a:lnTo>
                  <a:lnTo>
                    <a:pt x="3710419" y="57607"/>
                  </a:lnTo>
                  <a:lnTo>
                    <a:pt x="3711333" y="61264"/>
                  </a:lnTo>
                  <a:lnTo>
                    <a:pt x="3711333" y="229514"/>
                  </a:lnTo>
                  <a:lnTo>
                    <a:pt x="3667048" y="240499"/>
                  </a:lnTo>
                  <a:lnTo>
                    <a:pt x="3622129" y="248196"/>
                  </a:lnTo>
                  <a:lnTo>
                    <a:pt x="3579863" y="252717"/>
                  </a:lnTo>
                  <a:lnTo>
                    <a:pt x="3543554" y="254203"/>
                  </a:lnTo>
                  <a:lnTo>
                    <a:pt x="3543554" y="101955"/>
                  </a:lnTo>
                  <a:lnTo>
                    <a:pt x="3664242" y="101955"/>
                  </a:lnTo>
                  <a:lnTo>
                    <a:pt x="3666185" y="94805"/>
                  </a:lnTo>
                  <a:lnTo>
                    <a:pt x="3667785" y="86296"/>
                  </a:lnTo>
                  <a:lnTo>
                    <a:pt x="3668877" y="78295"/>
                  </a:lnTo>
                  <a:lnTo>
                    <a:pt x="3669271" y="72694"/>
                  </a:lnTo>
                  <a:lnTo>
                    <a:pt x="3669271" y="68122"/>
                  </a:lnTo>
                  <a:lnTo>
                    <a:pt x="3666985" y="67208"/>
                  </a:lnTo>
                  <a:lnTo>
                    <a:pt x="3661499" y="67208"/>
                  </a:lnTo>
                  <a:lnTo>
                    <a:pt x="3623373" y="69913"/>
                  </a:lnTo>
                  <a:lnTo>
                    <a:pt x="3610749" y="70408"/>
                  </a:lnTo>
                  <a:lnTo>
                    <a:pt x="3539439" y="70408"/>
                  </a:lnTo>
                  <a:lnTo>
                    <a:pt x="3528682" y="69913"/>
                  </a:lnTo>
                  <a:lnTo>
                    <a:pt x="3503041" y="67703"/>
                  </a:lnTo>
                  <a:lnTo>
                    <a:pt x="3492804" y="67208"/>
                  </a:lnTo>
                  <a:lnTo>
                    <a:pt x="3486861" y="67208"/>
                  </a:lnTo>
                  <a:lnTo>
                    <a:pt x="3484575" y="86410"/>
                  </a:lnTo>
                  <a:lnTo>
                    <a:pt x="3493274" y="89115"/>
                  </a:lnTo>
                  <a:lnTo>
                    <a:pt x="3500399" y="93319"/>
                  </a:lnTo>
                  <a:lnTo>
                    <a:pt x="3505212" y="99339"/>
                  </a:lnTo>
                  <a:lnTo>
                    <a:pt x="3506978" y="107442"/>
                  </a:lnTo>
                  <a:lnTo>
                    <a:pt x="3506978" y="259232"/>
                  </a:lnTo>
                  <a:lnTo>
                    <a:pt x="3508273" y="271297"/>
                  </a:lnTo>
                  <a:lnTo>
                    <a:pt x="3512578" y="280035"/>
                  </a:lnTo>
                  <a:lnTo>
                    <a:pt x="3520478" y="285330"/>
                  </a:lnTo>
                  <a:lnTo>
                    <a:pt x="3532581" y="287121"/>
                  </a:lnTo>
                  <a:lnTo>
                    <a:pt x="3569957" y="285178"/>
                  </a:lnTo>
                  <a:lnTo>
                    <a:pt x="3614242" y="279463"/>
                  </a:lnTo>
                  <a:lnTo>
                    <a:pt x="3662388" y="270141"/>
                  </a:lnTo>
                  <a:lnTo>
                    <a:pt x="3711333" y="257403"/>
                  </a:lnTo>
                  <a:lnTo>
                    <a:pt x="3711333" y="424268"/>
                  </a:lnTo>
                  <a:lnTo>
                    <a:pt x="3718179" y="424980"/>
                  </a:lnTo>
                  <a:lnTo>
                    <a:pt x="3725570" y="425069"/>
                  </a:lnTo>
                  <a:lnTo>
                    <a:pt x="3732365" y="424662"/>
                  </a:lnTo>
                  <a:lnTo>
                    <a:pt x="3745166" y="383806"/>
                  </a:lnTo>
                  <a:lnTo>
                    <a:pt x="3746538" y="348843"/>
                  </a:lnTo>
                  <a:lnTo>
                    <a:pt x="3746538" y="196138"/>
                  </a:lnTo>
                  <a:lnTo>
                    <a:pt x="3805059" y="196138"/>
                  </a:lnTo>
                  <a:lnTo>
                    <a:pt x="3805059" y="437984"/>
                  </a:lnTo>
                  <a:lnTo>
                    <a:pt x="3812044" y="438696"/>
                  </a:lnTo>
                  <a:lnTo>
                    <a:pt x="3819753" y="438785"/>
                  </a:lnTo>
                  <a:lnTo>
                    <a:pt x="3826853" y="438378"/>
                  </a:lnTo>
                  <a:lnTo>
                    <a:pt x="3839807" y="397522"/>
                  </a:lnTo>
                  <a:lnTo>
                    <a:pt x="3841178" y="362559"/>
                  </a:lnTo>
                  <a:lnTo>
                    <a:pt x="3841178" y="14173"/>
                  </a:lnTo>
                  <a:close/>
                </a:path>
                <a:path w="7419975" h="1043304">
                  <a:moveTo>
                    <a:pt x="4248988" y="159105"/>
                  </a:moveTo>
                  <a:lnTo>
                    <a:pt x="4248531" y="155905"/>
                  </a:lnTo>
                  <a:lnTo>
                    <a:pt x="4244873" y="154533"/>
                  </a:lnTo>
                  <a:lnTo>
                    <a:pt x="4214723" y="143954"/>
                  </a:lnTo>
                  <a:lnTo>
                    <a:pt x="4169854" y="127558"/>
                  </a:lnTo>
                  <a:lnTo>
                    <a:pt x="4125557" y="111556"/>
                  </a:lnTo>
                  <a:lnTo>
                    <a:pt x="4154601" y="95084"/>
                  </a:lnTo>
                  <a:lnTo>
                    <a:pt x="4179671" y="78867"/>
                  </a:lnTo>
                  <a:lnTo>
                    <a:pt x="4199166" y="63334"/>
                  </a:lnTo>
                  <a:lnTo>
                    <a:pt x="4202506" y="59436"/>
                  </a:lnTo>
                  <a:lnTo>
                    <a:pt x="4211510" y="48920"/>
                  </a:lnTo>
                  <a:lnTo>
                    <a:pt x="4213237" y="42887"/>
                  </a:lnTo>
                  <a:lnTo>
                    <a:pt x="4212310" y="36296"/>
                  </a:lnTo>
                  <a:lnTo>
                    <a:pt x="4208805" y="30988"/>
                  </a:lnTo>
                  <a:lnTo>
                    <a:pt x="4206646" y="30200"/>
                  </a:lnTo>
                  <a:lnTo>
                    <a:pt x="4202823" y="28803"/>
                  </a:lnTo>
                  <a:lnTo>
                    <a:pt x="4194352" y="29019"/>
                  </a:lnTo>
                  <a:lnTo>
                    <a:pt x="4172788" y="29959"/>
                  </a:lnTo>
                  <a:lnTo>
                    <a:pt x="4163047" y="30175"/>
                  </a:lnTo>
                  <a:lnTo>
                    <a:pt x="4028630" y="30175"/>
                  </a:lnTo>
                  <a:lnTo>
                    <a:pt x="4014901" y="30200"/>
                  </a:lnTo>
                  <a:lnTo>
                    <a:pt x="4000792" y="30010"/>
                  </a:lnTo>
                  <a:lnTo>
                    <a:pt x="3986771" y="29210"/>
                  </a:lnTo>
                  <a:lnTo>
                    <a:pt x="3973309" y="27432"/>
                  </a:lnTo>
                  <a:lnTo>
                    <a:pt x="3971023" y="30632"/>
                  </a:lnTo>
                  <a:lnTo>
                    <a:pt x="3966451" y="40690"/>
                  </a:lnTo>
                  <a:lnTo>
                    <a:pt x="3966451" y="44805"/>
                  </a:lnTo>
                  <a:lnTo>
                    <a:pt x="3967365" y="46177"/>
                  </a:lnTo>
                  <a:lnTo>
                    <a:pt x="3968737" y="47091"/>
                  </a:lnTo>
                  <a:lnTo>
                    <a:pt x="3975252" y="51816"/>
                  </a:lnTo>
                  <a:lnTo>
                    <a:pt x="3983139" y="56756"/>
                  </a:lnTo>
                  <a:lnTo>
                    <a:pt x="3991368" y="61429"/>
                  </a:lnTo>
                  <a:lnTo>
                    <a:pt x="3998912" y="65379"/>
                  </a:lnTo>
                  <a:lnTo>
                    <a:pt x="4007688" y="62712"/>
                  </a:lnTo>
                  <a:lnTo>
                    <a:pt x="4016337" y="60871"/>
                  </a:lnTo>
                  <a:lnTo>
                    <a:pt x="4025074" y="59791"/>
                  </a:lnTo>
                  <a:lnTo>
                    <a:pt x="4034117" y="59436"/>
                  </a:lnTo>
                  <a:lnTo>
                    <a:pt x="4152531" y="59436"/>
                  </a:lnTo>
                  <a:lnTo>
                    <a:pt x="4113504" y="83553"/>
                  </a:lnTo>
                  <a:lnTo>
                    <a:pt x="4065867" y="108419"/>
                  </a:lnTo>
                  <a:lnTo>
                    <a:pt x="4015790" y="131914"/>
                  </a:lnTo>
                  <a:lnTo>
                    <a:pt x="3969461" y="151955"/>
                  </a:lnTo>
                  <a:lnTo>
                    <a:pt x="3933075" y="166420"/>
                  </a:lnTo>
                  <a:lnTo>
                    <a:pt x="3936276" y="172821"/>
                  </a:lnTo>
                  <a:lnTo>
                    <a:pt x="3941762" y="181965"/>
                  </a:lnTo>
                  <a:lnTo>
                    <a:pt x="3944505" y="185623"/>
                  </a:lnTo>
                  <a:lnTo>
                    <a:pt x="3946791" y="188823"/>
                  </a:lnTo>
                  <a:lnTo>
                    <a:pt x="3950449" y="190195"/>
                  </a:lnTo>
                  <a:lnTo>
                    <a:pt x="3955021" y="188366"/>
                  </a:lnTo>
                  <a:lnTo>
                    <a:pt x="3979976" y="178866"/>
                  </a:lnTo>
                  <a:lnTo>
                    <a:pt x="4014051" y="164820"/>
                  </a:lnTo>
                  <a:lnTo>
                    <a:pt x="4053713" y="147345"/>
                  </a:lnTo>
                  <a:lnTo>
                    <a:pt x="4095381" y="127558"/>
                  </a:lnTo>
                  <a:lnTo>
                    <a:pt x="4130116" y="141986"/>
                  </a:lnTo>
                  <a:lnTo>
                    <a:pt x="4163047" y="156527"/>
                  </a:lnTo>
                  <a:lnTo>
                    <a:pt x="4227957" y="186537"/>
                  </a:lnTo>
                  <a:lnTo>
                    <a:pt x="4233278" y="180822"/>
                  </a:lnTo>
                  <a:lnTo>
                    <a:pt x="4238587" y="174421"/>
                  </a:lnTo>
                  <a:lnTo>
                    <a:pt x="4243387" y="168021"/>
                  </a:lnTo>
                  <a:lnTo>
                    <a:pt x="4247159" y="162306"/>
                  </a:lnTo>
                  <a:lnTo>
                    <a:pt x="4248988" y="159105"/>
                  </a:lnTo>
                  <a:close/>
                </a:path>
                <a:path w="7419975" h="1043304">
                  <a:moveTo>
                    <a:pt x="4617491" y="33832"/>
                  </a:moveTo>
                  <a:lnTo>
                    <a:pt x="4615726" y="32461"/>
                  </a:lnTo>
                  <a:lnTo>
                    <a:pt x="4613376" y="30632"/>
                  </a:lnTo>
                  <a:lnTo>
                    <a:pt x="4606061" y="30632"/>
                  </a:lnTo>
                  <a:lnTo>
                    <a:pt x="4594631" y="30924"/>
                  </a:lnTo>
                  <a:lnTo>
                    <a:pt x="4580915" y="31508"/>
                  </a:lnTo>
                  <a:lnTo>
                    <a:pt x="4580915" y="62636"/>
                  </a:lnTo>
                  <a:lnTo>
                    <a:pt x="4580915" y="155905"/>
                  </a:lnTo>
                  <a:lnTo>
                    <a:pt x="4419066" y="155905"/>
                  </a:lnTo>
                  <a:lnTo>
                    <a:pt x="4419066" y="62636"/>
                  </a:lnTo>
                  <a:lnTo>
                    <a:pt x="4580915" y="62636"/>
                  </a:lnTo>
                  <a:lnTo>
                    <a:pt x="4580915" y="31508"/>
                  </a:lnTo>
                  <a:lnTo>
                    <a:pt x="4564913" y="32181"/>
                  </a:lnTo>
                  <a:lnTo>
                    <a:pt x="4553483" y="32461"/>
                  </a:lnTo>
                  <a:lnTo>
                    <a:pt x="4414952" y="32461"/>
                  </a:lnTo>
                  <a:lnTo>
                    <a:pt x="4404195" y="31965"/>
                  </a:lnTo>
                  <a:lnTo>
                    <a:pt x="4378566" y="29756"/>
                  </a:lnTo>
                  <a:lnTo>
                    <a:pt x="4368317" y="29260"/>
                  </a:lnTo>
                  <a:lnTo>
                    <a:pt x="4362374" y="29260"/>
                  </a:lnTo>
                  <a:lnTo>
                    <a:pt x="4360545" y="44348"/>
                  </a:lnTo>
                  <a:lnTo>
                    <a:pt x="4360088" y="48463"/>
                  </a:lnTo>
                  <a:lnTo>
                    <a:pt x="4368800" y="51168"/>
                  </a:lnTo>
                  <a:lnTo>
                    <a:pt x="4375924" y="55384"/>
                  </a:lnTo>
                  <a:lnTo>
                    <a:pt x="4380725" y="61391"/>
                  </a:lnTo>
                  <a:lnTo>
                    <a:pt x="4382490" y="69494"/>
                  </a:lnTo>
                  <a:lnTo>
                    <a:pt x="4382490" y="161391"/>
                  </a:lnTo>
                  <a:lnTo>
                    <a:pt x="4383900" y="172580"/>
                  </a:lnTo>
                  <a:lnTo>
                    <a:pt x="4387926" y="180251"/>
                  </a:lnTo>
                  <a:lnTo>
                    <a:pt x="4394263" y="184658"/>
                  </a:lnTo>
                  <a:lnTo>
                    <a:pt x="4402607" y="186080"/>
                  </a:lnTo>
                  <a:lnTo>
                    <a:pt x="4610633" y="186080"/>
                  </a:lnTo>
                  <a:lnTo>
                    <a:pt x="4617491" y="183337"/>
                  </a:lnTo>
                  <a:lnTo>
                    <a:pt x="4617491" y="155905"/>
                  </a:lnTo>
                  <a:lnTo>
                    <a:pt x="4617491" y="62636"/>
                  </a:lnTo>
                  <a:lnTo>
                    <a:pt x="4617491" y="33832"/>
                  </a:lnTo>
                  <a:close/>
                </a:path>
                <a:path w="7419975" h="1043304">
                  <a:moveTo>
                    <a:pt x="4642637" y="388607"/>
                  </a:moveTo>
                  <a:lnTo>
                    <a:pt x="4640351" y="387692"/>
                  </a:lnTo>
                  <a:lnTo>
                    <a:pt x="4634865" y="387692"/>
                  </a:lnTo>
                  <a:lnTo>
                    <a:pt x="4626610" y="388264"/>
                  </a:lnTo>
                  <a:lnTo>
                    <a:pt x="4596739" y="390779"/>
                  </a:lnTo>
                  <a:lnTo>
                    <a:pt x="4584116" y="391350"/>
                  </a:lnTo>
                  <a:lnTo>
                    <a:pt x="4424096" y="391350"/>
                  </a:lnTo>
                  <a:lnTo>
                    <a:pt x="4424096" y="307695"/>
                  </a:lnTo>
                  <a:lnTo>
                    <a:pt x="4422267" y="305409"/>
                  </a:lnTo>
                  <a:lnTo>
                    <a:pt x="4376674" y="297535"/>
                  </a:lnTo>
                  <a:lnTo>
                    <a:pt x="4364202" y="297180"/>
                  </a:lnTo>
                  <a:lnTo>
                    <a:pt x="4362374" y="297180"/>
                  </a:lnTo>
                  <a:lnTo>
                    <a:pt x="4355973" y="315010"/>
                  </a:lnTo>
                  <a:lnTo>
                    <a:pt x="4364088" y="316166"/>
                  </a:lnTo>
                  <a:lnTo>
                    <a:pt x="4371175" y="318096"/>
                  </a:lnTo>
                  <a:lnTo>
                    <a:pt x="4377067" y="320535"/>
                  </a:lnTo>
                  <a:lnTo>
                    <a:pt x="4381576" y="323240"/>
                  </a:lnTo>
                  <a:lnTo>
                    <a:pt x="4385691" y="325983"/>
                  </a:lnTo>
                  <a:lnTo>
                    <a:pt x="4386605" y="329184"/>
                  </a:lnTo>
                  <a:lnTo>
                    <a:pt x="4386605" y="391350"/>
                  </a:lnTo>
                  <a:lnTo>
                    <a:pt x="4388307" y="405015"/>
                  </a:lnTo>
                  <a:lnTo>
                    <a:pt x="4393692" y="414553"/>
                  </a:lnTo>
                  <a:lnTo>
                    <a:pt x="4403191" y="420154"/>
                  </a:lnTo>
                  <a:lnTo>
                    <a:pt x="4417238" y="421982"/>
                  </a:lnTo>
                  <a:lnTo>
                    <a:pt x="4637608" y="421982"/>
                  </a:lnTo>
                  <a:lnTo>
                    <a:pt x="4639551" y="414921"/>
                  </a:lnTo>
                  <a:lnTo>
                    <a:pt x="4641151" y="406552"/>
                  </a:lnTo>
                  <a:lnTo>
                    <a:pt x="4642231" y="398716"/>
                  </a:lnTo>
                  <a:lnTo>
                    <a:pt x="4642637" y="393179"/>
                  </a:lnTo>
                  <a:lnTo>
                    <a:pt x="4642637" y="391350"/>
                  </a:lnTo>
                  <a:lnTo>
                    <a:pt x="4642637" y="388607"/>
                  </a:lnTo>
                  <a:close/>
                </a:path>
                <a:path w="7419975" h="1043304">
                  <a:moveTo>
                    <a:pt x="4700702" y="221284"/>
                  </a:moveTo>
                  <a:lnTo>
                    <a:pt x="4698416" y="220370"/>
                  </a:lnTo>
                  <a:lnTo>
                    <a:pt x="4692015" y="220370"/>
                  </a:lnTo>
                  <a:lnTo>
                    <a:pt x="4682172" y="221005"/>
                  </a:lnTo>
                  <a:lnTo>
                    <a:pt x="4663668" y="222427"/>
                  </a:lnTo>
                  <a:lnTo>
                    <a:pt x="4639678" y="223837"/>
                  </a:lnTo>
                  <a:lnTo>
                    <a:pt x="4614900" y="224459"/>
                  </a:lnTo>
                  <a:lnTo>
                    <a:pt x="4353369" y="224332"/>
                  </a:lnTo>
                  <a:lnTo>
                    <a:pt x="4333519" y="223685"/>
                  </a:lnTo>
                  <a:lnTo>
                    <a:pt x="4315295" y="222161"/>
                  </a:lnTo>
                  <a:lnTo>
                    <a:pt x="4296181" y="219481"/>
                  </a:lnTo>
                  <a:lnTo>
                    <a:pt x="4296981" y="214287"/>
                  </a:lnTo>
                  <a:lnTo>
                    <a:pt x="4297451" y="208483"/>
                  </a:lnTo>
                  <a:lnTo>
                    <a:pt x="4297451" y="206197"/>
                  </a:lnTo>
                  <a:lnTo>
                    <a:pt x="4297451" y="202996"/>
                  </a:lnTo>
                  <a:lnTo>
                    <a:pt x="4295165" y="202082"/>
                  </a:lnTo>
                  <a:lnTo>
                    <a:pt x="4288764" y="202082"/>
                  </a:lnTo>
                  <a:lnTo>
                    <a:pt x="4278922" y="202717"/>
                  </a:lnTo>
                  <a:lnTo>
                    <a:pt x="4260418" y="204139"/>
                  </a:lnTo>
                  <a:lnTo>
                    <a:pt x="4236440" y="205549"/>
                  </a:lnTo>
                  <a:lnTo>
                    <a:pt x="4211536" y="206171"/>
                  </a:lnTo>
                  <a:lnTo>
                    <a:pt x="3950131" y="206057"/>
                  </a:lnTo>
                  <a:lnTo>
                    <a:pt x="3930269" y="205397"/>
                  </a:lnTo>
                  <a:lnTo>
                    <a:pt x="3912057" y="203885"/>
                  </a:lnTo>
                  <a:lnTo>
                    <a:pt x="3892842" y="201168"/>
                  </a:lnTo>
                  <a:lnTo>
                    <a:pt x="3889641" y="205282"/>
                  </a:lnTo>
                  <a:lnTo>
                    <a:pt x="3884612" y="212598"/>
                  </a:lnTo>
                  <a:lnTo>
                    <a:pt x="3884612" y="217627"/>
                  </a:lnTo>
                  <a:lnTo>
                    <a:pt x="3917632" y="241338"/>
                  </a:lnTo>
                  <a:lnTo>
                    <a:pt x="3928961" y="245973"/>
                  </a:lnTo>
                  <a:lnTo>
                    <a:pt x="3942550" y="242150"/>
                  </a:lnTo>
                  <a:lnTo>
                    <a:pt x="3955415" y="239115"/>
                  </a:lnTo>
                  <a:lnTo>
                    <a:pt x="3967861" y="237096"/>
                  </a:lnTo>
                  <a:lnTo>
                    <a:pt x="3980167" y="236372"/>
                  </a:lnTo>
                  <a:lnTo>
                    <a:pt x="4077093" y="236372"/>
                  </a:lnTo>
                  <a:lnTo>
                    <a:pt x="4077093" y="278434"/>
                  </a:lnTo>
                  <a:lnTo>
                    <a:pt x="4039920" y="288264"/>
                  </a:lnTo>
                  <a:lnTo>
                    <a:pt x="4012514" y="306666"/>
                  </a:lnTo>
                  <a:lnTo>
                    <a:pt x="3995572" y="331406"/>
                  </a:lnTo>
                  <a:lnTo>
                    <a:pt x="3989768" y="360273"/>
                  </a:lnTo>
                  <a:lnTo>
                    <a:pt x="3996817" y="391972"/>
                  </a:lnTo>
                  <a:lnTo>
                    <a:pt x="4017365" y="418503"/>
                  </a:lnTo>
                  <a:lnTo>
                    <a:pt x="4050525" y="436714"/>
                  </a:lnTo>
                  <a:lnTo>
                    <a:pt x="4095381" y="443471"/>
                  </a:lnTo>
                  <a:lnTo>
                    <a:pt x="4140238" y="436714"/>
                  </a:lnTo>
                  <a:lnTo>
                    <a:pt x="4173385" y="418503"/>
                  </a:lnTo>
                  <a:lnTo>
                    <a:pt x="4177411" y="413296"/>
                  </a:lnTo>
                  <a:lnTo>
                    <a:pt x="4193933" y="391972"/>
                  </a:lnTo>
                  <a:lnTo>
                    <a:pt x="4200995" y="360273"/>
                  </a:lnTo>
                  <a:lnTo>
                    <a:pt x="4195191" y="331597"/>
                  </a:lnTo>
                  <a:lnTo>
                    <a:pt x="4178579" y="307238"/>
                  </a:lnTo>
                  <a:lnTo>
                    <a:pt x="4178300" y="306832"/>
                  </a:lnTo>
                  <a:lnTo>
                    <a:pt x="4163961" y="297103"/>
                  </a:lnTo>
                  <a:lnTo>
                    <a:pt x="4163961" y="360273"/>
                  </a:lnTo>
                  <a:lnTo>
                    <a:pt x="4159478" y="380517"/>
                  </a:lnTo>
                  <a:lnTo>
                    <a:pt x="4146296" y="397408"/>
                  </a:lnTo>
                  <a:lnTo>
                    <a:pt x="4124807" y="409003"/>
                  </a:lnTo>
                  <a:lnTo>
                    <a:pt x="4095381" y="413296"/>
                  </a:lnTo>
                  <a:lnTo>
                    <a:pt x="4065955" y="409003"/>
                  </a:lnTo>
                  <a:lnTo>
                    <a:pt x="4044454" y="397408"/>
                  </a:lnTo>
                  <a:lnTo>
                    <a:pt x="4031272" y="380517"/>
                  </a:lnTo>
                  <a:lnTo>
                    <a:pt x="4026801" y="360273"/>
                  </a:lnTo>
                  <a:lnTo>
                    <a:pt x="4031272" y="340017"/>
                  </a:lnTo>
                  <a:lnTo>
                    <a:pt x="4044454" y="323126"/>
                  </a:lnTo>
                  <a:lnTo>
                    <a:pt x="4065955" y="311531"/>
                  </a:lnTo>
                  <a:lnTo>
                    <a:pt x="4095381" y="307238"/>
                  </a:lnTo>
                  <a:lnTo>
                    <a:pt x="4124807" y="311531"/>
                  </a:lnTo>
                  <a:lnTo>
                    <a:pt x="4146296" y="323126"/>
                  </a:lnTo>
                  <a:lnTo>
                    <a:pt x="4159478" y="340017"/>
                  </a:lnTo>
                  <a:lnTo>
                    <a:pt x="4163961" y="360273"/>
                  </a:lnTo>
                  <a:lnTo>
                    <a:pt x="4163961" y="297103"/>
                  </a:lnTo>
                  <a:lnTo>
                    <a:pt x="4151033" y="288328"/>
                  </a:lnTo>
                  <a:lnTo>
                    <a:pt x="4114127" y="278434"/>
                  </a:lnTo>
                  <a:lnTo>
                    <a:pt x="4114127" y="236372"/>
                  </a:lnTo>
                  <a:lnTo>
                    <a:pt x="4221111" y="236372"/>
                  </a:lnTo>
                  <a:lnTo>
                    <a:pt x="4238993" y="236601"/>
                  </a:lnTo>
                  <a:lnTo>
                    <a:pt x="4257218" y="237172"/>
                  </a:lnTo>
                  <a:lnTo>
                    <a:pt x="4289590" y="238569"/>
                  </a:lnTo>
                  <a:lnTo>
                    <a:pt x="4290593" y="239572"/>
                  </a:lnTo>
                  <a:lnTo>
                    <a:pt x="4299610" y="247472"/>
                  </a:lnTo>
                  <a:lnTo>
                    <a:pt x="4309859" y="254139"/>
                  </a:lnTo>
                  <a:lnTo>
                    <a:pt x="4320883" y="259689"/>
                  </a:lnTo>
                  <a:lnTo>
                    <a:pt x="4332198" y="264261"/>
                  </a:lnTo>
                  <a:lnTo>
                    <a:pt x="4345800" y="260438"/>
                  </a:lnTo>
                  <a:lnTo>
                    <a:pt x="4358665" y="257403"/>
                  </a:lnTo>
                  <a:lnTo>
                    <a:pt x="4371098" y="255384"/>
                  </a:lnTo>
                  <a:lnTo>
                    <a:pt x="4383405" y="254660"/>
                  </a:lnTo>
                  <a:lnTo>
                    <a:pt x="4482160" y="254660"/>
                  </a:lnTo>
                  <a:lnTo>
                    <a:pt x="4482160" y="351586"/>
                  </a:lnTo>
                  <a:lnTo>
                    <a:pt x="4489145" y="352285"/>
                  </a:lnTo>
                  <a:lnTo>
                    <a:pt x="4514164" y="343357"/>
                  </a:lnTo>
                  <a:lnTo>
                    <a:pt x="4515917" y="329425"/>
                  </a:lnTo>
                  <a:lnTo>
                    <a:pt x="4517542" y="312839"/>
                  </a:lnTo>
                  <a:lnTo>
                    <a:pt x="4518723" y="296418"/>
                  </a:lnTo>
                  <a:lnTo>
                    <a:pt x="4519193" y="283006"/>
                  </a:lnTo>
                  <a:lnTo>
                    <a:pt x="4519193" y="254660"/>
                  </a:lnTo>
                  <a:lnTo>
                    <a:pt x="4624349" y="254660"/>
                  </a:lnTo>
                  <a:lnTo>
                    <a:pt x="4642231" y="254889"/>
                  </a:lnTo>
                  <a:lnTo>
                    <a:pt x="4660468" y="255460"/>
                  </a:lnTo>
                  <a:lnTo>
                    <a:pt x="4695215" y="256946"/>
                  </a:lnTo>
                  <a:lnTo>
                    <a:pt x="4695812" y="254660"/>
                  </a:lnTo>
                  <a:lnTo>
                    <a:pt x="4697222" y="249339"/>
                  </a:lnTo>
                  <a:lnTo>
                    <a:pt x="4698987" y="240652"/>
                  </a:lnTo>
                  <a:lnTo>
                    <a:pt x="4700232" y="232575"/>
                  </a:lnTo>
                  <a:lnTo>
                    <a:pt x="4700702" y="226771"/>
                  </a:lnTo>
                  <a:lnTo>
                    <a:pt x="4700702" y="224485"/>
                  </a:lnTo>
                  <a:lnTo>
                    <a:pt x="4700702" y="221284"/>
                  </a:lnTo>
                  <a:close/>
                </a:path>
                <a:path w="7419975" h="1043304">
                  <a:moveTo>
                    <a:pt x="4963122" y="64465"/>
                  </a:moveTo>
                  <a:lnTo>
                    <a:pt x="4960836" y="63550"/>
                  </a:lnTo>
                  <a:lnTo>
                    <a:pt x="4955349" y="63550"/>
                  </a:lnTo>
                  <a:lnTo>
                    <a:pt x="4947107" y="64122"/>
                  </a:lnTo>
                  <a:lnTo>
                    <a:pt x="4917224" y="66636"/>
                  </a:lnTo>
                  <a:lnTo>
                    <a:pt x="4905083" y="67195"/>
                  </a:lnTo>
                  <a:lnTo>
                    <a:pt x="4863452" y="67183"/>
                  </a:lnTo>
                  <a:lnTo>
                    <a:pt x="4863452" y="21488"/>
                  </a:lnTo>
                  <a:lnTo>
                    <a:pt x="4862080" y="20574"/>
                  </a:lnTo>
                  <a:lnTo>
                    <a:pt x="4822850" y="12128"/>
                  </a:lnTo>
                  <a:lnTo>
                    <a:pt x="4815002" y="11430"/>
                  </a:lnTo>
                  <a:lnTo>
                    <a:pt x="4813173" y="11430"/>
                  </a:lnTo>
                  <a:lnTo>
                    <a:pt x="4805400" y="28803"/>
                  </a:lnTo>
                  <a:lnTo>
                    <a:pt x="4815522" y="31940"/>
                  </a:lnTo>
                  <a:lnTo>
                    <a:pt x="4822660" y="36068"/>
                  </a:lnTo>
                  <a:lnTo>
                    <a:pt x="4826863" y="41465"/>
                  </a:lnTo>
                  <a:lnTo>
                    <a:pt x="4828260" y="48463"/>
                  </a:lnTo>
                  <a:lnTo>
                    <a:pt x="4828260" y="67157"/>
                  </a:lnTo>
                  <a:lnTo>
                    <a:pt x="4762817" y="67132"/>
                  </a:lnTo>
                  <a:lnTo>
                    <a:pt x="4747336" y="66573"/>
                  </a:lnTo>
                  <a:lnTo>
                    <a:pt x="4731842" y="65087"/>
                  </a:lnTo>
                  <a:lnTo>
                    <a:pt x="4718075" y="62179"/>
                  </a:lnTo>
                  <a:lnTo>
                    <a:pt x="4714875" y="66294"/>
                  </a:lnTo>
                  <a:lnTo>
                    <a:pt x="4710760" y="74980"/>
                  </a:lnTo>
                  <a:lnTo>
                    <a:pt x="4710760" y="79095"/>
                  </a:lnTo>
                  <a:lnTo>
                    <a:pt x="4745050" y="103784"/>
                  </a:lnTo>
                  <a:lnTo>
                    <a:pt x="4754702" y="100330"/>
                  </a:lnTo>
                  <a:lnTo>
                    <a:pt x="4765332" y="98069"/>
                  </a:lnTo>
                  <a:lnTo>
                    <a:pt x="4775200" y="96837"/>
                  </a:lnTo>
                  <a:lnTo>
                    <a:pt x="4782540" y="96469"/>
                  </a:lnTo>
                  <a:lnTo>
                    <a:pt x="4907800" y="96469"/>
                  </a:lnTo>
                  <a:lnTo>
                    <a:pt x="4920551" y="96494"/>
                  </a:lnTo>
                  <a:lnTo>
                    <a:pt x="4932946" y="96634"/>
                  </a:lnTo>
                  <a:lnTo>
                    <a:pt x="4945354" y="97053"/>
                  </a:lnTo>
                  <a:lnTo>
                    <a:pt x="4958092" y="97840"/>
                  </a:lnTo>
                  <a:lnTo>
                    <a:pt x="4958473" y="96469"/>
                  </a:lnTo>
                  <a:lnTo>
                    <a:pt x="4960036" y="90766"/>
                  </a:lnTo>
                  <a:lnTo>
                    <a:pt x="4961636" y="82410"/>
                  </a:lnTo>
                  <a:lnTo>
                    <a:pt x="4962728" y="74561"/>
                  </a:lnTo>
                  <a:lnTo>
                    <a:pt x="4963122" y="69037"/>
                  </a:lnTo>
                  <a:lnTo>
                    <a:pt x="4963122" y="67208"/>
                  </a:lnTo>
                  <a:lnTo>
                    <a:pt x="4963122" y="64465"/>
                  </a:lnTo>
                  <a:close/>
                </a:path>
                <a:path w="7419975" h="1043304">
                  <a:moveTo>
                    <a:pt x="5113083" y="172364"/>
                  </a:moveTo>
                  <a:lnTo>
                    <a:pt x="5110797" y="171450"/>
                  </a:lnTo>
                  <a:lnTo>
                    <a:pt x="5104396" y="171450"/>
                  </a:lnTo>
                  <a:lnTo>
                    <a:pt x="5096903" y="172161"/>
                  </a:lnTo>
                  <a:lnTo>
                    <a:pt x="5083543" y="173736"/>
                  </a:lnTo>
                  <a:lnTo>
                    <a:pt x="5067681" y="175310"/>
                  </a:lnTo>
                  <a:lnTo>
                    <a:pt x="5052733" y="176022"/>
                  </a:lnTo>
                  <a:lnTo>
                    <a:pt x="5040846" y="176022"/>
                  </a:lnTo>
                  <a:lnTo>
                    <a:pt x="5040846" y="14630"/>
                  </a:lnTo>
                  <a:lnTo>
                    <a:pt x="5039017" y="12801"/>
                  </a:lnTo>
                  <a:lnTo>
                    <a:pt x="4988725" y="1003"/>
                  </a:lnTo>
                  <a:lnTo>
                    <a:pt x="4975466" y="0"/>
                  </a:lnTo>
                  <a:lnTo>
                    <a:pt x="4973637" y="0"/>
                  </a:lnTo>
                  <a:lnTo>
                    <a:pt x="4971808" y="457"/>
                  </a:lnTo>
                  <a:lnTo>
                    <a:pt x="4970437" y="2743"/>
                  </a:lnTo>
                  <a:lnTo>
                    <a:pt x="4968608" y="5486"/>
                  </a:lnTo>
                  <a:lnTo>
                    <a:pt x="4965865" y="12801"/>
                  </a:lnTo>
                  <a:lnTo>
                    <a:pt x="4964493" y="18288"/>
                  </a:lnTo>
                  <a:lnTo>
                    <a:pt x="4974056" y="20802"/>
                  </a:lnTo>
                  <a:lnTo>
                    <a:pt x="4983010" y="23952"/>
                  </a:lnTo>
                  <a:lnTo>
                    <a:pt x="4990604" y="27355"/>
                  </a:lnTo>
                  <a:lnTo>
                    <a:pt x="4996040" y="30632"/>
                  </a:lnTo>
                  <a:lnTo>
                    <a:pt x="5001526" y="34747"/>
                  </a:lnTo>
                  <a:lnTo>
                    <a:pt x="5003812" y="36576"/>
                  </a:lnTo>
                  <a:lnTo>
                    <a:pt x="5003812" y="293065"/>
                  </a:lnTo>
                  <a:lnTo>
                    <a:pt x="4969649" y="298958"/>
                  </a:lnTo>
                  <a:lnTo>
                    <a:pt x="4933810" y="304266"/>
                  </a:lnTo>
                  <a:lnTo>
                    <a:pt x="4897539" y="308876"/>
                  </a:lnTo>
                  <a:lnTo>
                    <a:pt x="4862080" y="312724"/>
                  </a:lnTo>
                  <a:lnTo>
                    <a:pt x="4862080" y="270662"/>
                  </a:lnTo>
                  <a:lnTo>
                    <a:pt x="4892205" y="260451"/>
                  </a:lnTo>
                  <a:lnTo>
                    <a:pt x="4914773" y="242824"/>
                  </a:lnTo>
                  <a:lnTo>
                    <a:pt x="4915090" y="242316"/>
                  </a:lnTo>
                  <a:lnTo>
                    <a:pt x="4928946" y="219798"/>
                  </a:lnTo>
                  <a:lnTo>
                    <a:pt x="4933861" y="193395"/>
                  </a:lnTo>
                  <a:lnTo>
                    <a:pt x="4927549" y="163550"/>
                  </a:lnTo>
                  <a:lnTo>
                    <a:pt x="4913744" y="144475"/>
                  </a:lnTo>
                  <a:lnTo>
                    <a:pt x="4909401" y="138468"/>
                  </a:lnTo>
                  <a:lnTo>
                    <a:pt x="4897285" y="131203"/>
                  </a:lnTo>
                  <a:lnTo>
                    <a:pt x="4897285" y="193395"/>
                  </a:lnTo>
                  <a:lnTo>
                    <a:pt x="4893475" y="211836"/>
                  </a:lnTo>
                  <a:lnTo>
                    <a:pt x="4882540" y="227457"/>
                  </a:lnTo>
                  <a:lnTo>
                    <a:pt x="4865268" y="238264"/>
                  </a:lnTo>
                  <a:lnTo>
                    <a:pt x="4842421" y="242316"/>
                  </a:lnTo>
                  <a:lnTo>
                    <a:pt x="4819586" y="238264"/>
                  </a:lnTo>
                  <a:lnTo>
                    <a:pt x="4802314" y="227457"/>
                  </a:lnTo>
                  <a:lnTo>
                    <a:pt x="4791380" y="211836"/>
                  </a:lnTo>
                  <a:lnTo>
                    <a:pt x="4787570" y="193395"/>
                  </a:lnTo>
                  <a:lnTo>
                    <a:pt x="4791380" y="174942"/>
                  </a:lnTo>
                  <a:lnTo>
                    <a:pt x="4802314" y="159334"/>
                  </a:lnTo>
                  <a:lnTo>
                    <a:pt x="4819586" y="148513"/>
                  </a:lnTo>
                  <a:lnTo>
                    <a:pt x="4842421" y="144475"/>
                  </a:lnTo>
                  <a:lnTo>
                    <a:pt x="4865268" y="148513"/>
                  </a:lnTo>
                  <a:lnTo>
                    <a:pt x="4882540" y="159334"/>
                  </a:lnTo>
                  <a:lnTo>
                    <a:pt x="4893475" y="174942"/>
                  </a:lnTo>
                  <a:lnTo>
                    <a:pt x="4897285" y="193395"/>
                  </a:lnTo>
                  <a:lnTo>
                    <a:pt x="4897285" y="131203"/>
                  </a:lnTo>
                  <a:lnTo>
                    <a:pt x="4880635" y="121196"/>
                  </a:lnTo>
                  <a:lnTo>
                    <a:pt x="4842421" y="114757"/>
                  </a:lnTo>
                  <a:lnTo>
                    <a:pt x="4804219" y="121196"/>
                  </a:lnTo>
                  <a:lnTo>
                    <a:pt x="4775454" y="138468"/>
                  </a:lnTo>
                  <a:lnTo>
                    <a:pt x="4757305" y="163550"/>
                  </a:lnTo>
                  <a:lnTo>
                    <a:pt x="4750994" y="193395"/>
                  </a:lnTo>
                  <a:lnTo>
                    <a:pt x="4756074" y="220129"/>
                  </a:lnTo>
                  <a:lnTo>
                    <a:pt x="4770704" y="243344"/>
                  </a:lnTo>
                  <a:lnTo>
                    <a:pt x="4793996" y="260896"/>
                  </a:lnTo>
                  <a:lnTo>
                    <a:pt x="4825060" y="270662"/>
                  </a:lnTo>
                  <a:lnTo>
                    <a:pt x="4825060" y="315468"/>
                  </a:lnTo>
                  <a:lnTo>
                    <a:pt x="4812982" y="316331"/>
                  </a:lnTo>
                  <a:lnTo>
                    <a:pt x="4801514" y="316890"/>
                  </a:lnTo>
                  <a:lnTo>
                    <a:pt x="4790719" y="317195"/>
                  </a:lnTo>
                  <a:lnTo>
                    <a:pt x="4757458" y="317550"/>
                  </a:lnTo>
                  <a:lnTo>
                    <a:pt x="4737671" y="317347"/>
                  </a:lnTo>
                  <a:lnTo>
                    <a:pt x="4719180" y="316204"/>
                  </a:lnTo>
                  <a:lnTo>
                    <a:pt x="4699787" y="313639"/>
                  </a:lnTo>
                  <a:lnTo>
                    <a:pt x="4697044" y="316839"/>
                  </a:lnTo>
                  <a:lnTo>
                    <a:pt x="4691100" y="325526"/>
                  </a:lnTo>
                  <a:lnTo>
                    <a:pt x="4691164" y="330238"/>
                  </a:lnTo>
                  <a:lnTo>
                    <a:pt x="4692015" y="331927"/>
                  </a:lnTo>
                  <a:lnTo>
                    <a:pt x="4693386" y="332841"/>
                  </a:lnTo>
                  <a:lnTo>
                    <a:pt x="4702467" y="339445"/>
                  </a:lnTo>
                  <a:lnTo>
                    <a:pt x="4712868" y="345922"/>
                  </a:lnTo>
                  <a:lnTo>
                    <a:pt x="4724044" y="351802"/>
                  </a:lnTo>
                  <a:lnTo>
                    <a:pt x="4735449" y="356616"/>
                  </a:lnTo>
                  <a:lnTo>
                    <a:pt x="4745482" y="354215"/>
                  </a:lnTo>
                  <a:lnTo>
                    <a:pt x="4757445" y="351866"/>
                  </a:lnTo>
                  <a:lnTo>
                    <a:pt x="4771898" y="349605"/>
                  </a:lnTo>
                  <a:lnTo>
                    <a:pt x="4789398" y="347472"/>
                  </a:lnTo>
                  <a:lnTo>
                    <a:pt x="4878603" y="337985"/>
                  </a:lnTo>
                  <a:lnTo>
                    <a:pt x="4941836" y="330238"/>
                  </a:lnTo>
                  <a:lnTo>
                    <a:pt x="5003812" y="320954"/>
                  </a:lnTo>
                  <a:lnTo>
                    <a:pt x="5003812" y="437984"/>
                  </a:lnTo>
                  <a:lnTo>
                    <a:pt x="5010797" y="438696"/>
                  </a:lnTo>
                  <a:lnTo>
                    <a:pt x="5039017" y="397522"/>
                  </a:lnTo>
                  <a:lnTo>
                    <a:pt x="5040846" y="362559"/>
                  </a:lnTo>
                  <a:lnTo>
                    <a:pt x="5040846" y="320954"/>
                  </a:lnTo>
                  <a:lnTo>
                    <a:pt x="5040846" y="317550"/>
                  </a:lnTo>
                  <a:lnTo>
                    <a:pt x="5040846" y="312724"/>
                  </a:lnTo>
                  <a:lnTo>
                    <a:pt x="5040846" y="204825"/>
                  </a:lnTo>
                  <a:lnTo>
                    <a:pt x="5107597" y="204825"/>
                  </a:lnTo>
                  <a:lnTo>
                    <a:pt x="5109616" y="197713"/>
                  </a:lnTo>
                  <a:lnTo>
                    <a:pt x="5111369" y="190131"/>
                  </a:lnTo>
                  <a:lnTo>
                    <a:pt x="5112613" y="183159"/>
                  </a:lnTo>
                  <a:lnTo>
                    <a:pt x="5113083" y="177850"/>
                  </a:lnTo>
                  <a:lnTo>
                    <a:pt x="5113083" y="176022"/>
                  </a:lnTo>
                  <a:lnTo>
                    <a:pt x="5113083" y="172364"/>
                  </a:lnTo>
                  <a:close/>
                </a:path>
                <a:path w="7419975" h="1043304">
                  <a:moveTo>
                    <a:pt x="5356314" y="137617"/>
                  </a:moveTo>
                  <a:lnTo>
                    <a:pt x="5348656" y="99949"/>
                  </a:lnTo>
                  <a:lnTo>
                    <a:pt x="5329771" y="73609"/>
                  </a:lnTo>
                  <a:lnTo>
                    <a:pt x="5327281" y="70116"/>
                  </a:lnTo>
                  <a:lnTo>
                    <a:pt x="5318823" y="65049"/>
                  </a:lnTo>
                  <a:lnTo>
                    <a:pt x="5318823" y="137617"/>
                  </a:lnTo>
                  <a:lnTo>
                    <a:pt x="5313870" y="162661"/>
                  </a:lnTo>
                  <a:lnTo>
                    <a:pt x="5300129" y="182994"/>
                  </a:lnTo>
                  <a:lnTo>
                    <a:pt x="5279275" y="196634"/>
                  </a:lnTo>
                  <a:lnTo>
                    <a:pt x="5252986" y="201625"/>
                  </a:lnTo>
                  <a:lnTo>
                    <a:pt x="5226685" y="196634"/>
                  </a:lnTo>
                  <a:lnTo>
                    <a:pt x="5205831" y="182994"/>
                  </a:lnTo>
                  <a:lnTo>
                    <a:pt x="5192103" y="162661"/>
                  </a:lnTo>
                  <a:lnTo>
                    <a:pt x="5187150" y="137617"/>
                  </a:lnTo>
                  <a:lnTo>
                    <a:pt x="5192103" y="112572"/>
                  </a:lnTo>
                  <a:lnTo>
                    <a:pt x="5205831" y="92240"/>
                  </a:lnTo>
                  <a:lnTo>
                    <a:pt x="5226685" y="78600"/>
                  </a:lnTo>
                  <a:lnTo>
                    <a:pt x="5252986" y="73609"/>
                  </a:lnTo>
                  <a:lnTo>
                    <a:pt x="5279275" y="78600"/>
                  </a:lnTo>
                  <a:lnTo>
                    <a:pt x="5300129" y="92240"/>
                  </a:lnTo>
                  <a:lnTo>
                    <a:pt x="5313870" y="112572"/>
                  </a:lnTo>
                  <a:lnTo>
                    <a:pt x="5318823" y="137617"/>
                  </a:lnTo>
                  <a:lnTo>
                    <a:pt x="5318823" y="65049"/>
                  </a:lnTo>
                  <a:lnTo>
                    <a:pt x="5294592" y="50495"/>
                  </a:lnTo>
                  <a:lnTo>
                    <a:pt x="5252986" y="43434"/>
                  </a:lnTo>
                  <a:lnTo>
                    <a:pt x="5211381" y="50495"/>
                  </a:lnTo>
                  <a:lnTo>
                    <a:pt x="5178691" y="70116"/>
                  </a:lnTo>
                  <a:lnTo>
                    <a:pt x="5157317" y="99949"/>
                  </a:lnTo>
                  <a:lnTo>
                    <a:pt x="5149659" y="137617"/>
                  </a:lnTo>
                  <a:lnTo>
                    <a:pt x="5157317" y="175285"/>
                  </a:lnTo>
                  <a:lnTo>
                    <a:pt x="5178691" y="205105"/>
                  </a:lnTo>
                  <a:lnTo>
                    <a:pt x="5211381" y="224726"/>
                  </a:lnTo>
                  <a:lnTo>
                    <a:pt x="5252986" y="231800"/>
                  </a:lnTo>
                  <a:lnTo>
                    <a:pt x="5294592" y="224726"/>
                  </a:lnTo>
                  <a:lnTo>
                    <a:pt x="5327281" y="205105"/>
                  </a:lnTo>
                  <a:lnTo>
                    <a:pt x="5329771" y="201625"/>
                  </a:lnTo>
                  <a:lnTo>
                    <a:pt x="5348656" y="175285"/>
                  </a:lnTo>
                  <a:lnTo>
                    <a:pt x="5356314" y="137617"/>
                  </a:lnTo>
                  <a:close/>
                </a:path>
                <a:path w="7419975" h="1043304">
                  <a:moveTo>
                    <a:pt x="5454142" y="14630"/>
                  </a:moveTo>
                  <a:lnTo>
                    <a:pt x="5402034" y="1003"/>
                  </a:lnTo>
                  <a:lnTo>
                    <a:pt x="5388775" y="0"/>
                  </a:lnTo>
                  <a:lnTo>
                    <a:pt x="5386946" y="0"/>
                  </a:lnTo>
                  <a:lnTo>
                    <a:pt x="5385117" y="457"/>
                  </a:lnTo>
                  <a:lnTo>
                    <a:pt x="5383746" y="2743"/>
                  </a:lnTo>
                  <a:lnTo>
                    <a:pt x="5381917" y="5486"/>
                  </a:lnTo>
                  <a:lnTo>
                    <a:pt x="5379174" y="13716"/>
                  </a:lnTo>
                  <a:lnTo>
                    <a:pt x="5377802" y="19202"/>
                  </a:lnTo>
                  <a:lnTo>
                    <a:pt x="5387352" y="21717"/>
                  </a:lnTo>
                  <a:lnTo>
                    <a:pt x="5396319" y="24866"/>
                  </a:lnTo>
                  <a:lnTo>
                    <a:pt x="5403901" y="28270"/>
                  </a:lnTo>
                  <a:lnTo>
                    <a:pt x="5409349" y="31546"/>
                  </a:lnTo>
                  <a:lnTo>
                    <a:pt x="5414835" y="35661"/>
                  </a:lnTo>
                  <a:lnTo>
                    <a:pt x="5417121" y="37490"/>
                  </a:lnTo>
                  <a:lnTo>
                    <a:pt x="5417121" y="263347"/>
                  </a:lnTo>
                  <a:lnTo>
                    <a:pt x="5370830" y="271538"/>
                  </a:lnTo>
                  <a:lnTo>
                    <a:pt x="5321770" y="278472"/>
                  </a:lnTo>
                  <a:lnTo>
                    <a:pt x="5273002" y="283946"/>
                  </a:lnTo>
                  <a:lnTo>
                    <a:pt x="5227574" y="287807"/>
                  </a:lnTo>
                  <a:lnTo>
                    <a:pt x="5188521" y="289864"/>
                  </a:lnTo>
                  <a:lnTo>
                    <a:pt x="5165268" y="290322"/>
                  </a:lnTo>
                  <a:lnTo>
                    <a:pt x="5145481" y="290093"/>
                  </a:lnTo>
                  <a:lnTo>
                    <a:pt x="5126990" y="288836"/>
                  </a:lnTo>
                  <a:lnTo>
                    <a:pt x="5107597" y="286207"/>
                  </a:lnTo>
                  <a:lnTo>
                    <a:pt x="5104854" y="289407"/>
                  </a:lnTo>
                  <a:lnTo>
                    <a:pt x="5098910" y="298094"/>
                  </a:lnTo>
                  <a:lnTo>
                    <a:pt x="5098910" y="302666"/>
                  </a:lnTo>
                  <a:lnTo>
                    <a:pt x="5131867" y="324370"/>
                  </a:lnTo>
                  <a:lnTo>
                    <a:pt x="5143258" y="329184"/>
                  </a:lnTo>
                  <a:lnTo>
                    <a:pt x="5153291" y="326783"/>
                  </a:lnTo>
                  <a:lnTo>
                    <a:pt x="5165255" y="324434"/>
                  </a:lnTo>
                  <a:lnTo>
                    <a:pt x="5179707" y="322173"/>
                  </a:lnTo>
                  <a:lnTo>
                    <a:pt x="5289334" y="309689"/>
                  </a:lnTo>
                  <a:lnTo>
                    <a:pt x="5354332" y="301066"/>
                  </a:lnTo>
                  <a:lnTo>
                    <a:pt x="5417121" y="290779"/>
                  </a:lnTo>
                  <a:lnTo>
                    <a:pt x="5417121" y="437984"/>
                  </a:lnTo>
                  <a:lnTo>
                    <a:pt x="5424094" y="438696"/>
                  </a:lnTo>
                  <a:lnTo>
                    <a:pt x="5452313" y="397522"/>
                  </a:lnTo>
                  <a:lnTo>
                    <a:pt x="5454142" y="362559"/>
                  </a:lnTo>
                  <a:lnTo>
                    <a:pt x="5454142" y="290779"/>
                  </a:lnTo>
                  <a:lnTo>
                    <a:pt x="5454142" y="290322"/>
                  </a:lnTo>
                  <a:lnTo>
                    <a:pt x="5454142" y="14630"/>
                  </a:lnTo>
                  <a:close/>
                </a:path>
                <a:path w="7419975" h="1043304">
                  <a:moveTo>
                    <a:pt x="5865228" y="62179"/>
                  </a:moveTo>
                  <a:lnTo>
                    <a:pt x="5862942" y="61264"/>
                  </a:lnTo>
                  <a:lnTo>
                    <a:pt x="5857456" y="61264"/>
                  </a:lnTo>
                  <a:lnTo>
                    <a:pt x="5849201" y="61836"/>
                  </a:lnTo>
                  <a:lnTo>
                    <a:pt x="5819330" y="64350"/>
                  </a:lnTo>
                  <a:lnTo>
                    <a:pt x="5807189" y="64909"/>
                  </a:lnTo>
                  <a:lnTo>
                    <a:pt x="5764187" y="64897"/>
                  </a:lnTo>
                  <a:lnTo>
                    <a:pt x="5764187" y="16916"/>
                  </a:lnTo>
                  <a:lnTo>
                    <a:pt x="5762815" y="16002"/>
                  </a:lnTo>
                  <a:lnTo>
                    <a:pt x="5723572" y="7556"/>
                  </a:lnTo>
                  <a:lnTo>
                    <a:pt x="5715724" y="6858"/>
                  </a:lnTo>
                  <a:lnTo>
                    <a:pt x="5713895" y="6858"/>
                  </a:lnTo>
                  <a:lnTo>
                    <a:pt x="5706122" y="24231"/>
                  </a:lnTo>
                  <a:lnTo>
                    <a:pt x="5716206" y="27355"/>
                  </a:lnTo>
                  <a:lnTo>
                    <a:pt x="5723382" y="31496"/>
                  </a:lnTo>
                  <a:lnTo>
                    <a:pt x="5727598" y="36893"/>
                  </a:lnTo>
                  <a:lnTo>
                    <a:pt x="5728982" y="43891"/>
                  </a:lnTo>
                  <a:lnTo>
                    <a:pt x="5728982" y="64871"/>
                  </a:lnTo>
                  <a:lnTo>
                    <a:pt x="5663095" y="64846"/>
                  </a:lnTo>
                  <a:lnTo>
                    <a:pt x="5647601" y="64300"/>
                  </a:lnTo>
                  <a:lnTo>
                    <a:pt x="5632120" y="62801"/>
                  </a:lnTo>
                  <a:lnTo>
                    <a:pt x="5618340" y="59893"/>
                  </a:lnTo>
                  <a:lnTo>
                    <a:pt x="5615140" y="64008"/>
                  </a:lnTo>
                  <a:lnTo>
                    <a:pt x="5611025" y="72694"/>
                  </a:lnTo>
                  <a:lnTo>
                    <a:pt x="5611025" y="76809"/>
                  </a:lnTo>
                  <a:lnTo>
                    <a:pt x="5645315" y="101498"/>
                  </a:lnTo>
                  <a:lnTo>
                    <a:pt x="5654967" y="98044"/>
                  </a:lnTo>
                  <a:lnTo>
                    <a:pt x="5665609" y="95783"/>
                  </a:lnTo>
                  <a:lnTo>
                    <a:pt x="5675465" y="94551"/>
                  </a:lnTo>
                  <a:lnTo>
                    <a:pt x="5682805" y="94183"/>
                  </a:lnTo>
                  <a:lnTo>
                    <a:pt x="5809907" y="94183"/>
                  </a:lnTo>
                  <a:lnTo>
                    <a:pt x="5822645" y="94208"/>
                  </a:lnTo>
                  <a:lnTo>
                    <a:pt x="5835053" y="94348"/>
                  </a:lnTo>
                  <a:lnTo>
                    <a:pt x="5847448" y="94767"/>
                  </a:lnTo>
                  <a:lnTo>
                    <a:pt x="5860199" y="95554"/>
                  </a:lnTo>
                  <a:lnTo>
                    <a:pt x="5860567" y="94183"/>
                  </a:lnTo>
                  <a:lnTo>
                    <a:pt x="5862142" y="88480"/>
                  </a:lnTo>
                  <a:lnTo>
                    <a:pt x="5863742" y="80124"/>
                  </a:lnTo>
                  <a:lnTo>
                    <a:pt x="5864822" y="72275"/>
                  </a:lnTo>
                  <a:lnTo>
                    <a:pt x="5865228" y="66751"/>
                  </a:lnTo>
                  <a:lnTo>
                    <a:pt x="5865228" y="64922"/>
                  </a:lnTo>
                  <a:lnTo>
                    <a:pt x="5865228" y="62179"/>
                  </a:lnTo>
                  <a:close/>
                </a:path>
                <a:path w="7419975" h="1043304">
                  <a:moveTo>
                    <a:pt x="5953468" y="14630"/>
                  </a:moveTo>
                  <a:lnTo>
                    <a:pt x="5901347" y="1003"/>
                  </a:lnTo>
                  <a:lnTo>
                    <a:pt x="5888088" y="0"/>
                  </a:lnTo>
                  <a:lnTo>
                    <a:pt x="5886259" y="0"/>
                  </a:lnTo>
                  <a:lnTo>
                    <a:pt x="5884430" y="457"/>
                  </a:lnTo>
                  <a:lnTo>
                    <a:pt x="5883059" y="2743"/>
                  </a:lnTo>
                  <a:lnTo>
                    <a:pt x="5881230" y="5486"/>
                  </a:lnTo>
                  <a:lnTo>
                    <a:pt x="5878487" y="12801"/>
                  </a:lnTo>
                  <a:lnTo>
                    <a:pt x="5877115" y="18288"/>
                  </a:lnTo>
                  <a:lnTo>
                    <a:pt x="5886666" y="20802"/>
                  </a:lnTo>
                  <a:lnTo>
                    <a:pt x="5895632" y="23952"/>
                  </a:lnTo>
                  <a:lnTo>
                    <a:pt x="5903214" y="27355"/>
                  </a:lnTo>
                  <a:lnTo>
                    <a:pt x="5908662" y="30632"/>
                  </a:lnTo>
                  <a:lnTo>
                    <a:pt x="5914148" y="34747"/>
                  </a:lnTo>
                  <a:lnTo>
                    <a:pt x="5916434" y="36576"/>
                  </a:lnTo>
                  <a:lnTo>
                    <a:pt x="5916434" y="140360"/>
                  </a:lnTo>
                  <a:lnTo>
                    <a:pt x="5916434" y="169164"/>
                  </a:lnTo>
                  <a:lnTo>
                    <a:pt x="5916434" y="216712"/>
                  </a:lnTo>
                  <a:lnTo>
                    <a:pt x="5829109" y="216712"/>
                  </a:lnTo>
                  <a:lnTo>
                    <a:pt x="5830938" y="209854"/>
                  </a:lnTo>
                  <a:lnTo>
                    <a:pt x="5831852" y="202996"/>
                  </a:lnTo>
                  <a:lnTo>
                    <a:pt x="5831852" y="195224"/>
                  </a:lnTo>
                  <a:lnTo>
                    <a:pt x="5831598" y="188455"/>
                  </a:lnTo>
                  <a:lnTo>
                    <a:pt x="5830824" y="181851"/>
                  </a:lnTo>
                  <a:lnTo>
                    <a:pt x="5829541" y="175425"/>
                  </a:lnTo>
                  <a:lnTo>
                    <a:pt x="5827738" y="169164"/>
                  </a:lnTo>
                  <a:lnTo>
                    <a:pt x="5916434" y="169164"/>
                  </a:lnTo>
                  <a:lnTo>
                    <a:pt x="5916434" y="140360"/>
                  </a:lnTo>
                  <a:lnTo>
                    <a:pt x="5810821" y="140360"/>
                  </a:lnTo>
                  <a:lnTo>
                    <a:pt x="5798007" y="129806"/>
                  </a:lnTo>
                  <a:lnTo>
                    <a:pt x="5796648" y="129108"/>
                  </a:lnTo>
                  <a:lnTo>
                    <a:pt x="5796648" y="195224"/>
                  </a:lnTo>
                  <a:lnTo>
                    <a:pt x="5792736" y="215684"/>
                  </a:lnTo>
                  <a:lnTo>
                    <a:pt x="5781789" y="231736"/>
                  </a:lnTo>
                  <a:lnTo>
                    <a:pt x="5765012" y="242214"/>
                  </a:lnTo>
                  <a:lnTo>
                    <a:pt x="5743613" y="245973"/>
                  </a:lnTo>
                  <a:lnTo>
                    <a:pt x="5722213" y="242214"/>
                  </a:lnTo>
                  <a:lnTo>
                    <a:pt x="5705437" y="231736"/>
                  </a:lnTo>
                  <a:lnTo>
                    <a:pt x="5694489" y="215684"/>
                  </a:lnTo>
                  <a:lnTo>
                    <a:pt x="5690578" y="195224"/>
                  </a:lnTo>
                  <a:lnTo>
                    <a:pt x="5694489" y="174752"/>
                  </a:lnTo>
                  <a:lnTo>
                    <a:pt x="5705437" y="158699"/>
                  </a:lnTo>
                  <a:lnTo>
                    <a:pt x="5722213" y="148221"/>
                  </a:lnTo>
                  <a:lnTo>
                    <a:pt x="5743613" y="144475"/>
                  </a:lnTo>
                  <a:lnTo>
                    <a:pt x="5765012" y="148221"/>
                  </a:lnTo>
                  <a:lnTo>
                    <a:pt x="5781789" y="158699"/>
                  </a:lnTo>
                  <a:lnTo>
                    <a:pt x="5792736" y="174752"/>
                  </a:lnTo>
                  <a:lnTo>
                    <a:pt x="5796648" y="195224"/>
                  </a:lnTo>
                  <a:lnTo>
                    <a:pt x="5796648" y="129108"/>
                  </a:lnTo>
                  <a:lnTo>
                    <a:pt x="5782361" y="121729"/>
                  </a:lnTo>
                  <a:lnTo>
                    <a:pt x="5764149" y="116573"/>
                  </a:lnTo>
                  <a:lnTo>
                    <a:pt x="5743613" y="114757"/>
                  </a:lnTo>
                  <a:lnTo>
                    <a:pt x="5706351" y="120967"/>
                  </a:lnTo>
                  <a:lnTo>
                    <a:pt x="5678297" y="138010"/>
                  </a:lnTo>
                  <a:lnTo>
                    <a:pt x="5660606" y="163550"/>
                  </a:lnTo>
                  <a:lnTo>
                    <a:pt x="5654459" y="195224"/>
                  </a:lnTo>
                  <a:lnTo>
                    <a:pt x="5660606" y="226885"/>
                  </a:lnTo>
                  <a:lnTo>
                    <a:pt x="5678297" y="252425"/>
                  </a:lnTo>
                  <a:lnTo>
                    <a:pt x="5706351" y="269481"/>
                  </a:lnTo>
                  <a:lnTo>
                    <a:pt x="5743613" y="275691"/>
                  </a:lnTo>
                  <a:lnTo>
                    <a:pt x="5765939" y="273608"/>
                  </a:lnTo>
                  <a:lnTo>
                    <a:pt x="5785447" y="267627"/>
                  </a:lnTo>
                  <a:lnTo>
                    <a:pt x="5801868" y="258140"/>
                  </a:lnTo>
                  <a:lnTo>
                    <a:pt x="5814466" y="245973"/>
                  </a:lnTo>
                  <a:lnTo>
                    <a:pt x="5814936" y="245516"/>
                  </a:lnTo>
                  <a:lnTo>
                    <a:pt x="5916434" y="245516"/>
                  </a:lnTo>
                  <a:lnTo>
                    <a:pt x="5916434" y="331012"/>
                  </a:lnTo>
                  <a:lnTo>
                    <a:pt x="5923407" y="331711"/>
                  </a:lnTo>
                  <a:lnTo>
                    <a:pt x="5931116" y="331812"/>
                  </a:lnTo>
                  <a:lnTo>
                    <a:pt x="5938228" y="331393"/>
                  </a:lnTo>
                  <a:lnTo>
                    <a:pt x="5951639" y="290550"/>
                  </a:lnTo>
                  <a:lnTo>
                    <a:pt x="5953468" y="245516"/>
                  </a:lnTo>
                  <a:lnTo>
                    <a:pt x="5953468" y="216712"/>
                  </a:lnTo>
                  <a:lnTo>
                    <a:pt x="5953468" y="169164"/>
                  </a:lnTo>
                  <a:lnTo>
                    <a:pt x="5953468" y="144475"/>
                  </a:lnTo>
                  <a:lnTo>
                    <a:pt x="5953468" y="140360"/>
                  </a:lnTo>
                  <a:lnTo>
                    <a:pt x="5953468" y="14630"/>
                  </a:lnTo>
                  <a:close/>
                </a:path>
                <a:path w="7419975" h="1043304">
                  <a:moveTo>
                    <a:pt x="5971298" y="388607"/>
                  </a:moveTo>
                  <a:lnTo>
                    <a:pt x="5969012" y="387692"/>
                  </a:lnTo>
                  <a:lnTo>
                    <a:pt x="5962612" y="387692"/>
                  </a:lnTo>
                  <a:lnTo>
                    <a:pt x="5954268" y="388480"/>
                  </a:lnTo>
                  <a:lnTo>
                    <a:pt x="5939066" y="390207"/>
                  </a:lnTo>
                  <a:lnTo>
                    <a:pt x="5921464" y="391947"/>
                  </a:lnTo>
                  <a:lnTo>
                    <a:pt x="5905919" y="392722"/>
                  </a:lnTo>
                  <a:lnTo>
                    <a:pt x="5765558" y="392722"/>
                  </a:lnTo>
                  <a:lnTo>
                    <a:pt x="5765558" y="313182"/>
                  </a:lnTo>
                  <a:lnTo>
                    <a:pt x="5763730" y="310896"/>
                  </a:lnTo>
                  <a:lnTo>
                    <a:pt x="5718518" y="303022"/>
                  </a:lnTo>
                  <a:lnTo>
                    <a:pt x="5706122" y="302666"/>
                  </a:lnTo>
                  <a:lnTo>
                    <a:pt x="5704294" y="302666"/>
                  </a:lnTo>
                  <a:lnTo>
                    <a:pt x="5697893" y="320497"/>
                  </a:lnTo>
                  <a:lnTo>
                    <a:pt x="5706008" y="321652"/>
                  </a:lnTo>
                  <a:lnTo>
                    <a:pt x="5713095" y="323583"/>
                  </a:lnTo>
                  <a:lnTo>
                    <a:pt x="5718988" y="326021"/>
                  </a:lnTo>
                  <a:lnTo>
                    <a:pt x="5723496" y="328726"/>
                  </a:lnTo>
                  <a:lnTo>
                    <a:pt x="5727611" y="331470"/>
                  </a:lnTo>
                  <a:lnTo>
                    <a:pt x="5728525" y="334670"/>
                  </a:lnTo>
                  <a:lnTo>
                    <a:pt x="5728525" y="395008"/>
                  </a:lnTo>
                  <a:lnTo>
                    <a:pt x="5729821" y="407085"/>
                  </a:lnTo>
                  <a:lnTo>
                    <a:pt x="5734126" y="415810"/>
                  </a:lnTo>
                  <a:lnTo>
                    <a:pt x="5742025" y="421119"/>
                  </a:lnTo>
                  <a:lnTo>
                    <a:pt x="5754128" y="422897"/>
                  </a:lnTo>
                  <a:lnTo>
                    <a:pt x="5966269" y="422897"/>
                  </a:lnTo>
                  <a:lnTo>
                    <a:pt x="5971298" y="392722"/>
                  </a:lnTo>
                  <a:lnTo>
                    <a:pt x="5971298" y="388607"/>
                  </a:lnTo>
                  <a:close/>
                </a:path>
                <a:path w="7419975" h="1043304">
                  <a:moveTo>
                    <a:pt x="6266637" y="219913"/>
                  </a:moveTo>
                  <a:lnTo>
                    <a:pt x="6264351" y="218084"/>
                  </a:lnTo>
                  <a:lnTo>
                    <a:pt x="6241453" y="200012"/>
                  </a:lnTo>
                  <a:lnTo>
                    <a:pt x="6218694" y="181508"/>
                  </a:lnTo>
                  <a:lnTo>
                    <a:pt x="6196685" y="163220"/>
                  </a:lnTo>
                  <a:lnTo>
                    <a:pt x="6173368" y="143560"/>
                  </a:lnTo>
                  <a:lnTo>
                    <a:pt x="6190005" y="124752"/>
                  </a:lnTo>
                  <a:lnTo>
                    <a:pt x="6204636" y="106299"/>
                  </a:lnTo>
                  <a:lnTo>
                    <a:pt x="6216764" y="88519"/>
                  </a:lnTo>
                  <a:lnTo>
                    <a:pt x="6220688" y="81381"/>
                  </a:lnTo>
                  <a:lnTo>
                    <a:pt x="6225946" y="71780"/>
                  </a:lnTo>
                  <a:lnTo>
                    <a:pt x="6228308" y="63677"/>
                  </a:lnTo>
                  <a:lnTo>
                    <a:pt x="6227318" y="56984"/>
                  </a:lnTo>
                  <a:lnTo>
                    <a:pt x="6223787" y="53035"/>
                  </a:lnTo>
                  <a:lnTo>
                    <a:pt x="6223254" y="52425"/>
                  </a:lnTo>
                  <a:lnTo>
                    <a:pt x="6216345" y="50749"/>
                  </a:lnTo>
                  <a:lnTo>
                    <a:pt x="6207950" y="51104"/>
                  </a:lnTo>
                  <a:lnTo>
                    <a:pt x="6182588" y="52679"/>
                  </a:lnTo>
                  <a:lnTo>
                    <a:pt x="6174079" y="52997"/>
                  </a:lnTo>
                  <a:lnTo>
                    <a:pt x="6077356" y="52908"/>
                  </a:lnTo>
                  <a:lnTo>
                    <a:pt x="6063246" y="52412"/>
                  </a:lnTo>
                  <a:lnTo>
                    <a:pt x="6049226" y="51295"/>
                  </a:lnTo>
                  <a:lnTo>
                    <a:pt x="6035764" y="49377"/>
                  </a:lnTo>
                  <a:lnTo>
                    <a:pt x="6033478" y="52578"/>
                  </a:lnTo>
                  <a:lnTo>
                    <a:pt x="6028906" y="61264"/>
                  </a:lnTo>
                  <a:lnTo>
                    <a:pt x="6028906" y="65379"/>
                  </a:lnTo>
                  <a:lnTo>
                    <a:pt x="6063640" y="87782"/>
                  </a:lnTo>
                  <a:lnTo>
                    <a:pt x="6072136" y="85051"/>
                  </a:lnTo>
                  <a:lnTo>
                    <a:pt x="6080163" y="83032"/>
                  </a:lnTo>
                  <a:lnTo>
                    <a:pt x="6088265" y="81800"/>
                  </a:lnTo>
                  <a:lnTo>
                    <a:pt x="6097016" y="81381"/>
                  </a:lnTo>
                  <a:lnTo>
                    <a:pt x="6178397" y="81381"/>
                  </a:lnTo>
                  <a:lnTo>
                    <a:pt x="6155283" y="113677"/>
                  </a:lnTo>
                  <a:lnTo>
                    <a:pt x="6123330" y="148717"/>
                  </a:lnTo>
                  <a:lnTo>
                    <a:pt x="6086030" y="183426"/>
                  </a:lnTo>
                  <a:lnTo>
                    <a:pt x="6046851" y="214731"/>
                  </a:lnTo>
                  <a:lnTo>
                    <a:pt x="6009246" y="239572"/>
                  </a:lnTo>
                  <a:lnTo>
                    <a:pt x="6012446" y="245059"/>
                  </a:lnTo>
                  <a:lnTo>
                    <a:pt x="6019762" y="254203"/>
                  </a:lnTo>
                  <a:lnTo>
                    <a:pt x="6022505" y="256489"/>
                  </a:lnTo>
                  <a:lnTo>
                    <a:pt x="6025705" y="259232"/>
                  </a:lnTo>
                  <a:lnTo>
                    <a:pt x="6060694" y="240436"/>
                  </a:lnTo>
                  <a:lnTo>
                    <a:pt x="6091758" y="217906"/>
                  </a:lnTo>
                  <a:lnTo>
                    <a:pt x="6123521" y="191693"/>
                  </a:lnTo>
                  <a:lnTo>
                    <a:pt x="6154166" y="163220"/>
                  </a:lnTo>
                  <a:lnTo>
                    <a:pt x="6217755" y="223075"/>
                  </a:lnTo>
                  <a:lnTo>
                    <a:pt x="6238748" y="243230"/>
                  </a:lnTo>
                  <a:lnTo>
                    <a:pt x="6245644" y="239610"/>
                  </a:lnTo>
                  <a:lnTo>
                    <a:pt x="6252756" y="235165"/>
                  </a:lnTo>
                  <a:lnTo>
                    <a:pt x="6259258" y="230301"/>
                  </a:lnTo>
                  <a:lnTo>
                    <a:pt x="6264351" y="225399"/>
                  </a:lnTo>
                  <a:lnTo>
                    <a:pt x="6266180" y="223570"/>
                  </a:lnTo>
                  <a:lnTo>
                    <a:pt x="6266637" y="219913"/>
                  </a:lnTo>
                  <a:close/>
                </a:path>
                <a:path w="7419975" h="1043304">
                  <a:moveTo>
                    <a:pt x="6331102" y="352044"/>
                  </a:moveTo>
                  <a:lnTo>
                    <a:pt x="6323774" y="319100"/>
                  </a:lnTo>
                  <a:lnTo>
                    <a:pt x="6305766" y="295351"/>
                  </a:lnTo>
                  <a:lnTo>
                    <a:pt x="6302641" y="291236"/>
                  </a:lnTo>
                  <a:lnTo>
                    <a:pt x="6294069" y="286321"/>
                  </a:lnTo>
                  <a:lnTo>
                    <a:pt x="6294069" y="352044"/>
                  </a:lnTo>
                  <a:lnTo>
                    <a:pt x="6289383" y="373240"/>
                  </a:lnTo>
                  <a:lnTo>
                    <a:pt x="6275730" y="391350"/>
                  </a:lnTo>
                  <a:lnTo>
                    <a:pt x="6253759" y="403987"/>
                  </a:lnTo>
                  <a:lnTo>
                    <a:pt x="6224117" y="408724"/>
                  </a:lnTo>
                  <a:lnTo>
                    <a:pt x="6194476" y="403987"/>
                  </a:lnTo>
                  <a:lnTo>
                    <a:pt x="6172517" y="391350"/>
                  </a:lnTo>
                  <a:lnTo>
                    <a:pt x="6158865" y="373240"/>
                  </a:lnTo>
                  <a:lnTo>
                    <a:pt x="6154166" y="352044"/>
                  </a:lnTo>
                  <a:lnTo>
                    <a:pt x="6158865" y="330835"/>
                  </a:lnTo>
                  <a:lnTo>
                    <a:pt x="6172517" y="312724"/>
                  </a:lnTo>
                  <a:lnTo>
                    <a:pt x="6194476" y="300088"/>
                  </a:lnTo>
                  <a:lnTo>
                    <a:pt x="6224117" y="295351"/>
                  </a:lnTo>
                  <a:lnTo>
                    <a:pt x="6253759" y="300088"/>
                  </a:lnTo>
                  <a:lnTo>
                    <a:pt x="6275730" y="312724"/>
                  </a:lnTo>
                  <a:lnTo>
                    <a:pt x="6289383" y="330835"/>
                  </a:lnTo>
                  <a:lnTo>
                    <a:pt x="6294069" y="352044"/>
                  </a:lnTo>
                  <a:lnTo>
                    <a:pt x="6294069" y="286321"/>
                  </a:lnTo>
                  <a:lnTo>
                    <a:pt x="6268999" y="271932"/>
                  </a:lnTo>
                  <a:lnTo>
                    <a:pt x="6224117" y="264718"/>
                  </a:lnTo>
                  <a:lnTo>
                    <a:pt x="6179248" y="271932"/>
                  </a:lnTo>
                  <a:lnTo>
                    <a:pt x="6145593" y="291236"/>
                  </a:lnTo>
                  <a:lnTo>
                    <a:pt x="6124473" y="319100"/>
                  </a:lnTo>
                  <a:lnTo>
                    <a:pt x="6117133" y="352044"/>
                  </a:lnTo>
                  <a:lnTo>
                    <a:pt x="6124473" y="384975"/>
                  </a:lnTo>
                  <a:lnTo>
                    <a:pt x="6145593" y="412838"/>
                  </a:lnTo>
                  <a:lnTo>
                    <a:pt x="6179248" y="432142"/>
                  </a:lnTo>
                  <a:lnTo>
                    <a:pt x="6224117" y="439356"/>
                  </a:lnTo>
                  <a:lnTo>
                    <a:pt x="6268999" y="432142"/>
                  </a:lnTo>
                  <a:lnTo>
                    <a:pt x="6302641" y="412838"/>
                  </a:lnTo>
                  <a:lnTo>
                    <a:pt x="6305766" y="408724"/>
                  </a:lnTo>
                  <a:lnTo>
                    <a:pt x="6323774" y="384975"/>
                  </a:lnTo>
                  <a:lnTo>
                    <a:pt x="6331102" y="352044"/>
                  </a:lnTo>
                  <a:close/>
                </a:path>
                <a:path w="7419975" h="1043304">
                  <a:moveTo>
                    <a:pt x="6418885" y="123901"/>
                  </a:moveTo>
                  <a:lnTo>
                    <a:pt x="6416599" y="122986"/>
                  </a:lnTo>
                  <a:lnTo>
                    <a:pt x="6410198" y="122986"/>
                  </a:lnTo>
                  <a:lnTo>
                    <a:pt x="6402705" y="123698"/>
                  </a:lnTo>
                  <a:lnTo>
                    <a:pt x="6389332" y="125272"/>
                  </a:lnTo>
                  <a:lnTo>
                    <a:pt x="6373482" y="126847"/>
                  </a:lnTo>
                  <a:lnTo>
                    <a:pt x="6358534" y="127558"/>
                  </a:lnTo>
                  <a:lnTo>
                    <a:pt x="6337503" y="127558"/>
                  </a:lnTo>
                  <a:lnTo>
                    <a:pt x="6337503" y="14630"/>
                  </a:lnTo>
                  <a:lnTo>
                    <a:pt x="6335674" y="12801"/>
                  </a:lnTo>
                  <a:lnTo>
                    <a:pt x="6285382" y="1003"/>
                  </a:lnTo>
                  <a:lnTo>
                    <a:pt x="6272123" y="0"/>
                  </a:lnTo>
                  <a:lnTo>
                    <a:pt x="6270295" y="0"/>
                  </a:lnTo>
                  <a:lnTo>
                    <a:pt x="6268466" y="457"/>
                  </a:lnTo>
                  <a:lnTo>
                    <a:pt x="6267094" y="2743"/>
                  </a:lnTo>
                  <a:lnTo>
                    <a:pt x="6265265" y="5486"/>
                  </a:lnTo>
                  <a:lnTo>
                    <a:pt x="6262522" y="12801"/>
                  </a:lnTo>
                  <a:lnTo>
                    <a:pt x="6261151" y="18288"/>
                  </a:lnTo>
                  <a:lnTo>
                    <a:pt x="6270714" y="20802"/>
                  </a:lnTo>
                  <a:lnTo>
                    <a:pt x="6279667" y="23952"/>
                  </a:lnTo>
                  <a:lnTo>
                    <a:pt x="6287249" y="27355"/>
                  </a:lnTo>
                  <a:lnTo>
                    <a:pt x="6292697" y="30632"/>
                  </a:lnTo>
                  <a:lnTo>
                    <a:pt x="6298184" y="34747"/>
                  </a:lnTo>
                  <a:lnTo>
                    <a:pt x="6300470" y="36576"/>
                  </a:lnTo>
                  <a:lnTo>
                    <a:pt x="6300470" y="273405"/>
                  </a:lnTo>
                  <a:lnTo>
                    <a:pt x="6307455" y="274104"/>
                  </a:lnTo>
                  <a:lnTo>
                    <a:pt x="6335674" y="232943"/>
                  </a:lnTo>
                  <a:lnTo>
                    <a:pt x="6337503" y="156362"/>
                  </a:lnTo>
                  <a:lnTo>
                    <a:pt x="6413398" y="156362"/>
                  </a:lnTo>
                  <a:lnTo>
                    <a:pt x="6415418" y="149250"/>
                  </a:lnTo>
                  <a:lnTo>
                    <a:pt x="6417170" y="141668"/>
                  </a:lnTo>
                  <a:lnTo>
                    <a:pt x="6418415" y="134696"/>
                  </a:lnTo>
                  <a:lnTo>
                    <a:pt x="6418885" y="129387"/>
                  </a:lnTo>
                  <a:lnTo>
                    <a:pt x="6418885" y="127558"/>
                  </a:lnTo>
                  <a:lnTo>
                    <a:pt x="6418885" y="123901"/>
                  </a:lnTo>
                  <a:close/>
                </a:path>
                <a:path w="7419975" h="1043304">
                  <a:moveTo>
                    <a:pt x="6635763" y="10972"/>
                  </a:moveTo>
                  <a:lnTo>
                    <a:pt x="6604216" y="10972"/>
                  </a:lnTo>
                  <a:lnTo>
                    <a:pt x="6583527" y="44805"/>
                  </a:lnTo>
                  <a:lnTo>
                    <a:pt x="6565151" y="82067"/>
                  </a:lnTo>
                  <a:lnTo>
                    <a:pt x="6550393" y="124307"/>
                  </a:lnTo>
                  <a:lnTo>
                    <a:pt x="6540576" y="173088"/>
                  </a:lnTo>
                  <a:lnTo>
                    <a:pt x="6537007" y="229971"/>
                  </a:lnTo>
                  <a:lnTo>
                    <a:pt x="6540576" y="286842"/>
                  </a:lnTo>
                  <a:lnTo>
                    <a:pt x="6550393" y="335622"/>
                  </a:lnTo>
                  <a:lnTo>
                    <a:pt x="6565151" y="377863"/>
                  </a:lnTo>
                  <a:lnTo>
                    <a:pt x="6583527" y="415124"/>
                  </a:lnTo>
                  <a:lnTo>
                    <a:pt x="6604216" y="448957"/>
                  </a:lnTo>
                  <a:lnTo>
                    <a:pt x="6635763" y="448957"/>
                  </a:lnTo>
                  <a:lnTo>
                    <a:pt x="6616611" y="414604"/>
                  </a:lnTo>
                  <a:lnTo>
                    <a:pt x="6599491" y="374967"/>
                  </a:lnTo>
                  <a:lnTo>
                    <a:pt x="6585699" y="330619"/>
                  </a:lnTo>
                  <a:lnTo>
                    <a:pt x="6576479" y="282105"/>
                  </a:lnTo>
                  <a:lnTo>
                    <a:pt x="6573126" y="229971"/>
                  </a:lnTo>
                  <a:lnTo>
                    <a:pt x="6576479" y="177825"/>
                  </a:lnTo>
                  <a:lnTo>
                    <a:pt x="6585699" y="129311"/>
                  </a:lnTo>
                  <a:lnTo>
                    <a:pt x="6599491" y="84963"/>
                  </a:lnTo>
                  <a:lnTo>
                    <a:pt x="6616611" y="45339"/>
                  </a:lnTo>
                  <a:lnTo>
                    <a:pt x="6635763" y="10972"/>
                  </a:lnTo>
                  <a:close/>
                </a:path>
                <a:path w="7419975" h="1043304">
                  <a:moveTo>
                    <a:pt x="6865734" y="60807"/>
                  </a:moveTo>
                  <a:lnTo>
                    <a:pt x="6862318" y="55346"/>
                  </a:lnTo>
                  <a:lnTo>
                    <a:pt x="6861162" y="53492"/>
                  </a:lnTo>
                  <a:lnTo>
                    <a:pt x="6852018" y="53492"/>
                  </a:lnTo>
                  <a:lnTo>
                    <a:pt x="6843547" y="53784"/>
                  </a:lnTo>
                  <a:lnTo>
                    <a:pt x="6821995" y="55041"/>
                  </a:lnTo>
                  <a:lnTo>
                    <a:pt x="6812242" y="55321"/>
                  </a:lnTo>
                  <a:lnTo>
                    <a:pt x="6716687" y="55321"/>
                  </a:lnTo>
                  <a:lnTo>
                    <a:pt x="6702958" y="55346"/>
                  </a:lnTo>
                  <a:lnTo>
                    <a:pt x="6688849" y="55156"/>
                  </a:lnTo>
                  <a:lnTo>
                    <a:pt x="6674828" y="54356"/>
                  </a:lnTo>
                  <a:lnTo>
                    <a:pt x="6661366" y="52578"/>
                  </a:lnTo>
                  <a:lnTo>
                    <a:pt x="6659080" y="55778"/>
                  </a:lnTo>
                  <a:lnTo>
                    <a:pt x="6654508" y="66294"/>
                  </a:lnTo>
                  <a:lnTo>
                    <a:pt x="6654508" y="70408"/>
                  </a:lnTo>
                  <a:lnTo>
                    <a:pt x="6686512" y="92811"/>
                  </a:lnTo>
                  <a:lnTo>
                    <a:pt x="6695008" y="90081"/>
                  </a:lnTo>
                  <a:lnTo>
                    <a:pt x="6703022" y="88061"/>
                  </a:lnTo>
                  <a:lnTo>
                    <a:pt x="6711137" y="86829"/>
                  </a:lnTo>
                  <a:lnTo>
                    <a:pt x="6719887" y="86410"/>
                  </a:lnTo>
                  <a:lnTo>
                    <a:pt x="6813613" y="86410"/>
                  </a:lnTo>
                  <a:lnTo>
                    <a:pt x="6789953" y="124815"/>
                  </a:lnTo>
                  <a:lnTo>
                    <a:pt x="6757378" y="162509"/>
                  </a:lnTo>
                  <a:lnTo>
                    <a:pt x="6719100" y="197535"/>
                  </a:lnTo>
                  <a:lnTo>
                    <a:pt x="6678396" y="227990"/>
                  </a:lnTo>
                  <a:lnTo>
                    <a:pt x="6638506" y="251917"/>
                  </a:lnTo>
                  <a:lnTo>
                    <a:pt x="6639877" y="256032"/>
                  </a:lnTo>
                  <a:lnTo>
                    <a:pt x="6649021" y="269290"/>
                  </a:lnTo>
                  <a:lnTo>
                    <a:pt x="6651307" y="271576"/>
                  </a:lnTo>
                  <a:lnTo>
                    <a:pt x="6654508" y="273862"/>
                  </a:lnTo>
                  <a:lnTo>
                    <a:pt x="6657708" y="273862"/>
                  </a:lnTo>
                  <a:lnTo>
                    <a:pt x="6701079" y="249389"/>
                  </a:lnTo>
                  <a:lnTo>
                    <a:pt x="6740880" y="221246"/>
                  </a:lnTo>
                  <a:lnTo>
                    <a:pt x="6778574" y="188709"/>
                  </a:lnTo>
                  <a:lnTo>
                    <a:pt x="6812420" y="152438"/>
                  </a:lnTo>
                  <a:lnTo>
                    <a:pt x="6840690" y="113080"/>
                  </a:lnTo>
                  <a:lnTo>
                    <a:pt x="6854050" y="86410"/>
                  </a:lnTo>
                  <a:lnTo>
                    <a:pt x="6861619" y="71323"/>
                  </a:lnTo>
                  <a:lnTo>
                    <a:pt x="6865734" y="60807"/>
                  </a:lnTo>
                  <a:close/>
                </a:path>
                <a:path w="7419975" h="1043304">
                  <a:moveTo>
                    <a:pt x="6958990" y="277520"/>
                  </a:moveTo>
                  <a:lnTo>
                    <a:pt x="6957238" y="276148"/>
                  </a:lnTo>
                  <a:lnTo>
                    <a:pt x="6954888" y="274320"/>
                  </a:lnTo>
                  <a:lnTo>
                    <a:pt x="6947573" y="274320"/>
                  </a:lnTo>
                  <a:lnTo>
                    <a:pt x="6936143" y="274599"/>
                  </a:lnTo>
                  <a:lnTo>
                    <a:pt x="6922427" y="275183"/>
                  </a:lnTo>
                  <a:lnTo>
                    <a:pt x="6922427" y="306324"/>
                  </a:lnTo>
                  <a:lnTo>
                    <a:pt x="6922427" y="397294"/>
                  </a:lnTo>
                  <a:lnTo>
                    <a:pt x="6770637" y="397294"/>
                  </a:lnTo>
                  <a:lnTo>
                    <a:pt x="6770637" y="306324"/>
                  </a:lnTo>
                  <a:lnTo>
                    <a:pt x="6922427" y="306324"/>
                  </a:lnTo>
                  <a:lnTo>
                    <a:pt x="6922427" y="275183"/>
                  </a:lnTo>
                  <a:lnTo>
                    <a:pt x="6906425" y="275856"/>
                  </a:lnTo>
                  <a:lnTo>
                    <a:pt x="6894995" y="276148"/>
                  </a:lnTo>
                  <a:lnTo>
                    <a:pt x="6766522" y="276148"/>
                  </a:lnTo>
                  <a:lnTo>
                    <a:pt x="6755765" y="275640"/>
                  </a:lnTo>
                  <a:lnTo>
                    <a:pt x="6730124" y="273443"/>
                  </a:lnTo>
                  <a:lnTo>
                    <a:pt x="6719887" y="272948"/>
                  </a:lnTo>
                  <a:lnTo>
                    <a:pt x="6713944" y="272948"/>
                  </a:lnTo>
                  <a:lnTo>
                    <a:pt x="6712115" y="288036"/>
                  </a:lnTo>
                  <a:lnTo>
                    <a:pt x="6711658" y="292150"/>
                  </a:lnTo>
                  <a:lnTo>
                    <a:pt x="6720370" y="294855"/>
                  </a:lnTo>
                  <a:lnTo>
                    <a:pt x="6727482" y="299059"/>
                  </a:lnTo>
                  <a:lnTo>
                    <a:pt x="6732295" y="305066"/>
                  </a:lnTo>
                  <a:lnTo>
                    <a:pt x="6734061" y="313182"/>
                  </a:lnTo>
                  <a:lnTo>
                    <a:pt x="6734061" y="402780"/>
                  </a:lnTo>
                  <a:lnTo>
                    <a:pt x="6735470" y="413969"/>
                  </a:lnTo>
                  <a:lnTo>
                    <a:pt x="6739483" y="421640"/>
                  </a:lnTo>
                  <a:lnTo>
                    <a:pt x="6745821" y="426059"/>
                  </a:lnTo>
                  <a:lnTo>
                    <a:pt x="6754177" y="427469"/>
                  </a:lnTo>
                  <a:lnTo>
                    <a:pt x="6952145" y="427469"/>
                  </a:lnTo>
                  <a:lnTo>
                    <a:pt x="6958990" y="424726"/>
                  </a:lnTo>
                  <a:lnTo>
                    <a:pt x="6958990" y="397294"/>
                  </a:lnTo>
                  <a:lnTo>
                    <a:pt x="6958990" y="306324"/>
                  </a:lnTo>
                  <a:lnTo>
                    <a:pt x="6958990" y="277520"/>
                  </a:lnTo>
                  <a:close/>
                </a:path>
                <a:path w="7419975" h="1043304">
                  <a:moveTo>
                    <a:pt x="6963562" y="14630"/>
                  </a:moveTo>
                  <a:lnTo>
                    <a:pt x="6911454" y="1003"/>
                  </a:lnTo>
                  <a:lnTo>
                    <a:pt x="6898195" y="0"/>
                  </a:lnTo>
                  <a:lnTo>
                    <a:pt x="6896367" y="0"/>
                  </a:lnTo>
                  <a:lnTo>
                    <a:pt x="6894538" y="457"/>
                  </a:lnTo>
                  <a:lnTo>
                    <a:pt x="6893166" y="2743"/>
                  </a:lnTo>
                  <a:lnTo>
                    <a:pt x="6891337" y="5486"/>
                  </a:lnTo>
                  <a:lnTo>
                    <a:pt x="6888594" y="12801"/>
                  </a:lnTo>
                  <a:lnTo>
                    <a:pt x="6887223" y="18288"/>
                  </a:lnTo>
                  <a:lnTo>
                    <a:pt x="6896773" y="20802"/>
                  </a:lnTo>
                  <a:lnTo>
                    <a:pt x="6905739" y="23952"/>
                  </a:lnTo>
                  <a:lnTo>
                    <a:pt x="6913321" y="27355"/>
                  </a:lnTo>
                  <a:lnTo>
                    <a:pt x="6918769" y="30632"/>
                  </a:lnTo>
                  <a:lnTo>
                    <a:pt x="6924256" y="34747"/>
                  </a:lnTo>
                  <a:lnTo>
                    <a:pt x="6926542" y="36576"/>
                  </a:lnTo>
                  <a:lnTo>
                    <a:pt x="6926542" y="255117"/>
                  </a:lnTo>
                  <a:lnTo>
                    <a:pt x="6933514" y="255816"/>
                  </a:lnTo>
                  <a:lnTo>
                    <a:pt x="6961733" y="214655"/>
                  </a:lnTo>
                  <a:lnTo>
                    <a:pt x="6963562" y="179679"/>
                  </a:lnTo>
                  <a:lnTo>
                    <a:pt x="6963562" y="14630"/>
                  </a:lnTo>
                  <a:close/>
                </a:path>
                <a:path w="7419975" h="1043304">
                  <a:moveTo>
                    <a:pt x="7323379" y="359816"/>
                  </a:moveTo>
                  <a:lnTo>
                    <a:pt x="7316330" y="328028"/>
                  </a:lnTo>
                  <a:lnTo>
                    <a:pt x="7299604" y="306324"/>
                  </a:lnTo>
                  <a:lnTo>
                    <a:pt x="7295769" y="301345"/>
                  </a:lnTo>
                  <a:lnTo>
                    <a:pt x="7286345" y="296125"/>
                  </a:lnTo>
                  <a:lnTo>
                    <a:pt x="7286345" y="359816"/>
                  </a:lnTo>
                  <a:lnTo>
                    <a:pt x="7281862" y="380123"/>
                  </a:lnTo>
                  <a:lnTo>
                    <a:pt x="7268680" y="397179"/>
                  </a:lnTo>
                  <a:lnTo>
                    <a:pt x="7247191" y="408927"/>
                  </a:lnTo>
                  <a:lnTo>
                    <a:pt x="7217765" y="413296"/>
                  </a:lnTo>
                  <a:lnTo>
                    <a:pt x="7188340" y="408927"/>
                  </a:lnTo>
                  <a:lnTo>
                    <a:pt x="7166851" y="397179"/>
                  </a:lnTo>
                  <a:lnTo>
                    <a:pt x="7153669" y="380123"/>
                  </a:lnTo>
                  <a:lnTo>
                    <a:pt x="7149185" y="359816"/>
                  </a:lnTo>
                  <a:lnTo>
                    <a:pt x="7153669" y="339496"/>
                  </a:lnTo>
                  <a:lnTo>
                    <a:pt x="7166851" y="322440"/>
                  </a:lnTo>
                  <a:lnTo>
                    <a:pt x="7188340" y="310692"/>
                  </a:lnTo>
                  <a:lnTo>
                    <a:pt x="7217765" y="306324"/>
                  </a:lnTo>
                  <a:lnTo>
                    <a:pt x="7247191" y="310692"/>
                  </a:lnTo>
                  <a:lnTo>
                    <a:pt x="7268680" y="322440"/>
                  </a:lnTo>
                  <a:lnTo>
                    <a:pt x="7281862" y="339496"/>
                  </a:lnTo>
                  <a:lnTo>
                    <a:pt x="7286345" y="359816"/>
                  </a:lnTo>
                  <a:lnTo>
                    <a:pt x="7286345" y="296125"/>
                  </a:lnTo>
                  <a:lnTo>
                    <a:pt x="7262622" y="282981"/>
                  </a:lnTo>
                  <a:lnTo>
                    <a:pt x="7217765" y="276148"/>
                  </a:lnTo>
                  <a:lnTo>
                    <a:pt x="7172909" y="282981"/>
                  </a:lnTo>
                  <a:lnTo>
                    <a:pt x="7139762" y="301345"/>
                  </a:lnTo>
                  <a:lnTo>
                    <a:pt x="7119201" y="328028"/>
                  </a:lnTo>
                  <a:lnTo>
                    <a:pt x="7112152" y="359816"/>
                  </a:lnTo>
                  <a:lnTo>
                    <a:pt x="7119201" y="391591"/>
                  </a:lnTo>
                  <a:lnTo>
                    <a:pt x="7139762" y="418274"/>
                  </a:lnTo>
                  <a:lnTo>
                    <a:pt x="7172909" y="436638"/>
                  </a:lnTo>
                  <a:lnTo>
                    <a:pt x="7217765" y="443471"/>
                  </a:lnTo>
                  <a:lnTo>
                    <a:pt x="7262622" y="436638"/>
                  </a:lnTo>
                  <a:lnTo>
                    <a:pt x="7295769" y="418274"/>
                  </a:lnTo>
                  <a:lnTo>
                    <a:pt x="7299604" y="413296"/>
                  </a:lnTo>
                  <a:lnTo>
                    <a:pt x="7316330" y="391591"/>
                  </a:lnTo>
                  <a:lnTo>
                    <a:pt x="7323379" y="359816"/>
                  </a:lnTo>
                  <a:close/>
                </a:path>
                <a:path w="7419975" h="1043304">
                  <a:moveTo>
                    <a:pt x="7419848" y="223570"/>
                  </a:moveTo>
                  <a:lnTo>
                    <a:pt x="7417562" y="222656"/>
                  </a:lnTo>
                  <a:lnTo>
                    <a:pt x="7411161" y="222656"/>
                  </a:lnTo>
                  <a:lnTo>
                    <a:pt x="7401319" y="223291"/>
                  </a:lnTo>
                  <a:lnTo>
                    <a:pt x="7382815" y="224713"/>
                  </a:lnTo>
                  <a:lnTo>
                    <a:pt x="7358824" y="226123"/>
                  </a:lnTo>
                  <a:lnTo>
                    <a:pt x="7334047" y="226745"/>
                  </a:lnTo>
                  <a:lnTo>
                    <a:pt x="7299604" y="226720"/>
                  </a:lnTo>
                  <a:lnTo>
                    <a:pt x="7299604" y="180136"/>
                  </a:lnTo>
                  <a:lnTo>
                    <a:pt x="7299604" y="159562"/>
                  </a:lnTo>
                  <a:lnTo>
                    <a:pt x="7324801" y="117005"/>
                  </a:lnTo>
                  <a:lnTo>
                    <a:pt x="7326579" y="101041"/>
                  </a:lnTo>
                  <a:lnTo>
                    <a:pt x="7319226" y="68834"/>
                  </a:lnTo>
                  <a:lnTo>
                    <a:pt x="7301027" y="45262"/>
                  </a:lnTo>
                  <a:lnTo>
                    <a:pt x="7297890" y="41211"/>
                  </a:lnTo>
                  <a:lnTo>
                    <a:pt x="7289546" y="36499"/>
                  </a:lnTo>
                  <a:lnTo>
                    <a:pt x="7289546" y="101041"/>
                  </a:lnTo>
                  <a:lnTo>
                    <a:pt x="7284758" y="122288"/>
                  </a:lnTo>
                  <a:lnTo>
                    <a:pt x="7270801" y="140068"/>
                  </a:lnTo>
                  <a:lnTo>
                    <a:pt x="7264400" y="143548"/>
                  </a:lnTo>
                  <a:lnTo>
                    <a:pt x="7264400" y="180136"/>
                  </a:lnTo>
                  <a:lnTo>
                    <a:pt x="7264400" y="226707"/>
                  </a:lnTo>
                  <a:lnTo>
                    <a:pt x="7171588" y="226669"/>
                  </a:lnTo>
                  <a:lnTo>
                    <a:pt x="7171588" y="180136"/>
                  </a:lnTo>
                  <a:lnTo>
                    <a:pt x="7181951" y="183210"/>
                  </a:lnTo>
                  <a:lnTo>
                    <a:pt x="7193140" y="185508"/>
                  </a:lnTo>
                  <a:lnTo>
                    <a:pt x="7205091" y="186944"/>
                  </a:lnTo>
                  <a:lnTo>
                    <a:pt x="7217765" y="187452"/>
                  </a:lnTo>
                  <a:lnTo>
                    <a:pt x="7230453" y="186944"/>
                  </a:lnTo>
                  <a:lnTo>
                    <a:pt x="7242454" y="185508"/>
                  </a:lnTo>
                  <a:lnTo>
                    <a:pt x="7253770" y="183210"/>
                  </a:lnTo>
                  <a:lnTo>
                    <a:pt x="7264400" y="180136"/>
                  </a:lnTo>
                  <a:lnTo>
                    <a:pt x="7264400" y="143548"/>
                  </a:lnTo>
                  <a:lnTo>
                    <a:pt x="7248271" y="152285"/>
                  </a:lnTo>
                  <a:lnTo>
                    <a:pt x="7217765" y="156819"/>
                  </a:lnTo>
                  <a:lnTo>
                    <a:pt x="7187260" y="152285"/>
                  </a:lnTo>
                  <a:lnTo>
                    <a:pt x="7164730" y="140068"/>
                  </a:lnTo>
                  <a:lnTo>
                    <a:pt x="7150773" y="122288"/>
                  </a:lnTo>
                  <a:lnTo>
                    <a:pt x="7145985" y="101041"/>
                  </a:lnTo>
                  <a:lnTo>
                    <a:pt x="7150773" y="79794"/>
                  </a:lnTo>
                  <a:lnTo>
                    <a:pt x="7164730" y="62014"/>
                  </a:lnTo>
                  <a:lnTo>
                    <a:pt x="7187260" y="49796"/>
                  </a:lnTo>
                  <a:lnTo>
                    <a:pt x="7217765" y="45262"/>
                  </a:lnTo>
                  <a:lnTo>
                    <a:pt x="7248271" y="49796"/>
                  </a:lnTo>
                  <a:lnTo>
                    <a:pt x="7270801" y="62014"/>
                  </a:lnTo>
                  <a:lnTo>
                    <a:pt x="7284758" y="79794"/>
                  </a:lnTo>
                  <a:lnTo>
                    <a:pt x="7289546" y="101041"/>
                  </a:lnTo>
                  <a:lnTo>
                    <a:pt x="7289546" y="36499"/>
                  </a:lnTo>
                  <a:lnTo>
                    <a:pt x="7263701" y="21894"/>
                  </a:lnTo>
                  <a:lnTo>
                    <a:pt x="7217765" y="14630"/>
                  </a:lnTo>
                  <a:lnTo>
                    <a:pt x="7171830" y="21894"/>
                  </a:lnTo>
                  <a:lnTo>
                    <a:pt x="7137641" y="41211"/>
                  </a:lnTo>
                  <a:lnTo>
                    <a:pt x="7116318" y="68834"/>
                  </a:lnTo>
                  <a:lnTo>
                    <a:pt x="7108952" y="101041"/>
                  </a:lnTo>
                  <a:lnTo>
                    <a:pt x="7110730" y="117259"/>
                  </a:lnTo>
                  <a:lnTo>
                    <a:pt x="7115988" y="132753"/>
                  </a:lnTo>
                  <a:lnTo>
                    <a:pt x="7124573" y="147142"/>
                  </a:lnTo>
                  <a:lnTo>
                    <a:pt x="7136384" y="160020"/>
                  </a:lnTo>
                  <a:lnTo>
                    <a:pt x="7136384" y="226656"/>
                  </a:lnTo>
                  <a:lnTo>
                    <a:pt x="7072516" y="226618"/>
                  </a:lnTo>
                  <a:lnTo>
                    <a:pt x="7052665" y="225971"/>
                  </a:lnTo>
                  <a:lnTo>
                    <a:pt x="7034441" y="224447"/>
                  </a:lnTo>
                  <a:lnTo>
                    <a:pt x="7015226" y="221742"/>
                  </a:lnTo>
                  <a:lnTo>
                    <a:pt x="7012025" y="225856"/>
                  </a:lnTo>
                  <a:lnTo>
                    <a:pt x="7006996" y="232714"/>
                  </a:lnTo>
                  <a:lnTo>
                    <a:pt x="7006996" y="237744"/>
                  </a:lnTo>
                  <a:lnTo>
                    <a:pt x="7040283" y="259778"/>
                  </a:lnTo>
                  <a:lnTo>
                    <a:pt x="7052259" y="265176"/>
                  </a:lnTo>
                  <a:lnTo>
                    <a:pt x="7065810" y="261505"/>
                  </a:lnTo>
                  <a:lnTo>
                    <a:pt x="7079005" y="258775"/>
                  </a:lnTo>
                  <a:lnTo>
                    <a:pt x="7092899" y="257073"/>
                  </a:lnTo>
                  <a:lnTo>
                    <a:pt x="7108495" y="256489"/>
                  </a:lnTo>
                  <a:lnTo>
                    <a:pt x="7343495" y="256489"/>
                  </a:lnTo>
                  <a:lnTo>
                    <a:pt x="7361377" y="256717"/>
                  </a:lnTo>
                  <a:lnTo>
                    <a:pt x="7379614" y="257289"/>
                  </a:lnTo>
                  <a:lnTo>
                    <a:pt x="7414361" y="258775"/>
                  </a:lnTo>
                  <a:lnTo>
                    <a:pt x="7414971" y="256489"/>
                  </a:lnTo>
                  <a:lnTo>
                    <a:pt x="7416368" y="251231"/>
                  </a:lnTo>
                  <a:lnTo>
                    <a:pt x="7418133" y="242709"/>
                  </a:lnTo>
                  <a:lnTo>
                    <a:pt x="7419378" y="234784"/>
                  </a:lnTo>
                  <a:lnTo>
                    <a:pt x="7419848" y="229057"/>
                  </a:lnTo>
                  <a:lnTo>
                    <a:pt x="7419848" y="226771"/>
                  </a:lnTo>
                  <a:lnTo>
                    <a:pt x="7419848" y="223570"/>
                  </a:lnTo>
                  <a:close/>
                </a:path>
              </a:pathLst>
            </a:custGeom>
            <a:solidFill>
              <a:srgbClr val="4931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51493" y="3857870"/>
              <a:ext cx="2798005" cy="43878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84392" y="5059639"/>
              <a:ext cx="7430259" cy="45581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566455" y="5690475"/>
              <a:ext cx="1308735" cy="317500"/>
            </a:xfrm>
            <a:custGeom>
              <a:avLst/>
              <a:gdLst/>
              <a:ahLst/>
              <a:cxnLst/>
              <a:rect l="l" t="t" r="r" b="b"/>
              <a:pathLst>
                <a:path w="1308734" h="317500">
                  <a:moveTo>
                    <a:pt x="134988" y="286207"/>
                  </a:moveTo>
                  <a:lnTo>
                    <a:pt x="133159" y="284835"/>
                  </a:lnTo>
                  <a:lnTo>
                    <a:pt x="110274" y="284340"/>
                  </a:lnTo>
                  <a:lnTo>
                    <a:pt x="97497" y="282600"/>
                  </a:lnTo>
                  <a:lnTo>
                    <a:pt x="90208" y="279234"/>
                  </a:lnTo>
                  <a:lnTo>
                    <a:pt x="87896" y="273862"/>
                  </a:lnTo>
                  <a:lnTo>
                    <a:pt x="87896" y="5029"/>
                  </a:lnTo>
                  <a:lnTo>
                    <a:pt x="86067" y="3657"/>
                  </a:lnTo>
                  <a:lnTo>
                    <a:pt x="60921" y="3657"/>
                  </a:lnTo>
                  <a:lnTo>
                    <a:pt x="56565" y="10807"/>
                  </a:lnTo>
                  <a:lnTo>
                    <a:pt x="44577" y="17602"/>
                  </a:lnTo>
                  <a:lnTo>
                    <a:pt x="26593" y="22682"/>
                  </a:lnTo>
                  <a:lnTo>
                    <a:pt x="4229" y="24688"/>
                  </a:lnTo>
                  <a:lnTo>
                    <a:pt x="2819" y="30543"/>
                  </a:lnTo>
                  <a:lnTo>
                    <a:pt x="2171" y="37604"/>
                  </a:lnTo>
                  <a:lnTo>
                    <a:pt x="2552" y="44488"/>
                  </a:lnTo>
                  <a:lnTo>
                    <a:pt x="4229" y="49834"/>
                  </a:lnTo>
                  <a:lnTo>
                    <a:pt x="48120" y="49834"/>
                  </a:lnTo>
                  <a:lnTo>
                    <a:pt x="49949" y="51206"/>
                  </a:lnTo>
                  <a:lnTo>
                    <a:pt x="49949" y="273862"/>
                  </a:lnTo>
                  <a:lnTo>
                    <a:pt x="47904" y="279425"/>
                  </a:lnTo>
                  <a:lnTo>
                    <a:pt x="40411" y="282778"/>
                  </a:lnTo>
                  <a:lnTo>
                    <a:pt x="25450" y="284403"/>
                  </a:lnTo>
                  <a:lnTo>
                    <a:pt x="1028" y="284835"/>
                  </a:lnTo>
                  <a:lnTo>
                    <a:pt x="0" y="291592"/>
                  </a:lnTo>
                  <a:lnTo>
                    <a:pt x="342" y="298437"/>
                  </a:lnTo>
                  <a:lnTo>
                    <a:pt x="2057" y="304761"/>
                  </a:lnTo>
                  <a:lnTo>
                    <a:pt x="5143" y="309981"/>
                  </a:lnTo>
                  <a:lnTo>
                    <a:pt x="131787" y="309981"/>
                  </a:lnTo>
                  <a:lnTo>
                    <a:pt x="133616" y="304952"/>
                  </a:lnTo>
                  <a:lnTo>
                    <a:pt x="134988" y="296722"/>
                  </a:lnTo>
                  <a:lnTo>
                    <a:pt x="134988" y="286207"/>
                  </a:lnTo>
                  <a:close/>
                </a:path>
                <a:path w="1308734" h="317500">
                  <a:moveTo>
                    <a:pt x="363588" y="286207"/>
                  </a:moveTo>
                  <a:lnTo>
                    <a:pt x="361759" y="284835"/>
                  </a:lnTo>
                  <a:lnTo>
                    <a:pt x="338861" y="284340"/>
                  </a:lnTo>
                  <a:lnTo>
                    <a:pt x="326097" y="282600"/>
                  </a:lnTo>
                  <a:lnTo>
                    <a:pt x="318808" y="279234"/>
                  </a:lnTo>
                  <a:lnTo>
                    <a:pt x="316496" y="273862"/>
                  </a:lnTo>
                  <a:lnTo>
                    <a:pt x="316496" y="5029"/>
                  </a:lnTo>
                  <a:lnTo>
                    <a:pt x="314667" y="3657"/>
                  </a:lnTo>
                  <a:lnTo>
                    <a:pt x="289521" y="3657"/>
                  </a:lnTo>
                  <a:lnTo>
                    <a:pt x="285165" y="10807"/>
                  </a:lnTo>
                  <a:lnTo>
                    <a:pt x="273177" y="17602"/>
                  </a:lnTo>
                  <a:lnTo>
                    <a:pt x="255181" y="22682"/>
                  </a:lnTo>
                  <a:lnTo>
                    <a:pt x="232829" y="24688"/>
                  </a:lnTo>
                  <a:lnTo>
                    <a:pt x="231406" y="30543"/>
                  </a:lnTo>
                  <a:lnTo>
                    <a:pt x="230771" y="37604"/>
                  </a:lnTo>
                  <a:lnTo>
                    <a:pt x="231152" y="44488"/>
                  </a:lnTo>
                  <a:lnTo>
                    <a:pt x="232829" y="49834"/>
                  </a:lnTo>
                  <a:lnTo>
                    <a:pt x="276720" y="49834"/>
                  </a:lnTo>
                  <a:lnTo>
                    <a:pt x="278549" y="51206"/>
                  </a:lnTo>
                  <a:lnTo>
                    <a:pt x="278549" y="273862"/>
                  </a:lnTo>
                  <a:lnTo>
                    <a:pt x="276491" y="279425"/>
                  </a:lnTo>
                  <a:lnTo>
                    <a:pt x="268998" y="282778"/>
                  </a:lnTo>
                  <a:lnTo>
                    <a:pt x="254050" y="284403"/>
                  </a:lnTo>
                  <a:lnTo>
                    <a:pt x="229628" y="284835"/>
                  </a:lnTo>
                  <a:lnTo>
                    <a:pt x="228600" y="291592"/>
                  </a:lnTo>
                  <a:lnTo>
                    <a:pt x="228942" y="298437"/>
                  </a:lnTo>
                  <a:lnTo>
                    <a:pt x="230657" y="304761"/>
                  </a:lnTo>
                  <a:lnTo>
                    <a:pt x="233743" y="309981"/>
                  </a:lnTo>
                  <a:lnTo>
                    <a:pt x="360387" y="309981"/>
                  </a:lnTo>
                  <a:lnTo>
                    <a:pt x="362216" y="304952"/>
                  </a:lnTo>
                  <a:lnTo>
                    <a:pt x="363588" y="296722"/>
                  </a:lnTo>
                  <a:lnTo>
                    <a:pt x="363588" y="286207"/>
                  </a:lnTo>
                  <a:close/>
                </a:path>
                <a:path w="1308734" h="317500">
                  <a:moveTo>
                    <a:pt x="626008" y="138988"/>
                  </a:moveTo>
                  <a:lnTo>
                    <a:pt x="618998" y="76568"/>
                  </a:lnTo>
                  <a:lnTo>
                    <a:pt x="598690" y="33312"/>
                  </a:lnTo>
                  <a:lnTo>
                    <a:pt x="595820" y="31089"/>
                  </a:lnTo>
                  <a:lnTo>
                    <a:pt x="587603" y="24726"/>
                  </a:lnTo>
                  <a:lnTo>
                    <a:pt x="587603" y="123901"/>
                  </a:lnTo>
                  <a:lnTo>
                    <a:pt x="571055" y="139496"/>
                  </a:lnTo>
                  <a:lnTo>
                    <a:pt x="552577" y="150647"/>
                  </a:lnTo>
                  <a:lnTo>
                    <a:pt x="533666" y="157327"/>
                  </a:lnTo>
                  <a:lnTo>
                    <a:pt x="515823" y="159562"/>
                  </a:lnTo>
                  <a:lnTo>
                    <a:pt x="490042" y="155714"/>
                  </a:lnTo>
                  <a:lnTo>
                    <a:pt x="472109" y="144183"/>
                  </a:lnTo>
                  <a:lnTo>
                    <a:pt x="461632" y="125031"/>
                  </a:lnTo>
                  <a:lnTo>
                    <a:pt x="458216" y="98298"/>
                  </a:lnTo>
                  <a:lnTo>
                    <a:pt x="462508" y="70827"/>
                  </a:lnTo>
                  <a:lnTo>
                    <a:pt x="495249" y="35928"/>
                  </a:lnTo>
                  <a:lnTo>
                    <a:pt x="549414" y="36461"/>
                  </a:lnTo>
                  <a:lnTo>
                    <a:pt x="581444" y="82003"/>
                  </a:lnTo>
                  <a:lnTo>
                    <a:pt x="587603" y="123901"/>
                  </a:lnTo>
                  <a:lnTo>
                    <a:pt x="587603" y="24726"/>
                  </a:lnTo>
                  <a:lnTo>
                    <a:pt x="566216" y="8153"/>
                  </a:lnTo>
                  <a:lnTo>
                    <a:pt x="522681" y="0"/>
                  </a:lnTo>
                  <a:lnTo>
                    <a:pt x="478904" y="7112"/>
                  </a:lnTo>
                  <a:lnTo>
                    <a:pt x="446786" y="27368"/>
                  </a:lnTo>
                  <a:lnTo>
                    <a:pt x="427012" y="59207"/>
                  </a:lnTo>
                  <a:lnTo>
                    <a:pt x="420268" y="101041"/>
                  </a:lnTo>
                  <a:lnTo>
                    <a:pt x="425869" y="135801"/>
                  </a:lnTo>
                  <a:lnTo>
                    <a:pt x="442785" y="164134"/>
                  </a:lnTo>
                  <a:lnTo>
                    <a:pt x="471195" y="183210"/>
                  </a:lnTo>
                  <a:lnTo>
                    <a:pt x="511251" y="190195"/>
                  </a:lnTo>
                  <a:lnTo>
                    <a:pt x="534441" y="187566"/>
                  </a:lnTo>
                  <a:lnTo>
                    <a:pt x="554799" y="180530"/>
                  </a:lnTo>
                  <a:lnTo>
                    <a:pt x="572592" y="170319"/>
                  </a:lnTo>
                  <a:lnTo>
                    <a:pt x="586308" y="159562"/>
                  </a:lnTo>
                  <a:lnTo>
                    <a:pt x="588060" y="158191"/>
                  </a:lnTo>
                  <a:lnTo>
                    <a:pt x="581723" y="213995"/>
                  </a:lnTo>
                  <a:lnTo>
                    <a:pt x="566801" y="253860"/>
                  </a:lnTo>
                  <a:lnTo>
                    <a:pt x="544347" y="277774"/>
                  </a:lnTo>
                  <a:lnTo>
                    <a:pt x="515366" y="285750"/>
                  </a:lnTo>
                  <a:lnTo>
                    <a:pt x="499491" y="284886"/>
                  </a:lnTo>
                  <a:lnTo>
                    <a:pt x="463130" y="267576"/>
                  </a:lnTo>
                  <a:lnTo>
                    <a:pt x="460044" y="241858"/>
                  </a:lnTo>
                  <a:lnTo>
                    <a:pt x="432612" y="241858"/>
                  </a:lnTo>
                  <a:lnTo>
                    <a:pt x="428498" y="243687"/>
                  </a:lnTo>
                  <a:lnTo>
                    <a:pt x="428498" y="287121"/>
                  </a:lnTo>
                  <a:lnTo>
                    <a:pt x="443090" y="298780"/>
                  </a:lnTo>
                  <a:lnTo>
                    <a:pt x="462216" y="308381"/>
                  </a:lnTo>
                  <a:lnTo>
                    <a:pt x="485978" y="314896"/>
                  </a:lnTo>
                  <a:lnTo>
                    <a:pt x="514451" y="317296"/>
                  </a:lnTo>
                  <a:lnTo>
                    <a:pt x="552386" y="310464"/>
                  </a:lnTo>
                  <a:lnTo>
                    <a:pt x="585939" y="285750"/>
                  </a:lnTo>
                  <a:lnTo>
                    <a:pt x="620991" y="204406"/>
                  </a:lnTo>
                  <a:lnTo>
                    <a:pt x="624535" y="158191"/>
                  </a:lnTo>
                  <a:lnTo>
                    <a:pt x="626008" y="138988"/>
                  </a:lnTo>
                  <a:close/>
                </a:path>
                <a:path w="1308734" h="317500">
                  <a:moveTo>
                    <a:pt x="863295" y="158648"/>
                  </a:moveTo>
                  <a:lnTo>
                    <a:pt x="857135" y="98082"/>
                  </a:lnTo>
                  <a:lnTo>
                    <a:pt x="840346" y="53225"/>
                  </a:lnTo>
                  <a:lnTo>
                    <a:pt x="825347" y="34874"/>
                  </a:lnTo>
                  <a:lnTo>
                    <a:pt x="825347" y="158648"/>
                  </a:lnTo>
                  <a:lnTo>
                    <a:pt x="819950" y="213398"/>
                  </a:lnTo>
                  <a:lnTo>
                    <a:pt x="804824" y="252717"/>
                  </a:lnTo>
                  <a:lnTo>
                    <a:pt x="781558" y="276428"/>
                  </a:lnTo>
                  <a:lnTo>
                    <a:pt x="751738" y="284378"/>
                  </a:lnTo>
                  <a:lnTo>
                    <a:pt x="721918" y="276428"/>
                  </a:lnTo>
                  <a:lnTo>
                    <a:pt x="698639" y="252717"/>
                  </a:lnTo>
                  <a:lnTo>
                    <a:pt x="683526" y="213398"/>
                  </a:lnTo>
                  <a:lnTo>
                    <a:pt x="678129" y="158648"/>
                  </a:lnTo>
                  <a:lnTo>
                    <a:pt x="683526" y="103898"/>
                  </a:lnTo>
                  <a:lnTo>
                    <a:pt x="698639" y="64579"/>
                  </a:lnTo>
                  <a:lnTo>
                    <a:pt x="721918" y="40855"/>
                  </a:lnTo>
                  <a:lnTo>
                    <a:pt x="751738" y="32918"/>
                  </a:lnTo>
                  <a:lnTo>
                    <a:pt x="781558" y="40855"/>
                  </a:lnTo>
                  <a:lnTo>
                    <a:pt x="804824" y="64579"/>
                  </a:lnTo>
                  <a:lnTo>
                    <a:pt x="819950" y="103898"/>
                  </a:lnTo>
                  <a:lnTo>
                    <a:pt x="825347" y="158648"/>
                  </a:lnTo>
                  <a:lnTo>
                    <a:pt x="825347" y="34874"/>
                  </a:lnTo>
                  <a:lnTo>
                    <a:pt x="823760" y="32918"/>
                  </a:lnTo>
                  <a:lnTo>
                    <a:pt x="815492" y="22796"/>
                  </a:lnTo>
                  <a:lnTo>
                    <a:pt x="785114" y="5486"/>
                  </a:lnTo>
                  <a:lnTo>
                    <a:pt x="751738" y="0"/>
                  </a:lnTo>
                  <a:lnTo>
                    <a:pt x="718362" y="5486"/>
                  </a:lnTo>
                  <a:lnTo>
                    <a:pt x="687984" y="22796"/>
                  </a:lnTo>
                  <a:lnTo>
                    <a:pt x="663117" y="53225"/>
                  </a:lnTo>
                  <a:lnTo>
                    <a:pt x="646341" y="98082"/>
                  </a:lnTo>
                  <a:lnTo>
                    <a:pt x="640181" y="158648"/>
                  </a:lnTo>
                  <a:lnTo>
                    <a:pt x="646341" y="219214"/>
                  </a:lnTo>
                  <a:lnTo>
                    <a:pt x="663117" y="264058"/>
                  </a:lnTo>
                  <a:lnTo>
                    <a:pt x="687984" y="294500"/>
                  </a:lnTo>
                  <a:lnTo>
                    <a:pt x="718362" y="311810"/>
                  </a:lnTo>
                  <a:lnTo>
                    <a:pt x="751738" y="317296"/>
                  </a:lnTo>
                  <a:lnTo>
                    <a:pt x="785114" y="311810"/>
                  </a:lnTo>
                  <a:lnTo>
                    <a:pt x="815492" y="294500"/>
                  </a:lnTo>
                  <a:lnTo>
                    <a:pt x="823760" y="284378"/>
                  </a:lnTo>
                  <a:lnTo>
                    <a:pt x="840346" y="264058"/>
                  </a:lnTo>
                  <a:lnTo>
                    <a:pt x="857135" y="219214"/>
                  </a:lnTo>
                  <a:lnTo>
                    <a:pt x="863295" y="158648"/>
                  </a:lnTo>
                  <a:close/>
                </a:path>
                <a:path w="1308734" h="317500">
                  <a:moveTo>
                    <a:pt x="1086396" y="214426"/>
                  </a:moveTo>
                  <a:lnTo>
                    <a:pt x="1080579" y="179158"/>
                  </a:lnTo>
                  <a:lnTo>
                    <a:pt x="1067054" y="157276"/>
                  </a:lnTo>
                  <a:lnTo>
                    <a:pt x="1063193" y="151041"/>
                  </a:lnTo>
                  <a:lnTo>
                    <a:pt x="1048448" y="141554"/>
                  </a:lnTo>
                  <a:lnTo>
                    <a:pt x="1048448" y="219913"/>
                  </a:lnTo>
                  <a:lnTo>
                    <a:pt x="1044130" y="246900"/>
                  </a:lnTo>
                  <a:lnTo>
                    <a:pt x="1031646" y="267512"/>
                  </a:lnTo>
                  <a:lnTo>
                    <a:pt x="1011809" y="280670"/>
                  </a:lnTo>
                  <a:lnTo>
                    <a:pt x="985367" y="285292"/>
                  </a:lnTo>
                  <a:lnTo>
                    <a:pt x="960196" y="280619"/>
                  </a:lnTo>
                  <a:lnTo>
                    <a:pt x="940104" y="265404"/>
                  </a:lnTo>
                  <a:lnTo>
                    <a:pt x="925830" y="237845"/>
                  </a:lnTo>
                  <a:lnTo>
                    <a:pt x="918159" y="196138"/>
                  </a:lnTo>
                  <a:lnTo>
                    <a:pt x="934897" y="179641"/>
                  </a:lnTo>
                  <a:lnTo>
                    <a:pt x="952957" y="167449"/>
                  </a:lnTo>
                  <a:lnTo>
                    <a:pt x="967752" y="161391"/>
                  </a:lnTo>
                  <a:lnTo>
                    <a:pt x="971448" y="159880"/>
                  </a:lnTo>
                  <a:lnTo>
                    <a:pt x="989482" y="157276"/>
                  </a:lnTo>
                  <a:lnTo>
                    <a:pt x="1016431" y="161721"/>
                  </a:lnTo>
                  <a:lnTo>
                    <a:pt x="1034732" y="174358"/>
                  </a:lnTo>
                  <a:lnTo>
                    <a:pt x="1045159" y="194119"/>
                  </a:lnTo>
                  <a:lnTo>
                    <a:pt x="1048448" y="219913"/>
                  </a:lnTo>
                  <a:lnTo>
                    <a:pt x="1048448" y="141554"/>
                  </a:lnTo>
                  <a:lnTo>
                    <a:pt x="1034326" y="132448"/>
                  </a:lnTo>
                  <a:lnTo>
                    <a:pt x="994054" y="125730"/>
                  </a:lnTo>
                  <a:lnTo>
                    <a:pt x="970140" y="128727"/>
                  </a:lnTo>
                  <a:lnTo>
                    <a:pt x="949591" y="136702"/>
                  </a:lnTo>
                  <a:lnTo>
                    <a:pt x="931938" y="148107"/>
                  </a:lnTo>
                  <a:lnTo>
                    <a:pt x="916787" y="161391"/>
                  </a:lnTo>
                  <a:lnTo>
                    <a:pt x="924039" y="105537"/>
                  </a:lnTo>
                  <a:lnTo>
                    <a:pt x="941590" y="64693"/>
                  </a:lnTo>
                  <a:lnTo>
                    <a:pt x="966165" y="39624"/>
                  </a:lnTo>
                  <a:lnTo>
                    <a:pt x="994511" y="31089"/>
                  </a:lnTo>
                  <a:lnTo>
                    <a:pt x="1008608" y="31813"/>
                  </a:lnTo>
                  <a:lnTo>
                    <a:pt x="1041704" y="56629"/>
                  </a:lnTo>
                  <a:lnTo>
                    <a:pt x="1042962" y="76352"/>
                  </a:lnTo>
                  <a:lnTo>
                    <a:pt x="1070394" y="76352"/>
                  </a:lnTo>
                  <a:lnTo>
                    <a:pt x="1074508" y="31089"/>
                  </a:lnTo>
                  <a:lnTo>
                    <a:pt x="1023785" y="2476"/>
                  </a:lnTo>
                  <a:lnTo>
                    <a:pt x="995426" y="0"/>
                  </a:lnTo>
                  <a:lnTo>
                    <a:pt x="959599" y="6413"/>
                  </a:lnTo>
                  <a:lnTo>
                    <a:pt x="927722" y="26276"/>
                  </a:lnTo>
                  <a:lnTo>
                    <a:pt x="902093" y="60540"/>
                  </a:lnTo>
                  <a:lnTo>
                    <a:pt x="885037" y="110134"/>
                  </a:lnTo>
                  <a:lnTo>
                    <a:pt x="878840" y="176022"/>
                  </a:lnTo>
                  <a:lnTo>
                    <a:pt x="885952" y="238404"/>
                  </a:lnTo>
                  <a:lnTo>
                    <a:pt x="906665" y="282486"/>
                  </a:lnTo>
                  <a:lnTo>
                    <a:pt x="939977" y="308648"/>
                  </a:lnTo>
                  <a:lnTo>
                    <a:pt x="984910" y="317296"/>
                  </a:lnTo>
                  <a:lnTo>
                    <a:pt x="1027963" y="310159"/>
                  </a:lnTo>
                  <a:lnTo>
                    <a:pt x="1059827" y="289687"/>
                  </a:lnTo>
                  <a:lnTo>
                    <a:pt x="1062520" y="285292"/>
                  </a:lnTo>
                  <a:lnTo>
                    <a:pt x="1079601" y="257302"/>
                  </a:lnTo>
                  <a:lnTo>
                    <a:pt x="1086396" y="214426"/>
                  </a:lnTo>
                  <a:close/>
                </a:path>
                <a:path w="1308734" h="317500">
                  <a:moveTo>
                    <a:pt x="1308595" y="239115"/>
                  </a:moveTo>
                  <a:lnTo>
                    <a:pt x="1305394" y="235915"/>
                  </a:lnTo>
                  <a:lnTo>
                    <a:pt x="1281163" y="235915"/>
                  </a:lnTo>
                  <a:lnTo>
                    <a:pt x="1279969" y="257987"/>
                  </a:lnTo>
                  <a:lnTo>
                    <a:pt x="1276083" y="270891"/>
                  </a:lnTo>
                  <a:lnTo>
                    <a:pt x="1269009" y="276923"/>
                  </a:lnTo>
                  <a:lnTo>
                    <a:pt x="1258303" y="278434"/>
                  </a:lnTo>
                  <a:lnTo>
                    <a:pt x="1155890" y="278434"/>
                  </a:lnTo>
                  <a:lnTo>
                    <a:pt x="1167041" y="266827"/>
                  </a:lnTo>
                  <a:lnTo>
                    <a:pt x="1223556" y="210312"/>
                  </a:lnTo>
                  <a:lnTo>
                    <a:pt x="1248498" y="185153"/>
                  </a:lnTo>
                  <a:lnTo>
                    <a:pt x="1273962" y="155498"/>
                  </a:lnTo>
                  <a:lnTo>
                    <a:pt x="1293761" y="122161"/>
                  </a:lnTo>
                  <a:lnTo>
                    <a:pt x="1301737" y="85953"/>
                  </a:lnTo>
                  <a:lnTo>
                    <a:pt x="1294117" y="47256"/>
                  </a:lnTo>
                  <a:lnTo>
                    <a:pt x="1273683" y="20510"/>
                  </a:lnTo>
                  <a:lnTo>
                    <a:pt x="1244066" y="5003"/>
                  </a:lnTo>
                  <a:lnTo>
                    <a:pt x="1208925" y="0"/>
                  </a:lnTo>
                  <a:lnTo>
                    <a:pt x="1180071" y="3594"/>
                  </a:lnTo>
                  <a:lnTo>
                    <a:pt x="1156068" y="12636"/>
                  </a:lnTo>
                  <a:lnTo>
                    <a:pt x="1137107" y="24498"/>
                  </a:lnTo>
                  <a:lnTo>
                    <a:pt x="1123429" y="36576"/>
                  </a:lnTo>
                  <a:lnTo>
                    <a:pt x="1123429" y="90525"/>
                  </a:lnTo>
                  <a:lnTo>
                    <a:pt x="1127544" y="92354"/>
                  </a:lnTo>
                  <a:lnTo>
                    <a:pt x="1156347" y="92354"/>
                  </a:lnTo>
                  <a:lnTo>
                    <a:pt x="1156690" y="76923"/>
                  </a:lnTo>
                  <a:lnTo>
                    <a:pt x="1157719" y="64922"/>
                  </a:lnTo>
                  <a:lnTo>
                    <a:pt x="1192758" y="32499"/>
                  </a:lnTo>
                  <a:lnTo>
                    <a:pt x="1207096" y="31089"/>
                  </a:lnTo>
                  <a:lnTo>
                    <a:pt x="1227937" y="34150"/>
                  </a:lnTo>
                  <a:lnTo>
                    <a:pt x="1245273" y="43891"/>
                  </a:lnTo>
                  <a:lnTo>
                    <a:pt x="1257122" y="61175"/>
                  </a:lnTo>
                  <a:lnTo>
                    <a:pt x="1261503" y="86868"/>
                  </a:lnTo>
                  <a:lnTo>
                    <a:pt x="1255699" y="114757"/>
                  </a:lnTo>
                  <a:lnTo>
                    <a:pt x="1220609" y="165747"/>
                  </a:lnTo>
                  <a:lnTo>
                    <a:pt x="1178394" y="210972"/>
                  </a:lnTo>
                  <a:lnTo>
                    <a:pt x="1131620" y="259168"/>
                  </a:lnTo>
                  <a:lnTo>
                    <a:pt x="1110627" y="281635"/>
                  </a:lnTo>
                  <a:lnTo>
                    <a:pt x="1110513" y="289140"/>
                  </a:lnTo>
                  <a:lnTo>
                    <a:pt x="1112113" y="297180"/>
                  </a:lnTo>
                  <a:lnTo>
                    <a:pt x="1115263" y="304520"/>
                  </a:lnTo>
                  <a:lnTo>
                    <a:pt x="1119771" y="309981"/>
                  </a:lnTo>
                  <a:lnTo>
                    <a:pt x="1308595" y="309981"/>
                  </a:lnTo>
                  <a:lnTo>
                    <a:pt x="1308595" y="239115"/>
                  </a:lnTo>
                  <a:close/>
                </a:path>
              </a:pathLst>
            </a:custGeom>
            <a:solidFill>
              <a:srgbClr val="4931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58023" y="7348717"/>
              <a:ext cx="6171987" cy="258875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310628" y="1611702"/>
              <a:ext cx="2078355" cy="1806575"/>
            </a:xfrm>
            <a:custGeom>
              <a:avLst/>
              <a:gdLst/>
              <a:ahLst/>
              <a:cxnLst/>
              <a:rect l="l" t="t" r="r" b="b"/>
              <a:pathLst>
                <a:path w="2078354" h="1806575">
                  <a:moveTo>
                    <a:pt x="76112" y="1338953"/>
                  </a:moveTo>
                  <a:lnTo>
                    <a:pt x="69797" y="1337201"/>
                  </a:lnTo>
                  <a:lnTo>
                    <a:pt x="61512" y="1330474"/>
                  </a:lnTo>
                  <a:lnTo>
                    <a:pt x="57930" y="1320515"/>
                  </a:lnTo>
                  <a:lnTo>
                    <a:pt x="65728" y="1309066"/>
                  </a:lnTo>
                  <a:lnTo>
                    <a:pt x="72507" y="1298399"/>
                  </a:lnTo>
                  <a:lnTo>
                    <a:pt x="66259" y="1289413"/>
                  </a:lnTo>
                  <a:lnTo>
                    <a:pt x="54078" y="1281574"/>
                  </a:lnTo>
                  <a:lnTo>
                    <a:pt x="43058" y="1274352"/>
                  </a:lnTo>
                  <a:lnTo>
                    <a:pt x="35381" y="1265974"/>
                  </a:lnTo>
                  <a:lnTo>
                    <a:pt x="29013" y="1256595"/>
                  </a:lnTo>
                  <a:lnTo>
                    <a:pt x="24668" y="1248958"/>
                  </a:lnTo>
                  <a:lnTo>
                    <a:pt x="23061" y="1245803"/>
                  </a:lnTo>
                  <a:lnTo>
                    <a:pt x="7915" y="1220861"/>
                  </a:lnTo>
                  <a:lnTo>
                    <a:pt x="0" y="1207750"/>
                  </a:lnTo>
                  <a:lnTo>
                    <a:pt x="1605352" y="0"/>
                  </a:lnTo>
                  <a:lnTo>
                    <a:pt x="1607969" y="1057"/>
                  </a:lnTo>
                  <a:lnTo>
                    <a:pt x="1610513" y="2017"/>
                  </a:lnTo>
                  <a:lnTo>
                    <a:pt x="1631280" y="27563"/>
                  </a:lnTo>
                  <a:lnTo>
                    <a:pt x="1654932" y="62772"/>
                  </a:lnTo>
                  <a:lnTo>
                    <a:pt x="1662928" y="74594"/>
                  </a:lnTo>
                  <a:lnTo>
                    <a:pt x="1672529" y="80386"/>
                  </a:lnTo>
                  <a:lnTo>
                    <a:pt x="1687881" y="83222"/>
                  </a:lnTo>
                  <a:lnTo>
                    <a:pt x="1704862" y="85313"/>
                  </a:lnTo>
                  <a:lnTo>
                    <a:pt x="1719350" y="88871"/>
                  </a:lnTo>
                  <a:lnTo>
                    <a:pt x="1727570" y="92465"/>
                  </a:lnTo>
                  <a:lnTo>
                    <a:pt x="82867" y="1331837"/>
                  </a:lnTo>
                  <a:lnTo>
                    <a:pt x="79210" y="1335825"/>
                  </a:lnTo>
                  <a:lnTo>
                    <a:pt x="76112" y="1338953"/>
                  </a:lnTo>
                  <a:close/>
                </a:path>
                <a:path w="2078354" h="1806575">
                  <a:moveTo>
                    <a:pt x="374197" y="1800559"/>
                  </a:moveTo>
                  <a:lnTo>
                    <a:pt x="335372" y="1796951"/>
                  </a:lnTo>
                  <a:lnTo>
                    <a:pt x="313953" y="1805973"/>
                  </a:lnTo>
                  <a:lnTo>
                    <a:pt x="312716" y="1804331"/>
                  </a:lnTo>
                  <a:lnTo>
                    <a:pt x="334335" y="1766988"/>
                  </a:lnTo>
                  <a:lnTo>
                    <a:pt x="335937" y="1761909"/>
                  </a:lnTo>
                  <a:lnTo>
                    <a:pt x="339935" y="1749857"/>
                  </a:lnTo>
                  <a:lnTo>
                    <a:pt x="345119" y="1735604"/>
                  </a:lnTo>
                  <a:lnTo>
                    <a:pt x="350280" y="1723925"/>
                  </a:lnTo>
                  <a:lnTo>
                    <a:pt x="348378" y="1718349"/>
                  </a:lnTo>
                  <a:lnTo>
                    <a:pt x="337750" y="1717615"/>
                  </a:lnTo>
                  <a:lnTo>
                    <a:pt x="325092" y="1719094"/>
                  </a:lnTo>
                  <a:lnTo>
                    <a:pt x="317097" y="1720154"/>
                  </a:lnTo>
                  <a:lnTo>
                    <a:pt x="309310" y="1719666"/>
                  </a:lnTo>
                  <a:lnTo>
                    <a:pt x="283808" y="1717595"/>
                  </a:lnTo>
                  <a:lnTo>
                    <a:pt x="276892" y="1717131"/>
                  </a:lnTo>
                  <a:lnTo>
                    <a:pt x="277470" y="1709575"/>
                  </a:lnTo>
                  <a:lnTo>
                    <a:pt x="282241" y="1692370"/>
                  </a:lnTo>
                  <a:lnTo>
                    <a:pt x="289167" y="1673571"/>
                  </a:lnTo>
                  <a:lnTo>
                    <a:pt x="296208" y="1661229"/>
                  </a:lnTo>
                  <a:lnTo>
                    <a:pt x="299594" y="1653445"/>
                  </a:lnTo>
                  <a:lnTo>
                    <a:pt x="298627" y="1644583"/>
                  </a:lnTo>
                  <a:lnTo>
                    <a:pt x="296040" y="1637310"/>
                  </a:lnTo>
                  <a:lnTo>
                    <a:pt x="294571" y="1634293"/>
                  </a:lnTo>
                  <a:lnTo>
                    <a:pt x="290664" y="1634435"/>
                  </a:lnTo>
                  <a:lnTo>
                    <a:pt x="281681" y="1634426"/>
                  </a:lnTo>
                  <a:lnTo>
                    <a:pt x="252257" y="1592752"/>
                  </a:lnTo>
                  <a:lnTo>
                    <a:pt x="253572" y="1585523"/>
                  </a:lnTo>
                  <a:lnTo>
                    <a:pt x="255101" y="1578571"/>
                  </a:lnTo>
                  <a:lnTo>
                    <a:pt x="253012" y="1564875"/>
                  </a:lnTo>
                  <a:lnTo>
                    <a:pt x="231880" y="1521808"/>
                  </a:lnTo>
                  <a:lnTo>
                    <a:pt x="204293" y="1490615"/>
                  </a:lnTo>
                  <a:lnTo>
                    <a:pt x="191199" y="1476680"/>
                  </a:lnTo>
                  <a:lnTo>
                    <a:pt x="178923" y="1462925"/>
                  </a:lnTo>
                  <a:lnTo>
                    <a:pt x="173492" y="1456705"/>
                  </a:lnTo>
                  <a:lnTo>
                    <a:pt x="149000" y="1434874"/>
                  </a:lnTo>
                  <a:lnTo>
                    <a:pt x="146046" y="1429222"/>
                  </a:lnTo>
                  <a:lnTo>
                    <a:pt x="139676" y="1415907"/>
                  </a:lnTo>
                  <a:lnTo>
                    <a:pt x="133635" y="1400385"/>
                  </a:lnTo>
                  <a:lnTo>
                    <a:pt x="131665" y="1388113"/>
                  </a:lnTo>
                  <a:lnTo>
                    <a:pt x="128253" y="1378033"/>
                  </a:lnTo>
                  <a:lnTo>
                    <a:pt x="118205" y="1365997"/>
                  </a:lnTo>
                  <a:lnTo>
                    <a:pt x="105738" y="1352829"/>
                  </a:lnTo>
                  <a:lnTo>
                    <a:pt x="95075" y="1339354"/>
                  </a:lnTo>
                  <a:lnTo>
                    <a:pt x="87888" y="1331506"/>
                  </a:lnTo>
                  <a:lnTo>
                    <a:pt x="82867" y="1331837"/>
                  </a:lnTo>
                  <a:lnTo>
                    <a:pt x="1727570" y="92465"/>
                  </a:lnTo>
                  <a:lnTo>
                    <a:pt x="1731843" y="94333"/>
                  </a:lnTo>
                  <a:lnTo>
                    <a:pt x="1743996" y="100136"/>
                  </a:lnTo>
                  <a:lnTo>
                    <a:pt x="1753641" y="105329"/>
                  </a:lnTo>
                  <a:lnTo>
                    <a:pt x="1758611" y="108962"/>
                  </a:lnTo>
                  <a:lnTo>
                    <a:pt x="1763324" y="111976"/>
                  </a:lnTo>
                  <a:lnTo>
                    <a:pt x="1773435" y="115095"/>
                  </a:lnTo>
                  <a:lnTo>
                    <a:pt x="1788640" y="117046"/>
                  </a:lnTo>
                  <a:lnTo>
                    <a:pt x="1826136" y="116031"/>
                  </a:lnTo>
                  <a:lnTo>
                    <a:pt x="1835976" y="117435"/>
                  </a:lnTo>
                  <a:lnTo>
                    <a:pt x="1840990" y="118813"/>
                  </a:lnTo>
                  <a:lnTo>
                    <a:pt x="1844014" y="118212"/>
                  </a:lnTo>
                  <a:lnTo>
                    <a:pt x="1849738" y="118126"/>
                  </a:lnTo>
                  <a:lnTo>
                    <a:pt x="1858604" y="121720"/>
                  </a:lnTo>
                  <a:lnTo>
                    <a:pt x="1867084" y="128047"/>
                  </a:lnTo>
                  <a:lnTo>
                    <a:pt x="1871648" y="136161"/>
                  </a:lnTo>
                  <a:lnTo>
                    <a:pt x="1872394" y="145209"/>
                  </a:lnTo>
                  <a:lnTo>
                    <a:pt x="1872210" y="154119"/>
                  </a:lnTo>
                  <a:lnTo>
                    <a:pt x="1870884" y="160909"/>
                  </a:lnTo>
                  <a:lnTo>
                    <a:pt x="1868201" y="163596"/>
                  </a:lnTo>
                  <a:lnTo>
                    <a:pt x="1863636" y="173383"/>
                  </a:lnTo>
                  <a:lnTo>
                    <a:pt x="1858221" y="194970"/>
                  </a:lnTo>
                  <a:lnTo>
                    <a:pt x="1853696" y="216569"/>
                  </a:lnTo>
                  <a:lnTo>
                    <a:pt x="1851801" y="226388"/>
                  </a:lnTo>
                  <a:lnTo>
                    <a:pt x="1852665" y="231360"/>
                  </a:lnTo>
                  <a:lnTo>
                    <a:pt x="1863760" y="273262"/>
                  </a:lnTo>
                  <a:lnTo>
                    <a:pt x="1881742" y="284039"/>
                  </a:lnTo>
                  <a:lnTo>
                    <a:pt x="1891676" y="283129"/>
                  </a:lnTo>
                  <a:lnTo>
                    <a:pt x="1898234" y="281967"/>
                  </a:lnTo>
                  <a:lnTo>
                    <a:pt x="1905261" y="282934"/>
                  </a:lnTo>
                  <a:lnTo>
                    <a:pt x="1946093" y="331797"/>
                  </a:lnTo>
                  <a:lnTo>
                    <a:pt x="1949174" y="339299"/>
                  </a:lnTo>
                  <a:lnTo>
                    <a:pt x="1947226" y="343704"/>
                  </a:lnTo>
                  <a:lnTo>
                    <a:pt x="1941804" y="352671"/>
                  </a:lnTo>
                  <a:lnTo>
                    <a:pt x="1936326" y="363527"/>
                  </a:lnTo>
                  <a:lnTo>
                    <a:pt x="1934209" y="373596"/>
                  </a:lnTo>
                  <a:lnTo>
                    <a:pt x="1934025" y="387919"/>
                  </a:lnTo>
                  <a:lnTo>
                    <a:pt x="1932946" y="407830"/>
                  </a:lnTo>
                  <a:lnTo>
                    <a:pt x="1932507" y="424929"/>
                  </a:lnTo>
                  <a:lnTo>
                    <a:pt x="1934245" y="430819"/>
                  </a:lnTo>
                  <a:lnTo>
                    <a:pt x="1973385" y="401324"/>
                  </a:lnTo>
                  <a:lnTo>
                    <a:pt x="1978006" y="398296"/>
                  </a:lnTo>
                  <a:lnTo>
                    <a:pt x="1986473" y="398476"/>
                  </a:lnTo>
                  <a:lnTo>
                    <a:pt x="1992299" y="406268"/>
                  </a:lnTo>
                  <a:lnTo>
                    <a:pt x="1995686" y="416069"/>
                  </a:lnTo>
                  <a:lnTo>
                    <a:pt x="1996833" y="422275"/>
                  </a:lnTo>
                  <a:lnTo>
                    <a:pt x="1998757" y="425577"/>
                  </a:lnTo>
                  <a:lnTo>
                    <a:pt x="2002718" y="430184"/>
                  </a:lnTo>
                  <a:lnTo>
                    <a:pt x="2006280" y="435773"/>
                  </a:lnTo>
                  <a:lnTo>
                    <a:pt x="2007009" y="442020"/>
                  </a:lnTo>
                  <a:lnTo>
                    <a:pt x="2009538" y="447826"/>
                  </a:lnTo>
                  <a:lnTo>
                    <a:pt x="2017144" y="452122"/>
                  </a:lnTo>
                  <a:lnTo>
                    <a:pt x="2025173" y="454794"/>
                  </a:lnTo>
                  <a:lnTo>
                    <a:pt x="2028849" y="455701"/>
                  </a:lnTo>
                  <a:lnTo>
                    <a:pt x="2055202" y="458864"/>
                  </a:lnTo>
                  <a:lnTo>
                    <a:pt x="2062626" y="485225"/>
                  </a:lnTo>
                  <a:lnTo>
                    <a:pt x="2064152" y="488638"/>
                  </a:lnTo>
                  <a:lnTo>
                    <a:pt x="2068002" y="497115"/>
                  </a:lnTo>
                  <a:lnTo>
                    <a:pt x="2073081" y="508017"/>
                  </a:lnTo>
                  <a:lnTo>
                    <a:pt x="2077377" y="516820"/>
                  </a:lnTo>
                  <a:lnTo>
                    <a:pt x="397855" y="1782429"/>
                  </a:lnTo>
                  <a:lnTo>
                    <a:pt x="374197" y="1800559"/>
                  </a:lnTo>
                  <a:close/>
                </a:path>
                <a:path w="2078354" h="1806575">
                  <a:moveTo>
                    <a:pt x="1973385" y="401324"/>
                  </a:moveTo>
                  <a:lnTo>
                    <a:pt x="1934245" y="430819"/>
                  </a:lnTo>
                  <a:lnTo>
                    <a:pt x="1952831" y="416074"/>
                  </a:lnTo>
                  <a:lnTo>
                    <a:pt x="1966237" y="406007"/>
                  </a:lnTo>
                  <a:lnTo>
                    <a:pt x="1973385" y="401324"/>
                  </a:lnTo>
                  <a:close/>
                </a:path>
                <a:path w="2078354" h="1806575">
                  <a:moveTo>
                    <a:pt x="1738454" y="774336"/>
                  </a:moveTo>
                  <a:lnTo>
                    <a:pt x="408524" y="1774844"/>
                  </a:lnTo>
                  <a:lnTo>
                    <a:pt x="397855" y="1782429"/>
                  </a:lnTo>
                  <a:lnTo>
                    <a:pt x="2077377" y="516820"/>
                  </a:lnTo>
                  <a:lnTo>
                    <a:pt x="2078133" y="518369"/>
                  </a:lnTo>
                  <a:lnTo>
                    <a:pt x="1738454" y="774336"/>
                  </a:lnTo>
                  <a:close/>
                </a:path>
              </a:pathLst>
            </a:custGeom>
            <a:solidFill>
              <a:srgbClr val="B6BB7B">
                <a:alpha val="62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2023-05-02T14:58:28Z</dcterms:created>
  <dcterms:modified xsi:type="dcterms:W3CDTF">2023-05-02T14:58:28Z</dcterms:modified>
</cp:coreProperties>
</file>