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33811" y="1955906"/>
            <a:ext cx="1190052" cy="63655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49811" y="2724973"/>
            <a:ext cx="8793643" cy="523001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73" y="575954"/>
            <a:ext cx="6116841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3502" y="3520712"/>
            <a:ext cx="2917164" cy="87197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130543" y="4576584"/>
            <a:ext cx="4417410" cy="3526548"/>
            <a:chOff x="3130543" y="4576584"/>
            <a:chExt cx="4417410" cy="352654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0543" y="4576584"/>
              <a:ext cx="4417410" cy="3526548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37240" y="3452140"/>
            <a:ext cx="2917164" cy="87197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44105" y="4576584"/>
            <a:ext cx="4857761" cy="3526548"/>
            <a:chOff x="10144105" y="4576584"/>
            <a:chExt cx="4857761" cy="352654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4105" y="4576584"/>
              <a:ext cx="4857761" cy="35265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73" y="575954"/>
            <a:ext cx="5174422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1506" y="3674201"/>
            <a:ext cx="2335232" cy="76392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1693" y="4837984"/>
            <a:ext cx="1705328" cy="762909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1506" y="5946135"/>
            <a:ext cx="1364089" cy="7639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1506" y="7082973"/>
            <a:ext cx="2506089" cy="76392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1506" y="2561601"/>
            <a:ext cx="2155613" cy="6965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721606"/>
            <a:ext cx="18285714" cy="7025359"/>
            <a:chOff x="0" y="1721606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9107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1606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78" y="5223571"/>
            <a:ext cx="7025359" cy="21429"/>
            <a:chOff x="5630178" y="5223571"/>
            <a:chExt cx="7025359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30178" y="5223571"/>
              <a:ext cx="7025359" cy="21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84097" y="1955906"/>
            <a:ext cx="2765671" cy="69369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3745" y="415954"/>
            <a:ext cx="4456136" cy="87197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72668" y="2873763"/>
            <a:ext cx="8803443" cy="523002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1721606"/>
            <a:ext cx="9051433" cy="7025359"/>
            <a:chOff x="0" y="1721606"/>
            <a:chExt cx="9051433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721606"/>
              <a:ext cx="9051433" cy="702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5173" y="575954"/>
            <a:ext cx="5834841" cy="8719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8153" y="2057143"/>
            <a:ext cx="6514704" cy="6171429"/>
            <a:chOff x="708153" y="2057143"/>
            <a:chExt cx="6514704" cy="617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153" y="2057143"/>
              <a:ext cx="6514704" cy="617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6001" y="2667773"/>
            <a:ext cx="8756824" cy="4567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5173" y="575954"/>
            <a:ext cx="5834841" cy="8719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274800" y="1874286"/>
            <a:ext cx="9096115" cy="3062857"/>
            <a:chOff x="4274800" y="1874286"/>
            <a:chExt cx="9096115" cy="306285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4800" y="1874286"/>
              <a:ext cx="9096115" cy="306285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4858" y="5481715"/>
            <a:ext cx="9352014" cy="2583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5173" y="575954"/>
            <a:ext cx="5834841" cy="87197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4858" y="5527430"/>
            <a:ext cx="12397509" cy="26028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908571" y="1922857"/>
            <a:ext cx="9843657" cy="3111224"/>
            <a:chOff x="3908571" y="1922857"/>
            <a:chExt cx="9843657" cy="311122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8571" y="1922857"/>
              <a:ext cx="9843657" cy="3111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85727" y="1685714"/>
            <a:ext cx="5223776" cy="7025359"/>
            <a:chOff x="8985727" y="1685714"/>
            <a:chExt cx="5223776" cy="70253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5727" y="1685714"/>
              <a:ext cx="5223776" cy="70253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373861" y="1685714"/>
            <a:ext cx="5223776" cy="7025359"/>
            <a:chOff x="4373861" y="1685714"/>
            <a:chExt cx="5223776" cy="702535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3861" y="1685714"/>
              <a:ext cx="5223776" cy="70253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685714"/>
            <a:ext cx="5223776" cy="7025359"/>
            <a:chOff x="0" y="1685714"/>
            <a:chExt cx="5223776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685714"/>
              <a:ext cx="5223776" cy="702535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5173" y="575954"/>
            <a:ext cx="5174593" cy="87197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983" y="3043865"/>
            <a:ext cx="3903243" cy="97164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0001" y="4051082"/>
            <a:ext cx="4050853" cy="103007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430" y="5630463"/>
            <a:ext cx="4493938" cy="103007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93858" y="3203865"/>
            <a:ext cx="4162757" cy="103007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84334" y="4898299"/>
            <a:ext cx="4031643" cy="138901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97144" y="3043865"/>
            <a:ext cx="3847995" cy="61103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097144" y="3627473"/>
            <a:ext cx="3770624" cy="103007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7144" y="5028573"/>
            <a:ext cx="4479843" cy="97164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97144" y="6054071"/>
            <a:ext cx="3888710" cy="144911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912382" y="3467473"/>
            <a:ext cx="3567529" cy="61103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866668" y="4249925"/>
            <a:ext cx="4083710" cy="1449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73" y="575954"/>
            <a:ext cx="6116841" cy="87197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76124" y="4480000"/>
            <a:ext cx="4065409" cy="3568796"/>
            <a:chOff x="776124" y="4480000"/>
            <a:chExt cx="4065409" cy="356879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124" y="4480000"/>
              <a:ext cx="4065409" cy="356879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853845" y="4480000"/>
            <a:ext cx="3843806" cy="3568796"/>
            <a:chOff x="6853845" y="4480000"/>
            <a:chExt cx="3843806" cy="35687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3845" y="4480000"/>
              <a:ext cx="3843806" cy="35687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686742" y="4480000"/>
            <a:ext cx="4320000" cy="3568796"/>
            <a:chOff x="12686742" y="4480000"/>
            <a:chExt cx="4320000" cy="356879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86742" y="4480000"/>
              <a:ext cx="4320000" cy="356879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0002" y="2821030"/>
            <a:ext cx="2544231" cy="8148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73" y="575954"/>
            <a:ext cx="6116841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7145" y="2363887"/>
            <a:ext cx="2698793" cy="87197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92381" y="4524572"/>
            <a:ext cx="4050558" cy="3339428"/>
            <a:chOff x="592381" y="4524572"/>
            <a:chExt cx="4050558" cy="333942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381" y="4524572"/>
              <a:ext cx="4050558" cy="33394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87552" y="4524572"/>
            <a:ext cx="4213919" cy="3339428"/>
            <a:chOff x="6787552" y="4524572"/>
            <a:chExt cx="4213919" cy="33394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7552" y="4524572"/>
              <a:ext cx="4213919" cy="33394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755314" y="4524572"/>
            <a:ext cx="4579149" cy="3339428"/>
            <a:chOff x="12755314" y="4524572"/>
            <a:chExt cx="4579149" cy="333942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55314" y="4524572"/>
              <a:ext cx="4579149" cy="33394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5173" y="575954"/>
            <a:ext cx="6116841" cy="87197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7145" y="2363887"/>
            <a:ext cx="2917164" cy="87197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245753" y="4342857"/>
            <a:ext cx="4599544" cy="3814392"/>
            <a:chOff x="3245753" y="4342857"/>
            <a:chExt cx="4599544" cy="381439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5753" y="4342857"/>
              <a:ext cx="4599544" cy="38143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50573" y="4342857"/>
            <a:ext cx="4725114" cy="3814392"/>
            <a:chOff x="9650573" y="4342857"/>
            <a:chExt cx="4725114" cy="381439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0573" y="4342857"/>
              <a:ext cx="4725114" cy="3814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2023-05-01T23:11:01Z</dcterms:created>
  <dcterms:modified xsi:type="dcterms:W3CDTF">2023-05-01T23:11:01Z</dcterms:modified>
</cp:coreProperties>
</file>