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1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kLUEY4fXTY?feature=oembed" TargetMode="External"/><Relationship Id="rId6" Type="http://schemas.openxmlformats.org/officeDocument/2006/relationships/image" Target="../media/image118.jpeg"/><Relationship Id="rId5" Type="http://schemas.openxmlformats.org/officeDocument/2006/relationships/image" Target="../media/image11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22.png"/><Relationship Id="rId18" Type="http://schemas.openxmlformats.org/officeDocument/2006/relationships/image" Target="../media/image125.png"/><Relationship Id="rId3" Type="http://schemas.openxmlformats.org/officeDocument/2006/relationships/image" Target="../media/image119.png"/><Relationship Id="rId7" Type="http://schemas.openxmlformats.org/officeDocument/2006/relationships/image" Target="../media/image120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1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23.png"/><Relationship Id="rId10" Type="http://schemas.openxmlformats.org/officeDocument/2006/relationships/image" Target="../media/image121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3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1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98.png"/><Relationship Id="rId3" Type="http://schemas.openxmlformats.org/officeDocument/2006/relationships/image" Target="../media/image30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85.png"/><Relationship Id="rId2" Type="http://schemas.openxmlformats.org/officeDocument/2006/relationships/image" Target="../media/image11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83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XvFFfgXwnw?feature=oembed" TargetMode="Externa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81396" y="2880254"/>
            <a:ext cx="17689993" cy="8000408"/>
            <a:chOff x="8281396" y="2880254"/>
            <a:chExt cx="17689993" cy="80004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100000">
              <a:off x="8281396" y="2880254"/>
              <a:ext cx="17689993" cy="80004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275460" y="7545830"/>
            <a:ext cx="12601787" cy="7047828"/>
            <a:chOff x="3275460" y="7545830"/>
            <a:chExt cx="12601787" cy="704782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2700000">
              <a:off x="3275460" y="7545830"/>
              <a:ext cx="12601787" cy="704782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105" y="2379410"/>
            <a:ext cx="6980523" cy="247077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81104" y="4368793"/>
            <a:ext cx="10624021" cy="25509"/>
            <a:chOff x="1081104" y="4368793"/>
            <a:chExt cx="10624021" cy="2550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104" y="4368793"/>
              <a:ext cx="10624021" cy="2550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81104" y="2809024"/>
            <a:ext cx="9096581" cy="25509"/>
            <a:chOff x="1081104" y="2809024"/>
            <a:chExt cx="9096581" cy="2550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1104" y="2809024"/>
              <a:ext cx="9096581" cy="2550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81104" y="5780425"/>
            <a:ext cx="7018797" cy="33703"/>
            <a:chOff x="1081104" y="5780425"/>
            <a:chExt cx="7018797" cy="3370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1104" y="5780425"/>
              <a:ext cx="7018797" cy="33703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012857" y="1710904"/>
            <a:ext cx="7717197" cy="114062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3370" y="4592746"/>
            <a:ext cx="6521351" cy="139176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838419" y="9359517"/>
            <a:ext cx="5215385" cy="113651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168970" y="-1367455"/>
            <a:ext cx="7370712" cy="6926112"/>
            <a:chOff x="11168970" y="-1367455"/>
            <a:chExt cx="7370712" cy="692611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68970" y="-1367455"/>
              <a:ext cx="7370712" cy="692611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767059" y="5630834"/>
            <a:ext cx="10756434" cy="4402608"/>
            <a:chOff x="6767059" y="5630834"/>
            <a:chExt cx="10756434" cy="4402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7059" y="5630834"/>
              <a:ext cx="10756434" cy="4402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67486" y="5100767"/>
            <a:ext cx="4371550" cy="5431683"/>
            <a:chOff x="1567486" y="5100767"/>
            <a:chExt cx="4371550" cy="54316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-560640" y="2419564"/>
              <a:ext cx="8743100" cy="10863367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567486" y="5100767"/>
              <a:ext cx="4371550" cy="543168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1359" y="5744559"/>
            <a:ext cx="3908283" cy="120689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35040" y="649489"/>
            <a:ext cx="10725414" cy="4896689"/>
            <a:chOff x="1235040" y="649489"/>
            <a:chExt cx="10725414" cy="489668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5040" y="649489"/>
              <a:ext cx="10725414" cy="489668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463843" y="134320"/>
            <a:ext cx="4371550" cy="5401887"/>
            <a:chOff x="12463843" y="134320"/>
            <a:chExt cx="4371550" cy="540188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10241438" y="-2510219"/>
              <a:ext cx="8743100" cy="10803775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00000">
              <a:off x="12463843" y="134320"/>
              <a:ext cx="4371550" cy="540188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459145" y="1128945"/>
            <a:ext cx="4583113" cy="127539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01022" y="6919787"/>
            <a:ext cx="621905" cy="601192"/>
            <a:chOff x="1201022" y="6919787"/>
            <a:chExt cx="621905" cy="60119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1022" y="6919787"/>
              <a:ext cx="621905" cy="6011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740325" y="2483245"/>
            <a:ext cx="616271" cy="498819"/>
            <a:chOff x="12740325" y="2483245"/>
            <a:chExt cx="616271" cy="49881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40325" y="2483245"/>
              <a:ext cx="616271" cy="498819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485335" y="2205108"/>
            <a:ext cx="3331831" cy="84160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740325" y="3342794"/>
            <a:ext cx="616271" cy="422832"/>
            <a:chOff x="12740325" y="3342794"/>
            <a:chExt cx="616271" cy="42283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40325" y="3342794"/>
              <a:ext cx="616271" cy="422832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153668" y="3275176"/>
            <a:ext cx="4060993" cy="1315850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34352" y="6842165"/>
            <a:ext cx="4728830" cy="214517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235040" y="8713216"/>
            <a:ext cx="735627" cy="766642"/>
            <a:chOff x="1235040" y="8713216"/>
            <a:chExt cx="735627" cy="76664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5040" y="8713216"/>
              <a:ext cx="735627" cy="766642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94420" y="8780385"/>
            <a:ext cx="4218670" cy="1280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4123" y="677260"/>
            <a:ext cx="10843544" cy="1899555"/>
          </a:xfrm>
          <a:prstGeom prst="rect">
            <a:avLst/>
          </a:prstGeom>
        </p:spPr>
      </p:pic>
      <p:pic>
        <p:nvPicPr>
          <p:cNvPr id="2" name="온라인 미디어 1" title="고베 대지진 (1995.1.17)">
            <a:hlinkClick r:id="" action="ppaction://media"/>
            <a:extLst>
              <a:ext uri="{FF2B5EF4-FFF2-40B4-BE49-F238E27FC236}">
                <a16:creationId xmlns:a16="http://schemas.microsoft.com/office/drawing/2014/main" id="{F49797E3-58B3-C3A4-5449-EFC8710C21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72000" y="2171700"/>
            <a:ext cx="9677400" cy="725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767059" y="5630834"/>
            <a:ext cx="10756434" cy="4402608"/>
            <a:chOff x="6767059" y="5630834"/>
            <a:chExt cx="10756434" cy="4402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7059" y="5630834"/>
              <a:ext cx="10756434" cy="4402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67486" y="5100767"/>
            <a:ext cx="4371550" cy="5431683"/>
            <a:chOff x="1567486" y="5100767"/>
            <a:chExt cx="4371550" cy="54316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-560640" y="2419564"/>
              <a:ext cx="8743100" cy="10863367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567486" y="5100767"/>
              <a:ext cx="4371550" cy="543168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1359" y="5744559"/>
            <a:ext cx="3908283" cy="120689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35040" y="649489"/>
            <a:ext cx="10725414" cy="4896689"/>
            <a:chOff x="1235040" y="649489"/>
            <a:chExt cx="10725414" cy="489668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5040" y="649489"/>
              <a:ext cx="10725414" cy="489668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463843" y="134320"/>
            <a:ext cx="4371550" cy="5401887"/>
            <a:chOff x="12463843" y="134320"/>
            <a:chExt cx="4371550" cy="540188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10241438" y="-2510219"/>
              <a:ext cx="8743100" cy="10803775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00000">
              <a:off x="12463843" y="134320"/>
              <a:ext cx="4371550" cy="540188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21050" y="1128945"/>
            <a:ext cx="4001151" cy="111348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01022" y="6919787"/>
            <a:ext cx="621905" cy="601192"/>
            <a:chOff x="1201022" y="6919787"/>
            <a:chExt cx="621905" cy="60119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1022" y="6919787"/>
              <a:ext cx="621905" cy="6011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740325" y="2483245"/>
            <a:ext cx="616271" cy="498819"/>
            <a:chOff x="12740325" y="2483245"/>
            <a:chExt cx="616271" cy="49881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40325" y="2483245"/>
              <a:ext cx="616271" cy="498819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610383" y="2191774"/>
            <a:ext cx="3144801" cy="10070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740325" y="3342794"/>
            <a:ext cx="616271" cy="422832"/>
            <a:chOff x="12740325" y="3342794"/>
            <a:chExt cx="616271" cy="42283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40325" y="3342794"/>
              <a:ext cx="616271" cy="422832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142192" y="3263745"/>
            <a:ext cx="3828335" cy="1530840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43945" y="6843031"/>
            <a:ext cx="4329972" cy="150904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235040" y="8713216"/>
            <a:ext cx="735627" cy="766642"/>
            <a:chOff x="1235040" y="8713216"/>
            <a:chExt cx="735627" cy="76664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5040" y="8713216"/>
              <a:ext cx="735627" cy="766642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67754" y="8649056"/>
            <a:ext cx="3726115" cy="1051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214" y="3890317"/>
            <a:ext cx="5302815" cy="2654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227410" y="6651087"/>
            <a:ext cx="4047316" cy="4047316"/>
            <a:chOff x="14227410" y="6651087"/>
            <a:chExt cx="4047316" cy="404731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27410" y="6651087"/>
              <a:ext cx="4047316" cy="404731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858645" y="831018"/>
            <a:ext cx="13271720" cy="8623678"/>
            <a:chOff x="2858645" y="831018"/>
            <a:chExt cx="13271720" cy="862367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8645" y="831018"/>
              <a:ext cx="13271720" cy="862367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9450" y="642832"/>
            <a:ext cx="2260568" cy="215228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56656" y="2818277"/>
            <a:ext cx="668103" cy="977550"/>
            <a:chOff x="1656656" y="2818277"/>
            <a:chExt cx="668103" cy="97755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6656" y="2818277"/>
              <a:ext cx="668103" cy="9775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536585" y="1372288"/>
            <a:ext cx="991051" cy="954862"/>
            <a:chOff x="3536585" y="1372288"/>
            <a:chExt cx="991051" cy="95486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6585" y="1372288"/>
              <a:ext cx="991051" cy="9548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05739" y="989779"/>
            <a:ext cx="769938" cy="1125187"/>
            <a:chOff x="1605739" y="989779"/>
            <a:chExt cx="769938" cy="112518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5739" y="989779"/>
              <a:ext cx="769938" cy="112518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33712" y="4477861"/>
            <a:ext cx="1113993" cy="1113993"/>
            <a:chOff x="1433712" y="4477861"/>
            <a:chExt cx="1113993" cy="111399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3712" y="4477861"/>
              <a:ext cx="1113993" cy="111399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35593" y="2859041"/>
            <a:ext cx="3602227" cy="119534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023925" y="2854927"/>
            <a:ext cx="576280" cy="723151"/>
            <a:chOff x="5023925" y="2854927"/>
            <a:chExt cx="576280" cy="723151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5023925" y="3001798"/>
              <a:ext cx="576280" cy="576280"/>
              <a:chOff x="5023925" y="3001798"/>
              <a:chExt cx="576280" cy="576280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73399" y="2751272"/>
                <a:ext cx="1152561" cy="1152561"/>
              </a:xfrm>
              <a:prstGeom prst="rect">
                <a:avLst/>
              </a:prstGeom>
            </p:spPr>
          </p:pic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023925" y="3001798"/>
                <a:ext cx="576280" cy="576280"/>
              </a:xfrm>
              <a:prstGeom prst="rect">
                <a:avLst/>
              </a:prstGeom>
            </p:spPr>
          </p:pic>
        </p:grpSp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70022" y="2476492"/>
              <a:ext cx="1942067" cy="193001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04546" y="6075606"/>
            <a:ext cx="972324" cy="1201106"/>
            <a:chOff x="1504546" y="6075606"/>
            <a:chExt cx="972324" cy="120110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4546" y="6075606"/>
              <a:ext cx="972324" cy="1201106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24850" y="4137022"/>
            <a:ext cx="4881704" cy="114215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5009366" y="4129094"/>
            <a:ext cx="576280" cy="723151"/>
            <a:chOff x="5009366" y="4129094"/>
            <a:chExt cx="576280" cy="723151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5009366" y="4275964"/>
              <a:ext cx="576280" cy="576280"/>
              <a:chOff x="5009366" y="4275964"/>
              <a:chExt cx="576280" cy="576280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009366" y="4275964"/>
                <a:ext cx="576280" cy="576280"/>
              </a:xfrm>
              <a:prstGeom prst="rect">
                <a:avLst/>
              </a:prstGeom>
            </p:spPr>
          </p:pic>
        </p:grpSp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0826" y="4066021"/>
              <a:ext cx="652043" cy="668567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24850" y="5411183"/>
            <a:ext cx="7426647" cy="114215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5009366" y="5403261"/>
            <a:ext cx="576280" cy="723151"/>
            <a:chOff x="5009366" y="5403261"/>
            <a:chExt cx="576280" cy="723151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5009366" y="5550131"/>
              <a:ext cx="576280" cy="576280"/>
              <a:chOff x="5009366" y="5550131"/>
              <a:chExt cx="576280" cy="576280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009366" y="5550131"/>
                <a:ext cx="576280" cy="576280"/>
              </a:xfrm>
              <a:prstGeom prst="rect">
                <a:avLst/>
              </a:prstGeom>
            </p:spPr>
          </p:pic>
        </p:grpSp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70826" y="5340188"/>
              <a:ext cx="661567" cy="678090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781288" y="6716026"/>
            <a:ext cx="5954542" cy="1142152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5009366" y="6677427"/>
            <a:ext cx="576280" cy="723151"/>
            <a:chOff x="5009366" y="6677427"/>
            <a:chExt cx="576280" cy="723151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5009366" y="6824298"/>
              <a:ext cx="576280" cy="576280"/>
              <a:chOff x="5009366" y="6824298"/>
              <a:chExt cx="576280" cy="576280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009366" y="6824298"/>
                <a:ext cx="576280" cy="576280"/>
              </a:xfrm>
              <a:prstGeom prst="rect">
                <a:avLst/>
              </a:prstGeom>
            </p:spPr>
          </p:pic>
        </p:grpSp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70826" y="6614355"/>
              <a:ext cx="652043" cy="6685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9039" y="469609"/>
            <a:ext cx="15989011" cy="9346497"/>
            <a:chOff x="979039" y="469609"/>
            <a:chExt cx="15989011" cy="93464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039" y="469609"/>
              <a:ext cx="15989011" cy="93464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557170" y="6458950"/>
            <a:ext cx="9227812" cy="2700876"/>
            <a:chOff x="4557170" y="6458950"/>
            <a:chExt cx="9227812" cy="27008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5248279" y="6458950"/>
              <a:ext cx="8536703" cy="2700876"/>
              <a:chOff x="5248279" y="6458950"/>
              <a:chExt cx="8536703" cy="27008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48279" y="6458950"/>
                <a:ext cx="8536703" cy="2700876"/>
              </a:xfrm>
              <a:prstGeom prst="rect">
                <a:avLst/>
              </a:prstGeom>
            </p:spPr>
          </p:pic>
        </p:grpSp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4099" y="7212470"/>
              <a:ext cx="5683648" cy="1244506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4557170" y="6474186"/>
              <a:ext cx="2670404" cy="2670404"/>
              <a:chOff x="4557170" y="6474186"/>
              <a:chExt cx="2670404" cy="2670404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557170" y="6474186"/>
                <a:ext cx="2670404" cy="2670404"/>
              </a:xfrm>
              <a:prstGeom prst="rect">
                <a:avLst/>
              </a:prstGeom>
            </p:spPr>
          </p:pic>
        </p:grpSp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342" y="7245088"/>
            <a:ext cx="2830244" cy="118818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057400" y="868744"/>
            <a:ext cx="9367736" cy="2741830"/>
            <a:chOff x="2073141" y="836235"/>
            <a:chExt cx="9367736" cy="274183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2774730" y="836235"/>
              <a:ext cx="8666148" cy="2741830"/>
              <a:chOff x="2774730" y="836235"/>
              <a:chExt cx="8666148" cy="2741830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774730" y="836235"/>
                <a:ext cx="8666148" cy="2741830"/>
              </a:xfrm>
              <a:prstGeom prst="rect">
                <a:avLst/>
              </a:prstGeom>
            </p:spPr>
          </p:pic>
        </p:grpSp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2790" y="1601185"/>
              <a:ext cx="5934252" cy="1800204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2073141" y="851702"/>
              <a:ext cx="2710896" cy="2710896"/>
              <a:chOff x="2073141" y="851702"/>
              <a:chExt cx="2710896" cy="271089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73141" y="851702"/>
                <a:ext cx="2710896" cy="2710896"/>
              </a:xfrm>
              <a:prstGeom prst="rect">
                <a:avLst/>
              </a:prstGeom>
            </p:spPr>
          </p:pic>
        </p:grpSp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59884" y="1496474"/>
            <a:ext cx="3016380" cy="1486370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899084" y="3690941"/>
            <a:ext cx="9360766" cy="2739790"/>
            <a:chOff x="2899084" y="3690941"/>
            <a:chExt cx="9360766" cy="2739790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3600150" y="3690941"/>
              <a:ext cx="8659700" cy="2739790"/>
              <a:chOff x="3600150" y="3690941"/>
              <a:chExt cx="8659700" cy="2739790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600150" y="3690941"/>
                <a:ext cx="8659700" cy="2739790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2899084" y="3706396"/>
              <a:ext cx="2708879" cy="2708879"/>
              <a:chOff x="2899084" y="3706396"/>
              <a:chExt cx="2708879" cy="2708879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899084" y="3706396"/>
                <a:ext cx="2708879" cy="2708879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2899084" y="3663423"/>
            <a:ext cx="2773435" cy="2773435"/>
            <a:chOff x="2899084" y="3663423"/>
            <a:chExt cx="2773435" cy="277343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99084" y="3663423"/>
              <a:ext cx="2773435" cy="2773435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0733" y="4566495"/>
            <a:ext cx="5828849" cy="111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45726" y="5630373"/>
            <a:ext cx="20683601" cy="4810782"/>
            <a:chOff x="-945726" y="5630373"/>
            <a:chExt cx="20683601" cy="48107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45726" y="5630373"/>
              <a:ext cx="20683601" cy="48107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63522" y="432848"/>
            <a:ext cx="14479158" cy="6134191"/>
            <a:chOff x="1763522" y="432848"/>
            <a:chExt cx="14479158" cy="61341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522" y="432848"/>
              <a:ext cx="14479158" cy="61341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853803" y="2472678"/>
            <a:ext cx="9234651" cy="493714"/>
            <a:chOff x="-2853803" y="2472678"/>
            <a:chExt cx="9234651" cy="493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-2853803" y="2472678"/>
              <a:ext cx="9234651" cy="493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2718046" y="157772"/>
            <a:ext cx="19993531" cy="493714"/>
            <a:chOff x="-2718046" y="157772"/>
            <a:chExt cx="19993531" cy="4937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2718046" y="157772"/>
              <a:ext cx="19993531" cy="493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2507" y="6320182"/>
            <a:ext cx="15540701" cy="493714"/>
            <a:chOff x="1372507" y="6320182"/>
            <a:chExt cx="15540701" cy="49371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372507" y="6320182"/>
              <a:ext cx="15540701" cy="4937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708562" y="3599844"/>
            <a:ext cx="7264983" cy="493714"/>
            <a:chOff x="12708562" y="3599844"/>
            <a:chExt cx="7264983" cy="4937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6200000">
              <a:off x="12708562" y="3599844"/>
              <a:ext cx="7264983" cy="4937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370592" y="8035764"/>
            <a:ext cx="19533334" cy="1700211"/>
            <a:chOff x="-370592" y="8035764"/>
            <a:chExt cx="19533334" cy="1700211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370592" y="8035764"/>
              <a:ext cx="19533334" cy="1269562"/>
              <a:chOff x="-370592" y="8035764"/>
              <a:chExt cx="19533334" cy="1269562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370592" y="8035764"/>
                <a:ext cx="19533334" cy="1269562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6229" y="8071763"/>
              <a:ext cx="14976321" cy="221323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225114" y="258897"/>
            <a:ext cx="7649690" cy="2898180"/>
            <a:chOff x="7225114" y="258897"/>
            <a:chExt cx="7649690" cy="289818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3249019" y="258897"/>
              <a:ext cx="1625784" cy="1625784"/>
              <a:chOff x="13249019" y="258897"/>
              <a:chExt cx="1625784" cy="1625784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249019" y="258897"/>
                <a:ext cx="1625784" cy="162578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225114" y="1071790"/>
              <a:ext cx="6337191" cy="2085287"/>
              <a:chOff x="7225114" y="1071790"/>
              <a:chExt cx="6337191" cy="2085287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25114" y="1071790"/>
                <a:ext cx="6337191" cy="2085287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9767020" y="1817802"/>
            <a:ext cx="5533520" cy="1796534"/>
            <a:chOff x="9767020" y="1817802"/>
            <a:chExt cx="5533520" cy="1796534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3504006" y="1817802"/>
              <a:ext cx="1796534" cy="1796534"/>
              <a:chOff x="13504006" y="1817802"/>
              <a:chExt cx="1796534" cy="179653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504006" y="1817802"/>
                <a:ext cx="1796534" cy="179653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9767020" y="2581044"/>
              <a:ext cx="4334989" cy="303447"/>
              <a:chOff x="9767020" y="2581044"/>
              <a:chExt cx="4334989" cy="30344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767020" y="2581044"/>
                <a:ext cx="4334989" cy="303447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1779621" y="3344126"/>
            <a:ext cx="5445493" cy="2309859"/>
            <a:chOff x="1779621" y="3344126"/>
            <a:chExt cx="5445493" cy="2309859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3626030" y="4345827"/>
              <a:ext cx="3599083" cy="306457"/>
              <a:chOff x="3626030" y="4345827"/>
              <a:chExt cx="3599083" cy="306457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626030" y="4345827"/>
                <a:ext cx="3599083" cy="30645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779621" y="3344126"/>
              <a:ext cx="2309859" cy="2309859"/>
              <a:chOff x="1779621" y="3344126"/>
              <a:chExt cx="2309859" cy="2309859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79621" y="3344126"/>
                <a:ext cx="2309859" cy="2309859"/>
              </a:xfrm>
              <a:prstGeom prst="rect">
                <a:avLst/>
              </a:prstGeom>
            </p:spPr>
          </p:pic>
        </p:grpSp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01323" y="1661177"/>
            <a:ext cx="7036507" cy="7566336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15593" y="3726472"/>
            <a:ext cx="1915798" cy="1768531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461397" y="2403456"/>
            <a:ext cx="3141578" cy="76255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886586" y="753423"/>
            <a:ext cx="2079831" cy="719631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225114" y="3614336"/>
            <a:ext cx="2905814" cy="2905814"/>
            <a:chOff x="7225114" y="3614336"/>
            <a:chExt cx="2905814" cy="290581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25114" y="3614336"/>
              <a:ext cx="2905814" cy="2905814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830218" y="6827952"/>
            <a:ext cx="6171429" cy="2625310"/>
            <a:chOff x="10830218" y="6827952"/>
            <a:chExt cx="6171429" cy="262531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830218" y="6827952"/>
              <a:ext cx="6171429" cy="2625310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479892" y="7588592"/>
            <a:ext cx="5452170" cy="1477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31924" y="487543"/>
            <a:ext cx="9626247" cy="9310627"/>
            <a:chOff x="8231924" y="487543"/>
            <a:chExt cx="9626247" cy="93106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1924" y="487543"/>
              <a:ext cx="9626247" cy="93106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96770" y="2381310"/>
            <a:ext cx="7609404" cy="6026648"/>
            <a:chOff x="396770" y="2381310"/>
            <a:chExt cx="7609404" cy="602664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770" y="2381310"/>
              <a:ext cx="7609404" cy="602664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59190" y="824801"/>
            <a:ext cx="7113861" cy="216884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1667" y="3308429"/>
            <a:ext cx="6316220" cy="288352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528338" y="9350911"/>
            <a:ext cx="1007644" cy="335472"/>
            <a:chOff x="3528338" y="9350911"/>
            <a:chExt cx="1007644" cy="33547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2700000">
              <a:off x="3528338" y="9350911"/>
              <a:ext cx="1007644" cy="3354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55780" y="1614925"/>
            <a:ext cx="1007644" cy="335472"/>
            <a:chOff x="255780" y="1614925"/>
            <a:chExt cx="1007644" cy="33547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2340000">
              <a:off x="255780" y="1614925"/>
              <a:ext cx="1007644" cy="3354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128540" y="1373702"/>
            <a:ext cx="1115819" cy="375101"/>
            <a:chOff x="4128540" y="1373702"/>
            <a:chExt cx="1115819" cy="37510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40000">
              <a:off x="4128540" y="1373702"/>
              <a:ext cx="1115819" cy="3751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959333" y="2936131"/>
            <a:ext cx="6171429" cy="246857"/>
            <a:chOff x="9959333" y="2936131"/>
            <a:chExt cx="6171429" cy="2468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9333" y="2936131"/>
              <a:ext cx="6171429" cy="24685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128645" y="6400023"/>
            <a:ext cx="6171429" cy="246857"/>
            <a:chOff x="10128645" y="6400023"/>
            <a:chExt cx="6171429" cy="24685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8645" y="6400023"/>
              <a:ext cx="6171429" cy="246857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12577" y="7176996"/>
            <a:ext cx="6537694" cy="166166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8156" y="754906"/>
            <a:ext cx="10842599" cy="174466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33720" y="2426808"/>
            <a:ext cx="4152347" cy="7207055"/>
            <a:chOff x="1533720" y="2426808"/>
            <a:chExt cx="4152347" cy="720705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3720" y="2426808"/>
              <a:ext cx="4152347" cy="720705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03477" y="2564757"/>
            <a:ext cx="8201460" cy="6958738"/>
            <a:chOff x="6360721" y="2452540"/>
            <a:chExt cx="8201460" cy="6958738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6360721" y="2452540"/>
              <a:ext cx="1624952" cy="6958738"/>
              <a:chOff x="6360721" y="2452540"/>
              <a:chExt cx="1624952" cy="695873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60721" y="2452540"/>
                <a:ext cx="1624952" cy="695873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7596775" y="2924498"/>
              <a:ext cx="6462672" cy="1468897"/>
              <a:chOff x="7596775" y="2924498"/>
              <a:chExt cx="6462672" cy="146889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96775" y="2924498"/>
                <a:ext cx="6462672" cy="146889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6584289" y="2814600"/>
              <a:ext cx="1688692" cy="1688692"/>
              <a:chOff x="6584289" y="2814600"/>
              <a:chExt cx="1688692" cy="1688692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84289" y="2814600"/>
                <a:ext cx="1688692" cy="1688692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7596775" y="7470424"/>
              <a:ext cx="6462672" cy="1468897"/>
              <a:chOff x="7596775" y="7470424"/>
              <a:chExt cx="6462672" cy="1468897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596775" y="7470424"/>
                <a:ext cx="6462672" cy="1468897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6584289" y="7360526"/>
              <a:ext cx="1688692" cy="1688692"/>
              <a:chOff x="6584289" y="7360526"/>
              <a:chExt cx="1688692" cy="1688692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584289" y="7360526"/>
                <a:ext cx="1688692" cy="1688692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099510" y="5197461"/>
              <a:ext cx="6462672" cy="1468897"/>
              <a:chOff x="8099510" y="5197461"/>
              <a:chExt cx="6462672" cy="1468897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099510" y="5197461"/>
                <a:ext cx="6462672" cy="146889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7087024" y="5087563"/>
              <a:ext cx="1688692" cy="1688692"/>
              <a:chOff x="7087024" y="5087563"/>
              <a:chExt cx="1688692" cy="1688692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087024" y="5087563"/>
                <a:ext cx="1688692" cy="1688692"/>
              </a:xfrm>
              <a:prstGeom prst="rect">
                <a:avLst/>
              </a:prstGeom>
            </p:spPr>
          </p:pic>
        </p:grpSp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1075" y="3209787"/>
              <a:ext cx="2882356" cy="948061"/>
            </a:xfrm>
            <a:prstGeom prst="rect">
              <a:avLst/>
            </a:prstGeom>
          </p:spPr>
        </p:pic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26481" y="5507831"/>
              <a:ext cx="3086937" cy="1011242"/>
            </a:xfrm>
            <a:prstGeom prst="rect">
              <a:avLst/>
            </a:prstGeom>
          </p:spPr>
        </p:pic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92075" y="7777191"/>
              <a:ext cx="2666832" cy="1053365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73464" y="3211260"/>
            <a:ext cx="1353849" cy="987487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70936" y="5469303"/>
            <a:ext cx="1375258" cy="96463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26021" y="7698586"/>
            <a:ext cx="1531506" cy="116708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8157" y="754907"/>
            <a:ext cx="10830589" cy="17351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325067" y="2088273"/>
            <a:ext cx="8678584" cy="7363565"/>
            <a:chOff x="7325067" y="2088273"/>
            <a:chExt cx="8678584" cy="7363565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7325067" y="2088273"/>
              <a:ext cx="1719485" cy="7363565"/>
              <a:chOff x="7325067" y="2088273"/>
              <a:chExt cx="1719485" cy="7363565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25067" y="2088273"/>
                <a:ext cx="1719485" cy="7363565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633028" y="2587687"/>
              <a:ext cx="6838641" cy="1554350"/>
              <a:chOff x="8633028" y="2587687"/>
              <a:chExt cx="6838641" cy="1554350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633028" y="2587687"/>
                <a:ext cx="6838641" cy="15543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7561640" y="2471396"/>
              <a:ext cx="1786933" cy="1786933"/>
              <a:chOff x="7561640" y="2471396"/>
              <a:chExt cx="1786933" cy="1786933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61640" y="2471396"/>
                <a:ext cx="1786933" cy="178693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8633028" y="7398074"/>
              <a:ext cx="6838641" cy="1554350"/>
              <a:chOff x="8633028" y="7398074"/>
              <a:chExt cx="6838641" cy="1554350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633028" y="7398074"/>
                <a:ext cx="6838641" cy="1554350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7561640" y="7281783"/>
              <a:ext cx="1786933" cy="1786933"/>
              <a:chOff x="7561640" y="7281783"/>
              <a:chExt cx="1786933" cy="178693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561640" y="7281783"/>
                <a:ext cx="1786933" cy="1786933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9165010" y="4992881"/>
              <a:ext cx="6838641" cy="1554350"/>
              <a:chOff x="9165010" y="4992881"/>
              <a:chExt cx="6838641" cy="1554350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165010" y="4992881"/>
                <a:ext cx="6838641" cy="1554350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093622" y="4876590"/>
              <a:ext cx="1786933" cy="1786933"/>
              <a:chOff x="8093622" y="4876590"/>
              <a:chExt cx="1786933" cy="1786933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093622" y="4876590"/>
                <a:ext cx="1786933" cy="1786933"/>
              </a:xfrm>
              <a:prstGeom prst="rect">
                <a:avLst/>
              </a:prstGeom>
            </p:spPr>
          </p:pic>
        </p:grpSp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84097" y="2889574"/>
              <a:ext cx="2502134" cy="1003077"/>
            </a:xfrm>
            <a:prstGeom prst="rect">
              <a:avLst/>
            </a:prstGeom>
          </p:spPr>
        </p:pic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40097" y="5321307"/>
              <a:ext cx="2098820" cy="1069925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74574" y="7722688"/>
              <a:ext cx="3391161" cy="1124018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55593" y="2929073"/>
            <a:ext cx="1353849" cy="987487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437722" y="5307449"/>
            <a:ext cx="1323411" cy="964630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18820" y="7642149"/>
            <a:ext cx="1531506" cy="116708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532272" y="2077191"/>
            <a:ext cx="5736357" cy="7459303"/>
            <a:chOff x="1532272" y="2077191"/>
            <a:chExt cx="5736357" cy="7459303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2272" y="2077191"/>
              <a:ext cx="5736357" cy="745930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6410"/>
            <a:chOff x="-9524" y="-9524"/>
            <a:chExt cx="18304762" cy="10306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524" y="-9524"/>
              <a:ext cx="18304762" cy="10306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0140" y="952500"/>
            <a:ext cx="11315744" cy="1899555"/>
          </a:xfrm>
          <a:prstGeom prst="rect">
            <a:avLst/>
          </a:prstGeom>
        </p:spPr>
      </p:pic>
      <p:pic>
        <p:nvPicPr>
          <p:cNvPr id="2" name="온라인 미디어 1" title="2011年3月11日 東日本大震災 宮古市を襲った&quot;黒い&quot;巨大津波【まいにち防災】＊この動画には津波映像が含まれています / Great East Japan Earthquake, Tsunami">
            <a:hlinkClick r:id="" action="ppaction://media"/>
            <a:extLst>
              <a:ext uri="{FF2B5EF4-FFF2-40B4-BE49-F238E27FC236}">
                <a16:creationId xmlns:a16="http://schemas.microsoft.com/office/drawing/2014/main" id="{CE33F4B4-0C4C-1B06-3934-1B4FC98FC2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772912" y="2705100"/>
            <a:ext cx="10742175" cy="6069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사용자 지정</PresentationFormat>
  <Paragraphs>0</Paragraphs>
  <Slides>13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김채현</cp:lastModifiedBy>
  <cp:revision>2</cp:revision>
  <dcterms:created xsi:type="dcterms:W3CDTF">2023-04-18T00:09:54Z</dcterms:created>
  <dcterms:modified xsi:type="dcterms:W3CDTF">2023-04-17T15:57:05Z</dcterms:modified>
</cp:coreProperties>
</file>