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912" r:id="rId2"/>
  </p:sldMasterIdLst>
  <p:notesMasterIdLst>
    <p:notesMasterId r:id="rId19"/>
  </p:notesMasterIdLst>
  <p:handoutMasterIdLst>
    <p:handoutMasterId r:id="rId20"/>
  </p:handoutMasterIdLst>
  <p:sldIdLst>
    <p:sldId id="256" r:id="rId3"/>
    <p:sldId id="283" r:id="rId4"/>
    <p:sldId id="269" r:id="rId5"/>
    <p:sldId id="275" r:id="rId6"/>
    <p:sldId id="271" r:id="rId7"/>
    <p:sldId id="281" r:id="rId8"/>
    <p:sldId id="276" r:id="rId9"/>
    <p:sldId id="277" r:id="rId10"/>
    <p:sldId id="278" r:id="rId11"/>
    <p:sldId id="258" r:id="rId12"/>
    <p:sldId id="282" r:id="rId13"/>
    <p:sldId id="261" r:id="rId14"/>
    <p:sldId id="263" r:id="rId15"/>
    <p:sldId id="273" r:id="rId16"/>
    <p:sldId id="279" r:id="rId17"/>
    <p:sldId id="280" r:id="rId18"/>
  </p:sldIdLst>
  <p:sldSz cx="12188825" cy="6858000"/>
  <p:notesSz cx="6858000" cy="9144000"/>
  <p:defaultTextStyle>
    <a:defPPr rtl="0">
      <a:defRPr lang="ko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B64E4F62-A8A6-4ED4-9799-636E61EA814B}">
          <p14:sldIdLst>
            <p14:sldId id="256"/>
            <p14:sldId id="283"/>
            <p14:sldId id="269"/>
            <p14:sldId id="275"/>
            <p14:sldId id="271"/>
            <p14:sldId id="281"/>
            <p14:sldId id="276"/>
            <p14:sldId id="277"/>
            <p14:sldId id="278"/>
            <p14:sldId id="258"/>
            <p14:sldId id="282"/>
            <p14:sldId id="261"/>
            <p14:sldId id="263"/>
            <p14:sldId id="273"/>
            <p14:sldId id="279"/>
          </p14:sldIdLst>
        </p14:section>
        <p14:section name="제목 없는 구역" id="{2F7C6B8D-92F4-412A-9123-9D795C68BBB7}">
          <p14:sldIdLst>
            <p14:sldId id="2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58">
          <p15:clr>
            <a:srgbClr val="A4A3A4"/>
          </p15:clr>
        </p15:guide>
        <p15:guide id="2" pos="38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5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ib0425luz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TxStyle/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TxStyle/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77" d="100"/>
          <a:sy n="77" d="100"/>
        </p:scale>
        <p:origin x="267" y="54"/>
      </p:cViewPr>
      <p:guideLst>
        <p:guide orient="horz" pos="2158"/>
        <p:guide pos="3837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792" y="102"/>
      </p:cViewPr>
      <p:guideLst>
        <p:guide orient="horz" pos="2880"/>
        <p:guide pos="215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ko-KR" altLang="en-US">
              <a:latin typeface="맑은 고딕"/>
              <a:ea typeface="맑은 고딕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597F1C2-6B28-4DB5-BE5F-601F56F622F7}" type="datetime1">
              <a:rPr lang="ko-KR" altLang="en-US" smtClean="0">
                <a:latin typeface="맑은 고딕"/>
                <a:ea typeface="맑은 고딕"/>
              </a:rPr>
              <a:t>2022-04-10</a:t>
            </a:fld>
            <a:endParaRPr lang="ko-KR" altLang="en-US">
              <a:latin typeface="맑은 고딕"/>
              <a:ea typeface="맑은 고딕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ko-KR" altLang="en-US">
              <a:latin typeface="맑은 고딕"/>
              <a:ea typeface="맑은 고딕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4886E15-F82A-4596-A46C-375C6D3981E1}" type="slidenum">
              <a:rPr lang="en-US" altLang="ko-KR">
                <a:latin typeface="맑은 고딕"/>
                <a:ea typeface="맑은 고딕"/>
              </a:rPr>
              <a:t>‹#›</a:t>
            </a:fld>
            <a:endParaRPr lang="ko-KR" altLang="en-US">
              <a:latin typeface="맑은 고딕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8683081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맑은 고딕"/>
                <a:ea typeface="맑은 고딕"/>
              </a:defRPr>
            </a:lvl1pPr>
          </a:lstStyle>
          <a:p>
            <a:pPr lvl="0"/>
            <a:endParaRPr lang="ko-KR" altLang="en-US" noProof="1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맑은 고딕"/>
                <a:ea typeface="맑은 고딕"/>
              </a:defRPr>
            </a:lvl1pPr>
          </a:lstStyle>
          <a:p>
            <a:pPr lvl="0"/>
            <a:fld id="{CBB36D49-A489-451E-90C3-B583FC93C418}" type="datetime1">
              <a:rPr lang="ko-KR" altLang="en-US" noProof="1" smtClean="0"/>
              <a:t>2022-04-10</a:t>
            </a:fld>
            <a:endParaRPr lang="ko-KR" altLang="en-US" noProof="1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ko-KR" altLang="en-US" noProof="1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 rtl="0">
              <a:defRPr/>
            </a:pPr>
            <a:r>
              <a:rPr lang="ko-KR" altLang="en-US"/>
              <a:t>마스터 텍스트 스타일을 편집하려면 클릭하세요</a:t>
            </a:r>
            <a:r>
              <a:rPr lang="en-US" altLang="ko-KR"/>
              <a:t>.</a:t>
            </a:r>
          </a:p>
          <a:p>
            <a:pPr lvl="1" rtl="0">
              <a:defRPr/>
            </a:pPr>
            <a:r>
              <a:rPr lang="ko-KR" altLang="en-US"/>
              <a:t>둘째 수준</a:t>
            </a:r>
          </a:p>
          <a:p>
            <a:pPr lvl="2" rtl="0">
              <a:defRPr/>
            </a:pPr>
            <a:r>
              <a:rPr lang="ko-KR" altLang="en-US"/>
              <a:t>셋째 수준</a:t>
            </a:r>
          </a:p>
          <a:p>
            <a:pPr lvl="3" rtl="0">
              <a:defRPr/>
            </a:pPr>
            <a:r>
              <a:rPr lang="ko-KR" altLang="en-US"/>
              <a:t>넷째 수준</a:t>
            </a:r>
          </a:p>
          <a:p>
            <a:pPr lvl="4" rtl="0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맑은 고딕"/>
                <a:ea typeface="맑은 고딕"/>
              </a:defRPr>
            </a:lvl1pPr>
          </a:lstStyle>
          <a:p>
            <a:pPr lvl="0"/>
            <a:endParaRPr lang="ko-KR" altLang="en-US" noProof="1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맑은 고딕"/>
                <a:ea typeface="맑은 고딕"/>
              </a:defRPr>
            </a:lvl1pPr>
          </a:lstStyle>
          <a:p>
            <a:pPr lvl="0"/>
            <a:fld id="{BF105DB2-FD3E-441D-8B7E-7AE83ECE27B3}" type="slidenum">
              <a:rPr lang="en-US" altLang="ko-KR" noProof="1" smtClean="0"/>
              <a:pPr/>
              <a:t>‹#›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28947205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맑은 고딕"/>
        <a:ea typeface="맑은 고딕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맑은 고딕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맑은 고딕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맑은 고딕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맑은 고딕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맑은 고딕" panose="020B0503020000020004" pitchFamily="50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105DB2-FD3E-441D-8B7E-7AE83ECE27B3}" type="slidenum">
              <a:rPr lang="en-US" altLang="ko-KR" smtClean="0">
                <a:ea typeface="맑은 고딕" panose="020B0503020000020004" pitchFamily="50" charset="-127"/>
              </a:rPr>
              <a:pPr/>
              <a:t>1</a:t>
            </a:fld>
            <a:endParaRPr lang="ko-KR" altLang="en-US"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93940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맑은 고딕" panose="020B0503020000020004" pitchFamily="50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105DB2-FD3E-441D-8B7E-7AE83ECE27B3}" type="slidenum">
              <a:rPr lang="en-US" altLang="ko-KR" smtClean="0">
                <a:ea typeface="맑은 고딕" panose="020B0503020000020004" pitchFamily="50" charset="-127"/>
              </a:rPr>
              <a:pPr/>
              <a:t>12</a:t>
            </a:fld>
            <a:endParaRPr lang="ko-KR" altLang="en-US"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00384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맑은 고딕" panose="020B0503020000020004" pitchFamily="50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105DB2-FD3E-441D-8B7E-7AE83ECE27B3}" type="slidenum">
              <a:rPr lang="en-US" altLang="ko-KR" smtClean="0">
                <a:ea typeface="맑은 고딕" panose="020B0503020000020004" pitchFamily="50" charset="-127"/>
              </a:rPr>
              <a:pPr/>
              <a:t>13</a:t>
            </a:fld>
            <a:endParaRPr lang="ko-KR" altLang="en-US"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315888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맑은 고딕" panose="020B0503020000020004" pitchFamily="50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105DB2-FD3E-441D-8B7E-7AE83ECE27B3}" type="slidenum">
              <a:rPr lang="en-US" altLang="ko-KR" smtClean="0">
                <a:ea typeface="맑은 고딕" panose="020B0503020000020004" pitchFamily="50" charset="-127"/>
              </a:rPr>
              <a:pPr/>
              <a:t>14</a:t>
            </a:fld>
            <a:endParaRPr lang="ko-KR" altLang="en-US"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185395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맑은 고딕" panose="020B0503020000020004" pitchFamily="50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105DB2-FD3E-441D-8B7E-7AE83ECE27B3}" type="slidenum">
              <a:rPr lang="en-US" altLang="ko-KR" smtClean="0">
                <a:ea typeface="맑은 고딕" panose="020B0503020000020004" pitchFamily="50" charset="-127"/>
              </a:rPr>
              <a:pPr/>
              <a:t>15</a:t>
            </a:fld>
            <a:endParaRPr lang="ko-KR" altLang="en-US"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021601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맑은 고딕" panose="020B0503020000020004" pitchFamily="50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105DB2-FD3E-441D-8B7E-7AE83ECE27B3}" type="slidenum">
              <a:rPr lang="en-US" altLang="ko-KR" smtClean="0">
                <a:ea typeface="맑은 고딕" panose="020B0503020000020004" pitchFamily="50" charset="-127"/>
              </a:rPr>
              <a:pPr/>
              <a:t>16</a:t>
            </a:fld>
            <a:endParaRPr lang="ko-KR" altLang="en-US"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9456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맑은 고딕" panose="020B0503020000020004" pitchFamily="50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105DB2-FD3E-441D-8B7E-7AE83ECE27B3}" type="slidenum">
              <a:rPr lang="en-US" altLang="ko-KR" smtClean="0">
                <a:ea typeface="맑은 고딕" panose="020B0503020000020004" pitchFamily="50" charset="-127"/>
              </a:rPr>
              <a:pPr/>
              <a:t>3</a:t>
            </a:fld>
            <a:endParaRPr lang="ko-KR" altLang="en-US"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21596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맑은 고딕" panose="020B0503020000020004" pitchFamily="50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105DB2-FD3E-441D-8B7E-7AE83ECE27B3}" type="slidenum">
              <a:rPr lang="en-US" altLang="ko-KR" smtClean="0">
                <a:ea typeface="맑은 고딕" panose="020B0503020000020004" pitchFamily="50" charset="-127"/>
              </a:rPr>
              <a:pPr/>
              <a:t>4</a:t>
            </a:fld>
            <a:endParaRPr lang="ko-KR" altLang="en-US"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289189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맑은 고딕" panose="020B0503020000020004" pitchFamily="50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105DB2-FD3E-441D-8B7E-7AE83ECE27B3}" type="slidenum">
              <a:rPr lang="en-US" altLang="ko-KR" smtClean="0">
                <a:ea typeface="맑은 고딕" panose="020B0503020000020004" pitchFamily="50" charset="-127"/>
              </a:rPr>
              <a:pPr/>
              <a:t>5</a:t>
            </a:fld>
            <a:endParaRPr lang="ko-KR" altLang="en-US"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73056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맑은 고딕" panose="020B0503020000020004" pitchFamily="50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105DB2-FD3E-441D-8B7E-7AE83ECE27B3}" type="slidenum">
              <a:rPr lang="en-US" altLang="ko-KR" smtClean="0">
                <a:ea typeface="맑은 고딕" panose="020B0503020000020004" pitchFamily="50" charset="-127"/>
              </a:rPr>
              <a:pPr/>
              <a:t>7</a:t>
            </a:fld>
            <a:endParaRPr lang="ko-KR" altLang="en-US"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583743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맑은 고딕" panose="020B0503020000020004" pitchFamily="50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105DB2-FD3E-441D-8B7E-7AE83ECE27B3}" type="slidenum">
              <a:rPr lang="en-US" altLang="ko-KR" smtClean="0">
                <a:ea typeface="맑은 고딕" panose="020B0503020000020004" pitchFamily="50" charset="-127"/>
              </a:rPr>
              <a:pPr/>
              <a:t>8</a:t>
            </a:fld>
            <a:endParaRPr lang="ko-KR" altLang="en-US"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237777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맑은 고딕" panose="020B0503020000020004" pitchFamily="50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105DB2-FD3E-441D-8B7E-7AE83ECE27B3}" type="slidenum">
              <a:rPr lang="en-US" altLang="ko-KR" smtClean="0">
                <a:ea typeface="맑은 고딕" panose="020B0503020000020004" pitchFamily="50" charset="-127"/>
              </a:rPr>
              <a:pPr/>
              <a:t>9</a:t>
            </a:fld>
            <a:endParaRPr lang="ko-KR" altLang="en-US"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933957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맑은 고딕" panose="020B0503020000020004" pitchFamily="50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105DB2-FD3E-441D-8B7E-7AE83ECE27B3}" type="slidenum">
              <a:rPr lang="en-US" altLang="ko-KR" smtClean="0">
                <a:ea typeface="맑은 고딕" panose="020B0503020000020004" pitchFamily="50" charset="-127"/>
              </a:rPr>
              <a:pPr/>
              <a:t>10</a:t>
            </a:fld>
            <a:endParaRPr lang="ko-KR" altLang="en-US"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493205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>
              <a:ea typeface="맑은 고딕" panose="020B0503020000020004" pitchFamily="50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105DB2-FD3E-441D-8B7E-7AE83ECE27B3}" type="slidenum">
              <a:rPr lang="en-US" altLang="ko-KR" smtClean="0">
                <a:ea typeface="맑은 고딕" panose="020B0503020000020004" pitchFamily="50" charset="-127"/>
              </a:rPr>
              <a:pPr/>
              <a:t>11</a:t>
            </a:fld>
            <a:endParaRPr lang="ko-KR" altLang="en-US"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18174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75A1E4-B90E-4A2A-A404-69D7A1637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5168354-E475-4A8B-AAB6-2E45FD2CAC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E5AFBB-A470-47E7-87FD-798A1E318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FD8B-E79F-4A0D-82E6-7B9D63E351E4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2A8FFE-0E5C-42A7-9E55-B8D4FDD61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0D8614-FDEC-40EC-A1C8-E4E5FAE70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65CF-2D54-4082-901F-A2DC977C19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7526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814D5D-0A17-4156-803E-58C36E5C5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B18F7E7-8A01-40E7-97E2-9148DC8A48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59BD96-D7C3-45CA-AB09-669F5C5CD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FD8B-E79F-4A0D-82E6-7B9D63E351E4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ED52F5-2360-43DA-8FA7-B4044E502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34BE7B-1EC9-4919-8296-C38329447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65CF-2D54-4082-901F-A2DC977C19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3719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FFF376C-78B0-477A-B0DB-3E952837A6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CC2A092-667D-4BFE-B9AD-C67A20CE21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76AAAA-D67F-4425-9454-DD16860B5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FD8B-E79F-4A0D-82E6-7B9D63E351E4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3FDE6A-50F8-4BF8-9691-8102FB9E4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68BEFD-79AC-4646-BC23-D56D8829F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65CF-2D54-4082-901F-A2DC977C19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6848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제목 블록"/>
          <p:cNvSpPr/>
          <p:nvPr/>
        </p:nvSpPr>
        <p:spPr bwMode="white">
          <a:xfrm>
            <a:off x="1141413" y="1600200"/>
            <a:ext cx="9902952" cy="3276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ko-KR" altLang="en-US" noProof="1">
              <a:latin typeface="맑은 고딕" panose="020B0503020000020004" pitchFamily="50" charset="-127"/>
            </a:endParaRPr>
          </a:p>
        </p:txBody>
      </p:sp>
      <p:grpSp>
        <p:nvGrpSpPr>
          <p:cNvPr id="7" name="위쪽 그래픽" descr="위쪽 테두리 디자인"/>
          <p:cNvGrpSpPr/>
          <p:nvPr/>
        </p:nvGrpSpPr>
        <p:grpSpPr>
          <a:xfrm>
            <a:off x="1279" y="0"/>
            <a:ext cx="12188952" cy="429768"/>
            <a:chOff x="1279" y="0"/>
            <a:chExt cx="12188952" cy="429768"/>
          </a:xfrm>
        </p:grpSpPr>
        <p:sp>
          <p:nvSpPr>
            <p:cNvPr id="8" name="직사각형 7"/>
            <p:cNvSpPr/>
            <p:nvPr/>
          </p:nvSpPr>
          <p:spPr>
            <a:xfrm>
              <a:off x="1279" y="0"/>
              <a:ext cx="12188952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ko-KR" altLang="en-US" noProof="1">
                <a:latin typeface="맑은 고딕" panose="020B0503020000020004" pitchFamily="50" charset="-127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1279" y="228600"/>
              <a:ext cx="12188952" cy="20116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ko-KR" altLang="en-US" noProof="1">
                <a:latin typeface="맑은 고딕" panose="020B0503020000020004" pitchFamily="50" charset="-127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1279" y="306324"/>
              <a:ext cx="12188952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ko-KR" altLang="en-US" noProof="1">
                <a:latin typeface="맑은 고딕" panose="020B0503020000020004" pitchFamily="50" charset="-127"/>
              </a:endParaRPr>
            </a:p>
          </p:txBody>
        </p:sp>
      </p:grpSp>
      <p:grpSp>
        <p:nvGrpSpPr>
          <p:cNvPr id="23" name="아래쪽 그래픽" descr="아래쪽 테두리 디자인"/>
          <p:cNvGrpSpPr/>
          <p:nvPr/>
        </p:nvGrpSpPr>
        <p:grpSpPr>
          <a:xfrm>
            <a:off x="0" y="6080760"/>
            <a:ext cx="12190231" cy="777240"/>
            <a:chOff x="0" y="6080760"/>
            <a:chExt cx="12190231" cy="777240"/>
          </a:xfrm>
        </p:grpSpPr>
        <p:sp>
          <p:nvSpPr>
            <p:cNvPr id="13" name="직사각형 12"/>
            <p:cNvSpPr/>
            <p:nvPr/>
          </p:nvSpPr>
          <p:spPr>
            <a:xfrm>
              <a:off x="0" y="6217920"/>
              <a:ext cx="12188825" cy="64008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ko-KR" altLang="en-US" noProof="1">
                <a:latin typeface="맑은 고딕" panose="020B0503020000020004" pitchFamily="50" charset="-127"/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1279" y="60807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ko-KR" altLang="en-US" noProof="1">
                <a:latin typeface="맑은 고딕" panose="020B0503020000020004" pitchFamily="50" charset="-127"/>
              </a:endParaRPr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1279" y="6172200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ko-KR" altLang="en-US" noProof="1">
                <a:latin typeface="맑은 고딕" panose="020B0503020000020004" pitchFamily="50" charset="-127"/>
              </a:endParaRPr>
            </a:p>
          </p:txBody>
        </p:sp>
      </p:grpSp>
      <p:sp>
        <p:nvSpPr>
          <p:cNvPr id="2" name="제목 1"/>
          <p:cNvSpPr>
            <a:spLocks noGrp="1"/>
          </p:cNvSpPr>
          <p:nvPr>
            <p:ph type="ctrTitle"/>
          </p:nvPr>
        </p:nvSpPr>
        <p:spPr bwMode="black">
          <a:xfrm>
            <a:off x="1522414" y="1905000"/>
            <a:ext cx="9143998" cy="2667000"/>
          </a:xfrm>
        </p:spPr>
        <p:txBody>
          <a:bodyPr rtlCol="0" anchor="b"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pPr rtl="0"/>
            <a:r>
              <a:rPr lang="ko-KR" altLang="en-US" noProof="1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2413" y="5029200"/>
            <a:ext cx="8229598" cy="838200"/>
          </a:xfrm>
        </p:spPr>
        <p:txBody>
          <a:bodyPr rtlCol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ko-KR" altLang="en-US" noProof="1"/>
              <a:t>클릭하여 마스터 부제목 스타일 편집</a:t>
            </a:r>
          </a:p>
        </p:txBody>
      </p:sp>
      <p:sp>
        <p:nvSpPr>
          <p:cNvPr id="21" name="바닥글 개체 틀 20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ko-KR" altLang="en-US" noProof="1"/>
              <a:t>바닥글 추가</a:t>
            </a:r>
          </a:p>
        </p:txBody>
      </p:sp>
      <p:sp>
        <p:nvSpPr>
          <p:cNvPr id="20" name="날짜 개체 틀 1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B77DD7-81D9-4AB7-B292-4FB3F6317DE2}" type="datetime1">
              <a:rPr lang="ko-KR" altLang="en-US" noProof="1" smtClean="0"/>
              <a:t>2022-04-10</a:t>
            </a:fld>
            <a:endParaRPr lang="ko-KR" altLang="en-US" noProof="1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 lang="en-US" altLang="ko-KR" noProof="1" smtClean="0"/>
              <a:pPr/>
              <a:t>‹#›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89493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 algn="l">
              <a:defRPr sz="3200"/>
            </a:lvl1pPr>
          </a:lstStyle>
          <a:p>
            <a:pPr rtl="0"/>
            <a:r>
              <a:rPr lang="ko-KR" altLang="en-US" noProof="1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ko-KR" altLang="en-US" noProof="1"/>
              <a:t>마스터 텍스트 스타일을 편집하려면 클릭하세요</a:t>
            </a:r>
            <a:r>
              <a:rPr lang="en-US" altLang="ko-KR" noProof="1"/>
              <a:t>.</a:t>
            </a:r>
            <a:endParaRPr lang="ko-KR" altLang="en-US" noProof="1"/>
          </a:p>
          <a:p>
            <a:pPr lvl="1" rtl="0"/>
            <a:r>
              <a:rPr lang="ko-KR" altLang="en-US" noProof="1"/>
              <a:t>둘째 수준</a:t>
            </a:r>
          </a:p>
          <a:p>
            <a:pPr lvl="2" rtl="0"/>
            <a:r>
              <a:rPr lang="ko-KR" altLang="en-US" noProof="1"/>
              <a:t>셋째 수준</a:t>
            </a:r>
          </a:p>
          <a:p>
            <a:pPr lvl="3" rtl="0"/>
            <a:r>
              <a:rPr lang="ko-KR" altLang="en-US" noProof="1"/>
              <a:t>넷째 수준</a:t>
            </a:r>
          </a:p>
          <a:p>
            <a:pPr lvl="4" rtl="0"/>
            <a:r>
              <a:rPr lang="ko-KR" altLang="en-US" noProof="1"/>
              <a:t>다섯째 수준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ko-KR" altLang="en-US" noProof="1"/>
              <a:t>바닥글 추가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EC6E159-5FA6-4399-81A7-7DBED6AC7B56}" type="datetime1">
              <a:rPr lang="ko-KR" altLang="en-US" noProof="1" smtClean="0"/>
              <a:t>2022-04-10</a:t>
            </a:fld>
            <a:endParaRPr lang="ko-KR" altLang="en-US" noProof="1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 lang="en-US" altLang="ko-KR" noProof="1" smtClean="0"/>
              <a:pPr/>
              <a:t>‹#›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5064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rmAutofit/>
          </a:bodyPr>
          <a:lstStyle>
            <a:lvl1pPr algn="l">
              <a:defRPr sz="5400" b="0" cap="none" baseline="0"/>
            </a:lvl1pPr>
          </a:lstStyle>
          <a:p>
            <a:pPr rtl="0"/>
            <a:r>
              <a:rPr lang="ko-KR" altLang="en-US" noProof="1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 hasCustomPrompt="1"/>
          </p:nvPr>
        </p:nvSpPr>
        <p:spPr>
          <a:xfrm>
            <a:off x="1522413" y="4876800"/>
            <a:ext cx="8229598" cy="11430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ko-KR" altLang="en-US" noProof="1"/>
              <a:t>마스터 텍스트 스타일을 편집하려면 클릭하세요</a:t>
            </a:r>
            <a:r>
              <a:rPr lang="en-US" altLang="ko-KR" noProof="1"/>
              <a:t>.</a:t>
            </a:r>
            <a:endParaRPr lang="ko-KR" altLang="en-US" noProof="1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 bwMode="black"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ko-KR" altLang="en-US" noProof="1"/>
              <a:t>바닥글 추가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black"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2816E5DF-CBAF-434E-B9B2-FF14EEB407C2}" type="datetime1">
              <a:rPr lang="ko-KR" altLang="en-US" noProof="1" smtClean="0"/>
              <a:t>2022-04-10</a:t>
            </a:fld>
            <a:endParaRPr lang="ko-KR" altLang="en-US" noProof="1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 bwMode="black"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DF28FB93-0A08-4E7D-8E63-9EFA29F1E093}" type="slidenum">
              <a:rPr lang="en-US" altLang="ko-KR" noProof="1" smtClean="0"/>
              <a:pPr/>
              <a:t>‹#›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55872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ko-KR" altLang="en-US" noProof="1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 hasCustomPrompt="1"/>
          </p:nvPr>
        </p:nvSpPr>
        <p:spPr>
          <a:xfrm>
            <a:off x="1522413" y="1904999"/>
            <a:ext cx="4435564" cy="4088921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ko-KR" altLang="en-US" noProof="1"/>
              <a:t>마스터 텍스트 스타일을 편집하려면 클릭하세요</a:t>
            </a:r>
            <a:r>
              <a:rPr lang="en-US" altLang="ko-KR" noProof="1"/>
              <a:t>.</a:t>
            </a:r>
            <a:endParaRPr lang="ko-KR" altLang="en-US" noProof="1"/>
          </a:p>
          <a:p>
            <a:pPr lvl="1" rtl="0"/>
            <a:r>
              <a:rPr lang="ko-KR" altLang="en-US" noProof="1"/>
              <a:t>둘째 수준</a:t>
            </a:r>
          </a:p>
          <a:p>
            <a:pPr lvl="2" rtl="0"/>
            <a:r>
              <a:rPr lang="ko-KR" altLang="en-US" noProof="1"/>
              <a:t>셋째 수준</a:t>
            </a:r>
          </a:p>
          <a:p>
            <a:pPr lvl="3" rtl="0"/>
            <a:r>
              <a:rPr lang="ko-KR" altLang="en-US" noProof="1"/>
              <a:t>넷째 수준</a:t>
            </a:r>
          </a:p>
          <a:p>
            <a:pPr lvl="4" rtl="0"/>
            <a:r>
              <a:rPr lang="ko-KR" altLang="en-US" noProof="1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 hasCustomPrompt="1"/>
          </p:nvPr>
        </p:nvSpPr>
        <p:spPr>
          <a:xfrm>
            <a:off x="6230849" y="1904999"/>
            <a:ext cx="4435564" cy="4088921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ko-KR" altLang="en-US" noProof="1"/>
              <a:t>마스터 텍스트 스타일을 편집하려면 클릭하세요</a:t>
            </a:r>
            <a:r>
              <a:rPr lang="en-US" altLang="ko-KR" noProof="1"/>
              <a:t>.</a:t>
            </a:r>
            <a:endParaRPr lang="ko-KR" altLang="en-US" noProof="1"/>
          </a:p>
          <a:p>
            <a:pPr lvl="1" rtl="0"/>
            <a:r>
              <a:rPr lang="ko-KR" altLang="en-US" noProof="1"/>
              <a:t>둘째 수준</a:t>
            </a:r>
          </a:p>
          <a:p>
            <a:pPr lvl="2" rtl="0"/>
            <a:r>
              <a:rPr lang="ko-KR" altLang="en-US" noProof="1"/>
              <a:t>셋째 수준</a:t>
            </a:r>
          </a:p>
          <a:p>
            <a:pPr lvl="3" rtl="0"/>
            <a:r>
              <a:rPr lang="ko-KR" altLang="en-US" noProof="1"/>
              <a:t>넷째 수준</a:t>
            </a:r>
          </a:p>
          <a:p>
            <a:pPr lvl="4" rtl="0"/>
            <a:r>
              <a:rPr lang="ko-KR" altLang="en-US" noProof="1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ko-KR" altLang="en-US" noProof="1"/>
              <a:t>바닥글 추가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8B319E7-1EFB-4F78-A837-CFF844E9F578}" type="datetime1">
              <a:rPr lang="ko-KR" altLang="en-US" noProof="1" smtClean="0"/>
              <a:t>2022-04-10</a:t>
            </a:fld>
            <a:endParaRPr lang="ko-KR" altLang="en-US" noProof="1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 lang="en-US" altLang="ko-KR" noProof="1" smtClean="0"/>
              <a:pPr/>
              <a:t>‹#›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23606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ko-KR" altLang="en-US" noProof="1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 hasCustomPrompt="1"/>
          </p:nvPr>
        </p:nvSpPr>
        <p:spPr>
          <a:xfrm>
            <a:off x="1522413" y="1828800"/>
            <a:ext cx="4419599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ko-KR" altLang="en-US" noProof="1"/>
              <a:t>마스터 텍스트 스타일을 편집하려면 클릭하세요</a:t>
            </a:r>
            <a:r>
              <a:rPr lang="en-US" altLang="ko-KR" noProof="1"/>
              <a:t>.</a:t>
            </a:r>
            <a:endParaRPr lang="ko-KR" altLang="en-US" noProof="1"/>
          </a:p>
        </p:txBody>
      </p:sp>
      <p:sp>
        <p:nvSpPr>
          <p:cNvPr id="4" name="내용 개체 틀 3"/>
          <p:cNvSpPr>
            <a:spLocks noGrp="1"/>
          </p:cNvSpPr>
          <p:nvPr>
            <p:ph sz="half" idx="2" hasCustomPrompt="1"/>
          </p:nvPr>
        </p:nvSpPr>
        <p:spPr>
          <a:xfrm>
            <a:off x="1522413" y="2590801"/>
            <a:ext cx="4419599" cy="3429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ko-KR" altLang="en-US" noProof="1"/>
              <a:t>마스터 텍스트 스타일을 편집하려면 클릭하세요</a:t>
            </a:r>
            <a:r>
              <a:rPr lang="en-US" altLang="ko-KR" noProof="1"/>
              <a:t>.</a:t>
            </a:r>
            <a:endParaRPr lang="ko-KR" altLang="en-US" noProof="1"/>
          </a:p>
          <a:p>
            <a:pPr lvl="1" rtl="0"/>
            <a:r>
              <a:rPr lang="ko-KR" altLang="en-US" noProof="1"/>
              <a:t>둘째 수준</a:t>
            </a:r>
          </a:p>
          <a:p>
            <a:pPr lvl="2" rtl="0"/>
            <a:r>
              <a:rPr lang="ko-KR" altLang="en-US" noProof="1"/>
              <a:t>셋째 수준</a:t>
            </a:r>
          </a:p>
          <a:p>
            <a:pPr lvl="3" rtl="0"/>
            <a:r>
              <a:rPr lang="ko-KR" altLang="en-US" noProof="1"/>
              <a:t>넷째 수준</a:t>
            </a:r>
          </a:p>
          <a:p>
            <a:pPr lvl="4" rtl="0"/>
            <a:r>
              <a:rPr lang="ko-KR" altLang="en-US" noProof="1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 hasCustomPrompt="1"/>
          </p:nvPr>
        </p:nvSpPr>
        <p:spPr>
          <a:xfrm>
            <a:off x="6246814" y="1828800"/>
            <a:ext cx="4419599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ko-KR" altLang="en-US" noProof="1"/>
              <a:t>마스터 텍스트 스타일을 편집하려면 클릭하세요</a:t>
            </a:r>
            <a:r>
              <a:rPr lang="en-US" altLang="ko-KR" noProof="1"/>
              <a:t>.</a:t>
            </a:r>
            <a:endParaRPr lang="ko-KR" altLang="en-US" noProof="1"/>
          </a:p>
        </p:txBody>
      </p:sp>
      <p:sp>
        <p:nvSpPr>
          <p:cNvPr id="6" name="내용 개체 틀 5"/>
          <p:cNvSpPr>
            <a:spLocks noGrp="1"/>
          </p:cNvSpPr>
          <p:nvPr>
            <p:ph sz="quarter" idx="4" hasCustomPrompt="1"/>
          </p:nvPr>
        </p:nvSpPr>
        <p:spPr>
          <a:xfrm>
            <a:off x="6246814" y="2590801"/>
            <a:ext cx="4419599" cy="3429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ko-KR" altLang="en-US" noProof="1"/>
              <a:t>마스터 텍스트 스타일을 편집하려면 클릭하세요</a:t>
            </a:r>
            <a:r>
              <a:rPr lang="en-US" altLang="ko-KR" noProof="1"/>
              <a:t>.</a:t>
            </a:r>
            <a:endParaRPr lang="ko-KR" altLang="en-US" noProof="1"/>
          </a:p>
          <a:p>
            <a:pPr lvl="1" rtl="0"/>
            <a:r>
              <a:rPr lang="ko-KR" altLang="en-US" noProof="1"/>
              <a:t>둘째 수준</a:t>
            </a:r>
          </a:p>
          <a:p>
            <a:pPr lvl="2" rtl="0"/>
            <a:r>
              <a:rPr lang="ko-KR" altLang="en-US" noProof="1"/>
              <a:t>셋째 수준</a:t>
            </a:r>
          </a:p>
          <a:p>
            <a:pPr lvl="3" rtl="0"/>
            <a:r>
              <a:rPr lang="ko-KR" altLang="en-US" noProof="1"/>
              <a:t>넷째 수준</a:t>
            </a:r>
          </a:p>
          <a:p>
            <a:pPr lvl="4" rtl="0"/>
            <a:r>
              <a:rPr lang="ko-KR" altLang="en-US" noProof="1"/>
              <a:t>다섯째 수준</a:t>
            </a: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ko-KR" altLang="en-US" noProof="1"/>
              <a:t>바닥글 추가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EB63CF1-B3A0-4638-8019-D0CC8F56DC44}" type="datetime1">
              <a:rPr lang="ko-KR" altLang="en-US" noProof="1" smtClean="0"/>
              <a:t>2022-04-10</a:t>
            </a:fld>
            <a:endParaRPr lang="ko-KR" altLang="en-US" noProof="1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 lang="en-US" altLang="ko-KR" noProof="1" smtClean="0"/>
              <a:pPr/>
              <a:t>‹#›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43676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ko-KR" altLang="en-US" noProof="1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ko-KR" altLang="en-US" noProof="1"/>
              <a:t>바닥글 추가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5FE7C15-F9F6-403A-B300-60C8876E515F}" type="datetime1">
              <a:rPr lang="ko-KR" altLang="en-US" noProof="1" smtClean="0"/>
              <a:t>2022-04-10</a:t>
            </a:fld>
            <a:endParaRPr lang="ko-KR" altLang="en-US" noProof="1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 lang="en-US" altLang="ko-KR" noProof="1" smtClean="0"/>
              <a:pPr/>
              <a:t>‹#›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302319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비어 있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아래쪽 그래픽"/>
          <p:cNvGrpSpPr/>
          <p:nvPr userDrawn="1"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직사각형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ko-KR" altLang="en-US" noProof="1">
                <a:latin typeface="맑은 고딕" panose="020B0503020000020004" pitchFamily="50" charset="-127"/>
              </a:endParaRPr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ko-KR" altLang="en-US" noProof="1">
                <a:latin typeface="맑은 고딕" panose="020B0503020000020004" pitchFamily="50" charset="-127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ko-KR" altLang="en-US" noProof="1">
                <a:latin typeface="맑은 고딕" panose="020B0503020000020004" pitchFamily="50" charset="-127"/>
              </a:endParaRPr>
            </a:p>
          </p:txBody>
        </p:sp>
      </p:grp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ko-KR" altLang="en-US" noProof="1"/>
              <a:t>바닥글 추가</a:t>
            </a:r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B84F4A5-021D-405B-BD16-2997DF00FCAC}" type="datetime1">
              <a:rPr lang="ko-KR" altLang="en-US" noProof="1" smtClean="0"/>
              <a:t>2022-04-10</a:t>
            </a:fld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 lang="en-US" altLang="ko-KR" noProof="1" smtClean="0"/>
              <a:pPr/>
              <a:t>‹#›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70961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틀" descr="테두리 디자인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ko-KR" altLang="en-US" noProof="1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rtlCol="0" anchor="b">
            <a:normAutofit/>
          </a:bodyPr>
          <a:lstStyle>
            <a:lvl1pPr algn="l">
              <a:defRPr sz="3200" b="1"/>
            </a:lvl1pPr>
          </a:lstStyle>
          <a:p>
            <a:pPr rtl="0"/>
            <a:r>
              <a:rPr lang="ko-KR" altLang="en-US" noProof="1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1491930" y="1293495"/>
            <a:ext cx="5577840" cy="402336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ko-KR" altLang="en-US" noProof="1"/>
              <a:t>마스터 텍스트 스타일을 편집하려면 클릭하세요</a:t>
            </a:r>
            <a:r>
              <a:rPr lang="en-US" altLang="ko-KR" noProof="1"/>
              <a:t>.</a:t>
            </a:r>
            <a:endParaRPr lang="ko-KR" altLang="en-US" noProof="1"/>
          </a:p>
          <a:p>
            <a:pPr lvl="1" rtl="0"/>
            <a:r>
              <a:rPr lang="ko-KR" altLang="en-US" noProof="1"/>
              <a:t>둘째 수준</a:t>
            </a:r>
          </a:p>
          <a:p>
            <a:pPr lvl="2" rtl="0"/>
            <a:r>
              <a:rPr lang="ko-KR" altLang="en-US" noProof="1"/>
              <a:t>셋째 수준</a:t>
            </a:r>
          </a:p>
          <a:p>
            <a:pPr lvl="3" rtl="0"/>
            <a:r>
              <a:rPr lang="ko-KR" altLang="en-US" noProof="1"/>
              <a:t>넷째 수준</a:t>
            </a:r>
          </a:p>
          <a:p>
            <a:pPr lvl="4" rtl="0"/>
            <a:r>
              <a:rPr lang="ko-KR" altLang="en-US" noProof="1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 hasCustomPrompt="1"/>
          </p:nvPr>
        </p:nvSpPr>
        <p:spPr>
          <a:xfrm>
            <a:off x="7923214" y="3536829"/>
            <a:ext cx="3124200" cy="1797169"/>
          </a:xfrm>
        </p:spPr>
        <p:txBody>
          <a:bodyPr rtlCol="0"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ko-KR" altLang="en-US" noProof="1"/>
              <a:t>마스터 텍스트 스타일을 편집하려면 클릭하세요</a:t>
            </a:r>
            <a:r>
              <a:rPr lang="en-US" altLang="ko-KR" noProof="1"/>
              <a:t>.</a:t>
            </a:r>
            <a:endParaRPr lang="ko-KR" altLang="en-US" noProof="1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ko-KR" altLang="en-US" noProof="1"/>
              <a:t>바닥글 추가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C9C07B-46AA-4F41-AD3D-7CD700FDA6CA}" type="datetime1">
              <a:rPr lang="ko-KR" altLang="en-US" noProof="1" smtClean="0"/>
              <a:t>2022-04-10</a:t>
            </a:fld>
            <a:endParaRPr lang="ko-KR" altLang="en-US" noProof="1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 lang="en-US" altLang="ko-KR" noProof="1" smtClean="0"/>
              <a:pPr/>
              <a:t>‹#›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93386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1CF0A6-2E8C-4451-BAF5-B430E9673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1C8265-09DE-40BD-93F1-B61CCEF5A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B1F30B-ED35-4525-9674-6A2C42A6A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FD8B-E79F-4A0D-82E6-7B9D63E351E4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DE8360-BBBE-492D-8B4D-67FB8DF94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5571DD-6A2B-4D98-8CE2-130970446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65CF-2D54-4082-901F-A2DC977C19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6804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틀" descr="테두리 디자인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ko-KR" altLang="en-US" noProof="1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rtlCol="0" anchor="b">
            <a:normAutofit/>
          </a:bodyPr>
          <a:lstStyle>
            <a:lvl1pPr algn="l">
              <a:defRPr sz="3200" b="0"/>
            </a:lvl1pPr>
          </a:lstStyle>
          <a:p>
            <a:pPr rtl="0"/>
            <a:r>
              <a:rPr lang="ko-KR" altLang="en-US" noProof="1"/>
              <a:t>마스터 제목 스타일 편집</a:t>
            </a:r>
          </a:p>
        </p:txBody>
      </p:sp>
      <p:sp>
        <p:nvSpPr>
          <p:cNvPr id="3" name="그림 개체 틀 2" descr="이미지를 추가할 수 있는 빈 개체 틀입니다. 개체 틀을 클릭하고 추가할 이미지를 선택하세요."/>
          <p:cNvSpPr>
            <a:spLocks noGrp="1"/>
          </p:cNvSpPr>
          <p:nvPr>
            <p:ph type="pic" idx="1" hasCustomPrompt="1"/>
          </p:nvPr>
        </p:nvSpPr>
        <p:spPr>
          <a:xfrm>
            <a:off x="1400490" y="1202055"/>
            <a:ext cx="5760720" cy="4206240"/>
          </a:xfrm>
          <a:solidFill>
            <a:schemeClr val="bg1">
              <a:lumMod val="95000"/>
            </a:schemeClr>
          </a:solidFill>
        </p:spPr>
        <p:txBody>
          <a:bodyPr tIns="91440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ko-KR" altLang="en-US" noProof="1"/>
              <a:t>그림을 추가하려면 아이콘을 클릭하세요</a:t>
            </a:r>
            <a:r>
              <a:rPr lang="en-US" altLang="ko-KR" noProof="1"/>
              <a:t>.</a:t>
            </a:r>
            <a:endParaRPr lang="ko-KR" altLang="en-US" noProof="1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 hasCustomPrompt="1"/>
          </p:nvPr>
        </p:nvSpPr>
        <p:spPr>
          <a:xfrm>
            <a:off x="7923214" y="3536829"/>
            <a:ext cx="3124200" cy="1797171"/>
          </a:xfrm>
        </p:spPr>
        <p:txBody>
          <a:bodyPr rtlCol="0"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ko-KR" altLang="en-US" noProof="1"/>
              <a:t>마스터 텍스트 스타일을 편집하려면 클릭하세요</a:t>
            </a:r>
            <a:r>
              <a:rPr lang="en-US" altLang="ko-KR" noProof="1"/>
              <a:t>.</a:t>
            </a:r>
            <a:endParaRPr lang="ko-KR" altLang="en-US" noProof="1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ko-KR" altLang="en-US" noProof="1"/>
              <a:t>바닥글 추가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E6E02FA-4B10-413A-8842-A317FEFBD743}" type="datetime1">
              <a:rPr lang="ko-KR" altLang="en-US" noProof="1" smtClean="0"/>
              <a:t>2022-04-10</a:t>
            </a:fld>
            <a:endParaRPr lang="ko-KR" altLang="en-US" noProof="1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 lang="en-US" altLang="ko-KR" noProof="1" smtClean="0"/>
              <a:pPr/>
              <a:t>‹#›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89684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ko-KR" altLang="en-US" noProof="1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ko-KR" altLang="en-US" noProof="1"/>
              <a:t>마스터 텍스트 스타일을 편집하려면 클릭하세요</a:t>
            </a:r>
            <a:r>
              <a:rPr lang="en-US" altLang="ko-KR" noProof="1"/>
              <a:t>.</a:t>
            </a:r>
            <a:endParaRPr lang="ko-KR" altLang="en-US" noProof="1"/>
          </a:p>
          <a:p>
            <a:pPr lvl="1" rtl="0"/>
            <a:r>
              <a:rPr lang="ko-KR" altLang="en-US" noProof="1"/>
              <a:t>둘째 수준</a:t>
            </a:r>
          </a:p>
          <a:p>
            <a:pPr lvl="2" rtl="0"/>
            <a:r>
              <a:rPr lang="ko-KR" altLang="en-US" noProof="1"/>
              <a:t>셋째 수준</a:t>
            </a:r>
          </a:p>
          <a:p>
            <a:pPr lvl="3" rtl="0"/>
            <a:r>
              <a:rPr lang="ko-KR" altLang="en-US" noProof="1"/>
              <a:t>넷째 수준</a:t>
            </a:r>
          </a:p>
          <a:p>
            <a:pPr lvl="4" rtl="0"/>
            <a:r>
              <a:rPr lang="ko-KR" altLang="en-US" noProof="1"/>
              <a:t>다섯째 수준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ko-KR" altLang="en-US" noProof="1"/>
              <a:t>바닥글 추가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4FCD2E8-EA2B-4A72-A8BA-4395DCCFDF68}" type="datetime1">
              <a:rPr lang="ko-KR" altLang="en-US" noProof="1" smtClean="0"/>
              <a:t>2022-04-10</a:t>
            </a:fld>
            <a:endParaRPr lang="ko-KR" altLang="en-US" noProof="1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 lang="en-US" altLang="ko-KR" noProof="1" smtClean="0"/>
              <a:pPr/>
              <a:t>‹#›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3477828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9494507" y="609600"/>
            <a:ext cx="1143001" cy="5410200"/>
          </a:xfrm>
        </p:spPr>
        <p:txBody>
          <a:bodyPr vert="eaVert" rtlCol="0"/>
          <a:lstStyle/>
          <a:p>
            <a:pPr rtl="0"/>
            <a:r>
              <a:rPr lang="ko-KR" altLang="en-US" noProof="1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 hasCustomPrompt="1"/>
          </p:nvPr>
        </p:nvSpPr>
        <p:spPr>
          <a:xfrm>
            <a:off x="1522413" y="609600"/>
            <a:ext cx="7696198" cy="5410200"/>
          </a:xfrm>
        </p:spPr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ko-KR" altLang="en-US" noProof="1"/>
              <a:t>마스터 텍스트 스타일을 편집하려면 클릭하세요</a:t>
            </a:r>
            <a:r>
              <a:rPr lang="en-US" altLang="ko-KR" noProof="1"/>
              <a:t>.</a:t>
            </a:r>
            <a:endParaRPr lang="ko-KR" altLang="en-US" noProof="1"/>
          </a:p>
          <a:p>
            <a:pPr lvl="1" rtl="0"/>
            <a:r>
              <a:rPr lang="ko-KR" altLang="en-US" noProof="1"/>
              <a:t>둘째 수준</a:t>
            </a:r>
          </a:p>
          <a:p>
            <a:pPr lvl="2" rtl="0"/>
            <a:r>
              <a:rPr lang="ko-KR" altLang="en-US" noProof="1"/>
              <a:t>셋째 수준</a:t>
            </a:r>
          </a:p>
          <a:p>
            <a:pPr lvl="3" rtl="0"/>
            <a:r>
              <a:rPr lang="ko-KR" altLang="en-US" noProof="1"/>
              <a:t>넷째 수준</a:t>
            </a:r>
          </a:p>
          <a:p>
            <a:pPr lvl="4" rtl="0"/>
            <a:r>
              <a:rPr lang="ko-KR" altLang="en-US" noProof="1"/>
              <a:t>다섯째 수준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ko-KR" altLang="en-US" noProof="1"/>
              <a:t>바닥글 추가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3073092-098F-4B39-AFE6-0D11619AAE97}" type="datetime1">
              <a:rPr lang="ko-KR" altLang="en-US" noProof="1" smtClean="0"/>
              <a:t>2022-04-10</a:t>
            </a:fld>
            <a:endParaRPr lang="ko-KR" altLang="en-US" noProof="1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 lang="en-US" altLang="ko-KR" noProof="1" smtClean="0"/>
              <a:pPr/>
              <a:t>‹#›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04032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982E36-0DAF-4C03-BE15-2BB59F95D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FBDD597-A639-474A-9405-5C7D219010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064452-E7A1-4FDF-8180-8AC88C0C3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FD8B-E79F-4A0D-82E6-7B9D63E351E4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364DD8-DDC8-4BA3-9DAA-AB00E12B6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CA8EE8-7515-4773-8525-FCF27A547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65CF-2D54-4082-901F-A2DC977C19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87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C2D61B-3F0C-4B3F-919D-D347DDD08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8457ABB-EFF5-4C41-96CD-204F214EDE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A4C3CAD-B9ED-4688-BA3D-B17F4627DC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F319A9-282F-41F7-9CCE-02D9786C4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FD8B-E79F-4A0D-82E6-7B9D63E351E4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4A8F7CC-F3AE-4A84-946C-14707CB03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1CEEA01-708F-456F-98CC-3DE0A807D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65CF-2D54-4082-901F-A2DC977C19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038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8C4B80-CFFC-4F99-8FD1-2DA4AC7E4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F55D975-7CF1-433F-AB2E-F69550A24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1DF7F7E-41D8-47B1-A694-38092DB246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E7E6E8A-9FC8-4F8C-8FCF-3EEC2D9EF4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37D0454-51BE-428D-98B1-EA76555ADB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91EA4AA-4FC5-45FA-BCE7-5A3A2E6B4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FD8B-E79F-4A0D-82E6-7B9D63E351E4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84B2738-D392-4650-BD87-18A4DC340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8BA2C6F-0695-4CA0-91BC-4A38C4BE2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65CF-2D54-4082-901F-A2DC977C19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581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A073D6-56A8-4F69-A7E3-EB6C11CB5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E59B2AD-6D3A-4BBB-9709-3CE9A067C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FD8B-E79F-4A0D-82E6-7B9D63E351E4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EE033-B9FC-4D5C-97F7-C4CBE1F4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FB88A6E-FD0F-4507-9F1B-83631E948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65CF-2D54-4082-901F-A2DC977C19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147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C0B3E80-7914-4F64-92EB-90EC429F4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FD8B-E79F-4A0D-82E6-7B9D63E351E4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ECBEF7B-3C85-420F-AF25-238E3A723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22DE1F6-C45A-4A4E-9A56-978497FD7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65CF-2D54-4082-901F-A2DC977C19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208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0D656-ECD3-453F-ACA5-22858BA5C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FEFC8-5370-411B-BE10-5670A7202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CAA1635-6A73-4AC2-940B-A43D6D3073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94C84B5-8AF9-4004-A1A4-0D0BEB7C0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FD8B-E79F-4A0D-82E6-7B9D63E351E4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E6843AD-B54E-490B-AB44-30F5A965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1B5BB73-83B4-4EBD-8815-1EB2CEA92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65CF-2D54-4082-901F-A2DC977C19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223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3B2FE3-8DDB-4388-B4D3-D6452F1DF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B89C56B-B7BB-4DC9-8FC8-2A83EE0C46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A2E0948-3729-44E3-8227-F842F8A68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241B7B6-1EF6-4552-8D88-8E01CDE4F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FD8B-E79F-4A0D-82E6-7B9D63E351E4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F82000D-A08B-48CB-A424-A7E34CE68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CAEA9E9-8882-4608-8E3B-803BD48AE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65CF-2D54-4082-901F-A2DC977C19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2147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ACC8F88-3290-4B3D-BB5B-9DEEEF4A4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8EBAAF0-DCE7-40D2-8088-31CF8E19E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AAC663-C457-41F1-8526-B1CB969D92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6FD8B-E79F-4A0D-82E6-7B9D63E351E4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9B8636-ED7B-4BDE-B4ED-D17A51C06C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1B9A08-F41D-4906-940F-6CCB91373D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465CF-2D54-4082-901F-A2DC977C19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262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아래쪽 그래픽" descr="아래쪽 테두리 디자인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직사각형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ko-KR" altLang="en-US" noProof="1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ko-KR" altLang="en-US" noProof="1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ko-KR" altLang="en-US" noProof="1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10" name="위쪽 그래픽" descr="위쪽 테두리 디자인"/>
          <p:cNvGrpSpPr/>
          <p:nvPr/>
        </p:nvGrpSpPr>
        <p:grpSpPr>
          <a:xfrm>
            <a:off x="1279" y="0"/>
            <a:ext cx="12188952" cy="320040"/>
            <a:chOff x="1279" y="0"/>
            <a:chExt cx="12188952" cy="320040"/>
          </a:xfrm>
        </p:grpSpPr>
        <p:sp>
          <p:nvSpPr>
            <p:cNvPr id="11" name="직사각형 10"/>
            <p:cNvSpPr/>
            <p:nvPr/>
          </p:nvSpPr>
          <p:spPr>
            <a:xfrm>
              <a:off x="1279" y="0"/>
              <a:ext cx="12188952" cy="17023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ko-KR" altLang="en-US" noProof="1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1279" y="170234"/>
              <a:ext cx="12188952" cy="14980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ko-KR" altLang="en-US" noProof="1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1279" y="231421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ko-KR" altLang="en-US" noProof="1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ko-KR" altLang="en-US" noProof="1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522876" y="1905000"/>
            <a:ext cx="9143538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ko-KR" altLang="en-US" noProof="1"/>
              <a:t>마스터 텍스트 스타일을 편집하려면 클릭하세요</a:t>
            </a:r>
            <a:r>
              <a:rPr lang="en-US" altLang="ko-KR" noProof="1"/>
              <a:t>.</a:t>
            </a:r>
            <a:endParaRPr lang="ko-KR" altLang="en-US" noProof="1"/>
          </a:p>
          <a:p>
            <a:pPr lvl="1" rtl="0"/>
            <a:r>
              <a:rPr lang="ko-KR" altLang="en-US" noProof="1"/>
              <a:t>둘째 수준</a:t>
            </a:r>
          </a:p>
          <a:p>
            <a:pPr lvl="2" rtl="0"/>
            <a:r>
              <a:rPr lang="ko-KR" altLang="en-US" noProof="1"/>
              <a:t>셋째 수준</a:t>
            </a:r>
          </a:p>
          <a:p>
            <a:pPr lvl="3" rtl="0"/>
            <a:r>
              <a:rPr lang="ko-KR" altLang="en-US" noProof="1"/>
              <a:t>넷째 수준</a:t>
            </a:r>
          </a:p>
          <a:p>
            <a:pPr lvl="4" rtl="0"/>
            <a:r>
              <a:rPr lang="ko-KR" altLang="en-US" noProof="1"/>
              <a:t>다섯째 수준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 bwMode="white">
          <a:xfrm>
            <a:off x="1507498" y="6516865"/>
            <a:ext cx="606214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 noProof="1"/>
              <a:t>바닥글 추가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 bwMode="white">
          <a:xfrm>
            <a:off x="7994363" y="6516865"/>
            <a:ext cx="132762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047F1A0-5500-476F-9DB7-8520D97BF955}" type="datetime1">
              <a:rPr lang="ko-KR" altLang="en-US" noProof="1" smtClean="0"/>
              <a:t>2022-04-10</a:t>
            </a:fld>
            <a:endParaRPr lang="ko-KR" altLang="en-US" noProof="1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 bwMode="white">
          <a:xfrm>
            <a:off x="9730094" y="6516865"/>
            <a:ext cx="93631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DF28FB93-0A08-4E7D-8E63-9EFA29F1E093}" type="slidenum">
              <a:rPr lang="en-US" altLang="ko-KR" noProof="1" smtClean="0"/>
              <a:pPr/>
              <a:t>‹#›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220884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>
              <a:lumMod val="50000"/>
            </a:schemeClr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Clr>
          <a:schemeClr val="tx1"/>
        </a:buClr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Clr>
          <a:schemeClr val="tx1"/>
        </a:buClr>
        <a:buSzPct val="100000"/>
        <a:buFont typeface="Arial" pitchFamily="34" charset="0"/>
        <a:buChar char="–"/>
        <a:defRPr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1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7" Type="http://schemas.openxmlformats.org/officeDocument/2006/relationships/image" Target="../media/image1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7.xml"/><Relationship Id="rId1" Type="http://schemas.openxmlformats.org/officeDocument/2006/relationships/video" Target="https://www.youtube.com/embed/VFF7RliZUbI?start=2940&amp;feature=oembed" TargetMode="External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d.go.jp/gsdf/" TargetMode="External"/><Relationship Id="rId7" Type="http://schemas.openxmlformats.org/officeDocument/2006/relationships/hyperlink" Target="https://youtu.be/WzWSOKSknc4?list=TLGGDIA-4cloxdUwNTA0MjAyM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upload.wikimedia.org/wikipedia/commons/2/2f/Emperor_Naruhito_at_TICAD7_%28cropped%29_%283%29.jpg" TargetMode="External"/><Relationship Id="rId5" Type="http://schemas.openxmlformats.org/officeDocument/2006/relationships/hyperlink" Target="https://img.hankyung.com/photo/201708/AA.14470629.1.jpg" TargetMode="External"/><Relationship Id="rId4" Type="http://schemas.openxmlformats.org/officeDocument/2006/relationships/hyperlink" Target="https://post.naver.com/viewer/postView.nhn?volumeNo=16866796&amp;memberNo=37344293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nematoday.jp/movie/T0011549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Relationship Id="rId4" Type="http://schemas.openxmlformats.org/officeDocument/2006/relationships/hyperlink" Target="https://www.sankei.com/region/news/181110/rgn1811100032-n1.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0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81844" y="1905000"/>
            <a:ext cx="10297144" cy="2667000"/>
          </a:xfrm>
        </p:spPr>
        <p:txBody>
          <a:bodyPr rtlCol="0"/>
          <a:lstStyle/>
          <a:p>
            <a:pPr rtl="0"/>
            <a:r>
              <a:rPr lang="ko-KR" altLang="en-US" sz="5400" dirty="0"/>
              <a:t>일본의 자위대와 한국 군대 차이 </a:t>
            </a:r>
            <a:r>
              <a:rPr lang="ja-JP" altLang="en-US" sz="3200" dirty="0"/>
              <a:t>日本の自衛隊と韓国の軍隊の差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ko-KR" altLang="en-US" sz="1600" dirty="0">
                <a:ea typeface="맑은 고딕" panose="020B0503020000020004" pitchFamily="50" charset="-127"/>
              </a:rPr>
              <a:t>호텔관광경영학부</a:t>
            </a:r>
            <a:r>
              <a:rPr lang="en-US" altLang="ko-KR" sz="1600" dirty="0"/>
              <a:t> 22290541 </a:t>
            </a:r>
            <a:r>
              <a:rPr lang="ko-KR" altLang="en-US" sz="1600" dirty="0"/>
              <a:t>야나세 아카리</a:t>
            </a:r>
            <a:endParaRPr lang="ko-KR" altLang="en-US" sz="1600" dirty="0">
              <a:ea typeface="맑은 고딕" panose="020B0503020000020004" pitchFamily="50" charset="-127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1522643" y="332656"/>
            <a:ext cx="9143538" cy="1066800"/>
          </a:xfrm>
        </p:spPr>
        <p:txBody>
          <a:bodyPr/>
          <a:lstStyle/>
          <a:p>
            <a:pPr algn="ctr" rtl="0">
              <a:defRPr/>
            </a:pPr>
            <a:r>
              <a:rPr lang="ko-KR" altLang="en-US" sz="4900" b="1" dirty="0">
                <a:ea typeface="Malgun Gothic"/>
              </a:rPr>
              <a:t>입대 </a:t>
            </a:r>
            <a:r>
              <a:rPr lang="en-US" altLang="ko-KR" sz="4900" b="1" dirty="0">
                <a:ea typeface="Malgun Gothic"/>
              </a:rPr>
              <a:t>(</a:t>
            </a:r>
            <a:r>
              <a:rPr lang="ko-KR" altLang="en-US" sz="4900" b="1" dirty="0">
                <a:ea typeface="Malgun Gothic"/>
              </a:rPr>
              <a:t>일본</a:t>
            </a:r>
            <a:r>
              <a:rPr lang="en-US" altLang="ko-KR" sz="4900" b="1" dirty="0">
                <a:ea typeface="Malgun Gothic"/>
              </a:rPr>
              <a:t>)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B3AB3D0-D922-493E-86E0-EE89A919BDEC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981844" y="1916832"/>
            <a:ext cx="10367962" cy="2592437"/>
          </a:xfrm>
        </p:spPr>
        <p:txBody>
          <a:bodyPr rtlCol="0">
            <a:no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ko-KR" altLang="en-US" dirty="0"/>
              <a:t>간부 후보생 </a:t>
            </a:r>
            <a:r>
              <a:rPr lang="en-US" altLang="ko-KR" dirty="0"/>
              <a:t>-&gt;</a:t>
            </a:r>
            <a:r>
              <a:rPr lang="ko-KR" altLang="en-US" dirty="0"/>
              <a:t>대학을 </a:t>
            </a:r>
            <a:r>
              <a:rPr lang="ko-KR" altLang="en-US" dirty="0">
                <a:ea typeface="맑은 고딕" panose="020B0503020000020004" pitchFamily="50" charset="-127"/>
              </a:rPr>
              <a:t>졸업하고 장래 간부</a:t>
            </a:r>
            <a:endParaRPr lang="en-US" altLang="ko-KR" dirty="0">
              <a:ea typeface="맑은 고딕" panose="020B0503020000020004" pitchFamily="50" charset="-127"/>
            </a:endParaRPr>
          </a:p>
          <a:p>
            <a:pPr marL="0" indent="0">
              <a:buNone/>
            </a:pPr>
            <a:endParaRPr lang="en-US" altLang="ko-KR" dirty="0">
              <a:ea typeface="맑은 고딕" panose="020B0503020000020004" pitchFamily="50" charset="-127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ko-KR" altLang="en-US" dirty="0"/>
              <a:t>일반 조 후보생 </a:t>
            </a:r>
            <a:r>
              <a:rPr lang="en-US" altLang="ko-KR" dirty="0"/>
              <a:t>-&gt;</a:t>
            </a:r>
            <a:r>
              <a:rPr lang="ko-KR" altLang="en-US" dirty="0"/>
              <a:t>중견 </a:t>
            </a:r>
            <a:r>
              <a:rPr lang="ko-KR" altLang="en-US" dirty="0">
                <a:ea typeface="맑은 고딕" panose="020B0503020000020004" pitchFamily="50" charset="-127"/>
              </a:rPr>
              <a:t>조련사</a:t>
            </a:r>
            <a:endParaRPr lang="en-US" altLang="ko-KR" dirty="0">
              <a:ea typeface="맑은 고딕" panose="020B0503020000020004" pitchFamily="50" charset="-127"/>
            </a:endParaRPr>
          </a:p>
          <a:p>
            <a:pPr marL="0" indent="0">
              <a:buNone/>
            </a:pPr>
            <a:endParaRPr lang="en-US" altLang="ko-KR" dirty="0">
              <a:ea typeface="맑은 고딕" panose="020B0503020000020004" pitchFamily="50" charset="-127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ko-KR" altLang="en-US" dirty="0"/>
              <a:t>자위관 후보생　</a:t>
            </a:r>
            <a:r>
              <a:rPr lang="en-US" altLang="ko-KR" dirty="0"/>
              <a:t>-&gt;</a:t>
            </a:r>
            <a:r>
              <a:rPr lang="ko-KR" altLang="en-US" dirty="0"/>
              <a:t> </a:t>
            </a:r>
            <a:r>
              <a:rPr lang="en-US" altLang="ko-KR" dirty="0">
                <a:ea typeface="맑은 고딕" panose="020B0503020000020004" pitchFamily="50" charset="-127"/>
              </a:rPr>
              <a:t>2</a:t>
            </a:r>
            <a:r>
              <a:rPr lang="ko-KR" altLang="en-US" dirty="0">
                <a:ea typeface="맑은 고딕" panose="020B0503020000020004" pitchFamily="50" charset="-127"/>
              </a:rPr>
              <a:t>년을 임기로 한 임기제 자위관인</a:t>
            </a:r>
            <a:endParaRPr lang="en-US" altLang="ko-KR" dirty="0"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ko-KR" altLang="en-US" dirty="0">
                <a:ea typeface="맑은 고딕" panose="020B0503020000020004" pitchFamily="50" charset="-127"/>
              </a:rPr>
              <a:t> </a:t>
            </a:r>
            <a:endParaRPr lang="en-US" altLang="ko-KR" dirty="0">
              <a:ea typeface="맑은 고딕" panose="020B0503020000020004" pitchFamily="50" charset="-127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ko-KR" altLang="en-US" dirty="0"/>
              <a:t>육상자위대 고등학교 학생 </a:t>
            </a:r>
            <a:r>
              <a:rPr lang="en-US" altLang="ko-KR" dirty="0"/>
              <a:t>-&gt;</a:t>
            </a:r>
            <a:r>
              <a:rPr lang="ko-KR" altLang="en-US" dirty="0"/>
              <a:t>중학교 </a:t>
            </a:r>
            <a:r>
              <a:rPr lang="ko-KR" altLang="en-US" dirty="0">
                <a:ea typeface="맑은 고딕" panose="020B0503020000020004" pitchFamily="50" charset="-127"/>
              </a:rPr>
              <a:t>졸업자의 </a:t>
            </a:r>
            <a:r>
              <a:rPr lang="en-US" altLang="ko-KR" dirty="0">
                <a:ea typeface="맑은 고딕" panose="020B0503020000020004" pitchFamily="50" charset="-127"/>
              </a:rPr>
              <a:t>17</a:t>
            </a:r>
            <a:r>
              <a:rPr lang="ko-KR" altLang="en-US" dirty="0">
                <a:ea typeface="맑은 고딕" panose="020B0503020000020004" pitchFamily="50" charset="-127"/>
              </a:rPr>
              <a:t>세 미만의 남성을 대상</a:t>
            </a:r>
          </a:p>
        </p:txBody>
      </p:sp>
    </p:spTree>
    <p:extLst>
      <p:ext uri="{BB962C8B-B14F-4D97-AF65-F5344CB8AC3E}">
        <p14:creationId xmlns:p14="http://schemas.microsoft.com/office/powerpoint/2010/main" val="3781001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c="http://schemas.openxmlformats.org/drawingml/2006/chart" xmlns:dgm="http://schemas.openxmlformats.org/drawingml/2006/diagram" xmlns:dsp="http://schemas.microsoft.com/office/drawing/2008/diagram">
      <p:transition xmlns:mc="http://schemas.openxmlformats.org/markup-compatibility/2006" xmlns:hp="http://schemas.haansoft.com/office/presentation/8.0" mc:Ignorable="hp" hp:hslDur="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3">
            <a:lum bright="70000" contrast="-50000"/>
          </a:blip>
          <a:stretch>
            <a:fillRect/>
          </a:stretch>
        </p:blipFill>
        <p:spPr>
          <a:xfrm>
            <a:off x="6238428" y="2176843"/>
            <a:ext cx="5000581" cy="3340388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4">
            <a:lum bright="70000" contrast="-50000"/>
            <a:extLst>
              <a:ext uri="783A4284-B454-46f5-B8C8-42B5039CE256">
                <hp:hncPhoto xmlns:hp="http://schemas.haansoft.com/office/presentation/8.0" xmlns:dsp="http://schemas.microsoft.com/office/drawing/2008/diagram" xmlns:dgm="http://schemas.openxmlformats.org/drawingml/2006/diagram" xmlns:c="http://schemas.openxmlformats.org/drawingml/2006/chart" xmlns="">
                  <hd:imgLayer xmlns:hd="http://schemas.haansoft.com/office/drawingml/8.0" r:embed="rId5">
                    <hd:imgEffect xmlns:hd="http://schemas.haansoft.com/office/drawingml/8.0">
                      <hd:artEffectSharpenSoften/>
                      <hd:artEffectSaturation sat="99000"/>
                      <hd:artEffectColorTemperature colorTemp="5559"/>
                    </hd:imgEffect>
                  </hd:imgLayer>
                </hp:hncPhoto>
              </a:ext>
            </a:extLst>
          </a:blip>
          <a:srcRect/>
          <a:stretch>
            <a:fillRect/>
          </a:stretch>
        </p:blipFill>
        <p:spPr>
          <a:xfrm>
            <a:off x="693812" y="2132856"/>
            <a:ext cx="5145460" cy="3437167"/>
          </a:xfrm>
          <a:prstGeom prst="rect">
            <a:avLst/>
          </a:prstGeom>
        </p:spPr>
      </p:pic>
      <p:sp>
        <p:nvSpPr>
          <p:cNvPr id="13" name="제목 12"/>
          <p:cNvSpPr>
            <a:spLocks noGrp="1"/>
          </p:cNvSpPr>
          <p:nvPr>
            <p:ph type="title"/>
          </p:nvPr>
        </p:nvSpPr>
        <p:spPr>
          <a:xfrm>
            <a:off x="1522876" y="304800"/>
            <a:ext cx="9143538" cy="1066800"/>
          </a:xfrm>
        </p:spPr>
        <p:txBody>
          <a:bodyPr rtlCol="0">
            <a:normAutofit/>
          </a:bodyPr>
          <a:lstStyle/>
          <a:p>
            <a:pPr algn="ctr" rtl="0"/>
            <a:r>
              <a:rPr lang="ko-KR" altLang="en-US" sz="4900" b="1" dirty="0">
                <a:ea typeface="맑은 고딕" panose="020B0503020000020004" pitchFamily="50" charset="-127"/>
              </a:rPr>
              <a:t>입대 </a:t>
            </a:r>
            <a:r>
              <a:rPr lang="ko-KR" altLang="en-US" sz="4900" b="1" dirty="0"/>
              <a:t>차이</a:t>
            </a:r>
            <a:endParaRPr lang="ko-KR" altLang="en-US" sz="4900" b="1" dirty="0">
              <a:ea typeface="맑은 고딕" panose="020B0503020000020004" pitchFamily="50" charset="-127"/>
            </a:endParaRPr>
          </a:p>
        </p:txBody>
      </p:sp>
      <p:sp>
        <p:nvSpPr>
          <p:cNvPr id="14" name="내용 개체 틀 13"/>
          <p:cNvSpPr>
            <a:spLocks noGrp="1"/>
          </p:cNvSpPr>
          <p:nvPr>
            <p:ph idx="1"/>
          </p:nvPr>
        </p:nvSpPr>
        <p:spPr>
          <a:xfrm>
            <a:off x="909836" y="2781536"/>
            <a:ext cx="4680520" cy="3167744"/>
          </a:xfrm>
        </p:spPr>
        <p:txBody>
          <a:bodyPr/>
          <a:lstStyle/>
          <a:p>
            <a:pPr rtl="0">
              <a:buFont typeface="Wingdings"/>
              <a:buChar char="l"/>
              <a:defRPr/>
            </a:pPr>
            <a:endParaRPr lang="en-US" altLang="ko-KR" dirty="0">
              <a:ea typeface="Malgun Gothic"/>
            </a:endParaRP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ko-KR" altLang="en-US" dirty="0">
                <a:ea typeface="Malgun Gothic"/>
              </a:rPr>
              <a:t>강제 입대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598468" y="3324044"/>
            <a:ext cx="5164188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buFont typeface="Wingdings"/>
              <a:buChar char="l"/>
              <a:defRPr/>
            </a:pPr>
            <a:r>
              <a:rPr kumimoji="1" lang="ko-KR" altLang="en-US" sz="2400" dirty="0"/>
              <a:t>지망하며 입대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53852" y="2007880"/>
            <a:ext cx="14257583" cy="493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kumimoji="1" lang="ko-KR" altLang="en-US" sz="2900" b="1" dirty="0"/>
              <a:t>한국                            일본</a:t>
            </a:r>
          </a:p>
        </p:txBody>
      </p:sp>
    </p:spTree>
    <p:extLst>
      <p:ext uri="{BB962C8B-B14F-4D97-AF65-F5344CB8AC3E}">
        <p14:creationId xmlns:p14="http://schemas.microsoft.com/office/powerpoint/2010/main" val="329834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>
            <a:extLst>
              <a:ext uri="{FF2B5EF4-FFF2-40B4-BE49-F238E27FC236}">
                <a16:creationId xmlns:a16="http://schemas.microsoft.com/office/drawing/2014/main" id="{0C118A15-9930-400A-BD5F-1D073D073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413" y="304799"/>
            <a:ext cx="9143538" cy="1066800"/>
          </a:xfrm>
        </p:spPr>
        <p:txBody>
          <a:bodyPr rtlCol="0">
            <a:normAutofit/>
          </a:bodyPr>
          <a:lstStyle/>
          <a:p>
            <a:pPr algn="ctr" rtl="0"/>
            <a:r>
              <a:rPr lang="ko-KR" altLang="en-US" sz="4900" b="1" dirty="0">
                <a:ea typeface="맑은 고딕" panose="020B0503020000020004" pitchFamily="50" charset="-127"/>
              </a:rPr>
              <a:t>이벤트 </a:t>
            </a:r>
            <a:r>
              <a:rPr lang="en-US" altLang="ko-KR" sz="4900" b="1" dirty="0">
                <a:ea typeface="맑은 고딕" panose="020B0503020000020004" pitchFamily="50" charset="-127"/>
              </a:rPr>
              <a:t>(</a:t>
            </a:r>
            <a:r>
              <a:rPr lang="ko-KR" altLang="en-US" sz="4900" b="1" dirty="0">
                <a:ea typeface="맑은 고딕" panose="020B0503020000020004" pitchFamily="50" charset="-127"/>
              </a:rPr>
              <a:t>일본</a:t>
            </a:r>
            <a:r>
              <a:rPr lang="en-US" altLang="ko-KR" sz="4900" b="1" dirty="0">
                <a:ea typeface="맑은 고딕" panose="020B0503020000020004" pitchFamily="50" charset="-127"/>
              </a:rPr>
              <a:t>)</a:t>
            </a:r>
          </a:p>
        </p:txBody>
      </p:sp>
      <p:sp>
        <p:nvSpPr>
          <p:cNvPr id="8" name="텍스트 개체 틀 7">
            <a:extLst>
              <a:ext uri="{FF2B5EF4-FFF2-40B4-BE49-F238E27FC236}">
                <a16:creationId xmlns:a16="http://schemas.microsoft.com/office/drawing/2014/main" id="{06F8F488-EFFA-43C0-9C0E-CD085E452D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ko-KR" altLang="en-US" dirty="0">
                <a:ea typeface="맑은 고딕" panose="020B0503020000020004" pitchFamily="50" charset="-127"/>
              </a:rPr>
              <a:t>후지 종합 화력 연습</a:t>
            </a:r>
          </a:p>
        </p:txBody>
      </p:sp>
      <p:pic>
        <p:nvPicPr>
          <p:cNvPr id="3" name="コンテンツ プレースホルダー 2">
            <a:extLst>
              <a:ext uri="{FF2B5EF4-FFF2-40B4-BE49-F238E27FC236}">
                <a16:creationId xmlns:a16="http://schemas.microsoft.com/office/drawing/2014/main" id="{6FCF4CD7-9BA0-4FC8-B527-AB4B2FB043A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1269876" y="2670957"/>
            <a:ext cx="4129708" cy="3097281"/>
          </a:xfrm>
        </p:spPr>
      </p:pic>
      <p:sp>
        <p:nvSpPr>
          <p:cNvPr id="10" name="텍스트 개체 틀 9">
            <a:extLst>
              <a:ext uri="{FF2B5EF4-FFF2-40B4-BE49-F238E27FC236}">
                <a16:creationId xmlns:a16="http://schemas.microsoft.com/office/drawing/2014/main" id="{AAA65D80-F26A-431F-BB1C-1814DB0BA2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 rtlCol="0"/>
          <a:lstStyle/>
          <a:p>
            <a:r>
              <a:rPr lang="ko-KR" altLang="ja-JP" dirty="0">
                <a:ea typeface="Malgun Gothic" panose="020B0503020000020004" pitchFamily="34" charset="-127"/>
                <a:cs typeface="Malgun Gothic" panose="020B0503020000020004" pitchFamily="34" charset="-127"/>
              </a:rPr>
              <a:t>자위대</a:t>
            </a:r>
            <a:r>
              <a:rPr lang="ko-KR" altLang="ja-JP" dirty="0">
                <a:ea typeface="BIZ UDPゴシック" panose="020B0400000000000000" pitchFamily="50" charset="-128"/>
                <a:cs typeface="HCR Batang" panose="02030604000101010101" pitchFamily="18" charset="-128"/>
              </a:rPr>
              <a:t> </a:t>
            </a:r>
            <a:r>
              <a:rPr lang="ko-KR" altLang="ja-JP" dirty="0">
                <a:ea typeface="Malgun Gothic" panose="020B0503020000020004" pitchFamily="34" charset="-127"/>
                <a:cs typeface="Malgun Gothic" panose="020B0503020000020004" pitchFamily="34" charset="-127"/>
              </a:rPr>
              <a:t>음악</a:t>
            </a:r>
            <a:r>
              <a:rPr lang="ko-KR" altLang="ja-JP" dirty="0">
                <a:ea typeface="BIZ UDPゴシック" panose="020B0400000000000000" pitchFamily="50" charset="-128"/>
                <a:cs typeface="HCR Batang" panose="02030604000101010101" pitchFamily="18" charset="-128"/>
              </a:rPr>
              <a:t> </a:t>
            </a:r>
            <a:r>
              <a:rPr lang="ko-KR" altLang="ja-JP" dirty="0">
                <a:ea typeface="Malgun Gothic" panose="020B0503020000020004" pitchFamily="34" charset="-127"/>
                <a:cs typeface="Malgun Gothic" panose="020B0503020000020004" pitchFamily="34" charset="-127"/>
              </a:rPr>
              <a:t>축제</a:t>
            </a:r>
            <a:endParaRPr lang="ko-KR" altLang="en-US" dirty="0">
              <a:ea typeface="맑은 고딕" panose="020B0503020000020004" pitchFamily="50" charset="-127"/>
            </a:endParaRPr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6188E113-F58E-402F-B100-61EB22B2FCDB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>
          <a:xfrm>
            <a:off x="1159496" y="2675149"/>
            <a:ext cx="4240088" cy="3180066"/>
          </a:xfr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E054377B-380E-4DDF-ABB4-53F2B8238E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92634" y="2670957"/>
            <a:ext cx="4311352" cy="287423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78EF7C94-FA8B-4BBD-99C4-A2F9BE53BD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84388" y="2670957"/>
            <a:ext cx="4419598" cy="2946399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5DE5B821-4774-4C5A-ACE0-ACE4F43C91A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60217" y="2670957"/>
            <a:ext cx="4527376" cy="3018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142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/>
      <p:bldP spid="1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FBBFC598-81AC-4941-973C-6034B821A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643" y="332656"/>
            <a:ext cx="9143538" cy="1066800"/>
          </a:xfrm>
        </p:spPr>
        <p:txBody>
          <a:bodyPr rtlCol="0">
            <a:normAutofit/>
          </a:bodyPr>
          <a:lstStyle/>
          <a:p>
            <a:pPr algn="ctr" rtl="0"/>
            <a:r>
              <a:rPr lang="ko-KR" altLang="en-US" sz="4900" b="1" dirty="0">
                <a:ea typeface="맑은 고딕" panose="020B0503020000020004" pitchFamily="50" charset="-127"/>
              </a:rPr>
              <a:t>이벤트 </a:t>
            </a:r>
            <a:r>
              <a:rPr lang="en-US" altLang="ko-KR" sz="4900" b="1" dirty="0">
                <a:ea typeface="맑은 고딕" panose="020B0503020000020004" pitchFamily="50" charset="-127"/>
              </a:rPr>
              <a:t>(</a:t>
            </a:r>
            <a:r>
              <a:rPr lang="ko-KR" altLang="en-US" sz="4900" b="1" dirty="0">
                <a:ea typeface="맑은 고딕" panose="020B0503020000020004" pitchFamily="50" charset="-127"/>
              </a:rPr>
              <a:t>일본</a:t>
            </a:r>
            <a:r>
              <a:rPr lang="en-US" altLang="ko-KR" sz="4900" b="1" dirty="0">
                <a:ea typeface="맑은 고딕" panose="020B0503020000020004" pitchFamily="50" charset="-127"/>
              </a:rPr>
              <a:t>)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2D30BEA-F5CF-49EF-96C5-4799457473BB}"/>
              </a:ext>
            </a:extLst>
          </p:cNvPr>
          <p:cNvSpPr txBox="1"/>
          <p:nvPr/>
        </p:nvSpPr>
        <p:spPr>
          <a:xfrm>
            <a:off x="4582244" y="5828280"/>
            <a:ext cx="432048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ko-KR" altLang="en-US" sz="2400" dirty="0"/>
              <a:t>후지 종합 화력 연습</a:t>
            </a:r>
          </a:p>
        </p:txBody>
      </p:sp>
      <p:pic>
        <p:nvPicPr>
          <p:cNvPr id="4" name="オンライン メディア 3" title="令和３年度富士総合火力演習">
            <a:hlinkClick r:id="" action="ppaction://media"/>
            <a:extLst>
              <a:ext uri="{FF2B5EF4-FFF2-40B4-BE49-F238E27FC236}">
                <a16:creationId xmlns:a16="http://schemas.microsoft.com/office/drawing/2014/main" id="{8D60BFDC-1C34-4B46-A350-DE04BC8DCE8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349996" y="1484784"/>
            <a:ext cx="7331744" cy="414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017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2">
            <a:extLst>
              <a:ext uri="{FF2B5EF4-FFF2-40B4-BE49-F238E27FC236}">
                <a16:creationId xmlns:a16="http://schemas.microsoft.com/office/drawing/2014/main" id="{E291BFC7-E303-419A-9846-B34BACFEDD25}"/>
              </a:ext>
            </a:extLst>
          </p:cNvPr>
          <p:cNvSpPr txBox="1">
            <a:spLocks/>
          </p:cNvSpPr>
          <p:nvPr/>
        </p:nvSpPr>
        <p:spPr>
          <a:xfrm>
            <a:off x="1557908" y="438388"/>
            <a:ext cx="9143538" cy="1066800"/>
          </a:xfrm>
          <a:prstGeom prst="rect">
            <a:avLst/>
          </a:prstGeom>
        </p:spPr>
        <p:txBody>
          <a:bodyPr rtlCol="0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accent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</a:lstStyle>
          <a:p>
            <a:pPr algn="ctr"/>
            <a:r>
              <a:rPr lang="ko-KR" altLang="en-US" sz="4900" b="1" dirty="0"/>
              <a:t>이벤트</a:t>
            </a:r>
            <a:endParaRPr lang="en-US" altLang="ko-KR" sz="49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2151D34-BDFA-4D85-B352-96F3D7EB5901}"/>
              </a:ext>
            </a:extLst>
          </p:cNvPr>
          <p:cNvSpPr txBox="1"/>
          <p:nvPr/>
        </p:nvSpPr>
        <p:spPr>
          <a:xfrm>
            <a:off x="2579520" y="1654280"/>
            <a:ext cx="8064896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ko-KR" altLang="en-US" sz="2400" b="1" dirty="0">
                <a:solidFill>
                  <a:schemeClr val="accent1">
                    <a:lumMod val="50000"/>
                  </a:schemeClr>
                </a:solidFill>
              </a:rPr>
              <a:t>시민이나 가족을 이벤트에 참가할 수 있도록 하는 이유</a:t>
            </a:r>
            <a:endParaRPr kumimoji="1" lang="ja-JP" alt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BC04788-321A-4001-B4C3-6AF3312AADFF}"/>
              </a:ext>
            </a:extLst>
          </p:cNvPr>
          <p:cNvSpPr txBox="1"/>
          <p:nvPr/>
        </p:nvSpPr>
        <p:spPr>
          <a:xfrm>
            <a:off x="1773932" y="2308781"/>
            <a:ext cx="979308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ko-KR" altLang="en-US" sz="2400" dirty="0"/>
              <a:t>시민에게 자위대의 활동을 알리고</a:t>
            </a:r>
            <a:r>
              <a:rPr kumimoji="1" lang="en-US" altLang="ko-KR" sz="2400" dirty="0"/>
              <a:t> </a:t>
            </a:r>
            <a:r>
              <a:rPr kumimoji="1" lang="ko-KR" altLang="en-US" sz="2400" dirty="0"/>
              <a:t>가족의 이해를 얻는 것이 목적</a:t>
            </a:r>
            <a:endParaRPr kumimoji="1" lang="ja-JP" altLang="en-US" sz="24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FB775A-6A83-4DE7-BC81-AE341500637F}"/>
              </a:ext>
            </a:extLst>
          </p:cNvPr>
          <p:cNvSpPr txBox="1"/>
          <p:nvPr/>
        </p:nvSpPr>
        <p:spPr>
          <a:xfrm>
            <a:off x="3934172" y="3429000"/>
            <a:ext cx="7056784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ko-KR" altLang="en-US" sz="2400" b="1" dirty="0">
                <a:solidFill>
                  <a:schemeClr val="accent1">
                    <a:lumMod val="50000"/>
                  </a:schemeClr>
                </a:solidFill>
              </a:rPr>
              <a:t>한국에서 군 행사가 많이 없는</a:t>
            </a:r>
            <a:endParaRPr kumimoji="1" lang="ja-JP" alt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C235EA2-6F11-4D76-AF38-7F0EA49F47C9}"/>
              </a:ext>
            </a:extLst>
          </p:cNvPr>
          <p:cNvSpPr txBox="1"/>
          <p:nvPr/>
        </p:nvSpPr>
        <p:spPr>
          <a:xfrm>
            <a:off x="2961325" y="4151917"/>
            <a:ext cx="7704856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ko-KR" altLang="en-US" sz="2400" dirty="0"/>
              <a:t>국민들이 군 복무에 대해 잘 알고 있기 때문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73825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제목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ko-KR" altLang="en-US" dirty="0"/>
              <a:t>출처</a:t>
            </a:r>
            <a:endParaRPr lang="ko-KR" altLang="en-US" dirty="0">
              <a:ea typeface="맑은 고딕" panose="020B0503020000020004" pitchFamily="50" charset="-127"/>
            </a:endParaRPr>
          </a:p>
        </p:txBody>
      </p:sp>
      <p:sp>
        <p:nvSpPr>
          <p:cNvPr id="14" name="내용 개체 틀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rtl="0">
              <a:buNone/>
              <a:defRPr/>
            </a:pPr>
            <a:r>
              <a:rPr lang="ko-KR" altLang="en-US" dirty="0">
                <a:ea typeface="Malgun Gothic"/>
              </a:rPr>
              <a:t>육상자위대 공식사이트</a:t>
            </a:r>
            <a:r>
              <a:rPr lang="ja-JP" altLang="en-US" dirty="0">
                <a:ea typeface="Malgun Gothic"/>
              </a:rPr>
              <a:t>　</a:t>
            </a:r>
            <a:r>
              <a:rPr lang="en-US" altLang="ko-KR" dirty="0">
                <a:ea typeface="Malgun Gothic"/>
                <a:hlinkClick r:id="rId3"/>
              </a:rPr>
              <a:t>https://www.mod.go.jp/gsdf/</a:t>
            </a:r>
            <a:endParaRPr lang="en-US" altLang="ko-KR" dirty="0">
              <a:ea typeface="Malgun Gothic"/>
            </a:endParaRPr>
          </a:p>
          <a:p>
            <a:pPr marL="0" indent="0" rtl="0">
              <a:buNone/>
              <a:defRPr/>
            </a:pPr>
            <a:r>
              <a:rPr lang="ko-KR" altLang="en-US" dirty="0">
                <a:ea typeface="Malgun Gothic"/>
              </a:rPr>
              <a:t>자위대 조직구성</a:t>
            </a:r>
            <a:r>
              <a:rPr lang="en-US" altLang="ko-KR" dirty="0">
                <a:ea typeface="Malgun Gothic"/>
                <a:hlinkClick r:id="rId4"/>
              </a:rPr>
              <a:t>https://post.naver.com/viewer/postView.nhn?volumeNo=16866796&amp;memberNo=37344293</a:t>
            </a:r>
            <a:endParaRPr lang="en-US" altLang="ko-KR" dirty="0">
              <a:ea typeface="Malgun Gothic"/>
            </a:endParaRPr>
          </a:p>
          <a:p>
            <a:pPr marL="0" indent="0" rtl="0">
              <a:buNone/>
              <a:defRPr/>
            </a:pPr>
            <a:r>
              <a:rPr lang="ko-KR" altLang="en-US" dirty="0"/>
              <a:t>한국군대 조직구</a:t>
            </a:r>
            <a:r>
              <a:rPr lang="ko-KR" altLang="en-US" dirty="0">
                <a:ea typeface="Malgun Gothic"/>
              </a:rPr>
              <a:t>성</a:t>
            </a:r>
            <a:r>
              <a:rPr lang="en-US" altLang="ko-KR" dirty="0">
                <a:ea typeface="Malgun Gothic"/>
                <a:hlinkClick r:id="rId5"/>
              </a:rPr>
              <a:t>https://img.hankyung.com/photo/201708/AA.14470629.1.jpg</a:t>
            </a:r>
            <a:endParaRPr lang="en-US" altLang="ko-KR" dirty="0">
              <a:ea typeface="Malgun Gothic"/>
            </a:endParaRPr>
          </a:p>
          <a:p>
            <a:pPr marL="0" indent="0" rtl="0">
              <a:buNone/>
              <a:defRPr/>
            </a:pPr>
            <a:r>
              <a:rPr lang="ko-KR" altLang="en-US" dirty="0">
                <a:ea typeface="Malgun Gothic"/>
              </a:rPr>
              <a:t>천황</a:t>
            </a:r>
            <a:r>
              <a:rPr lang="en-US" altLang="ko-KR" dirty="0">
                <a:ea typeface="Malgun Gothic"/>
                <a:hlinkClick r:id="rId6"/>
              </a:rPr>
              <a:t>https://upload.wikimedia.org/wikipedia/commons/2/2f/Emperor_Naruhito_at_TICAD7_%28cropped%29_%283%29.jpg</a:t>
            </a:r>
            <a:endParaRPr lang="en-US" altLang="ko-KR" dirty="0">
              <a:ea typeface="Malgun Gothic"/>
            </a:endParaRPr>
          </a:p>
          <a:p>
            <a:pPr marL="0" indent="0" rtl="0">
              <a:buNone/>
              <a:defRPr/>
            </a:pPr>
            <a:r>
              <a:rPr lang="ko-KR" altLang="en-US" dirty="0">
                <a:ea typeface="Malgun Gothic"/>
              </a:rPr>
              <a:t>후지 종합 화력 연습</a:t>
            </a:r>
            <a:r>
              <a:rPr lang="en-US" altLang="ko-KR" dirty="0">
                <a:ea typeface="Malgun Gothic"/>
                <a:hlinkClick r:id="rId7"/>
              </a:rPr>
              <a:t>https://youtu.be/WzWSOKSknc4?list=TLGGDIA-4cloxdUwNTA0MjAyMg</a:t>
            </a:r>
            <a:endParaRPr lang="en-US" altLang="ko-KR" dirty="0">
              <a:ea typeface="Malgun Gothic"/>
            </a:endParaRPr>
          </a:p>
          <a:p>
            <a:pPr marL="0" indent="0" rtl="0">
              <a:buNone/>
              <a:defRPr/>
            </a:pPr>
            <a:endParaRPr lang="en-US" altLang="ko-KR" dirty="0">
              <a:ea typeface="Malgun Gothic"/>
            </a:endParaRPr>
          </a:p>
        </p:txBody>
      </p:sp>
    </p:spTree>
    <p:extLst>
      <p:ext uri="{BB962C8B-B14F-4D97-AF65-F5344CB8AC3E}">
        <p14:creationId xmlns:p14="http://schemas.microsoft.com/office/powerpoint/2010/main" val="3018983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dsp="http://schemas.microsoft.com/office/drawing/2008/diagram" xmlns:dgm="http://schemas.openxmlformats.org/drawingml/2006/diagram" xmlns:c="http://schemas.openxmlformats.org/drawingml/2006/chart" xmlns="">
      <p:transition xmlns:mc="http://schemas.openxmlformats.org/markup-compatibility/2006" xmlns:hp="http://schemas.haansoft.com/office/presentation/8.0" mc:Ignorable="hp" hp:hslDur="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5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5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5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5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5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제목 12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3755504"/>
          </a:xfrm>
        </p:spPr>
        <p:txBody>
          <a:bodyPr/>
          <a:lstStyle/>
          <a:p>
            <a:pPr rtl="0">
              <a:defRPr/>
            </a:pPr>
            <a:r>
              <a:rPr lang="ko-KR" altLang="en-US" sz="8000" dirty="0"/>
              <a:t>감사합니다</a:t>
            </a:r>
            <a:r>
              <a:rPr lang="en-US" altLang="ko-KR" sz="8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4278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dsp="http://schemas.microsoft.com/office/drawing/2008/diagram" xmlns:dgm="http://schemas.openxmlformats.org/drawingml/2006/diagram" xmlns:c="http://schemas.openxmlformats.org/drawingml/2006/chart" xmlns="">
      <p:transition xmlns:mc="http://schemas.openxmlformats.org/markup-compatibility/2006" xmlns:hp="http://schemas.haansoft.com/office/presentation/8.0" mc:Ignorable="hp" hp:hslDur="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C97F3B8E-7160-4565-BB20-6B147042B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800" b="1" dirty="0"/>
              <a:t>발표 전 소개</a:t>
            </a:r>
            <a:endParaRPr lang="ja-JP" altLang="en-US" sz="2800" b="1" dirty="0"/>
          </a:p>
        </p:txBody>
      </p:sp>
      <p:pic>
        <p:nvPicPr>
          <p:cNvPr id="8" name="図プレースホルダー 7">
            <a:extLst>
              <a:ext uri="{FF2B5EF4-FFF2-40B4-BE49-F238E27FC236}">
                <a16:creationId xmlns:a16="http://schemas.microsoft.com/office/drawing/2014/main" id="{D549354A-E21F-492F-BFCD-69E31325352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212" b="212"/>
          <a:stretch>
            <a:fillRect/>
          </a:stretch>
        </p:blipFill>
        <p:spPr/>
      </p:pic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7400A82D-7293-4DD7-9F4D-001FAEAAE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66495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제목 12"/>
          <p:cNvSpPr>
            <a:spLocks noGrp="1"/>
          </p:cNvSpPr>
          <p:nvPr>
            <p:ph type="title"/>
          </p:nvPr>
        </p:nvSpPr>
        <p:spPr>
          <a:xfrm>
            <a:off x="7606580" y="2132856"/>
            <a:ext cx="4265611" cy="2057400"/>
          </a:xfrm>
        </p:spPr>
        <p:txBody>
          <a:bodyPr anchor="b">
            <a:normAutofit/>
          </a:bodyPr>
          <a:lstStyle/>
          <a:p>
            <a:pPr algn="ctr" rtl="0">
              <a:defRPr/>
            </a:pPr>
            <a:r>
              <a:rPr lang="ko-KR" altLang="en-US" b="1" dirty="0"/>
              <a:t>자위대와 한국 군대 차이</a:t>
            </a:r>
            <a:br>
              <a:rPr lang="en-US" altLang="ko-KR" b="1" dirty="0"/>
            </a:br>
            <a:endParaRPr lang="ko-KR" altLang="en-US" b="1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DABA98D-F7A4-42DD-8B53-BDF6AE4E03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5596" r="5596"/>
          <a:stretch/>
        </p:blipFill>
        <p:spPr bwMode="auto">
          <a:xfrm>
            <a:off x="1400490" y="1202055"/>
            <a:ext cx="5760720" cy="4206240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72306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제목 12"/>
          <p:cNvSpPr>
            <a:spLocks noGrp="1"/>
          </p:cNvSpPr>
          <p:nvPr>
            <p:ph type="title"/>
          </p:nvPr>
        </p:nvSpPr>
        <p:spPr>
          <a:xfrm>
            <a:off x="1525707" y="1268760"/>
            <a:ext cx="9144000" cy="2667000"/>
          </a:xfrm>
        </p:spPr>
        <p:txBody>
          <a:bodyPr rtlCol="0" anchor="b">
            <a:normAutofit/>
          </a:bodyPr>
          <a:lstStyle/>
          <a:p>
            <a:pPr rtl="0"/>
            <a:r>
              <a:rPr lang="ko-KR" altLang="en-US" sz="6600" b="1" dirty="0"/>
              <a:t>목차</a:t>
            </a:r>
          </a:p>
        </p:txBody>
      </p:sp>
      <p:sp>
        <p:nvSpPr>
          <p:cNvPr id="14" name="내용 개체 틀 13"/>
          <p:cNvSpPr>
            <a:spLocks noGrp="1"/>
          </p:cNvSpPr>
          <p:nvPr>
            <p:ph type="body" idx="1"/>
          </p:nvPr>
        </p:nvSpPr>
        <p:spPr>
          <a:xfrm>
            <a:off x="1522413" y="4077072"/>
            <a:ext cx="8229598" cy="1942728"/>
          </a:xfrm>
        </p:spPr>
        <p:txBody>
          <a:bodyPr rtlCol="0" anchor="t">
            <a:normAutofit/>
          </a:bodyPr>
          <a:lstStyle/>
          <a:p>
            <a:pPr marL="457200" indent="-457200" rtl="0">
              <a:spcAft>
                <a:spcPts val="600"/>
              </a:spcAft>
              <a:buFont typeface="+mj-lt"/>
              <a:buAutoNum type="arabicPeriod"/>
            </a:pPr>
            <a:r>
              <a:rPr lang="ko-KR" altLang="en-US" sz="2800" dirty="0"/>
              <a:t>자위대와 한국 군대 조직 구성</a:t>
            </a:r>
            <a:endParaRPr lang="en-US" altLang="ko-KR" sz="2800" dirty="0"/>
          </a:p>
          <a:p>
            <a:pPr marL="457200" indent="-457200" rtl="0">
              <a:spcAft>
                <a:spcPts val="600"/>
              </a:spcAft>
              <a:buFont typeface="+mj-lt"/>
              <a:buAutoNum type="arabicPeriod"/>
            </a:pPr>
            <a:r>
              <a:rPr lang="ko-KR" altLang="en-US" sz="2800" dirty="0"/>
              <a:t>입대에 대해</a:t>
            </a:r>
            <a:endParaRPr lang="en-US" altLang="ko-KR" sz="2800" dirty="0"/>
          </a:p>
          <a:p>
            <a:pPr marL="457200" indent="-457200" rtl="0">
              <a:spcAft>
                <a:spcPts val="600"/>
              </a:spcAft>
              <a:buFont typeface="+mj-lt"/>
              <a:buAutoNum type="arabicPeriod"/>
            </a:pPr>
            <a:r>
              <a:rPr lang="ko-KR" altLang="en-US" sz="2800" dirty="0"/>
              <a:t>이벤트에 대해</a:t>
            </a:r>
          </a:p>
        </p:txBody>
      </p:sp>
    </p:spTree>
    <p:extLst>
      <p:ext uri="{BB962C8B-B14F-4D97-AF65-F5344CB8AC3E}">
        <p14:creationId xmlns:p14="http://schemas.microsoft.com/office/powerpoint/2010/main" val="329268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522643" y="307803"/>
            <a:ext cx="9143538" cy="1066800"/>
          </a:xfrm>
        </p:spPr>
        <p:txBody>
          <a:bodyPr/>
          <a:lstStyle/>
          <a:p>
            <a:pPr algn="ctr" rtl="0">
              <a:defRPr/>
            </a:pPr>
            <a:r>
              <a:rPr lang="ko-KR" altLang="en-US" sz="4900" b="1" dirty="0">
                <a:ea typeface="Malgun Gothic"/>
              </a:rPr>
              <a:t> 조직구성 차이</a:t>
            </a:r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sz="half" idx="1"/>
          </p:nvPr>
        </p:nvPicPr>
        <p:blipFill rotWithShape="1">
          <a:blip r:embed="rId3"/>
          <a:srcRect l="-16050" t="1340" r="-16910" b="-57010"/>
          <a:stretch>
            <a:fillRect/>
          </a:stretch>
        </p:blipFill>
        <p:spPr>
          <a:xfrm>
            <a:off x="-1250403" y="1451526"/>
            <a:ext cx="8352928" cy="7522089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2710036" y="1261710"/>
            <a:ext cx="1368152" cy="420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ko-KR" altLang="en-US" sz="2400" dirty="0"/>
              <a:t>자위대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614692" y="1162396"/>
            <a:ext cx="1584176" cy="424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ko-KR" altLang="en-US" sz="2400" dirty="0"/>
              <a:t>한국 군대</a:t>
            </a:r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sz="half" idx="2"/>
          </p:nvPr>
        </p:nvPicPr>
        <p:blipFill rotWithShape="1">
          <a:blip r:embed="rId4"/>
          <a:stretch>
            <a:fillRect/>
          </a:stretch>
        </p:blipFill>
        <p:spPr>
          <a:xfrm>
            <a:off x="5878388" y="2276872"/>
            <a:ext cx="6540703" cy="3555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997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c="http://schemas.openxmlformats.org/drawingml/2006/chart" xmlns:dgm="http://schemas.openxmlformats.org/drawingml/2006/diagram" xmlns:dsp="http://schemas.microsoft.com/office/drawing/2008/diagram">
      <p:transition xmlns:mc="http://schemas.openxmlformats.org/markup-compatibility/2006" xmlns:hp="http://schemas.haansoft.com/office/presentation/8.0" mc:Ignorable="hp" hp:hslDur="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コンテンツ プレースホルダー 2"/>
          <p:cNvPicPr>
            <a:picLocks noGrp="1" noChangeAspect="1"/>
          </p:cNvPicPr>
          <p:nvPr>
            <p:ph idx="1" hasCustomPrompt="1"/>
          </p:nvPr>
        </p:nvPicPr>
        <p:blipFill rotWithShape="1">
          <a:blip r:embed="rId2"/>
          <a:srcRect l="19832" t="6657" r="12336" b="29273"/>
          <a:stretch/>
        </p:blipFill>
        <p:spPr>
          <a:xfrm>
            <a:off x="2926060" y="1701189"/>
            <a:ext cx="6336704" cy="4603077"/>
          </a:xfrm>
          <a:prstGeom prst="rect">
            <a:avLst/>
          </a:prstGeom>
        </p:spPr>
      </p:pic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1522643" y="332656"/>
            <a:ext cx="9143538" cy="1066800"/>
          </a:xfrm>
        </p:spPr>
        <p:txBody>
          <a:bodyPr vert="horz" lIns="91440" tIns="45720" rIns="91440" bIns="45720" anchor="b">
            <a:normAutofit/>
          </a:bodyPr>
          <a:lstStyle/>
          <a:p>
            <a:pPr marL="0" indent="0" algn="ctr" defTabSz="914400" rtl="0" eaLnBrk="1" latinLnBrk="1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4900" b="1" i="0" u="none" strike="noStrike" kern="1200" cap="none" spc="0" normalizeH="0" baseline="0" dirty="0">
                <a:solidFill>
                  <a:srgbClr val="535C13"/>
                </a:solidFill>
                <a:ea typeface="Malgun Gothic"/>
              </a:rPr>
              <a:t> 조직구성 차이 </a:t>
            </a:r>
            <a:r>
              <a:rPr lang="en-US" altLang="ko-KR" sz="4900" b="1" dirty="0">
                <a:solidFill>
                  <a:srgbClr val="535C13"/>
                </a:solidFill>
                <a:ea typeface="Malgun Gothic"/>
              </a:rPr>
              <a:t>(</a:t>
            </a:r>
            <a:r>
              <a:rPr kumimoji="0" lang="ko-KR" altLang="en-US" sz="4900" b="1" i="0" u="none" strike="noStrike" kern="1200" cap="none" spc="0" normalizeH="0" baseline="0" dirty="0">
                <a:solidFill>
                  <a:srgbClr val="535C13"/>
                </a:solidFill>
                <a:ea typeface="Malgun Gothic"/>
              </a:rPr>
              <a:t>일본</a:t>
            </a:r>
            <a:r>
              <a:rPr kumimoji="0" lang="en-US" altLang="ko-KR" sz="4900" b="1" i="0" u="none" strike="noStrike" kern="1200" cap="none" spc="0" normalizeH="0" baseline="0" dirty="0">
                <a:solidFill>
                  <a:srgbClr val="535C13"/>
                </a:solidFill>
                <a:ea typeface="Malgun Gothic"/>
              </a:rPr>
              <a:t>)</a:t>
            </a:r>
            <a:endParaRPr kumimoji="0" lang="ko-KR" altLang="en-US" sz="4900" b="1" i="0" u="none" strike="noStrike" kern="1200" cap="none" spc="0" normalizeH="0" baseline="0" dirty="0">
              <a:solidFill>
                <a:srgbClr val="535C13"/>
              </a:solidFill>
              <a:ea typeface="Malgun Gothic"/>
            </a:endParaRPr>
          </a:p>
        </p:txBody>
      </p:sp>
    </p:spTree>
    <p:extLst>
      <p:ext uri="{BB962C8B-B14F-4D97-AF65-F5344CB8AC3E}">
        <p14:creationId xmlns:p14="http://schemas.microsoft.com/office/powerpoint/2010/main" val="279165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1522876" y="332656"/>
            <a:ext cx="9143538" cy="1066800"/>
          </a:xfrm>
        </p:spPr>
        <p:txBody>
          <a:bodyPr vert="horz" lIns="91440" tIns="45720" rIns="91440" bIns="45720" anchor="b">
            <a:normAutofit/>
          </a:bodyPr>
          <a:lstStyle/>
          <a:p>
            <a:pPr marL="0" indent="0" algn="ctr" defTabSz="914400" rtl="0" eaLnBrk="1" latinLnBrk="1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4900" b="1" i="0" u="none" strike="noStrike" kern="1200" cap="none" spc="0" normalizeH="0" baseline="0" dirty="0">
                <a:solidFill>
                  <a:srgbClr val="535C13"/>
                </a:solidFill>
                <a:ea typeface="Malgun Gothic"/>
              </a:rPr>
              <a:t> 조직구성 차이 </a:t>
            </a:r>
            <a:r>
              <a:rPr kumimoji="0" lang="en-US" altLang="ko-KR" sz="4900" b="1" i="0" u="none" strike="noStrike" kern="1200" cap="none" spc="0" normalizeH="0" baseline="0" dirty="0">
                <a:solidFill>
                  <a:srgbClr val="535C13"/>
                </a:solidFill>
                <a:ea typeface="Malgun Gothic"/>
              </a:rPr>
              <a:t>(</a:t>
            </a:r>
            <a:r>
              <a:rPr kumimoji="0" lang="ko-KR" altLang="en-US" sz="4900" b="1" i="0" u="none" strike="noStrike" kern="1200" cap="none" spc="0" normalizeH="0" baseline="0" dirty="0">
                <a:solidFill>
                  <a:srgbClr val="535C13"/>
                </a:solidFill>
                <a:ea typeface="Malgun Gothic"/>
              </a:rPr>
              <a:t>일본</a:t>
            </a:r>
            <a:r>
              <a:rPr kumimoji="0" lang="en-US" altLang="ko-KR" sz="4900" b="1" i="0" u="none" strike="noStrike" kern="1200" cap="none" spc="0" normalizeH="0" baseline="0" dirty="0">
                <a:solidFill>
                  <a:srgbClr val="535C13"/>
                </a:solidFill>
                <a:ea typeface="Malgun Gothic"/>
              </a:rPr>
              <a:t>)</a:t>
            </a:r>
            <a:endParaRPr kumimoji="0" lang="ko-KR" altLang="en-US" sz="4900" b="1" i="0" u="none" strike="noStrike" kern="1200" cap="none" spc="0" normalizeH="0" baseline="0" dirty="0">
              <a:solidFill>
                <a:srgbClr val="535C13"/>
              </a:solidFill>
              <a:ea typeface="Malgun Gothic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A95DB1-99E9-4F79-BE88-3D77A9744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9916" y="2265073"/>
            <a:ext cx="3707440" cy="443880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ko-KR" altLang="en-US" dirty="0"/>
              <a:t> 자위대의 최고 지휘자</a:t>
            </a:r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9AFBAD5-1594-4DD5-BBDF-A94F9C253E04}"/>
              </a:ext>
            </a:extLst>
          </p:cNvPr>
          <p:cNvSpPr txBox="1"/>
          <p:nvPr/>
        </p:nvSpPr>
        <p:spPr>
          <a:xfrm>
            <a:off x="5304395" y="1960545"/>
            <a:ext cx="3456384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en-US" altLang="ja-JP" sz="2400" dirty="0"/>
              <a:t>-&gt; </a:t>
            </a:r>
            <a:r>
              <a:rPr kumimoji="1" lang="en-US" altLang="ja-JP" sz="4800" b="1" dirty="0">
                <a:solidFill>
                  <a:srgbClr val="FF0000"/>
                </a:solidFill>
              </a:rPr>
              <a:t>×</a:t>
            </a:r>
            <a:endParaRPr kumimoji="1" lang="ja-JP" altLang="en-US" sz="4800" b="1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29916" y="3284984"/>
            <a:ext cx="9948158" cy="1421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buFont typeface="Wingdings"/>
              <a:buChar char="l"/>
              <a:defRPr/>
            </a:pPr>
            <a:r>
              <a:rPr kumimoji="1" lang="en-US" altLang="ko-KR" sz="2400" dirty="0"/>
              <a:t>'</a:t>
            </a:r>
            <a:r>
              <a:rPr kumimoji="1" lang="ko-KR" altLang="en-US" sz="2400" dirty="0"/>
              <a:t>출동</a:t>
            </a:r>
            <a:r>
              <a:rPr kumimoji="1" lang="en-US" altLang="ko-KR" sz="2400" dirty="0"/>
              <a:t>'</a:t>
            </a:r>
            <a:r>
              <a:rPr kumimoji="1" lang="ko-KR" altLang="en-US" sz="2400" dirty="0"/>
              <a:t>이라는 이름이 붙은 무력공격 등은 </a:t>
            </a:r>
            <a:r>
              <a:rPr lang="ko-KR" altLang="ja-JP" sz="2400" dirty="0">
                <a:effectLst/>
                <a:latin typeface="+mj-ea"/>
                <a:ea typeface="+mj-ea"/>
              </a:rPr>
              <a:t>내각총리대신</a:t>
            </a:r>
            <a:r>
              <a:rPr lang="ko-KR" altLang="en-US" sz="2400" dirty="0">
                <a:effectLst/>
                <a:latin typeface="+mj-ea"/>
                <a:ea typeface="+mj-ea"/>
              </a:rPr>
              <a:t>이 명령</a:t>
            </a:r>
            <a:endParaRPr lang="en-US" altLang="ko-KR" sz="2400" dirty="0">
              <a:latin typeface="+mj-ea"/>
              <a:ea typeface="+mj-ea"/>
            </a:endParaRPr>
          </a:p>
          <a:p>
            <a:pPr marL="342900" indent="-342900">
              <a:lnSpc>
                <a:spcPct val="90000"/>
              </a:lnSpc>
              <a:buFont typeface="Wingdings"/>
              <a:buChar char="l"/>
              <a:defRPr/>
            </a:pPr>
            <a:endParaRPr kumimoji="1" lang="en-US" altLang="ko-KR" sz="2400" dirty="0">
              <a:latin typeface="+mj-ea"/>
              <a:ea typeface="+mj-ea"/>
            </a:endParaRPr>
          </a:p>
          <a:p>
            <a:pPr marL="342900" indent="-342900">
              <a:lnSpc>
                <a:spcPct val="90000"/>
              </a:lnSpc>
              <a:buFont typeface="Wingdings"/>
              <a:buChar char="l"/>
              <a:defRPr/>
            </a:pPr>
            <a:endParaRPr kumimoji="1" lang="en-US" altLang="ko-KR" sz="2400" dirty="0">
              <a:latin typeface="+mj-ea"/>
              <a:ea typeface="+mj-ea"/>
            </a:endParaRPr>
          </a:p>
          <a:p>
            <a:pPr marL="342900" indent="-342900">
              <a:lnSpc>
                <a:spcPct val="90000"/>
              </a:lnSpc>
              <a:buFont typeface="Wingdings"/>
              <a:buChar char="l"/>
              <a:defRPr/>
            </a:pPr>
            <a:r>
              <a:rPr lang="ko-KR" altLang="ja-JP" sz="2400" dirty="0">
                <a:effectLst/>
                <a:latin typeface="+mj-ea"/>
                <a:ea typeface="+mj-ea"/>
              </a:rPr>
              <a:t>기타 재해파견 등은 방위대신이 명령</a:t>
            </a:r>
            <a:r>
              <a:rPr kumimoji="1" lang="ko-KR" altLang="en-US" sz="2400" dirty="0">
                <a:latin typeface="+mj-ea"/>
                <a:ea typeface="+mj-ea"/>
              </a:rPr>
              <a:t>   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387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c="http://schemas.openxmlformats.org/drawingml/2006/chart" xmlns:dgm="http://schemas.openxmlformats.org/drawingml/2006/diagram" xmlns:dsp="http://schemas.microsoft.com/office/drawing/2008/diagram">
      <p:transition xmlns:mc="http://schemas.openxmlformats.org/markup-compatibility/2006" xmlns:hp="http://schemas.haansoft.com/office/presentation/8.0" mc:Ignorable="hp" hp:hslDur="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제목 12"/>
          <p:cNvSpPr>
            <a:spLocks noGrp="1"/>
          </p:cNvSpPr>
          <p:nvPr>
            <p:ph type="title"/>
          </p:nvPr>
        </p:nvSpPr>
        <p:spPr>
          <a:xfrm>
            <a:off x="1522876" y="304800"/>
            <a:ext cx="9143538" cy="1066800"/>
          </a:xfrm>
        </p:spPr>
        <p:txBody>
          <a:bodyPr rtlCol="0">
            <a:normAutofit/>
          </a:bodyPr>
          <a:lstStyle/>
          <a:p>
            <a:pPr algn="ctr" rtl="0"/>
            <a:r>
              <a:rPr lang="ko-KR" altLang="en-US" sz="4900" b="1" dirty="0">
                <a:ea typeface="맑은 고딕" panose="020B0503020000020004" pitchFamily="50" charset="-127"/>
              </a:rPr>
              <a:t>조직구성 차이 </a:t>
            </a:r>
            <a:r>
              <a:rPr lang="en-US" altLang="ko-KR" sz="4900" b="1" dirty="0">
                <a:ea typeface="맑은 고딕" panose="020B0503020000020004" pitchFamily="50" charset="-127"/>
              </a:rPr>
              <a:t>(</a:t>
            </a:r>
            <a:r>
              <a:rPr lang="ko-KR" altLang="en-US" sz="4900" b="1" dirty="0">
                <a:ea typeface="맑은 고딕" panose="020B0503020000020004" pitchFamily="50" charset="-127"/>
              </a:rPr>
              <a:t>일본</a:t>
            </a:r>
            <a:r>
              <a:rPr lang="en-US" altLang="ko-KR" sz="4900" b="1" dirty="0">
                <a:ea typeface="맑은 고딕" panose="020B0503020000020004" pitchFamily="50" charset="-127"/>
              </a:rPr>
              <a:t>)</a:t>
            </a:r>
            <a:endParaRPr lang="ko-KR" altLang="en-US" sz="4900" b="1" dirty="0">
              <a:ea typeface="맑은 고딕" panose="020B0503020000020004" pitchFamily="50" charset="-127"/>
            </a:endParaRPr>
          </a:p>
        </p:txBody>
      </p:sp>
      <p:sp>
        <p:nvSpPr>
          <p:cNvPr id="14" name="내용 개체 틀 13"/>
          <p:cNvSpPr>
            <a:spLocks noGrp="1"/>
          </p:cNvSpPr>
          <p:nvPr>
            <p:ph idx="1"/>
          </p:nvPr>
        </p:nvSpPr>
        <p:spPr>
          <a:xfrm>
            <a:off x="1522876" y="2054266"/>
            <a:ext cx="9143538" cy="1066800"/>
          </a:xfrm>
        </p:spPr>
        <p:txBody>
          <a:bodyPr/>
          <a:lstStyle/>
          <a:p>
            <a:pPr rtl="0">
              <a:buFont typeface="Wingdings" panose="05000000000000000000" pitchFamily="2" charset="2"/>
              <a:buChar char="l"/>
              <a:defRPr/>
            </a:pPr>
            <a:r>
              <a:rPr lang="ko-KR" altLang="en-US" dirty="0">
                <a:ea typeface="Malgun Gothic"/>
              </a:rPr>
              <a:t>천황은 정치적 행위는 금지되어 있음</a:t>
            </a:r>
            <a:endParaRPr lang="en-US" altLang="ko-KR" dirty="0">
              <a:ea typeface="Malgun Gothic"/>
            </a:endParaRPr>
          </a:p>
          <a:p>
            <a:pPr marL="0" indent="0" rtl="0">
              <a:buNone/>
              <a:defRPr/>
            </a:pPr>
            <a:r>
              <a:rPr lang="en-US" altLang="ko-KR" dirty="0">
                <a:ea typeface="Malgun Gothic"/>
              </a:rPr>
              <a:t>                 -&gt;</a:t>
            </a:r>
            <a:r>
              <a:rPr lang="ko-KR" altLang="en-US" dirty="0">
                <a:ea typeface="Malgun Gothic"/>
              </a:rPr>
              <a:t>헌법 제</a:t>
            </a:r>
            <a:r>
              <a:rPr lang="en-US" altLang="ko-KR" dirty="0">
                <a:ea typeface="Malgun Gothic"/>
              </a:rPr>
              <a:t>3</a:t>
            </a:r>
            <a:r>
              <a:rPr lang="ko-KR" altLang="en-US" dirty="0">
                <a:ea typeface="Malgun Gothic"/>
              </a:rPr>
              <a:t>조</a:t>
            </a:r>
            <a:r>
              <a:rPr lang="en-US" altLang="ko-KR" dirty="0">
                <a:ea typeface="Malgun Gothic"/>
              </a:rPr>
              <a:t>, </a:t>
            </a:r>
            <a:r>
              <a:rPr lang="ko-KR" altLang="en-US" dirty="0">
                <a:ea typeface="Malgun Gothic"/>
              </a:rPr>
              <a:t>제</a:t>
            </a:r>
            <a:r>
              <a:rPr lang="en-US" altLang="ko-KR" dirty="0">
                <a:ea typeface="Malgun Gothic"/>
              </a:rPr>
              <a:t>4</a:t>
            </a:r>
            <a:r>
              <a:rPr lang="ko-KR" altLang="en-US" dirty="0">
                <a:ea typeface="Malgun Gothic"/>
              </a:rPr>
              <a:t>조 때문</a:t>
            </a:r>
            <a:endParaRPr lang="en-US" altLang="ko-KR" dirty="0">
              <a:ea typeface="Malgun Gothic"/>
            </a:endParaRPr>
          </a:p>
          <a:p>
            <a:pPr rtl="0">
              <a:buFont typeface="Wingdings" panose="05000000000000000000" pitchFamily="2" charset="2"/>
              <a:buChar char="l"/>
              <a:defRPr/>
            </a:pPr>
            <a:endParaRPr lang="ko-KR" altLang="en-US" dirty="0">
              <a:ea typeface="Malgun Gothic"/>
            </a:endParaRPr>
          </a:p>
          <a:p>
            <a:pPr marL="0" indent="0" rtl="0">
              <a:buNone/>
              <a:defRPr/>
            </a:pPr>
            <a:endParaRPr lang="ko-KR" altLang="en-US" dirty="0">
              <a:ea typeface="Malgun Gothic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C6D19C-0E0A-4D47-9DDA-CB224B7B2B00}"/>
              </a:ext>
            </a:extLst>
          </p:cNvPr>
          <p:cNvSpPr txBox="1"/>
          <p:nvPr/>
        </p:nvSpPr>
        <p:spPr>
          <a:xfrm>
            <a:off x="909836" y="3749285"/>
            <a:ext cx="8010027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ko-KR" altLang="en-US" sz="2000" b="1" dirty="0"/>
              <a:t>제</a:t>
            </a:r>
            <a:r>
              <a:rPr kumimoji="1" lang="en-US" altLang="ko-KR" sz="2000" b="1" dirty="0"/>
              <a:t>3</a:t>
            </a:r>
            <a:r>
              <a:rPr kumimoji="1" lang="ko-KR" altLang="en-US" sz="2000" b="1" dirty="0"/>
              <a:t>조</a:t>
            </a:r>
            <a:r>
              <a:rPr kumimoji="1" lang="ko-KR" altLang="en-US" sz="2000" dirty="0"/>
              <a:t> 천황의 국사에 관한 모든 행위에는 내각의 조언과 승인을 필요로 하며</a:t>
            </a:r>
            <a:r>
              <a:rPr kumimoji="1" lang="en-US" altLang="ko-KR" sz="2000" dirty="0"/>
              <a:t>, </a:t>
            </a:r>
            <a:r>
              <a:rPr kumimoji="1" lang="ko-KR" altLang="en-US" sz="2000" dirty="0"/>
              <a:t>내각이 그 책임을 진다</a:t>
            </a:r>
            <a:r>
              <a:rPr kumimoji="1" lang="en-US" altLang="ko-KR" sz="2000" dirty="0"/>
              <a:t>.</a:t>
            </a:r>
          </a:p>
          <a:p>
            <a:pPr>
              <a:lnSpc>
                <a:spcPct val="90000"/>
              </a:lnSpc>
            </a:pPr>
            <a:endParaRPr kumimoji="1" lang="en-US" altLang="ko-KR" sz="2000" dirty="0"/>
          </a:p>
          <a:p>
            <a:pPr>
              <a:lnSpc>
                <a:spcPct val="90000"/>
              </a:lnSpc>
            </a:pPr>
            <a:r>
              <a:rPr kumimoji="1" lang="ko-KR" altLang="en-US" sz="2000" b="1" dirty="0"/>
              <a:t>제</a:t>
            </a:r>
            <a:r>
              <a:rPr kumimoji="1" lang="en-US" altLang="ko-KR" sz="2000" b="1" dirty="0"/>
              <a:t>4</a:t>
            </a:r>
            <a:r>
              <a:rPr kumimoji="1" lang="ko-KR" altLang="en-US" sz="2000" b="1" dirty="0"/>
              <a:t>조 </a:t>
            </a:r>
            <a:r>
              <a:rPr kumimoji="1" lang="ko-KR" altLang="en-US" sz="2000" dirty="0"/>
              <a:t>천황은 이 헌법이 정하는 국사에 관한 행위만을 하며</a:t>
            </a:r>
            <a:r>
              <a:rPr kumimoji="1" lang="en-US" altLang="ko-KR" sz="2000" dirty="0"/>
              <a:t>, </a:t>
            </a:r>
            <a:r>
              <a:rPr kumimoji="1" lang="ko-KR" altLang="en-US" sz="2000" dirty="0"/>
              <a:t>국정에 관한 권능을 갖지 아니한다</a:t>
            </a:r>
            <a:r>
              <a:rPr kumimoji="1" lang="en-US" altLang="ko-KR" sz="2000" dirty="0"/>
              <a:t>.</a:t>
            </a:r>
            <a:endParaRPr kumimoji="1" lang="ja-JP" altLang="en-US" sz="2000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1FBCFB9-9B56-4E41-A3A8-5B38E6D0A6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1189" y="1418271"/>
            <a:ext cx="3481987" cy="4572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A3047CB-994E-44D2-BE05-EADF7DA04F52}"/>
              </a:ext>
            </a:extLst>
          </p:cNvPr>
          <p:cNvSpPr txBox="1"/>
          <p:nvPr/>
        </p:nvSpPr>
        <p:spPr>
          <a:xfrm>
            <a:off x="9118748" y="5733256"/>
            <a:ext cx="2952328" cy="4247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ko-KR" altLang="en-US" sz="2400" dirty="0"/>
              <a:t>킨조 천황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81801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dsp="http://schemas.microsoft.com/office/drawing/2008/diagram" xmlns:dgm="http://schemas.openxmlformats.org/drawingml/2006/diagram" xmlns:c="http://schemas.openxmlformats.org/drawingml/2006/chart" xmlns="">
      <p:transition xmlns:mc="http://schemas.openxmlformats.org/markup-compatibility/2006" xmlns:hp="http://schemas.haansoft.com/office/presentation/8.0" mc:Ignorable="hp" hp:hslDur="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7" grpId="0" animBg="1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3">
            <a:lum bright="70000" contrast="-50000"/>
          </a:blip>
          <a:stretch>
            <a:fillRect/>
          </a:stretch>
        </p:blipFill>
        <p:spPr>
          <a:xfrm>
            <a:off x="6238428" y="2176843"/>
            <a:ext cx="5000581" cy="3340388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4">
            <a:lum bright="70000" contrast="-50000"/>
            <a:extLst>
              <a:ext uri="783A4284-B454-46f5-B8C8-42B5039CE256">
                <hp:hncPhoto xmlns="" xmlns:c="http://schemas.openxmlformats.org/drawingml/2006/chart" xmlns:dgm="http://schemas.openxmlformats.org/drawingml/2006/diagram" xmlns:dsp="http://schemas.microsoft.com/office/drawing/2008/diagram" xmlns:hp="http://schemas.haansoft.com/office/presentation/8.0">
                  <hd:imgLayer xmlns:hd="http://schemas.haansoft.com/office/drawingml/8.0" r:embed="rId5">
                    <hd:imgEffect xmlns:hd="http://schemas.haansoft.com/office/drawingml/8.0">
                      <hd:artEffectSharpenSoften/>
                      <hd:artEffectSaturation sat="99000"/>
                      <hd:artEffectColorTemperature colorTemp="5559"/>
                    </hd:imgEffect>
                  </hd:imgLayer>
                </hp:hncPhoto>
              </a:ext>
            </a:extLst>
          </a:blip>
          <a:srcRect/>
          <a:stretch>
            <a:fillRect/>
          </a:stretch>
        </p:blipFill>
        <p:spPr>
          <a:xfrm>
            <a:off x="693812" y="2132856"/>
            <a:ext cx="5145460" cy="3437167"/>
          </a:xfrm>
          <a:prstGeom prst="rect">
            <a:avLst/>
          </a:prstGeom>
        </p:spPr>
      </p:pic>
      <p:sp>
        <p:nvSpPr>
          <p:cNvPr id="13" name="제목 12"/>
          <p:cNvSpPr>
            <a:spLocks noGrp="1"/>
          </p:cNvSpPr>
          <p:nvPr>
            <p:ph type="title"/>
          </p:nvPr>
        </p:nvSpPr>
        <p:spPr>
          <a:xfrm>
            <a:off x="1522876" y="304800"/>
            <a:ext cx="9143538" cy="1066800"/>
          </a:xfrm>
        </p:spPr>
        <p:txBody>
          <a:bodyPr rtlCol="0">
            <a:normAutofit/>
          </a:bodyPr>
          <a:lstStyle/>
          <a:p>
            <a:pPr algn="ctr" rtl="0"/>
            <a:r>
              <a:rPr lang="ko-KR" altLang="en-US" sz="4900" b="1" dirty="0">
                <a:ea typeface="맑은 고딕" panose="020B0503020000020004" pitchFamily="50" charset="-127"/>
              </a:rPr>
              <a:t>입대 </a:t>
            </a:r>
            <a:r>
              <a:rPr lang="ko-KR" altLang="en-US" sz="4900" b="1" dirty="0"/>
              <a:t>차이</a:t>
            </a:r>
            <a:endParaRPr lang="ko-KR" altLang="en-US" sz="4900" b="1" dirty="0">
              <a:ea typeface="맑은 고딕" panose="020B0503020000020004" pitchFamily="50" charset="-127"/>
            </a:endParaRPr>
          </a:p>
        </p:txBody>
      </p:sp>
      <p:sp>
        <p:nvSpPr>
          <p:cNvPr id="14" name="내용 개체 틀 13"/>
          <p:cNvSpPr>
            <a:spLocks noGrp="1"/>
          </p:cNvSpPr>
          <p:nvPr>
            <p:ph idx="1"/>
          </p:nvPr>
        </p:nvSpPr>
        <p:spPr>
          <a:xfrm>
            <a:off x="909836" y="2781536"/>
            <a:ext cx="4680520" cy="3167744"/>
          </a:xfrm>
        </p:spPr>
        <p:txBody>
          <a:bodyPr/>
          <a:lstStyle/>
          <a:p>
            <a:pPr rtl="0">
              <a:buFont typeface="Wingdings"/>
              <a:buChar char="l"/>
              <a:defRPr/>
            </a:pPr>
            <a:r>
              <a:rPr lang="ko-KR" altLang="en-US" dirty="0">
                <a:ea typeface="Malgun Gothic"/>
              </a:rPr>
              <a:t>만 </a:t>
            </a:r>
            <a:r>
              <a:rPr lang="en-US" altLang="ko-KR" dirty="0">
                <a:ea typeface="Malgun Gothic"/>
              </a:rPr>
              <a:t>19</a:t>
            </a:r>
            <a:r>
              <a:rPr lang="ko-KR" altLang="en-US" dirty="0">
                <a:ea typeface="Malgun Gothic"/>
              </a:rPr>
              <a:t>세에서 만 </a:t>
            </a:r>
            <a:r>
              <a:rPr lang="en-US" altLang="ko-KR" dirty="0">
                <a:ea typeface="Malgun Gothic"/>
              </a:rPr>
              <a:t>30</a:t>
            </a:r>
            <a:r>
              <a:rPr lang="ko-KR" altLang="en-US" dirty="0">
                <a:ea typeface="Malgun Gothic"/>
              </a:rPr>
              <a:t>세 사이의 남자들은 모두</a:t>
            </a:r>
          </a:p>
          <a:p>
            <a:pPr rtl="0">
              <a:buFont typeface="Wingdings"/>
              <a:buChar char="l"/>
              <a:defRPr/>
            </a:pPr>
            <a:endParaRPr lang="ko-KR" altLang="en-US" dirty="0">
              <a:ea typeface="Malgun Gothic"/>
            </a:endParaRPr>
          </a:p>
          <a:p>
            <a:pPr rtl="0">
              <a:buFont typeface="Wingdings"/>
              <a:buChar char="l"/>
              <a:defRPr/>
            </a:pPr>
            <a:r>
              <a:rPr lang="ko-KR" altLang="en-US" dirty="0">
                <a:ea typeface="Malgun Gothic"/>
              </a:rPr>
              <a:t>훈련 </a:t>
            </a:r>
            <a:r>
              <a:rPr lang="en-US" altLang="ko-KR" dirty="0">
                <a:ea typeface="Malgun Gothic"/>
              </a:rPr>
              <a:t>4</a:t>
            </a:r>
            <a:r>
              <a:rPr lang="en-US" altLang="ja-JP" dirty="0">
                <a:ea typeface="Malgun Gothic"/>
              </a:rPr>
              <a:t>~5</a:t>
            </a:r>
            <a:r>
              <a:rPr lang="ko-KR" altLang="en-US" dirty="0">
                <a:ea typeface="Malgun Gothic"/>
              </a:rPr>
              <a:t>주</a:t>
            </a:r>
          </a:p>
          <a:p>
            <a:pPr rtl="0">
              <a:buFont typeface="Wingdings"/>
              <a:buChar char="l"/>
              <a:defRPr/>
            </a:pPr>
            <a:endParaRPr lang="ko-KR" altLang="en-US" dirty="0">
              <a:ea typeface="Malgun Gothic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618856" y="2781536"/>
            <a:ext cx="5164188" cy="27124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buFont typeface="Wingdings"/>
              <a:buChar char="l"/>
              <a:defRPr/>
            </a:pPr>
            <a:r>
              <a:rPr kumimoji="1" lang="en-US" altLang="ko-KR" sz="2400" dirty="0"/>
              <a:t>18</a:t>
            </a:r>
            <a:r>
              <a:rPr kumimoji="1" lang="ko-KR" altLang="en-US" sz="2400" dirty="0"/>
              <a:t>세 이상 </a:t>
            </a:r>
            <a:r>
              <a:rPr kumimoji="1" lang="en-US" altLang="ko-KR" sz="2400" dirty="0"/>
              <a:t>33</a:t>
            </a:r>
            <a:r>
              <a:rPr kumimoji="1" lang="ko-KR" altLang="en-US" sz="2400" dirty="0"/>
              <a:t>세 미만인 사람을 대상으로 입대 자격이 있음</a:t>
            </a:r>
          </a:p>
          <a:p>
            <a:pPr marL="342900" indent="-342900">
              <a:lnSpc>
                <a:spcPct val="90000"/>
              </a:lnSpc>
              <a:buFont typeface="Wingdings"/>
              <a:buChar char="l"/>
              <a:defRPr/>
            </a:pPr>
            <a:endParaRPr kumimoji="1" lang="en-US" altLang="ja-JP" sz="2400" dirty="0"/>
          </a:p>
          <a:p>
            <a:pPr marL="342900" indent="-342900">
              <a:lnSpc>
                <a:spcPct val="90000"/>
              </a:lnSpc>
              <a:buFont typeface="Wingdings"/>
              <a:buChar char="l"/>
              <a:defRPr/>
            </a:pPr>
            <a:endParaRPr kumimoji="1" lang="en-US" altLang="ja-JP" sz="2400" dirty="0"/>
          </a:p>
          <a:p>
            <a:pPr marL="342900" indent="-342900">
              <a:lnSpc>
                <a:spcPct val="90000"/>
              </a:lnSpc>
              <a:buFont typeface="Wingdings"/>
              <a:buChar char="l"/>
              <a:defRPr/>
            </a:pPr>
            <a:r>
              <a:rPr kumimoji="1" lang="en-US" altLang="ko-KR" sz="2400" dirty="0"/>
              <a:t>1</a:t>
            </a:r>
            <a:r>
              <a:rPr kumimoji="1" lang="en-US" altLang="ja-JP" sz="2400" dirty="0"/>
              <a:t>~3</a:t>
            </a:r>
            <a:r>
              <a:rPr kumimoji="1" lang="ko-KR" altLang="en-US" sz="2400" dirty="0"/>
              <a:t>년 교육</a:t>
            </a:r>
          </a:p>
          <a:p>
            <a:pPr marL="342900" indent="-342900">
              <a:lnSpc>
                <a:spcPct val="90000"/>
              </a:lnSpc>
              <a:buFont typeface="Wingdings"/>
              <a:buChar char="l"/>
              <a:defRPr/>
            </a:pPr>
            <a:endParaRPr kumimoji="1" lang="en-US" altLang="ja-JP" sz="2400" dirty="0"/>
          </a:p>
          <a:p>
            <a:pPr marL="342900" indent="-342900">
              <a:lnSpc>
                <a:spcPct val="90000"/>
              </a:lnSpc>
              <a:buFont typeface="Wingdings"/>
              <a:buChar char="l"/>
              <a:defRPr/>
            </a:pPr>
            <a:endParaRPr kumimoji="1" lang="en-US" altLang="ja-JP" sz="2400" dirty="0"/>
          </a:p>
          <a:p>
            <a:pPr marL="342900" indent="-342900">
              <a:lnSpc>
                <a:spcPct val="90000"/>
              </a:lnSpc>
              <a:buFont typeface="Wingdings"/>
              <a:buChar char="l"/>
              <a:defRPr/>
            </a:pP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53852" y="2007880"/>
            <a:ext cx="14257583" cy="493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kumimoji="1" lang="ko-KR" altLang="en-US" sz="2900" b="1" dirty="0"/>
              <a:t>한국                            일본</a:t>
            </a:r>
          </a:p>
        </p:txBody>
      </p:sp>
    </p:spTree>
    <p:extLst>
      <p:ext uri="{BB962C8B-B14F-4D97-AF65-F5344CB8AC3E}">
        <p14:creationId xmlns:p14="http://schemas.microsoft.com/office/powerpoint/2010/main" val="28795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c="http://schemas.openxmlformats.org/drawingml/2006/chart" xmlns:dgm="http://schemas.openxmlformats.org/drawingml/2006/diagram" xmlns:dsp="http://schemas.microsoft.com/office/drawing/2008/diagram">
      <p:transition xmlns:mc="http://schemas.openxmlformats.org/markup-compatibility/2006" xmlns:hp="http://schemas.haansoft.com/office/presentation/8.0" mc:Ignorable="hp" hp:hslDur="7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uiExpand="1" build="p"/>
      <p:bldP spid="5" grpId="0"/>
      <p:bldP spid="6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줄무늬 테두리 16x9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98000"/>
              </a:schemeClr>
            </a:duotone>
          </a:blip>
          <a:tile tx="0" ty="0" sx="100000" sy="100000" flip="none" algn="ctr"/>
        </a:blipFill>
      </a:bgFillStyleLst>
    </a:fmtScheme>
  </a:themeElements>
  <a:objectDefaults>
    <a:spDef>
      <a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테마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1107</TotalTime>
  <Words>379</Words>
  <Application>Microsoft Office PowerPoint</Application>
  <PresentationFormat>ユーザー設定</PresentationFormat>
  <Paragraphs>80</Paragraphs>
  <Slides>16</Slides>
  <Notes>14</Notes>
  <HiddenSlides>1</HiddenSlides>
  <MMClips>1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16</vt:i4>
      </vt:variant>
    </vt:vector>
  </HeadingPairs>
  <TitlesOfParts>
    <vt:vector size="24" baseType="lpstr">
      <vt:lpstr>맑은 고딕</vt:lpstr>
      <vt:lpstr>游ゴシック</vt:lpstr>
      <vt:lpstr>游ゴシック Light</vt:lpstr>
      <vt:lpstr>Arial</vt:lpstr>
      <vt:lpstr>Euphemia</vt:lpstr>
      <vt:lpstr>Wingdings</vt:lpstr>
      <vt:lpstr>Office テーマ</vt:lpstr>
      <vt:lpstr>줄무늬 테두리 16x9</vt:lpstr>
      <vt:lpstr>일본의 자위대와 한국 군대 차이 日本の自衛隊と韓国の軍隊の差</vt:lpstr>
      <vt:lpstr>발표 전 소개</vt:lpstr>
      <vt:lpstr>자위대와 한국 군대 차이 </vt:lpstr>
      <vt:lpstr>목차</vt:lpstr>
      <vt:lpstr> 조직구성 차이</vt:lpstr>
      <vt:lpstr> 조직구성 차이 (일본)</vt:lpstr>
      <vt:lpstr> 조직구성 차이 (일본)</vt:lpstr>
      <vt:lpstr>조직구성 차이 (일본)</vt:lpstr>
      <vt:lpstr>입대 차이</vt:lpstr>
      <vt:lpstr>입대 (일본)</vt:lpstr>
      <vt:lpstr>입대 차이</vt:lpstr>
      <vt:lpstr>이벤트 (일본)</vt:lpstr>
      <vt:lpstr>이벤트 (일본)</vt:lpstr>
      <vt:lpstr>PowerPoint プレゼンテーション</vt:lpstr>
      <vt:lpstr>출처</vt:lpstr>
      <vt:lpstr>감사합니다.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일본의 군대 日本の自衛隊。</dc:title>
  <dc:creator>Office</dc:creator>
  <cp:lastModifiedBy>栁瀬　朱里</cp:lastModifiedBy>
  <cp:revision>46</cp:revision>
  <dcterms:created xsi:type="dcterms:W3CDTF">2022-03-23T13:26:41Z</dcterms:created>
  <dcterms:modified xsi:type="dcterms:W3CDTF">2022-04-10T10:30:03Z</dcterms:modified>
  <cp:version/>
</cp:coreProperties>
</file>