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png" ContentType="image/png"/>
  <Default Extension="gif" ContentType="image/gif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Masters/slideMaster5.xml" ContentType="application/vnd.openxmlformats-officedocument.presentationml.slideMaster+xml"/>
  <Override PartName="/ppt/theme/theme5.xml" ContentType="application/vnd.openxmlformats-officedocument.theme+xml"/>
  <Override PartName="/ppt/slideMasters/slideMaster6.xml" ContentType="application/vnd.openxmlformats-officedocument.presentationml.slideMaster+xml"/>
  <Override PartName="/ppt/theme/theme6.xml" ContentType="application/vnd.openxmlformats-officedocument.theme+xml"/>
  <Override PartName="/ppt/slideMasters/slideMaster7.xml" ContentType="application/vnd.openxmlformats-officedocument.presentationml.slideMaster+xml"/>
  <Override PartName="/ppt/theme/theme7.xml" ContentType="application/vnd.openxmlformats-officedocument.theme+xml"/>
  <Override PartName="/ppt/handoutMasters/handoutMaster1.xml" ContentType="application/vnd.openxmlformats-officedocument.presentationml.handoutMaster+xml"/>
  <Override PartName="/ppt/theme/theme8.xml" ContentType="application/vnd.openxmlformats-officedocument.theme+xml"/>
  <Override PartName="/ppt/notesMasters/notesMaster1.xml" ContentType="application/vnd.openxmlformats-officedocument.presentationml.notesMaster+xml"/>
  <Override PartName="/ppt/theme/theme9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38.xml" ContentType="application/vnd.openxmlformats-officedocument.presentationml.notes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4081" r:id="rId79"/>
    <p:sldMasterId id="2147484082" r:id="rId81"/>
    <p:sldMasterId id="2147484083" r:id="rId83"/>
    <p:sldMasterId id="2147484084" r:id="rId85"/>
    <p:sldMasterId id="2147484085" r:id="rId87"/>
    <p:sldMasterId id="2147484086" r:id="rId89"/>
    <p:sldMasterId id="2147484087" r:id="rId91"/>
  </p:sldMasterIdLst>
  <p:notesMasterIdLst>
    <p:notesMasterId r:id="rId95"/>
  </p:notesMasterIdLst>
  <p:handoutMasterIdLst>
    <p:handoutMasterId r:id="rId93"/>
  </p:handoutMasterIdLst>
  <p:sldIdLst>
    <p:sldId id="256" r:id="rId97"/>
    <p:sldId id="266" r:id="rId99"/>
    <p:sldId id="257" r:id="rId101"/>
    <p:sldId id="258" r:id="rId102"/>
    <p:sldId id="259" r:id="rId103"/>
    <p:sldId id="260" r:id="rId104"/>
    <p:sldId id="261" r:id="rId105"/>
    <p:sldId id="262" r:id="rId106"/>
    <p:sldId id="263" r:id="rId107"/>
    <p:sldId id="264" r:id="rId108"/>
    <p:sldId id="265" r:id="rId109"/>
    <p:sldId id="267" r:id="rId110"/>
    <p:sldId id="269" r:id="rId112"/>
    <p:sldId id="270" r:id="rId113"/>
    <p:sldId id="271" r:id="rId114"/>
    <p:sldId id="272" r:id="rId115"/>
    <p:sldId id="273" r:id="rId116"/>
    <p:sldId id="274" r:id="rId117"/>
    <p:sldId id="275" r:id="rId118"/>
    <p:sldId id="276" r:id="rId119"/>
    <p:sldId id="277" r:id="rId120"/>
    <p:sldId id="278" r:id="rId121"/>
    <p:sldId id="279" r:id="rId123"/>
    <p:sldId id="280" r:id="rId124"/>
    <p:sldId id="281" r:id="rId125"/>
    <p:sldId id="282" r:id="rId126"/>
    <p:sldId id="283" r:id="rId127"/>
    <p:sldId id="284" r:id="rId128"/>
    <p:sldId id="285" r:id="rId129"/>
    <p:sldId id="286" r:id="rId130"/>
    <p:sldId id="287" r:id="rId131"/>
    <p:sldId id="288" r:id="rId132"/>
    <p:sldId id="289" r:id="rId133"/>
    <p:sldId id="290" r:id="rId134"/>
    <p:sldId id="291" r:id="rId135"/>
    <p:sldId id="292" r:id="rId136"/>
    <p:sldId id="293" r:id="rId137"/>
    <p:sldId id="294" r:id="rId138"/>
    <p:sldId id="295" r:id="rId139"/>
    <p:sldId id="296" r:id="rId140"/>
    <p:sldId id="297" r:id="rId141"/>
    <p:sldId id="298" r:id="rId142"/>
    <p:sldId id="299" r:id="rId143"/>
    <p:sldId id="300" r:id="rId144"/>
    <p:sldId id="301" r:id="rId14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8001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79" Type="http://schemas.openxmlformats.org/officeDocument/2006/relationships/slideMaster" Target="slideMasters/slideMaster1.xml"></Relationship><Relationship Id="rId80" Type="http://schemas.openxmlformats.org/officeDocument/2006/relationships/theme" Target="theme/theme1.xml"></Relationship><Relationship Id="rId81" Type="http://schemas.openxmlformats.org/officeDocument/2006/relationships/slideMaster" Target="slideMasters/slideMaster2.xml"></Relationship><Relationship Id="rId83" Type="http://schemas.openxmlformats.org/officeDocument/2006/relationships/slideMaster" Target="slideMasters/slideMaster3.xml"></Relationship><Relationship Id="rId85" Type="http://schemas.openxmlformats.org/officeDocument/2006/relationships/slideMaster" Target="slideMasters/slideMaster4.xml"></Relationship><Relationship Id="rId87" Type="http://schemas.openxmlformats.org/officeDocument/2006/relationships/slideMaster" Target="slideMasters/slideMaster5.xml"></Relationship><Relationship Id="rId89" Type="http://schemas.openxmlformats.org/officeDocument/2006/relationships/slideMaster" Target="slideMasters/slideMaster6.xml"></Relationship><Relationship Id="rId91" Type="http://schemas.openxmlformats.org/officeDocument/2006/relationships/slideMaster" Target="slideMasters/slideMaster7.xml"></Relationship><Relationship Id="rId93" Type="http://schemas.openxmlformats.org/officeDocument/2006/relationships/handoutMaster" Target="handoutMasters/handoutMaster1.xml"></Relationship><Relationship Id="rId95" Type="http://schemas.openxmlformats.org/officeDocument/2006/relationships/notesMaster" Target="notesMasters/notesMaster1.xml"></Relationship><Relationship Id="rId97" Type="http://schemas.openxmlformats.org/officeDocument/2006/relationships/slide" Target="slides/slide1.xml"></Relationship><Relationship Id="rId99" Type="http://schemas.openxmlformats.org/officeDocument/2006/relationships/slide" Target="slides/slide2.xml"></Relationship><Relationship Id="rId101" Type="http://schemas.openxmlformats.org/officeDocument/2006/relationships/slide" Target="slides/slide3.xml"></Relationship><Relationship Id="rId102" Type="http://schemas.openxmlformats.org/officeDocument/2006/relationships/slide" Target="slides/slide4.xml"></Relationship><Relationship Id="rId103" Type="http://schemas.openxmlformats.org/officeDocument/2006/relationships/slide" Target="slides/slide5.xml"></Relationship><Relationship Id="rId104" Type="http://schemas.openxmlformats.org/officeDocument/2006/relationships/slide" Target="slides/slide6.xml"></Relationship><Relationship Id="rId105" Type="http://schemas.openxmlformats.org/officeDocument/2006/relationships/slide" Target="slides/slide7.xml"></Relationship><Relationship Id="rId106" Type="http://schemas.openxmlformats.org/officeDocument/2006/relationships/slide" Target="slides/slide8.xml"></Relationship><Relationship Id="rId107" Type="http://schemas.openxmlformats.org/officeDocument/2006/relationships/slide" Target="slides/slide9.xml"></Relationship><Relationship Id="rId108" Type="http://schemas.openxmlformats.org/officeDocument/2006/relationships/slide" Target="slides/slide10.xml"></Relationship><Relationship Id="rId109" Type="http://schemas.openxmlformats.org/officeDocument/2006/relationships/slide" Target="slides/slide11.xml"></Relationship><Relationship Id="rId110" Type="http://schemas.openxmlformats.org/officeDocument/2006/relationships/slide" Target="slides/slide12.xml"></Relationship><Relationship Id="rId112" Type="http://schemas.openxmlformats.org/officeDocument/2006/relationships/slide" Target="slides/slide13.xml"></Relationship><Relationship Id="rId113" Type="http://schemas.openxmlformats.org/officeDocument/2006/relationships/slide" Target="slides/slide14.xml"></Relationship><Relationship Id="rId114" Type="http://schemas.openxmlformats.org/officeDocument/2006/relationships/slide" Target="slides/slide15.xml"></Relationship><Relationship Id="rId115" Type="http://schemas.openxmlformats.org/officeDocument/2006/relationships/slide" Target="slides/slide16.xml"></Relationship><Relationship Id="rId116" Type="http://schemas.openxmlformats.org/officeDocument/2006/relationships/slide" Target="slides/slide17.xml"></Relationship><Relationship Id="rId117" Type="http://schemas.openxmlformats.org/officeDocument/2006/relationships/slide" Target="slides/slide18.xml"></Relationship><Relationship Id="rId118" Type="http://schemas.openxmlformats.org/officeDocument/2006/relationships/slide" Target="slides/slide19.xml"></Relationship><Relationship Id="rId119" Type="http://schemas.openxmlformats.org/officeDocument/2006/relationships/slide" Target="slides/slide20.xml"></Relationship><Relationship Id="rId120" Type="http://schemas.openxmlformats.org/officeDocument/2006/relationships/slide" Target="slides/slide21.xml"></Relationship><Relationship Id="rId121" Type="http://schemas.openxmlformats.org/officeDocument/2006/relationships/slide" Target="slides/slide22.xml"></Relationship><Relationship Id="rId123" Type="http://schemas.openxmlformats.org/officeDocument/2006/relationships/slide" Target="slides/slide23.xml"></Relationship><Relationship Id="rId124" Type="http://schemas.openxmlformats.org/officeDocument/2006/relationships/slide" Target="slides/slide24.xml"></Relationship><Relationship Id="rId125" Type="http://schemas.openxmlformats.org/officeDocument/2006/relationships/slide" Target="slides/slide25.xml"></Relationship><Relationship Id="rId126" Type="http://schemas.openxmlformats.org/officeDocument/2006/relationships/slide" Target="slides/slide26.xml"></Relationship><Relationship Id="rId127" Type="http://schemas.openxmlformats.org/officeDocument/2006/relationships/slide" Target="slides/slide27.xml"></Relationship><Relationship Id="rId128" Type="http://schemas.openxmlformats.org/officeDocument/2006/relationships/slide" Target="slides/slide28.xml"></Relationship><Relationship Id="rId129" Type="http://schemas.openxmlformats.org/officeDocument/2006/relationships/slide" Target="slides/slide29.xml"></Relationship><Relationship Id="rId130" Type="http://schemas.openxmlformats.org/officeDocument/2006/relationships/slide" Target="slides/slide30.xml"></Relationship><Relationship Id="rId131" Type="http://schemas.openxmlformats.org/officeDocument/2006/relationships/slide" Target="slides/slide31.xml"></Relationship><Relationship Id="rId132" Type="http://schemas.openxmlformats.org/officeDocument/2006/relationships/slide" Target="slides/slide32.xml"></Relationship><Relationship Id="rId133" Type="http://schemas.openxmlformats.org/officeDocument/2006/relationships/slide" Target="slides/slide33.xml"></Relationship><Relationship Id="rId134" Type="http://schemas.openxmlformats.org/officeDocument/2006/relationships/slide" Target="slides/slide34.xml"></Relationship><Relationship Id="rId135" Type="http://schemas.openxmlformats.org/officeDocument/2006/relationships/slide" Target="slides/slide35.xml"></Relationship><Relationship Id="rId136" Type="http://schemas.openxmlformats.org/officeDocument/2006/relationships/slide" Target="slides/slide36.xml"></Relationship><Relationship Id="rId137" Type="http://schemas.openxmlformats.org/officeDocument/2006/relationships/slide" Target="slides/slide37.xml"></Relationship><Relationship Id="rId138" Type="http://schemas.openxmlformats.org/officeDocument/2006/relationships/slide" Target="slides/slide38.xml"></Relationship><Relationship Id="rId139" Type="http://schemas.openxmlformats.org/officeDocument/2006/relationships/slide" Target="slides/slide39.xml"></Relationship><Relationship Id="rId140" Type="http://schemas.openxmlformats.org/officeDocument/2006/relationships/slide" Target="slides/slide40.xml"></Relationship><Relationship Id="rId141" Type="http://schemas.openxmlformats.org/officeDocument/2006/relationships/slide" Target="slides/slide41.xml"></Relationship><Relationship Id="rId142" Type="http://schemas.openxmlformats.org/officeDocument/2006/relationships/slide" Target="slides/slide42.xml"></Relationship><Relationship Id="rId143" Type="http://schemas.openxmlformats.org/officeDocument/2006/relationships/slide" Target="slides/slide43.xml"></Relationship><Relationship Id="rId144" Type="http://schemas.openxmlformats.org/officeDocument/2006/relationships/slide" Target="slides/slide44.xml"></Relationship><Relationship Id="rId145" Type="http://schemas.openxmlformats.org/officeDocument/2006/relationships/slide" Target="slides/slide45.xml"></Relationship><Relationship Id="rId148" Type="http://schemas.openxmlformats.org/officeDocument/2006/relationships/viewProps" Target="viewProps.xml"></Relationship><Relationship Id="rId149" Type="http://schemas.openxmlformats.org/officeDocument/2006/relationships/presProps" Target="presProps.xml"></Relationship></Relationships>
</file>

<file path=ppt/handoutMasters/_rels/handoutMaster1.xml.rels><?xml version="1.0" encoding="UTF-8"?>
<Relationships xmlns="http://schemas.openxmlformats.org/package/2006/relationships"><Relationship Id="rId1" Type="http://schemas.openxmlformats.org/officeDocument/2006/relationships/theme" Target="../theme/theme8.xml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214C1-2863-45BA-A7C5-D5EA3C3D4C30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20B9-F693-4639-BB27-7B1AD87C61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427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9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3C85-90F6-445D-9B5B-8ABB00FB3043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16B34-ED2F-4269-81E8-097D50C90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8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.xml"></Relationship></Relationships>
</file>

<file path=ppt/notesSlides/_rels/notesSlide1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2.xml"></Relationship></Relationships>
</file>

<file path=ppt/notesSlides/_rels/notesSlide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.xml"></Relationship></Relationships>
</file>

<file path=ppt/notesSlides/_rels/notesSlide2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2.xml"></Relationship></Relationships>
</file>

<file path=ppt/notesSlides/_rels/notesSlide32.xml.rels><?xml version="1.0" encoding="UTF-8"?>
<Relationships xmlns="http://schemas.openxmlformats.org/package/2006/relationships"><Relationship Id="rId1" Type="http://schemas.openxmlformats.org/officeDocument/2006/relationships/slide" Target="../slides/slide32.xml"></Relationship><Relationship Id="rId2" Type="http://schemas.openxmlformats.org/officeDocument/2006/relationships/notesMaster" Target="../notesMasters/notesMaster1.xml"></Relationship></Relationships>
</file>

<file path=ppt/notesSlides/_rels/notesSlide38.xml.rels><?xml version="1.0" encoding="UTF-8"?>
<Relationships xmlns="http://schemas.openxmlformats.org/package/2006/relationships"><Relationship Id="rId1" Type="http://schemas.openxmlformats.org/officeDocument/2006/relationships/slide" Target="../slides/slide38.xml"></Relationship><Relationship Id="rId2" Type="http://schemas.openxmlformats.org/officeDocument/2006/relationships/notesMaster" Target="../notesMasters/notesMaster1.xml"></Relationship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6B34-ED2F-4269-81E8-097D50C9027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456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 noChangeAspect="1"/>
          </p:cNvSpPr>
          <p:nvPr>
            <p:ph type="sldImg"/>
          </p:nvPr>
        </p:nvSpPr>
        <p:spPr>
          <a:xfrm rot="0">
            <a:off x="685800" y="1143000"/>
            <a:ext cx="5487035" cy="3086735"/>
          </a:xfrm>
          <a:prstGeom prst="rect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wrap="square" lIns="0" tIns="0" rIns="0" bIns="0" vert="horz" anchor="t">
            <a:noAutofit/>
          </a:bodyPr>
          <a:lstStyle/>
          <a:p>
            <a:pPr marL="0" indent="0"/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685800" y="4400550"/>
            <a:ext cx="5487035" cy="360108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4" name="Rect 0"/>
          <p:cNvSpPr txBox="1">
            <a:spLocks/>
          </p:cNvSpPr>
          <p:nvPr>
            <p:ph type="sldNum"/>
          </p:nvPr>
        </p:nvSpPr>
        <p:spPr>
          <a:xfrm rot="0">
            <a:off x="3884930" y="8685530"/>
            <a:ext cx="2972435" cy="459105"/>
          </a:xfrm>
          <a:prstGeom prst="rect"/>
        </p:spPr>
        <p:txBody>
          <a:bodyPr wrap="square" lIns="91440" tIns="45720" rIns="91440" bIns="45720" vert="horz" anchor="b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1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ChangeAspect="1"/>
          </p:cNvSpPr>
          <p:nvPr>
            <p:ph type="sldImg"/>
          </p:nvPr>
        </p:nvSpPr>
        <p:spPr>
          <a:xfrm rot="0">
            <a:off x="685800" y="1143000"/>
            <a:ext cx="5487035" cy="3086735"/>
          </a:xfrm>
          <a:prstGeom prst="rect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wrap="square" lIns="0" tIns="0" rIns="0" bIns="0" vert="horz" anchor="t">
            <a:noAutofit/>
          </a:bodyPr>
          <a:lstStyle/>
          <a:p>
            <a:pPr marL="0" indent="0"/>
          </a:p>
        </p:txBody>
      </p:sp>
      <p:sp>
        <p:nvSpPr>
          <p:cNvPr id="3" name="슬라이드 노트 개체 틀 2"/>
          <p:cNvSpPr txBox="1">
            <a:spLocks/>
          </p:cNvSpPr>
          <p:nvPr>
            <p:ph type="body" idx="1"/>
          </p:nvPr>
        </p:nvSpPr>
        <p:spPr>
          <a:xfrm rot="0">
            <a:off x="685800" y="4400550"/>
            <a:ext cx="5487035" cy="3601085"/>
          </a:xfrm>
          <a:prstGeom prst="rect"/>
        </p:spPr>
        <p:txBody>
          <a:bodyPr wrap="square" lIns="91440" tIns="45720" rIns="91440" bIns="45720" numCol="1" vert="horz" anchor="t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4" name="슬라이드 번호 개체 틀 3"/>
          <p:cNvSpPr txBox="1">
            <a:spLocks/>
          </p:cNvSpPr>
          <p:nvPr>
            <p:ph type="sldNum" idx="10"/>
          </p:nvPr>
        </p:nvSpPr>
        <p:spPr>
          <a:xfrm rot="0">
            <a:off x="3884930" y="8685530"/>
            <a:ext cx="2972435" cy="459105"/>
          </a:xfrm>
          <a:prstGeom prst="rect"/>
        </p:spPr>
        <p:txBody>
          <a:bodyPr wrap="square" lIns="91440" tIns="45720" rIns="91440" bIns="45720" numCol="1" vert="horz" anchor="b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1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 noChangeAspect="1"/>
          </p:cNvSpPr>
          <p:nvPr>
            <p:ph type="sldImg"/>
          </p:nvPr>
        </p:nvSpPr>
        <p:spPr>
          <a:xfrm rot="0">
            <a:off x="685800" y="1143000"/>
            <a:ext cx="5487035" cy="3086735"/>
          </a:xfrm>
          <a:prstGeom prst="rect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wrap="square" lIns="0" tIns="0" rIns="0" bIns="0" vert="horz" anchor="t">
            <a:noAutofit/>
          </a:bodyPr>
          <a:lstStyle/>
          <a:p>
            <a:pPr marL="0" indent="0"/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685800" y="4400550"/>
            <a:ext cx="5487035" cy="360108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4" name="Rect 0"/>
          <p:cNvSpPr txBox="1">
            <a:spLocks/>
          </p:cNvSpPr>
          <p:nvPr>
            <p:ph type="sldNum"/>
          </p:nvPr>
        </p:nvSpPr>
        <p:spPr>
          <a:xfrm rot="0">
            <a:off x="3884930" y="8685530"/>
            <a:ext cx="2972435" cy="459105"/>
          </a:xfrm>
          <a:prstGeom prst="rect"/>
        </p:spPr>
        <p:txBody>
          <a:bodyPr wrap="square" lIns="91440" tIns="45720" rIns="91440" bIns="45720" vert="horz" anchor="b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1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 noChangeAspect="1"/>
          </p:cNvSpPr>
          <p:nvPr>
            <p:ph type="sldImg"/>
          </p:nvPr>
        </p:nvSpPr>
        <p:spPr>
          <a:xfrm rot="0">
            <a:off x="685800" y="1143000"/>
            <a:ext cx="5487035" cy="3086735"/>
          </a:xfrm>
          <a:prstGeom prst="rect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wrap="square" lIns="0" tIns="0" rIns="0" bIns="0" vert="horz" anchor="t">
            <a:noAutofit/>
          </a:bodyPr>
          <a:lstStyle/>
          <a:p>
            <a:pPr marL="0" indent="0"/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685800" y="4400550"/>
            <a:ext cx="5487035" cy="360108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4" name="Rect 0"/>
          <p:cNvSpPr txBox="1">
            <a:spLocks/>
          </p:cNvSpPr>
          <p:nvPr>
            <p:ph type="sldNum"/>
          </p:nvPr>
        </p:nvSpPr>
        <p:spPr>
          <a:xfrm rot="0">
            <a:off x="3884930" y="8685530"/>
            <a:ext cx="2972435" cy="459105"/>
          </a:xfrm>
          <a:prstGeom prst="rect"/>
        </p:spPr>
        <p:txBody>
          <a:bodyPr wrap="square" lIns="91440" tIns="45720" rIns="91440" bIns="45720" vert="horz" anchor="b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1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 noChangeAspect="1"/>
          </p:cNvSpPr>
          <p:nvPr>
            <p:ph type="sldImg"/>
          </p:nvPr>
        </p:nvSpPr>
        <p:spPr>
          <a:xfrm rot="0">
            <a:off x="381000" y="685800"/>
            <a:ext cx="6096635" cy="3429635"/>
          </a:xfrm>
          <a:prstGeom prst="rect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wrap="square" lIns="0" tIns="0" rIns="0" bIns="0" vert="horz" anchor="t">
            <a:noAutofit/>
          </a:bodyPr>
          <a:lstStyle/>
          <a:p>
            <a:pPr marL="0" indent="0"/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685800" y="4343400"/>
            <a:ext cx="5487035" cy="41154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4" name="Rect 0"/>
          <p:cNvSpPr txBox="1">
            <a:spLocks/>
          </p:cNvSpPr>
          <p:nvPr>
            <p:ph type="sldNum"/>
          </p:nvPr>
        </p:nvSpPr>
        <p:spPr>
          <a:xfrm rot="0">
            <a:off x="3884930" y="8685530"/>
            <a:ext cx="2972435" cy="457835"/>
          </a:xfrm>
          <a:prstGeom prst="rect"/>
        </p:spPr>
        <p:txBody>
          <a:bodyPr wrap="square" lIns="91440" tIns="45720" rIns="91440" bIns="45720" vert="horz" anchor="b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solidFill>
                  <a:srgbClr val="000000"/>
                </a:solidFill>
                <a:latin typeface="맑은 고딕" charset="0"/>
                <a:ea typeface="맑은 고딕" charset="0"/>
              </a:rPr>
              <a:t>1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notes>
</file>

<file path=ppt/slideLayouts/_rels/slideLayout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2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2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2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2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3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3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3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3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3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3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3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3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3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3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4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4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4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4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4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4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4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4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4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4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5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5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5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5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5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5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5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5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5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5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6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6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6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6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6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6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6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6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6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6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7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7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7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7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7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7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7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7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/>
          </p:cNvSpPr>
          <p:nvPr/>
        </p:nvSpPr>
        <p:spPr>
          <a:xfrm rot="0">
            <a:off x="9550400" y="-1270"/>
            <a:ext cx="2642235" cy="6239510"/>
          </a:xfrm>
          <a:prstGeom prst="rect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 sz="1800"/>
          </a:p>
        </p:txBody>
      </p:sp>
      <p:sp>
        <p:nvSpPr>
          <p:cNvPr id="11" name="제목 1"/>
          <p:cNvSpPr txBox="1">
            <a:spLocks noGrp="1"/>
          </p:cNvSpPr>
          <p:nvPr>
            <p:ph type="ctrTitle"/>
          </p:nvPr>
        </p:nvSpPr>
        <p:spPr>
          <a:xfrm rot="0">
            <a:off x="914400" y="2130425"/>
            <a:ext cx="7870825" cy="147066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/>
                </a:solidFill>
                <a:latin typeface="돋움" charset="0"/>
                <a:ea typeface="돋움" charset="0"/>
              </a:defRPr>
            </a:lvl1pPr>
          </a:lstStyle>
          <a:p>
            <a:pPr marL="0" indent="0" latinLnBrk="0">
              <a:buFontTx/>
              <a:buNone/>
            </a:pPr>
            <a:r>
              <a:rPr lang="ko-KR" altLang="en-US">
                <a:solidFill>
                  <a:schemeClr val="tx1"/>
                </a:solidFill>
              </a:rPr>
              <a:t>제목을 입력하십시오</a:t>
            </a:r>
          </a:p>
        </p:txBody>
      </p:sp>
      <p:sp>
        <p:nvSpPr>
          <p:cNvPr id="12" name="부제목 2"/>
          <p:cNvSpPr txBox="1">
            <a:spLocks noGrp="1"/>
          </p:cNvSpPr>
          <p:nvPr>
            <p:ph type="subTitle" idx="1"/>
          </p:nvPr>
        </p:nvSpPr>
        <p:spPr>
          <a:xfrm rot="0">
            <a:off x="9550400" y="2132965"/>
            <a:ext cx="2654935" cy="151257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2"/>
                </a:solidFill>
                <a:latin typeface="돋움" charset="0"/>
                <a:ea typeface="돋움" charset="0"/>
              </a:defRPr>
            </a:lvl1pPr>
          </a:lstStyle>
          <a:p>
            <a:pPr marL="342900" indent="-342900" latinLnBrk="0">
              <a:buFont typeface="Arial"/>
              <a:buChar char="•"/>
            </a:pPr>
            <a:r>
              <a:rPr lang="ko-KR" altLang="en-US" sz="2400">
                <a:solidFill>
                  <a:schemeClr val="tx2">
                    <a:lumMod val="20000"/>
                    <a:lumOff val="80000"/>
                  </a:schemeClr>
                </a:solidFill>
              </a:rPr>
              <a:t>부제목을 입력하십시오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 sz="half" idx="10"/>
          </p:nvPr>
        </p:nvSpPr>
        <p:spPr>
          <a:xfrm rot="0">
            <a:off x="609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2018-12-20</a:t>
            </a:fld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 sz="quarter" idx="11"/>
          </p:nvPr>
        </p:nvSpPr>
        <p:spPr>
          <a:xfrm rot="0">
            <a:off x="4165600" y="6356350"/>
            <a:ext cx="3861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sz="quarter" idx="12"/>
          </p:nvPr>
        </p:nvSpPr>
        <p:spPr>
          <a:xfrm rot="0">
            <a:off x="8737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 rot="0">
            <a:off x="609600" y="274955"/>
            <a:ext cx="10973435" cy="114363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numCol="1" vert="eaVert" anchor="t">
            <a:normAutofit fontScale="100000" lnSpcReduction="0"/>
          </a:bodyPr>
          <a:lstStyle/>
          <a:p>
            <a:pPr marL="342900" indent="-342900" latinLnBrk="0">
              <a:buFont typeface="Arial"/>
              <a:buChar char="•"/>
            </a:pPr>
            <a:r>
              <a:rPr lang="ko-KR" altLang="en-US"/>
              <a:t>텍스트를 입력하십시오</a:t>
            </a:r>
          </a:p>
          <a:p>
            <a:pPr marL="742950" indent="-285750" latinLnBrk="0" lvl="1">
              <a:buFont typeface="Arial"/>
              <a:buChar char="–"/>
            </a:pPr>
            <a:r>
              <a:rPr lang="ko-KR" altLang="en-US"/>
              <a:t>둘째 수준</a:t>
            </a:r>
          </a:p>
          <a:p>
            <a:pPr marL="1143000" indent="-228600" latinLnBrk="0" lvl="2"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indent="-228600" latinLnBrk="0" lvl="3">
              <a:buFont typeface="Arial"/>
              <a:buChar char="–"/>
            </a:pPr>
            <a:r>
              <a:rPr lang="ko-KR" altLang="en-US"/>
              <a:t>넷째 수준</a:t>
            </a:r>
          </a:p>
          <a:p>
            <a:pPr marL="2057400" indent="-228600" latinLnBrk="0" lvl="4">
              <a:buFont typeface="Arial"/>
              <a:buChar char="»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 sz="half" idx="10"/>
          </p:nvPr>
        </p:nvSpPr>
        <p:spPr>
          <a:xfrm rot="0">
            <a:off x="609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2018-12-20</a:t>
            </a:fld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 sz="quarter" idx="11"/>
          </p:nvPr>
        </p:nvSpPr>
        <p:spPr>
          <a:xfrm rot="0">
            <a:off x="4165600" y="6356350"/>
            <a:ext cx="3861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sz="quarter" idx="12"/>
          </p:nvPr>
        </p:nvSpPr>
        <p:spPr>
          <a:xfrm rot="0">
            <a:off x="8737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>
          <a:xfrm rot="0">
            <a:off x="8784590" y="-1270"/>
            <a:ext cx="3408045" cy="6239510"/>
          </a:xfrm>
          <a:prstGeom prst="rect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</a:p>
        </p:txBody>
      </p:sp>
      <p:sp>
        <p:nvSpPr>
          <p:cNvPr id="8" name="Rectangle 7"/>
          <p:cNvSpPr>
            <a:spLocks/>
          </p:cNvSpPr>
          <p:nvPr/>
        </p:nvSpPr>
        <p:spPr>
          <a:xfrm rot="0">
            <a:off x="0" y="0"/>
            <a:ext cx="8785225" cy="6238240"/>
          </a:xfrm>
          <a:prstGeom prst="rect"/>
          <a:solidFill>
            <a:schemeClr val="tx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</a:p>
        </p:txBody>
      </p:sp>
      <p:sp>
        <p:nvSpPr>
          <p:cNvPr id="2" name="세로 제목 1"/>
          <p:cNvSpPr txBox="1">
            <a:spLocks noGrp="1"/>
          </p:cNvSpPr>
          <p:nvPr>
            <p:ph type="title" orient="vert"/>
          </p:nvPr>
        </p:nvSpPr>
        <p:spPr>
          <a:xfrm rot="0">
            <a:off x="8839200" y="274955"/>
            <a:ext cx="2743835" cy="5852160"/>
          </a:xfrm>
          <a:prstGeom prst="rect"/>
        </p:spPr>
        <p:txBody>
          <a:bodyPr wrap="square" lIns="91440" tIns="45720" rIns="91440" bIns="45720" numCol="1" vert="eaVert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 idx="1"/>
          </p:nvPr>
        </p:nvSpPr>
        <p:spPr>
          <a:xfrm rot="0">
            <a:off x="609600" y="274955"/>
            <a:ext cx="8027035" cy="5852160"/>
          </a:xfrm>
          <a:prstGeom prst="rect"/>
        </p:spPr>
        <p:txBody>
          <a:bodyPr wrap="square" lIns="91440" tIns="45720" rIns="91440" bIns="45720" numCol="1" vert="eaVert" anchor="t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0" indent="0" latinLnBrk="0" lvl="1">
              <a:buFontTx/>
              <a:buNone/>
              <a:defRPr lang="en-GB" altLang="en-US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marL="0" indent="0" latinLnBrk="0" lvl="2">
              <a:buFontTx/>
              <a:buNone/>
              <a:defRPr lang="en-GB" altLang="en-US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marL="0" indent="0" latinLnBrk="0" lvl="3">
              <a:buFontTx/>
              <a:buNone/>
              <a:defRPr lang="en-GB" altLang="en-US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marL="0" indent="0" latinLnBrk="0" lvl="4">
              <a:buFontTx/>
              <a:buNone/>
              <a:defRPr lang="en-GB" altLang="en-US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</a:lstStyle>
          <a:p>
            <a:pPr marL="342900" indent="-342900" latinLnBrk="0">
              <a:buFont typeface="Arial"/>
              <a:buChar char="•"/>
            </a:pPr>
            <a:r>
              <a:rPr lang="ko-KR" altLang="en-US"/>
              <a:t>텍스트를 입력하십시오</a:t>
            </a:r>
          </a:p>
          <a:p>
            <a:pPr marL="742950" indent="-285750" latinLnBrk="0" lvl="1">
              <a:buFont typeface="Arial"/>
              <a:buChar char="–"/>
            </a:pPr>
            <a:r>
              <a:rPr lang="ko-KR" altLang="en-US"/>
              <a:t>둘째 수준</a:t>
            </a:r>
          </a:p>
          <a:p>
            <a:pPr marL="1143000" indent="-228600" latinLnBrk="0" lvl="2"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indent="-228600" latinLnBrk="0" lvl="3">
              <a:buFont typeface="Arial"/>
              <a:buChar char="–"/>
            </a:pPr>
            <a:r>
              <a:rPr lang="ko-KR" altLang="en-US"/>
              <a:t>넷째 수준</a:t>
            </a:r>
          </a:p>
          <a:p>
            <a:pPr marL="2057400" indent="-228600" latinLnBrk="0" lvl="4">
              <a:buFont typeface="Arial"/>
              <a:buChar char="»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 sz="half" idx="10"/>
          </p:nvPr>
        </p:nvSpPr>
        <p:spPr>
          <a:xfrm rot="0">
            <a:off x="609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2018-12-20</a:t>
            </a:fld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 sz="quarter" idx="11"/>
          </p:nvPr>
        </p:nvSpPr>
        <p:spPr>
          <a:xfrm rot="0">
            <a:off x="4165600" y="6356350"/>
            <a:ext cx="3861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sz="quarter" idx="12"/>
          </p:nvPr>
        </p:nvSpPr>
        <p:spPr>
          <a:xfrm rot="0">
            <a:off x="8737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 0"/>
          <p:cNvSpPr>
            <a:spLocks/>
          </p:cNvSpPr>
          <p:nvPr/>
        </p:nvSpPr>
        <p:spPr>
          <a:xfrm rot="0">
            <a:off x="9550400" y="-1270"/>
            <a:ext cx="2642870" cy="6240145"/>
          </a:xfrm>
          <a:prstGeom prst="rect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1" name="Rect 0"/>
          <p:cNvSpPr txBox="1">
            <a:spLocks/>
          </p:cNvSpPr>
          <p:nvPr>
            <p:ph type="ctrTitle"/>
          </p:nvPr>
        </p:nvSpPr>
        <p:spPr>
          <a:xfrm rot="0">
            <a:off x="914400" y="2130425"/>
            <a:ext cx="7871460" cy="147129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chemeClr val="tx1"/>
                </a:solidFill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12" name="Rect 0"/>
          <p:cNvSpPr txBox="1">
            <a:spLocks/>
          </p:cNvSpPr>
          <p:nvPr>
            <p:ph type="subTitle"/>
          </p:nvPr>
        </p:nvSpPr>
        <p:spPr>
          <a:xfrm rot="0">
            <a:off x="9550400" y="2132965"/>
            <a:ext cx="2655570" cy="15132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 sz="2400">
                <a:solidFill>
                  <a:schemeClr val="tx2">
                    <a:lumMod val="20000"/>
                    <a:lumOff val="80000"/>
                  </a:schemeClr>
                </a:solidFill>
                <a:latin typeface="맑은 고딕" charset="0"/>
                <a:ea typeface="맑은 고딕" charset="0"/>
              </a:rPr>
              <a:t>부제목을 입력하십시오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4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5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963295" y="4406900"/>
            <a:ext cx="10364470" cy="136334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963295" y="2907030"/>
            <a:ext cx="10364470" cy="150114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5386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obj"/>
          </p:nvPr>
        </p:nvSpPr>
        <p:spPr>
          <a:xfrm rot="0">
            <a:off x="6197600" y="1600200"/>
            <a:ext cx="5386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6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609600" y="1535430"/>
            <a:ext cx="5387975" cy="64071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4" name="Rect 0"/>
          <p:cNvSpPr txBox="1">
            <a:spLocks/>
          </p:cNvSpPr>
          <p:nvPr>
            <p:ph type="obj"/>
          </p:nvPr>
        </p:nvSpPr>
        <p:spPr>
          <a:xfrm rot="0">
            <a:off x="609600" y="2174875"/>
            <a:ext cx="5387975" cy="395287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5" name="Rect 0"/>
          <p:cNvSpPr txBox="1">
            <a:spLocks/>
          </p:cNvSpPr>
          <p:nvPr>
            <p:ph type="body"/>
          </p:nvPr>
        </p:nvSpPr>
        <p:spPr>
          <a:xfrm rot="0">
            <a:off x="6193155" y="1535430"/>
            <a:ext cx="5390515" cy="64071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6" name="Rect 0"/>
          <p:cNvSpPr txBox="1">
            <a:spLocks/>
          </p:cNvSpPr>
          <p:nvPr>
            <p:ph type="obj"/>
          </p:nvPr>
        </p:nvSpPr>
        <p:spPr>
          <a:xfrm rot="0">
            <a:off x="6193155" y="2174875"/>
            <a:ext cx="5390515" cy="395287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7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8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9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3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4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 0"/>
          <p:cNvSpPr>
            <a:spLocks/>
          </p:cNvSpPr>
          <p:nvPr/>
        </p:nvSpPr>
        <p:spPr>
          <a:xfrm rot="0">
            <a:off x="4751705" y="-1270"/>
            <a:ext cx="7441565" cy="6240145"/>
          </a:xfrm>
          <a:prstGeom prst="rect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latinLnBrk="0">
              <a:buFontTx/>
              <a:buNone/>
            </a:pPr>
          </a:p>
        </p:txBody>
      </p:sp>
      <p:sp>
        <p:nvSpPr>
          <p:cNvPr id="9" name="Rect 0"/>
          <p:cNvSpPr>
            <a:spLocks/>
          </p:cNvSpPr>
          <p:nvPr/>
        </p:nvSpPr>
        <p:spPr>
          <a:xfrm rot="0">
            <a:off x="0" y="0"/>
            <a:ext cx="4752975" cy="6238875"/>
          </a:xfrm>
          <a:prstGeom prst="rect"/>
          <a:solidFill>
            <a:schemeClr val="tx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latinLnBrk="0">
              <a:buFontTx/>
              <a:buNone/>
            </a:pPr>
          </a:p>
        </p:txBody>
      </p:sp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3050"/>
            <a:ext cx="4012565" cy="116332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4766945" y="273050"/>
            <a:ext cx="6816725" cy="585470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body"/>
          </p:nvPr>
        </p:nvSpPr>
        <p:spPr>
          <a:xfrm rot="0">
            <a:off x="609600" y="1435100"/>
            <a:ext cx="4012565" cy="46926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6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 rot="0">
            <a:off x="609600" y="274955"/>
            <a:ext cx="10973435" cy="114363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날짜 개체 틀 2"/>
          <p:cNvSpPr txBox="1">
            <a:spLocks noGrp="1"/>
          </p:cNvSpPr>
          <p:nvPr>
            <p:ph type="dt" sz="half" idx="10"/>
          </p:nvPr>
        </p:nvSpPr>
        <p:spPr>
          <a:xfrm rot="0">
            <a:off x="609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2018-12-20</a:t>
            </a:fld>
          </a:p>
        </p:txBody>
      </p:sp>
      <p:sp>
        <p:nvSpPr>
          <p:cNvPr id="4" name="바닥글 개체 틀 3"/>
          <p:cNvSpPr txBox="1">
            <a:spLocks noGrp="1"/>
          </p:cNvSpPr>
          <p:nvPr>
            <p:ph type="ftr" sz="quarter" idx="11"/>
          </p:nvPr>
        </p:nvSpPr>
        <p:spPr>
          <a:xfrm rot="0">
            <a:off x="4165600" y="6356350"/>
            <a:ext cx="3861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sz="quarter" idx="12"/>
          </p:nvPr>
        </p:nvSpPr>
        <p:spPr>
          <a:xfrm rot="0">
            <a:off x="8737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2389505" y="4800600"/>
            <a:ext cx="7316470" cy="56832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pic"/>
          </p:nvPr>
        </p:nvSpPr>
        <p:spPr>
          <a:xfrm rot="0">
            <a:off x="2389505" y="612775"/>
            <a:ext cx="7316470" cy="4116070"/>
          </a:xfrm>
          <a:prstGeom prst="rect"/>
        </p:spPr>
      </p:sp>
      <p:sp>
        <p:nvSpPr>
          <p:cNvPr id="4" name="Rect 0"/>
          <p:cNvSpPr txBox="1">
            <a:spLocks/>
          </p:cNvSpPr>
          <p:nvPr>
            <p:ph type="body"/>
          </p:nvPr>
        </p:nvSpPr>
        <p:spPr>
          <a:xfrm rot="0">
            <a:off x="2389505" y="5367655"/>
            <a:ext cx="7316470" cy="8058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6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body" orient="vert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 0"/>
          <p:cNvSpPr>
            <a:spLocks/>
          </p:cNvSpPr>
          <p:nvPr/>
        </p:nvSpPr>
        <p:spPr>
          <a:xfrm rot="0">
            <a:off x="8784590" y="-1270"/>
            <a:ext cx="3408680" cy="6240145"/>
          </a:xfrm>
          <a:prstGeom prst="rect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latinLnBrk="0">
              <a:buFontTx/>
              <a:buNone/>
            </a:pPr>
          </a:p>
        </p:txBody>
      </p:sp>
      <p:sp>
        <p:nvSpPr>
          <p:cNvPr id="8" name="Rect 0"/>
          <p:cNvSpPr>
            <a:spLocks/>
          </p:cNvSpPr>
          <p:nvPr/>
        </p:nvSpPr>
        <p:spPr>
          <a:xfrm rot="0">
            <a:off x="0" y="0"/>
            <a:ext cx="8785860" cy="6238875"/>
          </a:xfrm>
          <a:prstGeom prst="rect"/>
          <a:solidFill>
            <a:schemeClr val="tx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latinLnBrk="0">
              <a:buFontTx/>
              <a:buNone/>
            </a:pPr>
          </a:p>
        </p:txBody>
      </p:sp>
      <p:sp>
        <p:nvSpPr>
          <p:cNvPr id="2" name="Rect 0"/>
          <p:cNvSpPr txBox="1">
            <a:spLocks/>
          </p:cNvSpPr>
          <p:nvPr>
            <p:ph type="title" orient="vert"/>
          </p:nvPr>
        </p:nvSpPr>
        <p:spPr>
          <a:xfrm rot="0">
            <a:off x="8839200" y="274955"/>
            <a:ext cx="2744470" cy="5852795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body" orient="vert"/>
          </p:nvPr>
        </p:nvSpPr>
        <p:spPr>
          <a:xfrm rot="0">
            <a:off x="609600" y="274955"/>
            <a:ext cx="8027670" cy="585279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 0"/>
          <p:cNvSpPr>
            <a:spLocks/>
          </p:cNvSpPr>
          <p:nvPr/>
        </p:nvSpPr>
        <p:spPr>
          <a:xfrm rot="0">
            <a:off x="9550400" y="-1270"/>
            <a:ext cx="2642870" cy="6240145"/>
          </a:xfrm>
          <a:prstGeom prst="rect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1" name="Rect 0"/>
          <p:cNvSpPr txBox="1">
            <a:spLocks/>
          </p:cNvSpPr>
          <p:nvPr>
            <p:ph type="ctrTitle"/>
          </p:nvPr>
        </p:nvSpPr>
        <p:spPr>
          <a:xfrm rot="0">
            <a:off x="914400" y="2130425"/>
            <a:ext cx="7871460" cy="147129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chemeClr val="tx1"/>
                </a:solidFill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12" name="Rect 0"/>
          <p:cNvSpPr txBox="1">
            <a:spLocks/>
          </p:cNvSpPr>
          <p:nvPr>
            <p:ph type="subTitle"/>
          </p:nvPr>
        </p:nvSpPr>
        <p:spPr>
          <a:xfrm rot="0">
            <a:off x="9550400" y="2132965"/>
            <a:ext cx="2655570" cy="15132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 sz="2400">
                <a:solidFill>
                  <a:schemeClr val="tx2">
                    <a:lumMod val="20000"/>
                    <a:lumOff val="80000"/>
                  </a:schemeClr>
                </a:solidFill>
                <a:latin typeface="맑은 고딕" charset="0"/>
                <a:ea typeface="맑은 고딕" charset="0"/>
              </a:rPr>
              <a:t>부제목을 입력하십시오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4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5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963295" y="4406900"/>
            <a:ext cx="10364470" cy="136334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963295" y="2907030"/>
            <a:ext cx="10364470" cy="150114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5386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obj"/>
          </p:nvPr>
        </p:nvSpPr>
        <p:spPr>
          <a:xfrm rot="0">
            <a:off x="6197600" y="1600200"/>
            <a:ext cx="5386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6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609600" y="1535430"/>
            <a:ext cx="5387975" cy="64071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4" name="Rect 0"/>
          <p:cNvSpPr txBox="1">
            <a:spLocks/>
          </p:cNvSpPr>
          <p:nvPr>
            <p:ph type="obj"/>
          </p:nvPr>
        </p:nvSpPr>
        <p:spPr>
          <a:xfrm rot="0">
            <a:off x="609600" y="2174875"/>
            <a:ext cx="5387975" cy="395287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5" name="Rect 0"/>
          <p:cNvSpPr txBox="1">
            <a:spLocks/>
          </p:cNvSpPr>
          <p:nvPr>
            <p:ph type="body"/>
          </p:nvPr>
        </p:nvSpPr>
        <p:spPr>
          <a:xfrm rot="0">
            <a:off x="6193155" y="1535430"/>
            <a:ext cx="5390515" cy="64071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6" name="Rect 0"/>
          <p:cNvSpPr txBox="1">
            <a:spLocks/>
          </p:cNvSpPr>
          <p:nvPr>
            <p:ph type="obj"/>
          </p:nvPr>
        </p:nvSpPr>
        <p:spPr>
          <a:xfrm rot="0">
            <a:off x="6193155" y="2174875"/>
            <a:ext cx="5390515" cy="395287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7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8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9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3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4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 rot="0">
            <a:off x="609600" y="274955"/>
            <a:ext cx="10973435" cy="114363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>
                <a:latin typeface="돋움" charset="0"/>
                <a:ea typeface="돋움" charset="0"/>
              </a:defRPr>
            </a:lvl1pPr>
          </a:lstStyle>
          <a:p>
            <a:pPr marL="0" indent="0" latinLnBrk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type="obj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>
                <a:latin typeface="돋움" charset="0"/>
                <a:ea typeface="돋움" charset="0"/>
              </a:defRPr>
            </a:lvl1pPr>
            <a:lvl2pPr marL="0" indent="0" latinLnBrk="0" lvl="1">
              <a:buFontTx/>
              <a:buNone/>
              <a:defRPr lang="en-GB" altLang="en-US">
                <a:latin typeface="돋움" charset="0"/>
                <a:ea typeface="돋움" charset="0"/>
              </a:defRPr>
            </a:lvl2pPr>
            <a:lvl3pPr marL="0" indent="0" latinLnBrk="0" lvl="2">
              <a:buFontTx/>
              <a:buNone/>
              <a:defRPr lang="en-GB" altLang="en-US">
                <a:latin typeface="돋움" charset="0"/>
                <a:ea typeface="돋움" charset="0"/>
              </a:defRPr>
            </a:lvl3pPr>
            <a:lvl4pPr marL="0" indent="0" latinLnBrk="0" lvl="3">
              <a:buFontTx/>
              <a:buNone/>
              <a:defRPr lang="en-GB" altLang="en-US">
                <a:latin typeface="돋움" charset="0"/>
                <a:ea typeface="돋움" charset="0"/>
              </a:defRPr>
            </a:lvl4pPr>
            <a:lvl5pPr marL="0" indent="0" latinLnBrk="0" lvl="4">
              <a:buFontTx/>
              <a:buNone/>
              <a:defRPr lang="en-GB" altLang="en-US">
                <a:latin typeface="돋움" charset="0"/>
                <a:ea typeface="돋움" charset="0"/>
              </a:defRPr>
            </a:lvl5pPr>
          </a:lstStyle>
          <a:p>
            <a:pPr marL="342900" indent="-342900" latinLnBrk="0">
              <a:buFont typeface="Arial"/>
              <a:buChar char="•"/>
            </a:pPr>
            <a:r>
              <a:rPr lang="ko-KR" altLang="en-US"/>
              <a:t>텍스트를 입력하십시오</a:t>
            </a:r>
          </a:p>
          <a:p>
            <a:pPr marL="742950" indent="-285750" latinLnBrk="0" lvl="1">
              <a:buFont typeface="Arial"/>
              <a:buChar char="–"/>
            </a:pPr>
            <a:r>
              <a:rPr lang="ko-KR" altLang="en-US"/>
              <a:t>둘째 수준</a:t>
            </a:r>
          </a:p>
          <a:p>
            <a:pPr marL="1143000" indent="-228600" latinLnBrk="0" lvl="2"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indent="-228600" latinLnBrk="0" lvl="3">
              <a:buFont typeface="Arial"/>
              <a:buChar char="–"/>
            </a:pPr>
            <a:r>
              <a:rPr lang="ko-KR" altLang="en-US"/>
              <a:t>넷째 수준</a:t>
            </a:r>
          </a:p>
          <a:p>
            <a:pPr marL="2057400" indent="-228600" latinLnBrk="0" lvl="4">
              <a:buFont typeface="Arial"/>
              <a:buChar char="»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 sz="half" idx="10"/>
          </p:nvPr>
        </p:nvSpPr>
        <p:spPr>
          <a:xfrm rot="0">
            <a:off x="609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2018-12-20</a:t>
            </a:fld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 sz="quarter" idx="11"/>
          </p:nvPr>
        </p:nvSpPr>
        <p:spPr>
          <a:xfrm rot="0">
            <a:off x="4165600" y="6356350"/>
            <a:ext cx="3861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sz="quarter" idx="12"/>
          </p:nvPr>
        </p:nvSpPr>
        <p:spPr>
          <a:xfrm rot="0">
            <a:off x="8737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 0"/>
          <p:cNvSpPr>
            <a:spLocks/>
          </p:cNvSpPr>
          <p:nvPr/>
        </p:nvSpPr>
        <p:spPr>
          <a:xfrm rot="0">
            <a:off x="4751705" y="-1270"/>
            <a:ext cx="7441565" cy="6240145"/>
          </a:xfrm>
          <a:prstGeom prst="rect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latinLnBrk="0">
              <a:buFontTx/>
              <a:buNone/>
            </a:pPr>
          </a:p>
        </p:txBody>
      </p:sp>
      <p:sp>
        <p:nvSpPr>
          <p:cNvPr id="9" name="Rect 0"/>
          <p:cNvSpPr>
            <a:spLocks/>
          </p:cNvSpPr>
          <p:nvPr/>
        </p:nvSpPr>
        <p:spPr>
          <a:xfrm rot="0">
            <a:off x="0" y="0"/>
            <a:ext cx="4752975" cy="6238875"/>
          </a:xfrm>
          <a:prstGeom prst="rect"/>
          <a:solidFill>
            <a:schemeClr val="tx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latinLnBrk="0">
              <a:buFontTx/>
              <a:buNone/>
            </a:pPr>
          </a:p>
        </p:txBody>
      </p:sp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3050"/>
            <a:ext cx="4012565" cy="116332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4766945" y="273050"/>
            <a:ext cx="6816725" cy="585470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body"/>
          </p:nvPr>
        </p:nvSpPr>
        <p:spPr>
          <a:xfrm rot="0">
            <a:off x="609600" y="1435100"/>
            <a:ext cx="4012565" cy="46926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6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2389505" y="4800600"/>
            <a:ext cx="7316470" cy="56832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pic"/>
          </p:nvPr>
        </p:nvSpPr>
        <p:spPr>
          <a:xfrm rot="0">
            <a:off x="2389505" y="612775"/>
            <a:ext cx="7316470" cy="4116070"/>
          </a:xfrm>
          <a:prstGeom prst="rect"/>
        </p:spPr>
      </p:sp>
      <p:sp>
        <p:nvSpPr>
          <p:cNvPr id="4" name="Rect 0"/>
          <p:cNvSpPr txBox="1">
            <a:spLocks/>
          </p:cNvSpPr>
          <p:nvPr>
            <p:ph type="body"/>
          </p:nvPr>
        </p:nvSpPr>
        <p:spPr>
          <a:xfrm rot="0">
            <a:off x="2389505" y="5367655"/>
            <a:ext cx="7316470" cy="8058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6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body" orient="vert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 0"/>
          <p:cNvSpPr>
            <a:spLocks/>
          </p:cNvSpPr>
          <p:nvPr/>
        </p:nvSpPr>
        <p:spPr>
          <a:xfrm rot="0">
            <a:off x="8784590" y="-1270"/>
            <a:ext cx="3408680" cy="6240145"/>
          </a:xfrm>
          <a:prstGeom prst="rect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latinLnBrk="0">
              <a:buFontTx/>
              <a:buNone/>
            </a:pPr>
          </a:p>
        </p:txBody>
      </p:sp>
      <p:sp>
        <p:nvSpPr>
          <p:cNvPr id="8" name="Rect 0"/>
          <p:cNvSpPr>
            <a:spLocks/>
          </p:cNvSpPr>
          <p:nvPr/>
        </p:nvSpPr>
        <p:spPr>
          <a:xfrm rot="0">
            <a:off x="0" y="0"/>
            <a:ext cx="8785860" cy="6238875"/>
          </a:xfrm>
          <a:prstGeom prst="rect"/>
          <a:solidFill>
            <a:schemeClr val="tx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latinLnBrk="0">
              <a:buFontTx/>
              <a:buNone/>
            </a:pPr>
          </a:p>
        </p:txBody>
      </p:sp>
      <p:sp>
        <p:nvSpPr>
          <p:cNvPr id="2" name="Rect 0"/>
          <p:cNvSpPr txBox="1">
            <a:spLocks/>
          </p:cNvSpPr>
          <p:nvPr>
            <p:ph type="title" orient="vert"/>
          </p:nvPr>
        </p:nvSpPr>
        <p:spPr>
          <a:xfrm rot="0">
            <a:off x="8839200" y="274955"/>
            <a:ext cx="2744470" cy="5852795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body" orient="vert"/>
          </p:nvPr>
        </p:nvSpPr>
        <p:spPr>
          <a:xfrm rot="0">
            <a:off x="609600" y="274955"/>
            <a:ext cx="8027670" cy="585279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 0"/>
          <p:cNvSpPr>
            <a:spLocks/>
          </p:cNvSpPr>
          <p:nvPr/>
        </p:nvSpPr>
        <p:spPr>
          <a:xfrm rot="0">
            <a:off x="9550400" y="-1270"/>
            <a:ext cx="2642870" cy="6240145"/>
          </a:xfrm>
          <a:prstGeom prst="rect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1" name="Rect 0"/>
          <p:cNvSpPr txBox="1">
            <a:spLocks/>
          </p:cNvSpPr>
          <p:nvPr>
            <p:ph type="ctrTitle"/>
          </p:nvPr>
        </p:nvSpPr>
        <p:spPr>
          <a:xfrm rot="0">
            <a:off x="914400" y="2130425"/>
            <a:ext cx="7871460" cy="147129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chemeClr val="tx1"/>
                </a:solidFill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12" name="Rect 0"/>
          <p:cNvSpPr txBox="1">
            <a:spLocks/>
          </p:cNvSpPr>
          <p:nvPr>
            <p:ph type="subTitle"/>
          </p:nvPr>
        </p:nvSpPr>
        <p:spPr>
          <a:xfrm rot="0">
            <a:off x="9550400" y="2132965"/>
            <a:ext cx="2655570" cy="15132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 sz="2400">
                <a:solidFill>
                  <a:schemeClr val="tx2">
                    <a:lumMod val="20000"/>
                    <a:lumOff val="80000"/>
                  </a:schemeClr>
                </a:solidFill>
                <a:latin typeface="맑은 고딕" charset="0"/>
                <a:ea typeface="맑은 고딕" charset="0"/>
              </a:rPr>
              <a:t>부제목을 입력하십시오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2022-03-29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2022-03-29</a:t>
            </a:fld>
          </a:p>
        </p:txBody>
      </p:sp>
      <p:sp>
        <p:nvSpPr>
          <p:cNvPr id="4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5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2022-03-29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963295" y="4406900"/>
            <a:ext cx="10364470" cy="136334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963295" y="2907030"/>
            <a:ext cx="10364470" cy="150114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2022-03-29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5386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obj"/>
          </p:nvPr>
        </p:nvSpPr>
        <p:spPr>
          <a:xfrm rot="0">
            <a:off x="6197600" y="1600200"/>
            <a:ext cx="5386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2022-03-29</a:t>
            </a:fld>
          </a:p>
        </p:txBody>
      </p:sp>
      <p:sp>
        <p:nvSpPr>
          <p:cNvPr id="6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609600" y="1535430"/>
            <a:ext cx="5387975" cy="64071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4" name="Rect 0"/>
          <p:cNvSpPr txBox="1">
            <a:spLocks/>
          </p:cNvSpPr>
          <p:nvPr>
            <p:ph type="obj"/>
          </p:nvPr>
        </p:nvSpPr>
        <p:spPr>
          <a:xfrm rot="0">
            <a:off x="609600" y="2174875"/>
            <a:ext cx="5387975" cy="395287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5" name="Rect 0"/>
          <p:cNvSpPr txBox="1">
            <a:spLocks/>
          </p:cNvSpPr>
          <p:nvPr>
            <p:ph type="body"/>
          </p:nvPr>
        </p:nvSpPr>
        <p:spPr>
          <a:xfrm rot="0">
            <a:off x="6193155" y="1535430"/>
            <a:ext cx="5390515" cy="64071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6" name="Rect 0"/>
          <p:cNvSpPr txBox="1">
            <a:spLocks/>
          </p:cNvSpPr>
          <p:nvPr>
            <p:ph type="obj"/>
          </p:nvPr>
        </p:nvSpPr>
        <p:spPr>
          <a:xfrm rot="0">
            <a:off x="6193155" y="2174875"/>
            <a:ext cx="5390515" cy="395287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7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2022-03-29</a:t>
            </a:fld>
          </a:p>
        </p:txBody>
      </p:sp>
      <p:sp>
        <p:nvSpPr>
          <p:cNvPr id="8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9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 rot="0">
            <a:off x="963295" y="4406900"/>
            <a:ext cx="10363835" cy="136271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algn="l" latinLnBrk="0">
              <a:buFontTx/>
              <a:buNone/>
              <a:defRPr lang="en-GB" altLang="en-US" sz="4000" cap="all" b="1">
                <a:solidFill>
                  <a:schemeClr val="tx1">
                    <a:lumMod val="65000"/>
                    <a:lumOff val="35000"/>
                  </a:schemeClr>
                </a:solidFill>
                <a:latin typeface="돋움" charset="0"/>
                <a:ea typeface="돋움" charset="0"/>
              </a:defRPr>
            </a:lvl1pPr>
          </a:lstStyle>
          <a:p>
            <a:pPr marL="0" indent="0" latinLnBrk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 rot="0">
            <a:off x="963295" y="2907030"/>
            <a:ext cx="10363835" cy="150050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돋움" charset="0"/>
                <a:ea typeface="돋움" charset="0"/>
              </a:defRPr>
            </a:lvl1pPr>
            <a:lvl2pPr marL="457200" indent="0" latinLnBrk="0" lvl="1">
              <a:buFontTx/>
              <a:buNone/>
              <a:defRPr lang="en-GB" altLang="en-U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 lvl="2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 lvl="3">
              <a:buFontTx/>
              <a:buNone/>
              <a:defRPr lang="en-GB" altLang="en-U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 lvl="4">
              <a:buFontTx/>
              <a:buNone/>
              <a:defRPr lang="en-GB" altLang="en-U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 lvl="5">
              <a:buFontTx/>
              <a:buNone/>
              <a:defRPr lang="en-GB" altLang="en-U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 lvl="6">
              <a:buFontTx/>
              <a:buNone/>
              <a:defRPr lang="en-GB" altLang="en-U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 lvl="7">
              <a:buFontTx/>
              <a:buNone/>
              <a:defRPr lang="en-GB" altLang="en-U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 lvl="8">
              <a:buFontTx/>
              <a:buNone/>
              <a:defRPr lang="en-GB" alt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latinLnBrk="0">
              <a:buFontTx/>
              <a:buNone/>
            </a:pPr>
            <a:r>
              <a:rPr lang="ko-KR" altLang="en-US"/>
              <a:t>텍스트를 입력하십시오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 sz="half" idx="10"/>
          </p:nvPr>
        </p:nvSpPr>
        <p:spPr>
          <a:xfrm rot="0">
            <a:off x="609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2018-12-20</a:t>
            </a:fld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 sz="quarter" idx="11"/>
          </p:nvPr>
        </p:nvSpPr>
        <p:spPr>
          <a:xfrm rot="0">
            <a:off x="4165600" y="6356350"/>
            <a:ext cx="3861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sz="quarter" idx="12"/>
          </p:nvPr>
        </p:nvSpPr>
        <p:spPr>
          <a:xfrm rot="0">
            <a:off x="8737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2022-03-29</a:t>
            </a:fld>
          </a:p>
        </p:txBody>
      </p:sp>
      <p:sp>
        <p:nvSpPr>
          <p:cNvPr id="3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4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 0"/>
          <p:cNvSpPr>
            <a:spLocks/>
          </p:cNvSpPr>
          <p:nvPr/>
        </p:nvSpPr>
        <p:spPr>
          <a:xfrm rot="0">
            <a:off x="4751705" y="-1270"/>
            <a:ext cx="7441565" cy="6240145"/>
          </a:xfrm>
          <a:prstGeom prst="rect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latinLnBrk="0">
              <a:buFontTx/>
              <a:buNone/>
            </a:pPr>
          </a:p>
        </p:txBody>
      </p:sp>
      <p:sp>
        <p:nvSpPr>
          <p:cNvPr id="9" name="Rect 0"/>
          <p:cNvSpPr>
            <a:spLocks/>
          </p:cNvSpPr>
          <p:nvPr/>
        </p:nvSpPr>
        <p:spPr>
          <a:xfrm rot="0">
            <a:off x="0" y="0"/>
            <a:ext cx="4752975" cy="6238875"/>
          </a:xfrm>
          <a:prstGeom prst="rect"/>
          <a:solidFill>
            <a:schemeClr val="tx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latinLnBrk="0">
              <a:buFontTx/>
              <a:buNone/>
            </a:pPr>
          </a:p>
        </p:txBody>
      </p:sp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3050"/>
            <a:ext cx="4012565" cy="116332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4766945" y="273050"/>
            <a:ext cx="6816725" cy="585470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body"/>
          </p:nvPr>
        </p:nvSpPr>
        <p:spPr>
          <a:xfrm rot="0">
            <a:off x="609600" y="1435100"/>
            <a:ext cx="4012565" cy="46926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2022-03-29</a:t>
            </a:fld>
          </a:p>
        </p:txBody>
      </p:sp>
      <p:sp>
        <p:nvSpPr>
          <p:cNvPr id="6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2389505" y="4800600"/>
            <a:ext cx="7316470" cy="56832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pic"/>
          </p:nvPr>
        </p:nvSpPr>
        <p:spPr>
          <a:xfrm rot="0">
            <a:off x="2389505" y="612775"/>
            <a:ext cx="7316470" cy="4116070"/>
          </a:xfrm>
          <a:prstGeom prst="rect"/>
        </p:spPr>
      </p:sp>
      <p:sp>
        <p:nvSpPr>
          <p:cNvPr id="4" name="Rect 0"/>
          <p:cNvSpPr txBox="1">
            <a:spLocks/>
          </p:cNvSpPr>
          <p:nvPr>
            <p:ph type="body"/>
          </p:nvPr>
        </p:nvSpPr>
        <p:spPr>
          <a:xfrm rot="0">
            <a:off x="2389505" y="5367655"/>
            <a:ext cx="7316470" cy="8058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2022-03-29</a:t>
            </a:fld>
          </a:p>
        </p:txBody>
      </p:sp>
      <p:sp>
        <p:nvSpPr>
          <p:cNvPr id="6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body" orient="vert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2022-03-29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 0"/>
          <p:cNvSpPr>
            <a:spLocks/>
          </p:cNvSpPr>
          <p:nvPr/>
        </p:nvSpPr>
        <p:spPr>
          <a:xfrm rot="0">
            <a:off x="8784590" y="-1270"/>
            <a:ext cx="3408680" cy="6240145"/>
          </a:xfrm>
          <a:prstGeom prst="rect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latinLnBrk="0">
              <a:buFontTx/>
              <a:buNone/>
            </a:pPr>
          </a:p>
        </p:txBody>
      </p:sp>
      <p:sp>
        <p:nvSpPr>
          <p:cNvPr id="8" name="Rect 0"/>
          <p:cNvSpPr>
            <a:spLocks/>
          </p:cNvSpPr>
          <p:nvPr/>
        </p:nvSpPr>
        <p:spPr>
          <a:xfrm rot="0">
            <a:off x="0" y="0"/>
            <a:ext cx="8785860" cy="6238875"/>
          </a:xfrm>
          <a:prstGeom prst="rect"/>
          <a:solidFill>
            <a:schemeClr val="tx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latinLnBrk="0">
              <a:buFontTx/>
              <a:buNone/>
            </a:pPr>
          </a:p>
        </p:txBody>
      </p:sp>
      <p:sp>
        <p:nvSpPr>
          <p:cNvPr id="2" name="Rect 0"/>
          <p:cNvSpPr txBox="1">
            <a:spLocks/>
          </p:cNvSpPr>
          <p:nvPr>
            <p:ph type="title" orient="vert"/>
          </p:nvPr>
        </p:nvSpPr>
        <p:spPr>
          <a:xfrm rot="0">
            <a:off x="8839200" y="274955"/>
            <a:ext cx="2744470" cy="5852795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</a:p>
        </p:txBody>
      </p:sp>
      <p:sp>
        <p:nvSpPr>
          <p:cNvPr id="3" name="Rect 0"/>
          <p:cNvSpPr txBox="1">
            <a:spLocks/>
          </p:cNvSpPr>
          <p:nvPr>
            <p:ph type="body" orient="vert"/>
          </p:nvPr>
        </p:nvSpPr>
        <p:spPr>
          <a:xfrm rot="0">
            <a:off x="609600" y="274955"/>
            <a:ext cx="8027670" cy="585279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텍스트를 입력하십시오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2022-03-29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표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 0"/>
          <p:cNvSpPr>
            <a:spLocks/>
          </p:cNvSpPr>
          <p:nvPr/>
        </p:nvSpPr>
        <p:spPr>
          <a:xfrm rot="0">
            <a:off x="9550400" y="-1270"/>
            <a:ext cx="2642870" cy="6240145"/>
          </a:xfrm>
          <a:prstGeom prst="rect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1" name="Rect 0"/>
          <p:cNvSpPr txBox="1">
            <a:spLocks/>
          </p:cNvSpPr>
          <p:nvPr>
            <p:ph type="ctrTitle"/>
          </p:nvPr>
        </p:nvSpPr>
        <p:spPr>
          <a:xfrm rot="0">
            <a:off x="914400" y="2130425"/>
            <a:ext cx="7871460" cy="147129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12" name="Rect 0"/>
          <p:cNvSpPr txBox="1">
            <a:spLocks/>
          </p:cNvSpPr>
          <p:nvPr>
            <p:ph type="subTitle"/>
          </p:nvPr>
        </p:nvSpPr>
        <p:spPr>
          <a:xfrm rot="0">
            <a:off x="9550400" y="2132965"/>
            <a:ext cx="2655570" cy="15132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 sz="2400">
                <a:solidFill>
                  <a:schemeClr val="tx2">
                    <a:lumMod val="20000"/>
                    <a:lumOff val="80000"/>
                  </a:schemeClr>
                </a:solidFill>
                <a:latin typeface="맑은 고딕" charset="0"/>
                <a:ea typeface="맑은 고딕" charset="0"/>
              </a:rPr>
              <a:t>마스터 부제목 스타일 편집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4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5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마스터 텍스트 스타일을 편집합니다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963295" y="4406900"/>
            <a:ext cx="10364470" cy="136334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963295" y="2907030"/>
            <a:ext cx="10364470" cy="150114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텍스트 스타일을 편집합니다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5386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마스터 텍스트 스타일을 편집합니다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obj"/>
          </p:nvPr>
        </p:nvSpPr>
        <p:spPr>
          <a:xfrm rot="0">
            <a:off x="6197600" y="1600200"/>
            <a:ext cx="5386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마스터 텍스트 스타일을 편집합니다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6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 rot="0">
            <a:off x="609600" y="274955"/>
            <a:ext cx="10973435" cy="114363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type="obj" sz="half" idx="1"/>
          </p:nvPr>
        </p:nvSpPr>
        <p:spPr>
          <a:xfrm rot="0">
            <a:off x="609600" y="1600200"/>
            <a:ext cx="5385435" cy="452691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2800"/>
            </a:lvl1pPr>
            <a:lvl2pPr marL="0" indent="0" latinLnBrk="0" lvl="1">
              <a:buFontTx/>
              <a:buNone/>
              <a:defRPr lang="en-GB" altLang="en-US" sz="2400"/>
            </a:lvl2pPr>
            <a:lvl3pPr marL="0" indent="0" latinLnBrk="0" lvl="2">
              <a:buFontTx/>
              <a:buNone/>
              <a:defRPr lang="en-GB" altLang="en-US" sz="2000"/>
            </a:lvl3pPr>
            <a:lvl4pPr marL="0" indent="0" latinLnBrk="0" lvl="3">
              <a:buFontTx/>
              <a:buNone/>
              <a:defRPr lang="en-GB" altLang="en-US" sz="1800"/>
            </a:lvl4pPr>
            <a:lvl5pPr marL="0" indent="0" latinLnBrk="0" lvl="4">
              <a:buFontTx/>
              <a:buNone/>
              <a:defRPr lang="en-GB" altLang="en-US" sz="1800"/>
            </a:lvl5pPr>
            <a:lvl6pPr marL="0" indent="0" latinLnBrk="0" lvl="5">
              <a:buFontTx/>
              <a:buNone/>
              <a:defRPr lang="en-GB" altLang="en-US" sz="1800"/>
            </a:lvl6pPr>
            <a:lvl7pPr marL="0" indent="0" latinLnBrk="0" lvl="6">
              <a:buFontTx/>
              <a:buNone/>
              <a:defRPr lang="en-GB" altLang="en-US" sz="1800"/>
            </a:lvl7pPr>
            <a:lvl8pPr marL="0" indent="0" latinLnBrk="0" lvl="7">
              <a:buFontTx/>
              <a:buNone/>
              <a:defRPr lang="en-GB" altLang="en-US" sz="1800"/>
            </a:lvl8pPr>
            <a:lvl9pPr marL="0" indent="0" latinLnBrk="0" lvl="8">
              <a:buFontTx/>
              <a:buNone/>
              <a:defRPr lang="en-GB" altLang="en-US" sz="1800"/>
            </a:lvl9pPr>
          </a:lstStyle>
          <a:p>
            <a:pPr marL="342900" indent="-342900" latinLnBrk="0">
              <a:buFont typeface="Arial"/>
              <a:buChar char="•"/>
            </a:pPr>
            <a:r>
              <a:rPr lang="ko-KR" altLang="en-US"/>
              <a:t>텍스트를 입력하십시오</a:t>
            </a:r>
          </a:p>
          <a:p>
            <a:pPr marL="742950" indent="-285750" latinLnBrk="0" lvl="1">
              <a:buFont typeface="Arial"/>
              <a:buChar char="–"/>
            </a:pPr>
            <a:r>
              <a:rPr lang="ko-KR" altLang="en-US"/>
              <a:t>둘째 수준</a:t>
            </a:r>
          </a:p>
          <a:p>
            <a:pPr marL="1143000" indent="-228600" latinLnBrk="0" lvl="2"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indent="-228600" latinLnBrk="0" lvl="3">
              <a:buFont typeface="Arial"/>
              <a:buChar char="–"/>
            </a:pPr>
            <a:r>
              <a:rPr lang="ko-KR" altLang="en-US"/>
              <a:t>넷째 수준</a:t>
            </a:r>
          </a:p>
          <a:p>
            <a:pPr marL="2057400" indent="-228600" latinLnBrk="0" lvl="4">
              <a:buFont typeface="Arial"/>
              <a:buChar char="»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 txBox="1">
            <a:spLocks noGrp="1"/>
          </p:cNvSpPr>
          <p:nvPr>
            <p:ph type="obj" sz="half" idx="2"/>
          </p:nvPr>
        </p:nvSpPr>
        <p:spPr>
          <a:xfrm rot="0">
            <a:off x="6197600" y="1600200"/>
            <a:ext cx="5385435" cy="452691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2800"/>
            </a:lvl1pPr>
            <a:lvl2pPr marL="0" indent="0" latinLnBrk="0" lvl="1">
              <a:buFontTx/>
              <a:buNone/>
              <a:defRPr lang="en-GB" altLang="en-US" sz="2400"/>
            </a:lvl2pPr>
            <a:lvl3pPr marL="0" indent="0" latinLnBrk="0" lvl="2">
              <a:buFontTx/>
              <a:buNone/>
              <a:defRPr lang="en-GB" altLang="en-US" sz="2000"/>
            </a:lvl3pPr>
            <a:lvl4pPr marL="0" indent="0" latinLnBrk="0" lvl="3">
              <a:buFontTx/>
              <a:buNone/>
              <a:defRPr lang="en-GB" altLang="en-US" sz="1800"/>
            </a:lvl4pPr>
            <a:lvl5pPr marL="0" indent="0" latinLnBrk="0" lvl="4">
              <a:buFontTx/>
              <a:buNone/>
              <a:defRPr lang="en-GB" altLang="en-US" sz="1800"/>
            </a:lvl5pPr>
            <a:lvl6pPr marL="0" indent="0" latinLnBrk="0" lvl="5">
              <a:buFontTx/>
              <a:buNone/>
              <a:defRPr lang="en-GB" altLang="en-US" sz="1800"/>
            </a:lvl6pPr>
            <a:lvl7pPr marL="0" indent="0" latinLnBrk="0" lvl="6">
              <a:buFontTx/>
              <a:buNone/>
              <a:defRPr lang="en-GB" altLang="en-US" sz="1800"/>
            </a:lvl7pPr>
            <a:lvl8pPr marL="0" indent="0" latinLnBrk="0" lvl="7">
              <a:buFontTx/>
              <a:buNone/>
              <a:defRPr lang="en-GB" altLang="en-US" sz="1800"/>
            </a:lvl8pPr>
            <a:lvl9pPr marL="0" indent="0" latinLnBrk="0" lvl="8">
              <a:buFontTx/>
              <a:buNone/>
              <a:defRPr lang="en-GB" altLang="en-US" sz="1800"/>
            </a:lvl9pPr>
          </a:lstStyle>
          <a:p>
            <a:pPr marL="342900" indent="-342900" latinLnBrk="0">
              <a:buFont typeface="Arial"/>
              <a:buChar char="•"/>
            </a:pPr>
            <a:r>
              <a:rPr lang="ko-KR" altLang="en-US"/>
              <a:t>텍스트를 입력하십시오</a:t>
            </a:r>
          </a:p>
          <a:p>
            <a:pPr marL="742950" indent="-285750" latinLnBrk="0" lvl="1">
              <a:buFont typeface="Arial"/>
              <a:buChar char="–"/>
            </a:pPr>
            <a:r>
              <a:rPr lang="ko-KR" altLang="en-US"/>
              <a:t>둘째 수준</a:t>
            </a:r>
          </a:p>
          <a:p>
            <a:pPr marL="1143000" indent="-228600" latinLnBrk="0" lvl="2"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indent="-228600" latinLnBrk="0" lvl="3">
              <a:buFont typeface="Arial"/>
              <a:buChar char="–"/>
            </a:pPr>
            <a:r>
              <a:rPr lang="ko-KR" altLang="en-US"/>
              <a:t>넷째 수준</a:t>
            </a:r>
          </a:p>
          <a:p>
            <a:pPr marL="2057400" indent="-228600" latinLnBrk="0" lvl="4">
              <a:buFont typeface="Arial"/>
              <a:buChar char="»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 txBox="1">
            <a:spLocks noGrp="1"/>
          </p:cNvSpPr>
          <p:nvPr>
            <p:ph type="dt" sz="half" idx="10"/>
          </p:nvPr>
        </p:nvSpPr>
        <p:spPr>
          <a:xfrm rot="0">
            <a:off x="609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2018-12-20</a:t>
            </a:fld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sz="quarter" idx="11"/>
          </p:nvPr>
        </p:nvSpPr>
        <p:spPr>
          <a:xfrm rot="0">
            <a:off x="4165600" y="6356350"/>
            <a:ext cx="3861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sz="quarter" idx="12"/>
          </p:nvPr>
        </p:nvSpPr>
        <p:spPr>
          <a:xfrm rot="0">
            <a:off x="8737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609600" y="1535430"/>
            <a:ext cx="5387975" cy="64071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텍스트 스타일을 편집합니다</a:t>
            </a:r>
          </a:p>
        </p:txBody>
      </p:sp>
      <p:sp>
        <p:nvSpPr>
          <p:cNvPr id="4" name="Rect 0"/>
          <p:cNvSpPr txBox="1">
            <a:spLocks/>
          </p:cNvSpPr>
          <p:nvPr>
            <p:ph type="obj"/>
          </p:nvPr>
        </p:nvSpPr>
        <p:spPr>
          <a:xfrm rot="0">
            <a:off x="609600" y="2174875"/>
            <a:ext cx="5387975" cy="395287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마스터 텍스트 스타일을 편집합니다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5" name="Rect 0"/>
          <p:cNvSpPr txBox="1">
            <a:spLocks/>
          </p:cNvSpPr>
          <p:nvPr>
            <p:ph type="body"/>
          </p:nvPr>
        </p:nvSpPr>
        <p:spPr>
          <a:xfrm rot="0">
            <a:off x="6193155" y="1535430"/>
            <a:ext cx="5390515" cy="64071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텍스트 스타일을 편집합니다</a:t>
            </a:r>
          </a:p>
        </p:txBody>
      </p:sp>
      <p:sp>
        <p:nvSpPr>
          <p:cNvPr id="6" name="Rect 0"/>
          <p:cNvSpPr txBox="1">
            <a:spLocks/>
          </p:cNvSpPr>
          <p:nvPr>
            <p:ph type="obj"/>
          </p:nvPr>
        </p:nvSpPr>
        <p:spPr>
          <a:xfrm rot="0">
            <a:off x="6193155" y="2174875"/>
            <a:ext cx="5390515" cy="395287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마스터 텍스트 스타일을 편집합니다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7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8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9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3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4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 0"/>
          <p:cNvSpPr>
            <a:spLocks/>
          </p:cNvSpPr>
          <p:nvPr/>
        </p:nvSpPr>
        <p:spPr>
          <a:xfrm rot="0">
            <a:off x="4751705" y="-1270"/>
            <a:ext cx="7441565" cy="6240145"/>
          </a:xfrm>
          <a:prstGeom prst="rect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latinLnBrk="0">
              <a:buFontTx/>
              <a:buNone/>
            </a:pPr>
          </a:p>
        </p:txBody>
      </p:sp>
      <p:sp>
        <p:nvSpPr>
          <p:cNvPr id="9" name="Rect 0"/>
          <p:cNvSpPr>
            <a:spLocks/>
          </p:cNvSpPr>
          <p:nvPr/>
        </p:nvSpPr>
        <p:spPr>
          <a:xfrm rot="0">
            <a:off x="0" y="0"/>
            <a:ext cx="4752975" cy="6238875"/>
          </a:xfrm>
          <a:prstGeom prst="rect"/>
          <a:solidFill>
            <a:schemeClr val="tx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latinLnBrk="0">
              <a:buFontTx/>
              <a:buNone/>
            </a:pPr>
          </a:p>
        </p:txBody>
      </p:sp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3050"/>
            <a:ext cx="4012565" cy="116332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4766945" y="273050"/>
            <a:ext cx="6816725" cy="585470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마스터 텍스트 스타일을 편집합니다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body"/>
          </p:nvPr>
        </p:nvSpPr>
        <p:spPr>
          <a:xfrm rot="0">
            <a:off x="609600" y="1435100"/>
            <a:ext cx="4012565" cy="46926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텍스트 스타일을 편집합니다</a:t>
            </a: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6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2389505" y="4800600"/>
            <a:ext cx="7316470" cy="56832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/>
          </p:cNvSpPr>
          <p:nvPr>
            <p:ph type="pic"/>
          </p:nvPr>
        </p:nvSpPr>
        <p:spPr>
          <a:xfrm rot="0">
            <a:off x="2389505" y="612775"/>
            <a:ext cx="7316470" cy="4116070"/>
          </a:xfrm>
          <a:prstGeom prst="rect"/>
        </p:spPr>
      </p:sp>
      <p:sp>
        <p:nvSpPr>
          <p:cNvPr id="4" name="Rect 0"/>
          <p:cNvSpPr txBox="1">
            <a:spLocks/>
          </p:cNvSpPr>
          <p:nvPr>
            <p:ph type="body"/>
          </p:nvPr>
        </p:nvSpPr>
        <p:spPr>
          <a:xfrm rot="0">
            <a:off x="2389505" y="5367655"/>
            <a:ext cx="7316470" cy="8058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텍스트 스타일을 편집합니다</a:t>
            </a: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6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/>
          </p:cNvSpPr>
          <p:nvPr>
            <p:ph type="body" orient="vert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마스터 텍스트 스타일을 편집합니다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 0"/>
          <p:cNvSpPr>
            <a:spLocks/>
          </p:cNvSpPr>
          <p:nvPr/>
        </p:nvSpPr>
        <p:spPr>
          <a:xfrm rot="0">
            <a:off x="8784590" y="-1270"/>
            <a:ext cx="3408680" cy="6240145"/>
          </a:xfrm>
          <a:prstGeom prst="rect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latinLnBrk="0">
              <a:buFontTx/>
              <a:buNone/>
            </a:pPr>
          </a:p>
        </p:txBody>
      </p:sp>
      <p:sp>
        <p:nvSpPr>
          <p:cNvPr id="8" name="Rect 0"/>
          <p:cNvSpPr>
            <a:spLocks/>
          </p:cNvSpPr>
          <p:nvPr/>
        </p:nvSpPr>
        <p:spPr>
          <a:xfrm rot="0">
            <a:off x="0" y="0"/>
            <a:ext cx="8785860" cy="6238875"/>
          </a:xfrm>
          <a:prstGeom prst="rect"/>
          <a:solidFill>
            <a:schemeClr val="tx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latinLnBrk="0">
              <a:buFontTx/>
              <a:buNone/>
            </a:pPr>
          </a:p>
        </p:txBody>
      </p:sp>
      <p:sp>
        <p:nvSpPr>
          <p:cNvPr id="2" name="Rect 0"/>
          <p:cNvSpPr txBox="1">
            <a:spLocks/>
          </p:cNvSpPr>
          <p:nvPr>
            <p:ph type="title" orient="vert"/>
          </p:nvPr>
        </p:nvSpPr>
        <p:spPr>
          <a:xfrm rot="0">
            <a:off x="8839200" y="274955"/>
            <a:ext cx="2744470" cy="5852795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/>
          </p:cNvSpPr>
          <p:nvPr>
            <p:ph type="body" orient="vert"/>
          </p:nvPr>
        </p:nvSpPr>
        <p:spPr>
          <a:xfrm rot="0">
            <a:off x="609600" y="274955"/>
            <a:ext cx="8027670" cy="585279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마스터 텍스트 스타일을 편집합니다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 0"/>
          <p:cNvSpPr>
            <a:spLocks/>
          </p:cNvSpPr>
          <p:nvPr/>
        </p:nvSpPr>
        <p:spPr>
          <a:xfrm rot="0">
            <a:off x="9550400" y="-635"/>
            <a:ext cx="2642870" cy="6240145"/>
          </a:xfrm>
          <a:prstGeom prst="rect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endParaRPr lang="ko-KR" altLang="en-US" sz="180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1" name="Rect 0"/>
          <p:cNvSpPr txBox="1">
            <a:spLocks/>
          </p:cNvSpPr>
          <p:nvPr>
            <p:ph type="ctrTitle"/>
          </p:nvPr>
        </p:nvSpPr>
        <p:spPr>
          <a:xfrm rot="0">
            <a:off x="914400" y="2129790"/>
            <a:ext cx="7870825" cy="147129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sz="1800">
                <a:solidFill>
                  <a:schemeClr val="tx1"/>
                </a:solidFill>
                <a:latin typeface="맑은 고딕" charset="0"/>
                <a:ea typeface="맑은 고딕" charset="0"/>
              </a:rPr>
              <a:t>제목을 입력하십시오</a:t>
            </a:r>
            <a:endParaRPr lang="ko-KR" altLang="en-US" sz="180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2" name="Rect 0"/>
          <p:cNvSpPr txBox="1">
            <a:spLocks/>
          </p:cNvSpPr>
          <p:nvPr>
            <p:ph type="subTitle"/>
          </p:nvPr>
        </p:nvSpPr>
        <p:spPr>
          <a:xfrm rot="0">
            <a:off x="9550400" y="2132330"/>
            <a:ext cx="2655570" cy="15138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>
              <a:buFont typeface="Arial"/>
              <a:buChar char="•"/>
            </a:pPr>
            <a:r>
              <a:rPr sz="2400">
                <a:solidFill>
                  <a:schemeClr val="tx2">
                    <a:lumMod val="20000"/>
                    <a:lumOff val="80000"/>
                  </a:schemeClr>
                </a:solidFill>
                <a:latin typeface="맑은 고딕" charset="0"/>
                <a:ea typeface="맑은 고딕" charset="0"/>
              </a:rPr>
              <a:t>부제목을 입력하십시오</a:t>
            </a:r>
            <a:endParaRPr lang="ko-KR" altLang="en-US" sz="2400">
              <a:solidFill>
                <a:schemeClr val="tx2">
                  <a:lumMod val="20000"/>
                  <a:lumOff val="80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sz="1800"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342900" indent="-34290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742950" indent="-285750" latinLnBrk="0">
              <a:buFont typeface="Arial"/>
              <a:buChar char="–"/>
            </a:pPr>
            <a:r>
              <a:rPr>
                <a:latin typeface="맑은 고딕" charset="0"/>
                <a:ea typeface="맑은 고딕" charset="0"/>
              </a:rPr>
              <a:t>둘째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143000" indent="-22860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셋째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600200" indent="-228600" latinLnBrk="0">
              <a:buFont typeface="Arial"/>
              <a:buChar char="–"/>
            </a:pPr>
            <a:r>
              <a:rPr>
                <a:latin typeface="맑은 고딕" charset="0"/>
                <a:ea typeface="맑은 고딕" charset="0"/>
              </a:rPr>
              <a:t>넷째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2057400" indent="-228600" latinLnBrk="0">
              <a:buFont typeface="Arial"/>
              <a:buChar char="»"/>
            </a:pPr>
            <a:r>
              <a:rPr>
                <a:latin typeface="맑은 고딕" charset="0"/>
                <a:ea typeface="맑은 고딕" charset="0"/>
              </a:rPr>
              <a:t>다섯째 수준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963295" y="4406900"/>
            <a:ext cx="10364470" cy="136334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963295" y="2907030"/>
            <a:ext cx="10364470" cy="150114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 rot="0">
            <a:off x="609600" y="274955"/>
            <a:ext cx="10973435" cy="114363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/>
            </a:lvl1pPr>
          </a:lstStyle>
          <a:p>
            <a:pPr marL="0" indent="0" latinLnBrk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 rot="0">
            <a:off x="609600" y="1535430"/>
            <a:ext cx="5387340" cy="640080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indent="0" latinLnBrk="0" lvl="1">
              <a:buFontTx/>
              <a:buNone/>
              <a:defRPr lang="en-GB" altLang="en-US" sz="2000" b="1"/>
            </a:lvl2pPr>
            <a:lvl3pPr marL="914400" indent="0" latinLnBrk="0" lvl="2">
              <a:buFontTx/>
              <a:buNone/>
              <a:defRPr lang="en-GB" altLang="en-US" sz="1800" b="1"/>
            </a:lvl3pPr>
            <a:lvl4pPr marL="1371600" indent="0" latinLnBrk="0" lvl="3">
              <a:buFontTx/>
              <a:buNone/>
              <a:defRPr lang="en-GB" altLang="en-US" sz="1600" b="1"/>
            </a:lvl4pPr>
            <a:lvl5pPr marL="1828800" indent="0" latinLnBrk="0" lvl="4">
              <a:buFontTx/>
              <a:buNone/>
              <a:defRPr lang="en-GB" altLang="en-US" sz="1600" b="1"/>
            </a:lvl5pPr>
            <a:lvl6pPr marL="2286000" indent="0" latinLnBrk="0" lvl="5">
              <a:buFontTx/>
              <a:buNone/>
              <a:defRPr lang="en-GB" altLang="en-US" sz="1600" b="1"/>
            </a:lvl6pPr>
            <a:lvl7pPr marL="2743200" indent="0" latinLnBrk="0" lvl="6">
              <a:buFontTx/>
              <a:buNone/>
              <a:defRPr lang="en-GB" altLang="en-US" sz="1600" b="1"/>
            </a:lvl7pPr>
            <a:lvl8pPr marL="3200400" indent="0" latinLnBrk="0" lvl="7">
              <a:buFontTx/>
              <a:buNone/>
              <a:defRPr lang="en-GB" altLang="en-US" sz="1600" b="1"/>
            </a:lvl8pPr>
            <a:lvl9pPr marL="3657600" indent="0" latinLnBrk="0" lvl="8">
              <a:buFontTx/>
              <a:buNone/>
              <a:defRPr lang="en-GB" altLang="en-US" sz="1600" b="1"/>
            </a:lvl9pPr>
          </a:lstStyle>
          <a:p>
            <a:pPr marL="0" indent="0" latinLnBrk="0">
              <a:buFontTx/>
              <a:buNone/>
            </a:pPr>
            <a:r>
              <a:rPr lang="ko-KR" altLang="en-US"/>
              <a:t>텍스트를 입력하십시오</a:t>
            </a:r>
          </a:p>
        </p:txBody>
      </p:sp>
      <p:sp>
        <p:nvSpPr>
          <p:cNvPr id="4" name="내용 개체 틀 3"/>
          <p:cNvSpPr txBox="1">
            <a:spLocks noGrp="1"/>
          </p:cNvSpPr>
          <p:nvPr>
            <p:ph type="obj" sz="half" idx="2"/>
          </p:nvPr>
        </p:nvSpPr>
        <p:spPr>
          <a:xfrm rot="0">
            <a:off x="609600" y="2174875"/>
            <a:ext cx="5387340" cy="395224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2400"/>
            </a:lvl1pPr>
            <a:lvl2pPr marL="0" indent="0" latinLnBrk="0" lvl="1">
              <a:buFontTx/>
              <a:buNone/>
              <a:defRPr lang="en-GB" altLang="en-US" sz="2000"/>
            </a:lvl2pPr>
            <a:lvl3pPr marL="0" indent="0" latinLnBrk="0" lvl="2">
              <a:buFontTx/>
              <a:buNone/>
              <a:defRPr lang="en-GB" altLang="en-US" sz="1800"/>
            </a:lvl3pPr>
            <a:lvl4pPr marL="0" indent="0" latinLnBrk="0" lvl="3">
              <a:buFontTx/>
              <a:buNone/>
              <a:defRPr lang="en-GB" altLang="en-US" sz="1600"/>
            </a:lvl4pPr>
            <a:lvl5pPr marL="0" indent="0" latinLnBrk="0" lvl="4">
              <a:buFontTx/>
              <a:buNone/>
              <a:defRPr lang="en-GB" altLang="en-US" sz="1600"/>
            </a:lvl5pPr>
            <a:lvl6pPr marL="0" indent="0" latinLnBrk="0" lvl="5">
              <a:buFontTx/>
              <a:buNone/>
              <a:defRPr lang="en-GB" altLang="en-US" sz="1600"/>
            </a:lvl6pPr>
            <a:lvl7pPr marL="0" indent="0" latinLnBrk="0" lvl="6">
              <a:buFontTx/>
              <a:buNone/>
              <a:defRPr lang="en-GB" altLang="en-US" sz="1600"/>
            </a:lvl7pPr>
            <a:lvl8pPr marL="0" indent="0" latinLnBrk="0" lvl="7">
              <a:buFontTx/>
              <a:buNone/>
              <a:defRPr lang="en-GB" altLang="en-US" sz="1600"/>
            </a:lvl8pPr>
            <a:lvl9pPr marL="0" indent="0" latinLnBrk="0" lvl="8">
              <a:buFontTx/>
              <a:buNone/>
              <a:defRPr lang="en-GB" altLang="en-US" sz="1600"/>
            </a:lvl9pPr>
          </a:lstStyle>
          <a:p>
            <a:pPr marL="342900" indent="-342900" latinLnBrk="0">
              <a:buFont typeface="Arial"/>
              <a:buChar char="•"/>
            </a:pPr>
            <a:r>
              <a:rPr lang="ko-KR" altLang="en-US"/>
              <a:t>텍스트를 입력하십시오</a:t>
            </a:r>
          </a:p>
          <a:p>
            <a:pPr marL="742950" indent="-285750" latinLnBrk="0" lvl="1">
              <a:buFont typeface="Arial"/>
              <a:buChar char="–"/>
            </a:pPr>
            <a:r>
              <a:rPr lang="ko-KR" altLang="en-US"/>
              <a:t>둘째 수준</a:t>
            </a:r>
          </a:p>
          <a:p>
            <a:pPr marL="1143000" indent="-228600" latinLnBrk="0" lvl="2"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indent="-228600" latinLnBrk="0" lvl="3">
              <a:buFont typeface="Arial"/>
              <a:buChar char="–"/>
            </a:pPr>
            <a:r>
              <a:rPr lang="ko-KR" altLang="en-US"/>
              <a:t>넷째 수준</a:t>
            </a:r>
          </a:p>
          <a:p>
            <a:pPr marL="2057400" indent="-228600" latinLnBrk="0" lvl="4">
              <a:buFont typeface="Arial"/>
              <a:buChar char="»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 txBox="1">
            <a:spLocks noGrp="1"/>
          </p:cNvSpPr>
          <p:nvPr>
            <p:ph type="body" sz="quarter" idx="3"/>
          </p:nvPr>
        </p:nvSpPr>
        <p:spPr>
          <a:xfrm rot="0">
            <a:off x="6193155" y="1535430"/>
            <a:ext cx="5389880" cy="640080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indent="0" latinLnBrk="0" lvl="1">
              <a:buFontTx/>
              <a:buNone/>
              <a:defRPr lang="en-GB" altLang="en-US" sz="2000" b="1"/>
            </a:lvl2pPr>
            <a:lvl3pPr marL="914400" indent="0" latinLnBrk="0" lvl="2">
              <a:buFontTx/>
              <a:buNone/>
              <a:defRPr lang="en-GB" altLang="en-US" sz="1800" b="1"/>
            </a:lvl3pPr>
            <a:lvl4pPr marL="1371600" indent="0" latinLnBrk="0" lvl="3">
              <a:buFontTx/>
              <a:buNone/>
              <a:defRPr lang="en-GB" altLang="en-US" sz="1600" b="1"/>
            </a:lvl4pPr>
            <a:lvl5pPr marL="1828800" indent="0" latinLnBrk="0" lvl="4">
              <a:buFontTx/>
              <a:buNone/>
              <a:defRPr lang="en-GB" altLang="en-US" sz="1600" b="1"/>
            </a:lvl5pPr>
            <a:lvl6pPr marL="2286000" indent="0" latinLnBrk="0" lvl="5">
              <a:buFontTx/>
              <a:buNone/>
              <a:defRPr lang="en-GB" altLang="en-US" sz="1600" b="1"/>
            </a:lvl6pPr>
            <a:lvl7pPr marL="2743200" indent="0" latinLnBrk="0" lvl="6">
              <a:buFontTx/>
              <a:buNone/>
              <a:defRPr lang="en-GB" altLang="en-US" sz="1600" b="1"/>
            </a:lvl7pPr>
            <a:lvl8pPr marL="3200400" indent="0" latinLnBrk="0" lvl="7">
              <a:buFontTx/>
              <a:buNone/>
              <a:defRPr lang="en-GB" altLang="en-US" sz="1600" b="1"/>
            </a:lvl8pPr>
            <a:lvl9pPr marL="3657600" indent="0" latinLnBrk="0" lvl="8">
              <a:buFontTx/>
              <a:buNone/>
              <a:defRPr lang="en-GB" altLang="en-US" sz="1600" b="1"/>
            </a:lvl9pPr>
          </a:lstStyle>
          <a:p>
            <a:pPr marL="0" indent="0" latinLnBrk="0">
              <a:buFontTx/>
              <a:buNone/>
            </a:pPr>
            <a:r>
              <a:rPr lang="ko-KR" altLang="en-US"/>
              <a:t>텍스트를 입력하십시오</a:t>
            </a:r>
          </a:p>
        </p:txBody>
      </p:sp>
      <p:sp>
        <p:nvSpPr>
          <p:cNvPr id="6" name="내용 개체 틀 5"/>
          <p:cNvSpPr txBox="1">
            <a:spLocks noGrp="1"/>
          </p:cNvSpPr>
          <p:nvPr>
            <p:ph type="obj" sz="quarter" idx="4"/>
          </p:nvPr>
        </p:nvSpPr>
        <p:spPr>
          <a:xfrm rot="0">
            <a:off x="6193155" y="2174875"/>
            <a:ext cx="5389880" cy="395224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2400"/>
            </a:lvl1pPr>
            <a:lvl2pPr marL="0" indent="0" latinLnBrk="0" lvl="1">
              <a:buFontTx/>
              <a:buNone/>
              <a:defRPr lang="en-GB" altLang="en-US" sz="2000"/>
            </a:lvl2pPr>
            <a:lvl3pPr marL="0" indent="0" latinLnBrk="0" lvl="2">
              <a:buFontTx/>
              <a:buNone/>
              <a:defRPr lang="en-GB" altLang="en-US" sz="1800"/>
            </a:lvl3pPr>
            <a:lvl4pPr marL="0" indent="0" latinLnBrk="0" lvl="3">
              <a:buFontTx/>
              <a:buNone/>
              <a:defRPr lang="en-GB" altLang="en-US" sz="1600"/>
            </a:lvl4pPr>
            <a:lvl5pPr marL="0" indent="0" latinLnBrk="0" lvl="4">
              <a:buFontTx/>
              <a:buNone/>
              <a:defRPr lang="en-GB" altLang="en-US" sz="1600"/>
            </a:lvl5pPr>
            <a:lvl6pPr marL="0" indent="0" latinLnBrk="0" lvl="5">
              <a:buFontTx/>
              <a:buNone/>
              <a:defRPr lang="en-GB" altLang="en-US" sz="1600"/>
            </a:lvl6pPr>
            <a:lvl7pPr marL="0" indent="0" latinLnBrk="0" lvl="6">
              <a:buFontTx/>
              <a:buNone/>
              <a:defRPr lang="en-GB" altLang="en-US" sz="1600"/>
            </a:lvl7pPr>
            <a:lvl8pPr marL="0" indent="0" latinLnBrk="0" lvl="7">
              <a:buFontTx/>
              <a:buNone/>
              <a:defRPr lang="en-GB" altLang="en-US" sz="1600"/>
            </a:lvl8pPr>
            <a:lvl9pPr marL="0" indent="0" latinLnBrk="0" lvl="8">
              <a:buFontTx/>
              <a:buNone/>
              <a:defRPr lang="en-GB" altLang="en-US" sz="1600"/>
            </a:lvl9pPr>
          </a:lstStyle>
          <a:p>
            <a:pPr marL="342900" indent="-342900" latinLnBrk="0">
              <a:buFont typeface="Arial"/>
              <a:buChar char="•"/>
            </a:pPr>
            <a:r>
              <a:rPr lang="ko-KR" altLang="en-US"/>
              <a:t>텍스트를 입력하십시오</a:t>
            </a:r>
          </a:p>
          <a:p>
            <a:pPr marL="742950" indent="-285750" latinLnBrk="0" lvl="1">
              <a:buFont typeface="Arial"/>
              <a:buChar char="–"/>
            </a:pPr>
            <a:r>
              <a:rPr lang="ko-KR" altLang="en-US"/>
              <a:t>둘째 수준</a:t>
            </a:r>
          </a:p>
          <a:p>
            <a:pPr marL="1143000" indent="-228600" latinLnBrk="0" lvl="2"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indent="-228600" latinLnBrk="0" lvl="3">
              <a:buFont typeface="Arial"/>
              <a:buChar char="–"/>
            </a:pPr>
            <a:r>
              <a:rPr lang="ko-KR" altLang="en-US"/>
              <a:t>넷째 수준</a:t>
            </a:r>
          </a:p>
          <a:p>
            <a:pPr marL="2057400" indent="-228600" latinLnBrk="0" lvl="4">
              <a:buFont typeface="Arial"/>
              <a:buChar char="»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 txBox="1">
            <a:spLocks noGrp="1"/>
          </p:cNvSpPr>
          <p:nvPr>
            <p:ph type="dt" sz="half" idx="10"/>
          </p:nvPr>
        </p:nvSpPr>
        <p:spPr>
          <a:xfrm rot="0">
            <a:off x="609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2018-12-20</a:t>
            </a:fld>
          </a:p>
        </p:txBody>
      </p:sp>
      <p:sp>
        <p:nvSpPr>
          <p:cNvPr id="8" name="바닥글 개체 틀 7"/>
          <p:cNvSpPr txBox="1">
            <a:spLocks noGrp="1"/>
          </p:cNvSpPr>
          <p:nvPr>
            <p:ph type="ftr" sz="quarter" idx="11"/>
          </p:nvPr>
        </p:nvSpPr>
        <p:spPr>
          <a:xfrm rot="0">
            <a:off x="4165600" y="6356350"/>
            <a:ext cx="3861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9" name="슬라이드 번호 개체 틀 8"/>
          <p:cNvSpPr txBox="1">
            <a:spLocks noGrp="1"/>
          </p:cNvSpPr>
          <p:nvPr>
            <p:ph type="sldNum" sz="quarter" idx="12"/>
          </p:nvPr>
        </p:nvSpPr>
        <p:spPr>
          <a:xfrm rot="0">
            <a:off x="8737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5386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342900" indent="-34290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742950" indent="-285750" latinLnBrk="0">
              <a:buFont typeface="Arial"/>
              <a:buChar char="–"/>
            </a:pPr>
            <a:r>
              <a:rPr>
                <a:latin typeface="맑은 고딕" charset="0"/>
                <a:ea typeface="맑은 고딕" charset="0"/>
              </a:rPr>
              <a:t>둘째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143000" indent="-22860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셋째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600200" indent="-228600" latinLnBrk="0">
              <a:buFont typeface="Arial"/>
              <a:buChar char="–"/>
            </a:pPr>
            <a:r>
              <a:rPr>
                <a:latin typeface="맑은 고딕" charset="0"/>
                <a:ea typeface="맑은 고딕" charset="0"/>
              </a:rPr>
              <a:t>넷째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2057400" indent="-228600" latinLnBrk="0">
              <a:buFont typeface="Arial"/>
              <a:buChar char="»"/>
            </a:pPr>
            <a:r>
              <a:rPr>
                <a:latin typeface="맑은 고딕" charset="0"/>
                <a:ea typeface="맑은 고딕" charset="0"/>
              </a:rPr>
              <a:t>다섯째 수준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obj"/>
          </p:nvPr>
        </p:nvSpPr>
        <p:spPr>
          <a:xfrm rot="0">
            <a:off x="6197600" y="1600200"/>
            <a:ext cx="5386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342900" indent="-34290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742950" indent="-285750" latinLnBrk="0">
              <a:buFont typeface="Arial"/>
              <a:buChar char="–"/>
            </a:pPr>
            <a:r>
              <a:rPr>
                <a:latin typeface="맑은 고딕" charset="0"/>
                <a:ea typeface="맑은 고딕" charset="0"/>
              </a:rPr>
              <a:t>둘째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143000" indent="-22860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셋째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600200" indent="-228600" latinLnBrk="0">
              <a:buFont typeface="Arial"/>
              <a:buChar char="–"/>
            </a:pPr>
            <a:r>
              <a:rPr>
                <a:latin typeface="맑은 고딕" charset="0"/>
                <a:ea typeface="맑은 고딕" charset="0"/>
              </a:rPr>
              <a:t>넷째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2057400" indent="-228600" latinLnBrk="0">
              <a:buFont typeface="Arial"/>
              <a:buChar char="»"/>
            </a:pPr>
            <a:r>
              <a:rPr>
                <a:latin typeface="맑은 고딕" charset="0"/>
                <a:ea typeface="맑은 고딕" charset="0"/>
              </a:rPr>
              <a:t>다섯째 수준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609600" y="1535430"/>
            <a:ext cx="5387975" cy="64071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obj"/>
          </p:nvPr>
        </p:nvSpPr>
        <p:spPr>
          <a:xfrm rot="0">
            <a:off x="609600" y="2174875"/>
            <a:ext cx="5387975" cy="395287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342900" indent="-34290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742950" indent="-285750" latinLnBrk="0">
              <a:buFont typeface="Arial"/>
              <a:buChar char="–"/>
            </a:pPr>
            <a:r>
              <a:rPr>
                <a:latin typeface="맑은 고딕" charset="0"/>
                <a:ea typeface="맑은 고딕" charset="0"/>
              </a:rPr>
              <a:t>둘째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143000" indent="-22860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셋째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600200" indent="-228600" latinLnBrk="0">
              <a:buFont typeface="Arial"/>
              <a:buChar char="–"/>
            </a:pPr>
            <a:r>
              <a:rPr>
                <a:latin typeface="맑은 고딕" charset="0"/>
                <a:ea typeface="맑은 고딕" charset="0"/>
              </a:rPr>
              <a:t>넷째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2057400" indent="-228600" latinLnBrk="0">
              <a:buFont typeface="Arial"/>
              <a:buChar char="»"/>
            </a:pPr>
            <a:r>
              <a:rPr>
                <a:latin typeface="맑은 고딕" charset="0"/>
                <a:ea typeface="맑은 고딕" charset="0"/>
              </a:rPr>
              <a:t>다섯째 수준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body"/>
          </p:nvPr>
        </p:nvSpPr>
        <p:spPr>
          <a:xfrm rot="0">
            <a:off x="6193155" y="1535430"/>
            <a:ext cx="5390515" cy="64071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>
            <p:ph type="obj"/>
          </p:nvPr>
        </p:nvSpPr>
        <p:spPr>
          <a:xfrm rot="0">
            <a:off x="6193155" y="2174875"/>
            <a:ext cx="5390515" cy="395287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342900" indent="-34290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742950" indent="-285750" latinLnBrk="0">
              <a:buFont typeface="Arial"/>
              <a:buChar char="–"/>
            </a:pPr>
            <a:r>
              <a:rPr>
                <a:latin typeface="맑은 고딕" charset="0"/>
                <a:ea typeface="맑은 고딕" charset="0"/>
              </a:rPr>
              <a:t>둘째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143000" indent="-22860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셋째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600200" indent="-228600" latinLnBrk="0">
              <a:buFont typeface="Arial"/>
              <a:buChar char="–"/>
            </a:pPr>
            <a:r>
              <a:rPr>
                <a:latin typeface="맑은 고딕" charset="0"/>
                <a:ea typeface="맑은 고딕" charset="0"/>
              </a:rPr>
              <a:t>넷째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2057400" indent="-228600" latinLnBrk="0">
              <a:buFont typeface="Arial"/>
              <a:buChar char="»"/>
            </a:pPr>
            <a:r>
              <a:rPr>
                <a:latin typeface="맑은 고딕" charset="0"/>
                <a:ea typeface="맑은 고딕" charset="0"/>
              </a:rPr>
              <a:t>다섯째 수준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7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 0"/>
          <p:cNvSpPr>
            <a:spLocks/>
          </p:cNvSpPr>
          <p:nvPr/>
        </p:nvSpPr>
        <p:spPr>
          <a:xfrm rot="0">
            <a:off x="4751070" y="-635"/>
            <a:ext cx="7442200" cy="6240145"/>
          </a:xfrm>
          <a:prstGeom prst="rect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 sz="180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Rect 0"/>
          <p:cNvSpPr>
            <a:spLocks/>
          </p:cNvSpPr>
          <p:nvPr/>
        </p:nvSpPr>
        <p:spPr>
          <a:xfrm rot="0">
            <a:off x="0" y="0"/>
            <a:ext cx="4752975" cy="6238875"/>
          </a:xfrm>
          <a:prstGeom prst="rect"/>
          <a:solidFill>
            <a:schemeClr val="tx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 sz="180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3050"/>
            <a:ext cx="4012565" cy="116332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sz="1800">
                <a:latin typeface="맑은 고딕" charset="0"/>
                <a:ea typeface="맑은 고딕" charset="0"/>
              </a:rPr>
              <a:t>제목을 입력하십시오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4766310" y="273050"/>
            <a:ext cx="6817360" cy="585470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>
              <a:buFont typeface="Arial"/>
              <a:buChar char="•"/>
            </a:pPr>
            <a:r>
              <a:rPr sz="1800"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둘째 수준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•"/>
            </a:pPr>
            <a:r>
              <a:rPr sz="1800">
                <a:latin typeface="맑은 고딕" charset="0"/>
                <a:ea typeface="맑은 고딕" charset="0"/>
              </a:rPr>
              <a:t>셋째 수준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넷째 수준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다섯째 수준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body"/>
          </p:nvPr>
        </p:nvSpPr>
        <p:spPr>
          <a:xfrm rot="0">
            <a:off x="609600" y="1435100"/>
            <a:ext cx="4012565" cy="46926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sz="1800"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sz="1800"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2388870" y="4800600"/>
            <a:ext cx="7317105" cy="56832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pic"/>
          </p:nvPr>
        </p:nvSpPr>
        <p:spPr>
          <a:xfrm rot="0">
            <a:off x="2388870" y="612775"/>
            <a:ext cx="7317105" cy="4116070"/>
          </a:xfrm>
          <a:prstGeom prst="rect"/>
        </p:spPr>
      </p:sp>
      <p:sp>
        <p:nvSpPr>
          <p:cNvPr id="4" name="Rect 0"/>
          <p:cNvSpPr txBox="1">
            <a:spLocks/>
          </p:cNvSpPr>
          <p:nvPr>
            <p:ph type="body"/>
          </p:nvPr>
        </p:nvSpPr>
        <p:spPr>
          <a:xfrm rot="0">
            <a:off x="2388870" y="5367655"/>
            <a:ext cx="7317105" cy="8058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body" orient="vert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342900" indent="-34290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742950" indent="-285750" latinLnBrk="0">
              <a:buFont typeface="Arial"/>
              <a:buChar char="–"/>
            </a:pPr>
            <a:r>
              <a:rPr>
                <a:latin typeface="맑은 고딕" charset="0"/>
                <a:ea typeface="맑은 고딕" charset="0"/>
              </a:rPr>
              <a:t>둘째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143000" indent="-22860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셋째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600200" indent="-228600" latinLnBrk="0">
              <a:buFont typeface="Arial"/>
              <a:buChar char="–"/>
            </a:pPr>
            <a:r>
              <a:rPr>
                <a:latin typeface="맑은 고딕" charset="0"/>
                <a:ea typeface="맑은 고딕" charset="0"/>
              </a:rPr>
              <a:t>넷째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2057400" indent="-228600" latinLnBrk="0">
              <a:buFont typeface="Arial"/>
              <a:buChar char="»"/>
            </a:pPr>
            <a:r>
              <a:rPr>
                <a:latin typeface="맑은 고딕" charset="0"/>
                <a:ea typeface="맑은 고딕" charset="0"/>
              </a:rPr>
              <a:t>다섯째 수준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 0"/>
          <p:cNvSpPr>
            <a:spLocks/>
          </p:cNvSpPr>
          <p:nvPr/>
        </p:nvSpPr>
        <p:spPr>
          <a:xfrm rot="0">
            <a:off x="8784590" y="-635"/>
            <a:ext cx="3408680" cy="6240145"/>
          </a:xfrm>
          <a:prstGeom prst="rect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 sz="180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Rect 0"/>
          <p:cNvSpPr>
            <a:spLocks/>
          </p:cNvSpPr>
          <p:nvPr/>
        </p:nvSpPr>
        <p:spPr>
          <a:xfrm rot="0">
            <a:off x="0" y="0"/>
            <a:ext cx="8785225" cy="6238875"/>
          </a:xfrm>
          <a:prstGeom prst="rect"/>
          <a:solidFill>
            <a:schemeClr val="tx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 sz="180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Rect 0"/>
          <p:cNvSpPr txBox="1">
            <a:spLocks/>
          </p:cNvSpPr>
          <p:nvPr>
            <p:ph type="title" orient="vert"/>
          </p:nvPr>
        </p:nvSpPr>
        <p:spPr>
          <a:xfrm rot="0">
            <a:off x="8839200" y="274955"/>
            <a:ext cx="2744470" cy="5852795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sz="1800">
                <a:latin typeface="맑은 고딕" charset="0"/>
                <a:ea typeface="맑은 고딕" charset="0"/>
              </a:rPr>
              <a:t>제목을 입력하십시오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body" orient="vert"/>
          </p:nvPr>
        </p:nvSpPr>
        <p:spPr>
          <a:xfrm rot="0">
            <a:off x="609600" y="274955"/>
            <a:ext cx="8027670" cy="585279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342900" indent="-342900" latinLnBrk="0">
              <a:buFont typeface="Arial"/>
              <a:buChar char="•"/>
            </a:pPr>
            <a:r>
              <a:rPr sz="1800"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둘째 수준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•"/>
            </a:pPr>
            <a:r>
              <a:rPr sz="1800">
                <a:latin typeface="맑은 고딕" charset="0"/>
                <a:ea typeface="맑은 고딕" charset="0"/>
              </a:rPr>
              <a:t>셋째 수준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넷째 수준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다섯째 수준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sz="1800"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 0"/>
          <p:cNvSpPr>
            <a:spLocks/>
          </p:cNvSpPr>
          <p:nvPr/>
        </p:nvSpPr>
        <p:spPr>
          <a:xfrm rot="0">
            <a:off x="9550400" y="-1270"/>
            <a:ext cx="2642870" cy="6240145"/>
          </a:xfrm>
          <a:prstGeom prst="rect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vert="horz" anchor="ctr">
            <a:noAutofit/>
          </a:bodyPr>
          <a:lstStyle/>
          <a:p>
            <a:pPr marL="0" indent="0" algn="ctr" defTabSz="685800" latinLnBrk="0">
              <a:buFontTx/>
              <a:buNone/>
            </a:pPr>
            <a:endParaRPr lang="ko-KR" altLang="en-US" sz="140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1" name="Rect 0"/>
          <p:cNvSpPr txBox="1">
            <a:spLocks/>
          </p:cNvSpPr>
          <p:nvPr>
            <p:ph type="ctrTitle"/>
          </p:nvPr>
        </p:nvSpPr>
        <p:spPr>
          <a:xfrm rot="0">
            <a:off x="914400" y="2129790"/>
            <a:ext cx="7870825" cy="1471295"/>
          </a:xfrm>
          <a:prstGeom prst="rect"/>
        </p:spPr>
        <p:txBody>
          <a:bodyPr wrap="square" lIns="68580" tIns="34290" rIns="68580" bIns="3429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sz="1800">
                <a:solidFill>
                  <a:schemeClr val="tx1"/>
                </a:solidFill>
                <a:latin typeface="맑은 고딕" charset="0"/>
                <a:ea typeface="맑은 고딕" charset="0"/>
              </a:rPr>
              <a:t>제목을 입력하십시오</a:t>
            </a:r>
            <a:endParaRPr lang="ko-KR" altLang="en-US" sz="180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2" name="Rect 0"/>
          <p:cNvSpPr txBox="1">
            <a:spLocks/>
          </p:cNvSpPr>
          <p:nvPr>
            <p:ph type="subTitle"/>
          </p:nvPr>
        </p:nvSpPr>
        <p:spPr>
          <a:xfrm rot="0">
            <a:off x="9550400" y="2132330"/>
            <a:ext cx="2655570" cy="1513840"/>
          </a:xfrm>
          <a:prstGeom prst="rect"/>
        </p:spPr>
        <p:txBody>
          <a:bodyPr wrap="square" lIns="68580" tIns="34290" rIns="68580" bIns="34290" vert="horz" anchor="t">
            <a:normAutofit fontScale="100000" lnSpcReduction="0"/>
          </a:bodyPr>
          <a:lstStyle/>
          <a:p>
            <a:pPr marL="342900" indent="-342900" latinLnBrk="0">
              <a:buFont typeface="Arial"/>
              <a:buChar char="•"/>
            </a:pPr>
            <a:r>
              <a:rPr sz="1800">
                <a:solidFill>
                  <a:schemeClr val="tx2">
                    <a:lumMod val="20000"/>
                    <a:lumOff val="80000"/>
                  </a:schemeClr>
                </a:solidFill>
                <a:latin typeface="맑은 고딕" charset="0"/>
                <a:ea typeface="맑은 고딕" charset="0"/>
              </a:rPr>
              <a:t>부제목을 입력하십시오</a:t>
            </a:r>
            <a:endParaRPr lang="ko-KR" altLang="en-US" sz="1800">
              <a:solidFill>
                <a:schemeClr val="tx2">
                  <a:lumMod val="20000"/>
                  <a:lumOff val="80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/>
          <a:p>
            <a:pPr marL="0" indent="0" latinLnBrk="0">
              <a:buFontTx/>
              <a:buNone/>
            </a:pPr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sz="1800"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68580" tIns="34290" rIns="68580" bIns="34290" vert="horz" anchor="ctr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68580" tIns="34290" rIns="68580" bIns="34290" vert="horz" anchor="ctr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68580" tIns="34290" rIns="68580" bIns="34290" vert="horz" anchor="t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342900" indent="-34290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557530" indent="-214630" latinLnBrk="0">
              <a:buFont typeface="Arial"/>
              <a:buChar char="–"/>
            </a:pPr>
            <a:r>
              <a:rPr>
                <a:latin typeface="맑은 고딕" charset="0"/>
                <a:ea typeface="맑은 고딕" charset="0"/>
              </a:rPr>
              <a:t>둘째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857250" indent="-17145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셋째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200150" indent="-171450" latinLnBrk="0">
              <a:buFont typeface="Arial"/>
              <a:buChar char="–"/>
            </a:pPr>
            <a:r>
              <a:rPr>
                <a:latin typeface="맑은 고딕" charset="0"/>
                <a:ea typeface="맑은 고딕" charset="0"/>
              </a:rPr>
              <a:t>넷째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543050" indent="-171450" latinLnBrk="0">
              <a:buFont typeface="Arial"/>
              <a:buChar char="»"/>
            </a:pPr>
            <a:r>
              <a:rPr>
                <a:latin typeface="맑은 고딕" charset="0"/>
                <a:ea typeface="맑은 고딕" charset="0"/>
              </a:rPr>
              <a:t>다섯째 수준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 txBox="1">
            <a:spLocks noGrp="1"/>
          </p:cNvSpPr>
          <p:nvPr>
            <p:ph type="dt" sz="half" idx="10"/>
          </p:nvPr>
        </p:nvSpPr>
        <p:spPr>
          <a:xfrm rot="0">
            <a:off x="609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2018-12-20</a:t>
            </a:fld>
          </a:p>
        </p:txBody>
      </p:sp>
      <p:sp>
        <p:nvSpPr>
          <p:cNvPr id="3" name="바닥글 개체 틀 2"/>
          <p:cNvSpPr txBox="1">
            <a:spLocks noGrp="1"/>
          </p:cNvSpPr>
          <p:nvPr>
            <p:ph type="ftr" sz="quarter" idx="11"/>
          </p:nvPr>
        </p:nvSpPr>
        <p:spPr>
          <a:xfrm rot="0">
            <a:off x="4165600" y="6356350"/>
            <a:ext cx="3861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sz="quarter" idx="12"/>
          </p:nvPr>
        </p:nvSpPr>
        <p:spPr>
          <a:xfrm rot="0">
            <a:off x="8737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963295" y="4406900"/>
            <a:ext cx="10364470" cy="1363345"/>
          </a:xfrm>
          <a:prstGeom prst="rect"/>
        </p:spPr>
        <p:txBody>
          <a:bodyPr wrap="square" lIns="68580" tIns="34290" rIns="68580" bIns="34290" vert="horz" anchor="t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963295" y="2907030"/>
            <a:ext cx="10364470" cy="1501140"/>
          </a:xfrm>
          <a:prstGeom prst="rect"/>
        </p:spPr>
        <p:txBody>
          <a:bodyPr wrap="square" lIns="68580" tIns="34290" rIns="68580" bIns="34290" vert="horz" anchor="b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68580" tIns="34290" rIns="68580" bIns="34290" vert="horz" anchor="ctr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5386070" cy="4527550"/>
          </a:xfrm>
          <a:prstGeom prst="rect"/>
        </p:spPr>
        <p:txBody>
          <a:bodyPr wrap="square" lIns="68580" tIns="34290" rIns="68580" bIns="34290" vert="horz" anchor="t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342900" indent="-34290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557530" indent="-21463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둘째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857250" indent="-17145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셋째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200150" indent="-17145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넷째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543050" indent="-171450" latinLnBrk="0">
              <a:buFont typeface="Arial"/>
              <a:buChar char="–"/>
            </a:pPr>
            <a:r>
              <a:rPr>
                <a:latin typeface="맑은 고딕" charset="0"/>
                <a:ea typeface="맑은 고딕" charset="0"/>
              </a:rPr>
              <a:t>다섯째 수준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obj"/>
          </p:nvPr>
        </p:nvSpPr>
        <p:spPr>
          <a:xfrm rot="0">
            <a:off x="6197600" y="1600200"/>
            <a:ext cx="5386070" cy="4527550"/>
          </a:xfrm>
          <a:prstGeom prst="rect"/>
        </p:spPr>
        <p:txBody>
          <a:bodyPr wrap="square" lIns="68580" tIns="34290" rIns="68580" bIns="34290" vert="horz" anchor="t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342900" indent="-342900" latinLnBrk="0">
              <a:buFont typeface="Arial"/>
              <a:buChar char="–"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557530" indent="-214630" latinLnBrk="0">
              <a:buFont typeface="Arial"/>
              <a:buChar char="»"/>
            </a:pPr>
            <a:r>
              <a:rPr>
                <a:latin typeface="맑은 고딕" charset="0"/>
                <a:ea typeface="맑은 고딕" charset="0"/>
              </a:rPr>
              <a:t>둘째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857250" indent="-17145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셋째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200150" indent="-171450" latinLnBrk="0">
              <a:buFont typeface="Arial"/>
              <a:buChar char="-"/>
            </a:pPr>
            <a:r>
              <a:rPr>
                <a:latin typeface="맑은 고딕" charset="0"/>
                <a:ea typeface="맑은 고딕" charset="0"/>
              </a:rPr>
              <a:t>넷째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543050" indent="-171450" latinLnBrk="0">
              <a:buFont typeface="Arial"/>
              <a:buChar char="0"/>
            </a:pPr>
            <a:r>
              <a:rPr>
                <a:latin typeface="맑은 고딕" charset="0"/>
                <a:ea typeface="맑은 고딕" charset="0"/>
              </a:rPr>
              <a:t>다섯째 수준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68580" tIns="34290" rIns="68580" bIns="34290" vert="horz" anchor="ctr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609600" y="1535430"/>
            <a:ext cx="5387975" cy="640715"/>
          </a:xfrm>
          <a:prstGeom prst="rect"/>
        </p:spPr>
        <p:txBody>
          <a:bodyPr wrap="square" lIns="68580" tIns="34290" rIns="68580" bIns="34290" vert="horz" anchor="b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obj"/>
          </p:nvPr>
        </p:nvSpPr>
        <p:spPr>
          <a:xfrm rot="0">
            <a:off x="609600" y="2174875"/>
            <a:ext cx="5387975" cy="3952875"/>
          </a:xfrm>
          <a:prstGeom prst="rect"/>
        </p:spPr>
        <p:txBody>
          <a:bodyPr wrap="square" lIns="68580" tIns="34290" rIns="68580" bIns="34290" vert="horz" anchor="t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342900" indent="-342900" latinLnBrk="0">
              <a:buFont typeface="Arial"/>
              <a:buChar char="-"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557530" indent="-21463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둘째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857250" indent="-17145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셋째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200150" indent="-17145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넷째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543050" indent="-171450" latinLnBrk="0">
              <a:buFont typeface="Arial"/>
              <a:buChar char="–"/>
            </a:pPr>
            <a:r>
              <a:rPr>
                <a:latin typeface="맑은 고딕" charset="0"/>
                <a:ea typeface="맑은 고딕" charset="0"/>
              </a:rPr>
              <a:t>다섯째 수준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body"/>
          </p:nvPr>
        </p:nvSpPr>
        <p:spPr>
          <a:xfrm rot="0">
            <a:off x="6193155" y="1535430"/>
            <a:ext cx="5390515" cy="640715"/>
          </a:xfrm>
          <a:prstGeom prst="rect"/>
        </p:spPr>
        <p:txBody>
          <a:bodyPr wrap="square" lIns="68580" tIns="34290" rIns="68580" bIns="34290" vert="horz" anchor="b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>
            <p:ph type="obj"/>
          </p:nvPr>
        </p:nvSpPr>
        <p:spPr>
          <a:xfrm rot="0">
            <a:off x="6193155" y="2174875"/>
            <a:ext cx="5390515" cy="3952875"/>
          </a:xfrm>
          <a:prstGeom prst="rect"/>
        </p:spPr>
        <p:txBody>
          <a:bodyPr wrap="square" lIns="68580" tIns="34290" rIns="68580" bIns="34290" vert="horz" anchor="t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342900" indent="-342900" latinLnBrk="0">
              <a:buFont typeface="Arial"/>
              <a:buChar char="–"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557530" indent="-214630" latinLnBrk="0">
              <a:buFont typeface="Arial"/>
              <a:buChar char="»"/>
            </a:pPr>
            <a:r>
              <a:rPr>
                <a:latin typeface="맑은 고딕" charset="0"/>
                <a:ea typeface="맑은 고딕" charset="0"/>
              </a:rPr>
              <a:t>둘째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857250" indent="-17145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셋째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200150" indent="-171450" latinLnBrk="0">
              <a:buFont typeface="Arial"/>
              <a:buChar char="-"/>
            </a:pPr>
            <a:r>
              <a:rPr>
                <a:latin typeface="맑은 고딕" charset="0"/>
                <a:ea typeface="맑은 고딕" charset="0"/>
              </a:rPr>
              <a:t>넷째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543050" indent="-171450" latinLnBrk="0">
              <a:buFont typeface="Arial"/>
              <a:buChar char="0"/>
            </a:pPr>
            <a:r>
              <a:rPr>
                <a:latin typeface="맑은 고딕" charset="0"/>
                <a:ea typeface="맑은 고딕" charset="0"/>
              </a:rPr>
              <a:t>다섯째 수준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7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 0"/>
          <p:cNvSpPr>
            <a:spLocks/>
          </p:cNvSpPr>
          <p:nvPr/>
        </p:nvSpPr>
        <p:spPr>
          <a:xfrm rot="0">
            <a:off x="4751070" y="-1270"/>
            <a:ext cx="7442200" cy="6240145"/>
          </a:xfrm>
          <a:prstGeom prst="rect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vert="horz" anchor="ctr">
            <a:noAutofit/>
          </a:bodyPr>
          <a:lstStyle/>
          <a:p>
            <a:pPr marL="0" indent="0" algn="ctr" defTabSz="685800" latinLnBrk="0">
              <a:buFontTx/>
              <a:buNone/>
            </a:pPr>
            <a:endParaRPr lang="ko-KR" altLang="en-US" sz="140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Rect 0"/>
          <p:cNvSpPr>
            <a:spLocks/>
          </p:cNvSpPr>
          <p:nvPr/>
        </p:nvSpPr>
        <p:spPr>
          <a:xfrm rot="0">
            <a:off x="0" y="0"/>
            <a:ext cx="4752975" cy="6238875"/>
          </a:xfrm>
          <a:prstGeom prst="rect"/>
          <a:solidFill>
            <a:schemeClr val="tx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vert="horz" anchor="ctr">
            <a:noAutofit/>
          </a:bodyPr>
          <a:lstStyle/>
          <a:p>
            <a:pPr marL="0" indent="0" algn="ctr" defTabSz="685800" latinLnBrk="0">
              <a:buFontTx/>
              <a:buNone/>
            </a:pPr>
            <a:endParaRPr lang="ko-KR" altLang="en-US" sz="140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3050"/>
            <a:ext cx="4012565" cy="1163320"/>
          </a:xfrm>
          <a:prstGeom prst="rect"/>
        </p:spPr>
        <p:txBody>
          <a:bodyPr wrap="square" lIns="68580" tIns="34290" rIns="68580" bIns="34290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sz="1800">
                <a:latin typeface="맑은 고딕" charset="0"/>
                <a:ea typeface="맑은 고딕" charset="0"/>
              </a:rPr>
              <a:t>제목을 입력하십시오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4766310" y="273050"/>
            <a:ext cx="6817360" cy="5854700"/>
          </a:xfrm>
          <a:prstGeom prst="rect"/>
        </p:spPr>
        <p:txBody>
          <a:bodyPr wrap="square" lIns="68580" tIns="34290" rIns="68580" bIns="34290" vert="horz" anchor="t">
            <a:normAutofit fontScale="100000" lnSpcReduction="0"/>
          </a:bodyPr>
          <a:lstStyle/>
          <a:p>
            <a:pPr marL="342900" indent="-342900" latinLnBrk="0">
              <a:buFont typeface="Arial"/>
              <a:buChar char="-"/>
            </a:pPr>
            <a:r>
              <a:rPr sz="1800"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-"/>
            </a:pPr>
            <a:r>
              <a:rPr sz="1800">
                <a:latin typeface="맑은 고딕" charset="0"/>
                <a:ea typeface="맑은 고딕" charset="0"/>
              </a:rPr>
              <a:t>둘째 수준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-"/>
            </a:pPr>
            <a:r>
              <a:rPr sz="1800">
                <a:latin typeface="맑은 고딕" charset="0"/>
                <a:ea typeface="맑은 고딕" charset="0"/>
              </a:rPr>
              <a:t>셋째 수준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-"/>
            </a:pPr>
            <a:r>
              <a:rPr sz="1800">
                <a:latin typeface="맑은 고딕" charset="0"/>
                <a:ea typeface="맑은 고딕" charset="0"/>
              </a:rPr>
              <a:t>넷째 수준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-"/>
            </a:pPr>
            <a:r>
              <a:rPr sz="1800">
                <a:latin typeface="맑은 고딕" charset="0"/>
                <a:ea typeface="맑은 고딕" charset="0"/>
              </a:rPr>
              <a:t>다섯째 수준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body"/>
          </p:nvPr>
        </p:nvSpPr>
        <p:spPr>
          <a:xfrm rot="0">
            <a:off x="609600" y="1435100"/>
            <a:ext cx="4012565" cy="4692650"/>
          </a:xfrm>
          <a:prstGeom prst="rect"/>
        </p:spPr>
        <p:txBody>
          <a:bodyPr wrap="square" lIns="68580" tIns="34290" rIns="68580" bIns="34290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sz="1800"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/>
          <a:p>
            <a:pPr marL="0" indent="0" latinLnBrk="0">
              <a:buFontTx/>
              <a:buNone/>
            </a:pPr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sz="1800"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2388870" y="4800600"/>
            <a:ext cx="7317105" cy="568325"/>
          </a:xfrm>
          <a:prstGeom prst="rect"/>
        </p:spPr>
        <p:txBody>
          <a:bodyPr wrap="square" lIns="68580" tIns="34290" rIns="68580" bIns="34290" vert="horz" anchor="b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pic"/>
          </p:nvPr>
        </p:nvSpPr>
        <p:spPr>
          <a:xfrm rot="0">
            <a:off x="2388870" y="612775"/>
            <a:ext cx="7317105" cy="4116070"/>
          </a:xfrm>
          <a:prstGeom prst="rect"/>
        </p:spPr>
      </p:sp>
      <p:sp>
        <p:nvSpPr>
          <p:cNvPr id="4" name="Rect 0"/>
          <p:cNvSpPr txBox="1">
            <a:spLocks/>
          </p:cNvSpPr>
          <p:nvPr>
            <p:ph type="body"/>
          </p:nvPr>
        </p:nvSpPr>
        <p:spPr>
          <a:xfrm rot="0">
            <a:off x="2388870" y="5367655"/>
            <a:ext cx="7317105" cy="805815"/>
          </a:xfrm>
          <a:prstGeom prst="rect"/>
        </p:spPr>
        <p:txBody>
          <a:bodyPr wrap="square" lIns="68580" tIns="34290" rIns="68580" bIns="34290" vert="horz" anchor="t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68580" tIns="34290" rIns="68580" bIns="34290" vert="horz" anchor="ctr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제목을 입력하십시오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body" orient="vert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68580" tIns="34290" rIns="68580" bIns="34290" vert="eaVert" anchor="t">
            <a:normAutofit fontScale="100000" lnSpcReduction="0"/>
          </a:bodyPr>
          <a:lstStyle>
            <a:lvl1pPr marL="0" indent="0">
              <a:defRPr lang="en-GB" altLang="en-US" sz="1800"/>
            </a:lvl1pPr>
          </a:lstStyle>
          <a:p>
            <a:pPr marL="342900" indent="-34290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557530" indent="-21463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둘째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857250" indent="-17145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셋째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200150" indent="-171450" latinLnBrk="0">
              <a:buFont typeface="Arial"/>
              <a:buChar char="–"/>
            </a:pPr>
            <a:r>
              <a:rPr>
                <a:latin typeface="맑은 고딕" charset="0"/>
                <a:ea typeface="맑은 고딕" charset="0"/>
              </a:rPr>
              <a:t>넷째 수준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1543050" indent="-17145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</a:rPr>
              <a:t>다섯째 수준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>
            <a:lvl1pPr marL="0" indent="0">
              <a:defRPr lang="en-GB" altLang="en-US" sz="18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 0"/>
          <p:cNvSpPr>
            <a:spLocks/>
          </p:cNvSpPr>
          <p:nvPr/>
        </p:nvSpPr>
        <p:spPr>
          <a:xfrm rot="0">
            <a:off x="8784590" y="-1270"/>
            <a:ext cx="3408680" cy="6240145"/>
          </a:xfrm>
          <a:prstGeom prst="rect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vert="horz" anchor="ctr">
            <a:noAutofit/>
          </a:bodyPr>
          <a:lstStyle/>
          <a:p>
            <a:pPr marL="0" indent="0" algn="ctr" defTabSz="685800" latinLnBrk="0">
              <a:buFontTx/>
              <a:buNone/>
            </a:pPr>
            <a:endParaRPr lang="ko-KR" altLang="en-US" sz="140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Rect 0"/>
          <p:cNvSpPr>
            <a:spLocks/>
          </p:cNvSpPr>
          <p:nvPr/>
        </p:nvSpPr>
        <p:spPr>
          <a:xfrm rot="0">
            <a:off x="0" y="0"/>
            <a:ext cx="8785225" cy="6238875"/>
          </a:xfrm>
          <a:prstGeom prst="rect"/>
          <a:solidFill>
            <a:schemeClr val="tx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vert="horz" anchor="ctr">
            <a:noAutofit/>
          </a:bodyPr>
          <a:lstStyle/>
          <a:p>
            <a:pPr marL="0" indent="0" algn="ctr" defTabSz="685800" latinLnBrk="0">
              <a:buFontTx/>
              <a:buNone/>
            </a:pPr>
            <a:endParaRPr lang="ko-KR" altLang="en-US" sz="140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Rect 0"/>
          <p:cNvSpPr txBox="1">
            <a:spLocks/>
          </p:cNvSpPr>
          <p:nvPr>
            <p:ph type="title" orient="vert"/>
          </p:nvPr>
        </p:nvSpPr>
        <p:spPr>
          <a:xfrm rot="0">
            <a:off x="8839200" y="274955"/>
            <a:ext cx="2744470" cy="5852795"/>
          </a:xfrm>
          <a:prstGeom prst="rect"/>
        </p:spPr>
        <p:txBody>
          <a:bodyPr wrap="square" lIns="68580" tIns="34290" rIns="68580" bIns="34290" vert="eaVert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sz="1800">
                <a:latin typeface="맑은 고딕" charset="0"/>
                <a:ea typeface="맑은 고딕" charset="0"/>
              </a:rPr>
              <a:t>제목을 입력하십시오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body" orient="vert"/>
          </p:nvPr>
        </p:nvSpPr>
        <p:spPr>
          <a:xfrm rot="0">
            <a:off x="609600" y="274955"/>
            <a:ext cx="8027670" cy="5852795"/>
          </a:xfrm>
          <a:prstGeom prst="rect"/>
        </p:spPr>
        <p:txBody>
          <a:bodyPr wrap="square" lIns="68580" tIns="34290" rIns="68580" bIns="34290" vert="eaVert" anchor="t">
            <a:normAutofit fontScale="100000" lnSpcReduction="0"/>
          </a:bodyPr>
          <a:lstStyle/>
          <a:p>
            <a:pPr marL="342900" indent="-342900" latinLnBrk="0">
              <a:buFont typeface="Arial"/>
              <a:buChar char="»"/>
            </a:pPr>
            <a:r>
              <a:rPr sz="1800"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»"/>
            </a:pPr>
            <a:r>
              <a:rPr sz="1800">
                <a:latin typeface="맑은 고딕" charset="0"/>
                <a:ea typeface="맑은 고딕" charset="0"/>
              </a:rPr>
              <a:t>둘째 수준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»"/>
            </a:pPr>
            <a:r>
              <a:rPr sz="1800">
                <a:latin typeface="맑은 고딕" charset="0"/>
                <a:ea typeface="맑은 고딕" charset="0"/>
              </a:rPr>
              <a:t>셋째 수준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»"/>
            </a:pPr>
            <a:r>
              <a:rPr sz="1800">
                <a:latin typeface="맑은 고딕" charset="0"/>
                <a:ea typeface="맑은 고딕" charset="0"/>
              </a:rPr>
              <a:t>넷째 수준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»"/>
            </a:pPr>
            <a:r>
              <a:rPr sz="1800">
                <a:latin typeface="맑은 고딕" charset="0"/>
                <a:ea typeface="맑은 고딕" charset="0"/>
              </a:rPr>
              <a:t>다섯째 수준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/>
          <a:p>
            <a:pPr marL="0" indent="0" latinLnBrk="0">
              <a:buFontTx/>
              <a:buNone/>
            </a:pPr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sz="1800"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/>
          </p:cNvSpPr>
          <p:nvPr/>
        </p:nvSpPr>
        <p:spPr>
          <a:xfrm rot="0">
            <a:off x="4751705" y="-1270"/>
            <a:ext cx="7440930" cy="6239510"/>
          </a:xfrm>
          <a:prstGeom prst="rect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</a:p>
        </p:txBody>
      </p:sp>
      <p:sp>
        <p:nvSpPr>
          <p:cNvPr id="9" name="Rectangle 7"/>
          <p:cNvSpPr>
            <a:spLocks/>
          </p:cNvSpPr>
          <p:nvPr/>
        </p:nvSpPr>
        <p:spPr>
          <a:xfrm rot="0">
            <a:off x="0" y="0"/>
            <a:ext cx="4752340" cy="6238240"/>
          </a:xfrm>
          <a:prstGeom prst="rect"/>
          <a:solidFill>
            <a:schemeClr val="tx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</a:p>
        </p:txBody>
      </p:sp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 rot="0">
            <a:off x="609600" y="273050"/>
            <a:ext cx="4011930" cy="116268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algn="l" latinLnBrk="0">
              <a:buFontTx/>
              <a:buNone/>
              <a:defRPr lang="en-GB" altLang="en-US" sz="2000" b="1"/>
            </a:lvl1pPr>
          </a:lstStyle>
          <a:p>
            <a:pPr marL="0" indent="0" latinLnBrk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type="obj" idx="1"/>
          </p:nvPr>
        </p:nvSpPr>
        <p:spPr>
          <a:xfrm rot="0">
            <a:off x="4766945" y="273050"/>
            <a:ext cx="6816090" cy="585406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3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0" indent="0" latinLnBrk="0" lvl="1">
              <a:buFontTx/>
              <a:buNone/>
              <a:defRPr lang="en-GB" altLang="en-US" sz="280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marL="0" indent="0" latinLnBrk="0" lvl="2">
              <a:buFontTx/>
              <a:buNone/>
              <a:defRPr lang="en-GB" altLang="en-US"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marL="0" indent="0" latinLnBrk="0" lvl="3">
              <a:buFontTx/>
              <a:buNone/>
              <a:defRPr lang="en-GB" altLang="en-US"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marL="0" indent="0" latinLnBrk="0" lvl="4">
              <a:buFontTx/>
              <a:buNone/>
              <a:defRPr lang="en-GB" altLang="en-US"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  <a:lvl6pPr marL="0" indent="0" latinLnBrk="0" lvl="5">
              <a:buFontTx/>
              <a:buNone/>
              <a:defRPr lang="en-GB" altLang="en-US" sz="2000"/>
            </a:lvl6pPr>
            <a:lvl7pPr marL="0" indent="0" latinLnBrk="0" lvl="6">
              <a:buFontTx/>
              <a:buNone/>
              <a:defRPr lang="en-GB" altLang="en-US" sz="2000"/>
            </a:lvl7pPr>
            <a:lvl8pPr marL="0" indent="0" latinLnBrk="0" lvl="7">
              <a:buFontTx/>
              <a:buNone/>
              <a:defRPr lang="en-GB" altLang="en-US" sz="2000"/>
            </a:lvl8pPr>
            <a:lvl9pPr marL="0" indent="0" latinLnBrk="0" lvl="8">
              <a:buFontTx/>
              <a:buNone/>
              <a:defRPr lang="en-GB" altLang="en-US" sz="2000"/>
            </a:lvl9pPr>
          </a:lstStyle>
          <a:p>
            <a:pPr marL="342900" indent="-342900" latinLnBrk="0">
              <a:buFont typeface="Arial"/>
              <a:buChar char="•"/>
            </a:pPr>
            <a:r>
              <a:rPr lang="ko-KR" altLang="en-US"/>
              <a:t>텍스트를 입력하십시오</a:t>
            </a:r>
          </a:p>
          <a:p>
            <a:pPr marL="742950" indent="-285750" latinLnBrk="0" lvl="1">
              <a:buFont typeface="Arial"/>
              <a:buChar char="–"/>
            </a:pPr>
            <a:r>
              <a:rPr lang="ko-KR" altLang="en-US"/>
              <a:t>둘째 수준</a:t>
            </a:r>
          </a:p>
          <a:p>
            <a:pPr marL="1143000" indent="-228600" latinLnBrk="0" lvl="2"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indent="-228600" latinLnBrk="0" lvl="3">
              <a:buFont typeface="Arial"/>
              <a:buChar char="–"/>
            </a:pPr>
            <a:r>
              <a:rPr lang="ko-KR" altLang="en-US"/>
              <a:t>넷째 수준</a:t>
            </a:r>
          </a:p>
          <a:p>
            <a:pPr marL="2057400" indent="-228600" latinLnBrk="0" lvl="4">
              <a:buFont typeface="Arial"/>
              <a:buChar char="»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 sz="half" idx="2"/>
          </p:nvPr>
        </p:nvSpPr>
        <p:spPr>
          <a:xfrm rot="0">
            <a:off x="609600" y="1435100"/>
            <a:ext cx="4011930" cy="469201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1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latinLnBrk="0" lvl="1">
              <a:buFontTx/>
              <a:buNone/>
              <a:defRPr lang="en-GB" altLang="en-US" sz="1200"/>
            </a:lvl2pPr>
            <a:lvl3pPr marL="914400" indent="0" latinLnBrk="0" lvl="2">
              <a:buFontTx/>
              <a:buNone/>
              <a:defRPr lang="en-GB" altLang="en-US" sz="1000"/>
            </a:lvl3pPr>
            <a:lvl4pPr marL="1371600" indent="0" latinLnBrk="0" lvl="3">
              <a:buFontTx/>
              <a:buNone/>
              <a:defRPr lang="en-GB" altLang="en-US" sz="900"/>
            </a:lvl4pPr>
            <a:lvl5pPr marL="1828800" indent="0" latinLnBrk="0" lvl="4">
              <a:buFontTx/>
              <a:buNone/>
              <a:defRPr lang="en-GB" altLang="en-US" sz="900"/>
            </a:lvl5pPr>
            <a:lvl6pPr marL="2286000" indent="0" latinLnBrk="0" lvl="5">
              <a:buFontTx/>
              <a:buNone/>
              <a:defRPr lang="en-GB" altLang="en-US" sz="900"/>
            </a:lvl6pPr>
            <a:lvl7pPr marL="2743200" indent="0" latinLnBrk="0" lvl="6">
              <a:buFontTx/>
              <a:buNone/>
              <a:defRPr lang="en-GB" altLang="en-US" sz="900"/>
            </a:lvl7pPr>
            <a:lvl8pPr marL="3200400" indent="0" latinLnBrk="0" lvl="7">
              <a:buFontTx/>
              <a:buNone/>
              <a:defRPr lang="en-GB" altLang="en-US" sz="900"/>
            </a:lvl8pPr>
            <a:lvl9pPr marL="3657600" indent="0" latinLnBrk="0" lvl="8">
              <a:buFontTx/>
              <a:buNone/>
              <a:defRPr lang="en-GB" altLang="en-US" sz="900"/>
            </a:lvl9pPr>
          </a:lstStyle>
          <a:p>
            <a:pPr marL="0" indent="0" latinLnBrk="0">
              <a:buFontTx/>
              <a:buNone/>
            </a:pPr>
            <a:r>
              <a:rPr lang="ko-KR" altLang="en-US"/>
              <a:t>텍스트를 입력하십시오</a:t>
            </a:r>
          </a:p>
        </p:txBody>
      </p:sp>
      <p:sp>
        <p:nvSpPr>
          <p:cNvPr id="5" name="날짜 개체 틀 4"/>
          <p:cNvSpPr txBox="1">
            <a:spLocks noGrp="1"/>
          </p:cNvSpPr>
          <p:nvPr>
            <p:ph type="dt" sz="half" idx="10"/>
          </p:nvPr>
        </p:nvSpPr>
        <p:spPr>
          <a:xfrm rot="0">
            <a:off x="609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2018-12-20</a:t>
            </a:fld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sz="quarter" idx="11"/>
          </p:nvPr>
        </p:nvSpPr>
        <p:spPr>
          <a:xfrm rot="0">
            <a:off x="4165600" y="6356350"/>
            <a:ext cx="3861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sz="quarter" idx="12"/>
          </p:nvPr>
        </p:nvSpPr>
        <p:spPr>
          <a:xfrm rot="0">
            <a:off x="8737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 rot="0">
            <a:off x="2389505" y="4800600"/>
            <a:ext cx="7315835" cy="567690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algn="l" latinLnBrk="0">
              <a:buFontTx/>
              <a:buNone/>
              <a:defRPr lang="en-GB" altLang="en-US" sz="2000" b="1"/>
            </a:lvl1pPr>
          </a:lstStyle>
          <a:p>
            <a:pPr marL="0" indent="0" latinLnBrk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그림 개체 틀 2"/>
          <p:cNvSpPr txBox="1">
            <a:spLocks noGrp="1"/>
          </p:cNvSpPr>
          <p:nvPr>
            <p:ph type="pic" idx="1"/>
          </p:nvPr>
        </p:nvSpPr>
        <p:spPr>
          <a:xfrm rot="0">
            <a:off x="2389505" y="612775"/>
            <a:ext cx="7315835" cy="4115435"/>
          </a:xfrm>
          <a:prstGeom prst="rect"/>
        </p:spPr>
      </p:sp>
      <p:sp>
        <p:nvSpPr>
          <p:cNvPr id="4" name="텍스트 개체 틀 3"/>
          <p:cNvSpPr txBox="1">
            <a:spLocks noGrp="1"/>
          </p:cNvSpPr>
          <p:nvPr>
            <p:ph type="body" sz="half" idx="2"/>
          </p:nvPr>
        </p:nvSpPr>
        <p:spPr>
          <a:xfrm rot="0">
            <a:off x="2389505" y="5367655"/>
            <a:ext cx="7315835" cy="80518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1400"/>
            </a:lvl1pPr>
            <a:lvl2pPr marL="457200" indent="0" latinLnBrk="0" lvl="1">
              <a:buFontTx/>
              <a:buNone/>
              <a:defRPr lang="en-GB" altLang="en-US" sz="1200"/>
            </a:lvl2pPr>
            <a:lvl3pPr marL="914400" indent="0" latinLnBrk="0" lvl="2">
              <a:buFontTx/>
              <a:buNone/>
              <a:defRPr lang="en-GB" altLang="en-US" sz="1000"/>
            </a:lvl3pPr>
            <a:lvl4pPr marL="1371600" indent="0" latinLnBrk="0" lvl="3">
              <a:buFontTx/>
              <a:buNone/>
              <a:defRPr lang="en-GB" altLang="en-US" sz="900"/>
            </a:lvl4pPr>
            <a:lvl5pPr marL="1828800" indent="0" latinLnBrk="0" lvl="4">
              <a:buFontTx/>
              <a:buNone/>
              <a:defRPr lang="en-GB" altLang="en-US" sz="900"/>
            </a:lvl5pPr>
            <a:lvl6pPr marL="2286000" indent="0" latinLnBrk="0" lvl="5">
              <a:buFontTx/>
              <a:buNone/>
              <a:defRPr lang="en-GB" altLang="en-US" sz="900"/>
            </a:lvl6pPr>
            <a:lvl7pPr marL="2743200" indent="0" latinLnBrk="0" lvl="6">
              <a:buFontTx/>
              <a:buNone/>
              <a:defRPr lang="en-GB" altLang="en-US" sz="900"/>
            </a:lvl7pPr>
            <a:lvl8pPr marL="3200400" indent="0" latinLnBrk="0" lvl="7">
              <a:buFontTx/>
              <a:buNone/>
              <a:defRPr lang="en-GB" altLang="en-US" sz="900"/>
            </a:lvl8pPr>
            <a:lvl9pPr marL="3657600" indent="0" latinLnBrk="0" lvl="8">
              <a:buFontTx/>
              <a:buNone/>
              <a:defRPr lang="en-GB" altLang="en-US" sz="900"/>
            </a:lvl9pPr>
          </a:lstStyle>
          <a:p>
            <a:pPr marL="0" indent="0" latinLnBrk="0">
              <a:buFontTx/>
              <a:buNone/>
            </a:pPr>
            <a:r>
              <a:rPr lang="ko-KR" altLang="en-US"/>
              <a:t>텍스트를 입력하십시오</a:t>
            </a:r>
          </a:p>
        </p:txBody>
      </p:sp>
      <p:sp>
        <p:nvSpPr>
          <p:cNvPr id="5" name="날짜 개체 틀 4"/>
          <p:cNvSpPr txBox="1">
            <a:spLocks noGrp="1"/>
          </p:cNvSpPr>
          <p:nvPr>
            <p:ph type="dt" sz="half" idx="10"/>
          </p:nvPr>
        </p:nvSpPr>
        <p:spPr>
          <a:xfrm rot="0">
            <a:off x="609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2018-12-20</a:t>
            </a:fld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sz="quarter" idx="11"/>
          </p:nvPr>
        </p:nvSpPr>
        <p:spPr>
          <a:xfrm rot="0">
            <a:off x="4165600" y="6356350"/>
            <a:ext cx="3861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sz="quarter" idx="12"/>
          </p:nvPr>
        </p:nvSpPr>
        <p:spPr>
          <a:xfrm rot="0">
            <a:off x="8737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slideLayout" Target="../slideLayouts/slideLayout2.xml"></Relationship><Relationship Id="rId3" Type="http://schemas.openxmlformats.org/officeDocument/2006/relationships/slideLayout" Target="../slideLayouts/slideLayout3.xml"></Relationship><Relationship Id="rId4" Type="http://schemas.openxmlformats.org/officeDocument/2006/relationships/slideLayout" Target="../slideLayouts/slideLayout4.xml"></Relationship><Relationship Id="rId5" Type="http://schemas.openxmlformats.org/officeDocument/2006/relationships/slideLayout" Target="../slideLayouts/slideLayout5.xml"></Relationship><Relationship Id="rId6" Type="http://schemas.openxmlformats.org/officeDocument/2006/relationships/slideLayout" Target="../slideLayouts/slideLayout6.xml"></Relationship><Relationship Id="rId7" Type="http://schemas.openxmlformats.org/officeDocument/2006/relationships/slideLayout" Target="../slideLayouts/slideLayout7.xml"></Relationship><Relationship Id="rId8" Type="http://schemas.openxmlformats.org/officeDocument/2006/relationships/slideLayout" Target="../slideLayouts/slideLayout8.xml"></Relationship><Relationship Id="rId9" Type="http://schemas.openxmlformats.org/officeDocument/2006/relationships/slideLayout" Target="../slideLayouts/slideLayout9.xml"></Relationship><Relationship Id="rId10" Type="http://schemas.openxmlformats.org/officeDocument/2006/relationships/slideLayout" Target="../slideLayouts/slideLayout10.xml"></Relationship><Relationship Id="rId11" Type="http://schemas.openxmlformats.org/officeDocument/2006/relationships/slideLayout" Target="../slideLayouts/slideLayout11.xml"></Relationship><Relationship Id="rId12" Type="http://schemas.openxmlformats.org/officeDocument/2006/relationships/theme" Target="../theme/theme1.xml"></Relationship></Relationships>
</file>

<file path=ppt/slideMasters/_rels/slideMaster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2.xml"></Relationship><Relationship Id="rId2" Type="http://schemas.openxmlformats.org/officeDocument/2006/relationships/slideLayout" Target="../slideLayouts/slideLayout13.xml"></Relationship><Relationship Id="rId3" Type="http://schemas.openxmlformats.org/officeDocument/2006/relationships/slideLayout" Target="../slideLayouts/slideLayout14.xml"></Relationship><Relationship Id="rId4" Type="http://schemas.openxmlformats.org/officeDocument/2006/relationships/slideLayout" Target="../slideLayouts/slideLayout15.xml"></Relationship><Relationship Id="rId5" Type="http://schemas.openxmlformats.org/officeDocument/2006/relationships/slideLayout" Target="../slideLayouts/slideLayout16.xml"></Relationship><Relationship Id="rId6" Type="http://schemas.openxmlformats.org/officeDocument/2006/relationships/slideLayout" Target="../slideLayouts/slideLayout17.xml"></Relationship><Relationship Id="rId7" Type="http://schemas.openxmlformats.org/officeDocument/2006/relationships/slideLayout" Target="../slideLayouts/slideLayout18.xml"></Relationship><Relationship Id="rId8" Type="http://schemas.openxmlformats.org/officeDocument/2006/relationships/slideLayout" Target="../slideLayouts/slideLayout19.xml"></Relationship><Relationship Id="rId9" Type="http://schemas.openxmlformats.org/officeDocument/2006/relationships/slideLayout" Target="../slideLayouts/slideLayout20.xml"></Relationship><Relationship Id="rId10" Type="http://schemas.openxmlformats.org/officeDocument/2006/relationships/slideLayout" Target="../slideLayouts/slideLayout21.xml"></Relationship><Relationship Id="rId11" Type="http://schemas.openxmlformats.org/officeDocument/2006/relationships/slideLayout" Target="../slideLayouts/slideLayout22.xml"></Relationship><Relationship Id="rId12" Type="http://schemas.openxmlformats.org/officeDocument/2006/relationships/theme" Target="../theme/theme2.xml"></Relationship></Relationships>
</file>

<file path=ppt/slideMasters/_rels/slideMaster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3.xml"></Relationship><Relationship Id="rId2" Type="http://schemas.openxmlformats.org/officeDocument/2006/relationships/slideLayout" Target="../slideLayouts/slideLayout24.xml"></Relationship><Relationship Id="rId3" Type="http://schemas.openxmlformats.org/officeDocument/2006/relationships/slideLayout" Target="../slideLayouts/slideLayout25.xml"></Relationship><Relationship Id="rId4" Type="http://schemas.openxmlformats.org/officeDocument/2006/relationships/slideLayout" Target="../slideLayouts/slideLayout26.xml"></Relationship><Relationship Id="rId5" Type="http://schemas.openxmlformats.org/officeDocument/2006/relationships/slideLayout" Target="../slideLayouts/slideLayout27.xml"></Relationship><Relationship Id="rId6" Type="http://schemas.openxmlformats.org/officeDocument/2006/relationships/slideLayout" Target="../slideLayouts/slideLayout28.xml"></Relationship><Relationship Id="rId7" Type="http://schemas.openxmlformats.org/officeDocument/2006/relationships/slideLayout" Target="../slideLayouts/slideLayout29.xml"></Relationship><Relationship Id="rId8" Type="http://schemas.openxmlformats.org/officeDocument/2006/relationships/slideLayout" Target="../slideLayouts/slideLayout30.xml"></Relationship><Relationship Id="rId9" Type="http://schemas.openxmlformats.org/officeDocument/2006/relationships/slideLayout" Target="../slideLayouts/slideLayout31.xml"></Relationship><Relationship Id="rId10" Type="http://schemas.openxmlformats.org/officeDocument/2006/relationships/slideLayout" Target="../slideLayouts/slideLayout32.xml"></Relationship><Relationship Id="rId11" Type="http://schemas.openxmlformats.org/officeDocument/2006/relationships/slideLayout" Target="../slideLayouts/slideLayout33.xml"></Relationship><Relationship Id="rId12" Type="http://schemas.openxmlformats.org/officeDocument/2006/relationships/theme" Target="../theme/theme3.xml"></Relationship></Relationships>
</file>

<file path=ppt/slideMasters/_rels/slideMaster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4.xml"></Relationship><Relationship Id="rId2" Type="http://schemas.openxmlformats.org/officeDocument/2006/relationships/slideLayout" Target="../slideLayouts/slideLayout35.xml"></Relationship><Relationship Id="rId3" Type="http://schemas.openxmlformats.org/officeDocument/2006/relationships/slideLayout" Target="../slideLayouts/slideLayout36.xml"></Relationship><Relationship Id="rId4" Type="http://schemas.openxmlformats.org/officeDocument/2006/relationships/slideLayout" Target="../slideLayouts/slideLayout37.xml"></Relationship><Relationship Id="rId5" Type="http://schemas.openxmlformats.org/officeDocument/2006/relationships/slideLayout" Target="../slideLayouts/slideLayout38.xml"></Relationship><Relationship Id="rId6" Type="http://schemas.openxmlformats.org/officeDocument/2006/relationships/slideLayout" Target="../slideLayouts/slideLayout39.xml"></Relationship><Relationship Id="rId7" Type="http://schemas.openxmlformats.org/officeDocument/2006/relationships/slideLayout" Target="../slideLayouts/slideLayout40.xml"></Relationship><Relationship Id="rId8" Type="http://schemas.openxmlformats.org/officeDocument/2006/relationships/slideLayout" Target="../slideLayouts/slideLayout41.xml"></Relationship><Relationship Id="rId9" Type="http://schemas.openxmlformats.org/officeDocument/2006/relationships/slideLayout" Target="../slideLayouts/slideLayout42.xml"></Relationship><Relationship Id="rId10" Type="http://schemas.openxmlformats.org/officeDocument/2006/relationships/slideLayout" Target="../slideLayouts/slideLayout43.xml"></Relationship><Relationship Id="rId11" Type="http://schemas.openxmlformats.org/officeDocument/2006/relationships/slideLayout" Target="../slideLayouts/slideLayout44.xml"></Relationship><Relationship Id="rId12" Type="http://schemas.openxmlformats.org/officeDocument/2006/relationships/theme" Target="../theme/theme4.xml"></Relationship></Relationships>
</file>

<file path=ppt/slideMasters/_rels/slideMaster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5.xml"></Relationship><Relationship Id="rId2" Type="http://schemas.openxmlformats.org/officeDocument/2006/relationships/slideLayout" Target="../slideLayouts/slideLayout46.xml"></Relationship><Relationship Id="rId3" Type="http://schemas.openxmlformats.org/officeDocument/2006/relationships/slideLayout" Target="../slideLayouts/slideLayout47.xml"></Relationship><Relationship Id="rId4" Type="http://schemas.openxmlformats.org/officeDocument/2006/relationships/slideLayout" Target="../slideLayouts/slideLayout48.xml"></Relationship><Relationship Id="rId5" Type="http://schemas.openxmlformats.org/officeDocument/2006/relationships/slideLayout" Target="../slideLayouts/slideLayout49.xml"></Relationship><Relationship Id="rId6" Type="http://schemas.openxmlformats.org/officeDocument/2006/relationships/slideLayout" Target="../slideLayouts/slideLayout50.xml"></Relationship><Relationship Id="rId7" Type="http://schemas.openxmlformats.org/officeDocument/2006/relationships/slideLayout" Target="../slideLayouts/slideLayout51.xml"></Relationship><Relationship Id="rId8" Type="http://schemas.openxmlformats.org/officeDocument/2006/relationships/slideLayout" Target="../slideLayouts/slideLayout52.xml"></Relationship><Relationship Id="rId9" Type="http://schemas.openxmlformats.org/officeDocument/2006/relationships/slideLayout" Target="../slideLayouts/slideLayout53.xml"></Relationship><Relationship Id="rId10" Type="http://schemas.openxmlformats.org/officeDocument/2006/relationships/slideLayout" Target="../slideLayouts/slideLayout54.xml"></Relationship><Relationship Id="rId11" Type="http://schemas.openxmlformats.org/officeDocument/2006/relationships/slideLayout" Target="../slideLayouts/slideLayout55.xml"></Relationship><Relationship Id="rId12" Type="http://schemas.openxmlformats.org/officeDocument/2006/relationships/theme" Target="../theme/theme5.xml"></Relationship></Relationships>
</file>

<file path=ppt/slideMasters/_rels/slideMaster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6.xml"></Relationship><Relationship Id="rId2" Type="http://schemas.openxmlformats.org/officeDocument/2006/relationships/slideLayout" Target="../slideLayouts/slideLayout57.xml"></Relationship><Relationship Id="rId3" Type="http://schemas.openxmlformats.org/officeDocument/2006/relationships/slideLayout" Target="../slideLayouts/slideLayout58.xml"></Relationship><Relationship Id="rId4" Type="http://schemas.openxmlformats.org/officeDocument/2006/relationships/slideLayout" Target="../slideLayouts/slideLayout59.xml"></Relationship><Relationship Id="rId5" Type="http://schemas.openxmlformats.org/officeDocument/2006/relationships/slideLayout" Target="../slideLayouts/slideLayout60.xml"></Relationship><Relationship Id="rId6" Type="http://schemas.openxmlformats.org/officeDocument/2006/relationships/slideLayout" Target="../slideLayouts/slideLayout61.xml"></Relationship><Relationship Id="rId7" Type="http://schemas.openxmlformats.org/officeDocument/2006/relationships/slideLayout" Target="../slideLayouts/slideLayout62.xml"></Relationship><Relationship Id="rId8" Type="http://schemas.openxmlformats.org/officeDocument/2006/relationships/slideLayout" Target="../slideLayouts/slideLayout63.xml"></Relationship><Relationship Id="rId9" Type="http://schemas.openxmlformats.org/officeDocument/2006/relationships/slideLayout" Target="../slideLayouts/slideLayout64.xml"></Relationship><Relationship Id="rId10" Type="http://schemas.openxmlformats.org/officeDocument/2006/relationships/slideLayout" Target="../slideLayouts/slideLayout65.xml"></Relationship><Relationship Id="rId11" Type="http://schemas.openxmlformats.org/officeDocument/2006/relationships/slideLayout" Target="../slideLayouts/slideLayout66.xml"></Relationship><Relationship Id="rId12" Type="http://schemas.openxmlformats.org/officeDocument/2006/relationships/theme" Target="../theme/theme6.xml"></Relationship></Relationships>
</file>

<file path=ppt/slideMasters/_rels/slideMaster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67.xml"></Relationship><Relationship Id="rId2" Type="http://schemas.openxmlformats.org/officeDocument/2006/relationships/slideLayout" Target="../slideLayouts/slideLayout68.xml"></Relationship><Relationship Id="rId3" Type="http://schemas.openxmlformats.org/officeDocument/2006/relationships/slideLayout" Target="../slideLayouts/slideLayout69.xml"></Relationship><Relationship Id="rId4" Type="http://schemas.openxmlformats.org/officeDocument/2006/relationships/slideLayout" Target="../slideLayouts/slideLayout70.xml"></Relationship><Relationship Id="rId5" Type="http://schemas.openxmlformats.org/officeDocument/2006/relationships/slideLayout" Target="../slideLayouts/slideLayout71.xml"></Relationship><Relationship Id="rId6" Type="http://schemas.openxmlformats.org/officeDocument/2006/relationships/slideLayout" Target="../slideLayouts/slideLayout72.xml"></Relationship><Relationship Id="rId7" Type="http://schemas.openxmlformats.org/officeDocument/2006/relationships/slideLayout" Target="../slideLayouts/slideLayout73.xml"></Relationship><Relationship Id="rId8" Type="http://schemas.openxmlformats.org/officeDocument/2006/relationships/slideLayout" Target="../slideLayouts/slideLayout74.xml"></Relationship><Relationship Id="rId9" Type="http://schemas.openxmlformats.org/officeDocument/2006/relationships/slideLayout" Target="../slideLayouts/slideLayout75.xml"></Relationship><Relationship Id="rId10" Type="http://schemas.openxmlformats.org/officeDocument/2006/relationships/slideLayout" Target="../slideLayouts/slideLayout76.xml"></Relationship><Relationship Id="rId11" Type="http://schemas.openxmlformats.org/officeDocument/2006/relationships/slideLayout" Target="../slideLayouts/slideLayout77.xml"></Relationship><Relationship Id="rId12" Type="http://schemas.openxmlformats.org/officeDocument/2006/relationships/theme" Target="../theme/theme7.xm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/>
          </p:cNvSpPr>
          <p:nvPr/>
        </p:nvSpPr>
        <p:spPr>
          <a:xfrm rot="0">
            <a:off x="0" y="6237605"/>
            <a:ext cx="12192635" cy="622300"/>
          </a:xfrm>
          <a:prstGeom prst="rect"/>
          <a:solidFill>
            <a:schemeClr val="tx2">
              <a:lumMod val="40000"/>
              <a:lumOff val="6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 sz="1800"/>
          </a:p>
        </p:txBody>
      </p:sp>
      <p:sp>
        <p:nvSpPr>
          <p:cNvPr id="7" name="Rectangle 7"/>
          <p:cNvSpPr>
            <a:spLocks/>
          </p:cNvSpPr>
          <p:nvPr/>
        </p:nvSpPr>
        <p:spPr>
          <a:xfrm rot="0">
            <a:off x="0" y="0"/>
            <a:ext cx="12192635" cy="1557655"/>
          </a:xfrm>
          <a:prstGeom prst="rect"/>
          <a:solidFill>
            <a:schemeClr val="tx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 sz="1800"/>
          </a:p>
        </p:txBody>
      </p:sp>
      <p:sp>
        <p:nvSpPr>
          <p:cNvPr id="2" name="제목 개체 틀 1"/>
          <p:cNvSpPr txBox="1">
            <a:spLocks noGrp="1"/>
          </p:cNvSpPr>
          <p:nvPr>
            <p:ph type="title"/>
          </p:nvPr>
        </p:nvSpPr>
        <p:spPr>
          <a:xfrm rot="0">
            <a:off x="609600" y="274955"/>
            <a:ext cx="10973435" cy="114363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342900" indent="-342900" latinLnBrk="0">
              <a:buFont typeface="Arial"/>
              <a:buChar char="•"/>
            </a:pPr>
            <a:r>
              <a:rPr lang="ko-KR" altLang="en-US"/>
              <a:t>마스터 부제목 스타일 편집</a:t>
            </a:r>
          </a:p>
          <a:p>
            <a:pPr marL="742950" indent="-285750" latinLnBrk="0" lvl="1">
              <a:buFont typeface="Arial"/>
              <a:buChar char="–"/>
            </a:pPr>
            <a:r>
              <a:rPr lang="ko-KR" altLang="en-US"/>
              <a:t>둘째 수준</a:t>
            </a:r>
          </a:p>
          <a:p>
            <a:pPr marL="1143000" indent="-228600" latinLnBrk="0" lvl="2"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indent="-228600" latinLnBrk="0" lvl="3">
              <a:buFont typeface="Arial"/>
              <a:buChar char="–"/>
            </a:pPr>
            <a:r>
              <a:rPr lang="ko-KR" altLang="en-US"/>
              <a:t>넷째 수준</a:t>
            </a:r>
          </a:p>
          <a:p>
            <a:pPr marL="2057400" indent="-228600" latinLnBrk="0" lvl="4">
              <a:buFont typeface="Arial"/>
              <a:buChar char="»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 sz="half" idx="2"/>
          </p:nvPr>
        </p:nvSpPr>
        <p:spPr>
          <a:xfrm rot="0">
            <a:off x="609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>
            <a:lvl1pPr marL="0" indent="0" algn="l" latinLnBrk="0">
              <a:buFontTx/>
              <a:buNone/>
              <a:defRPr lang="en-GB" altLang="en-US"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2018-12-20</a:t>
            </a:fld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 sz="quarter" idx="3"/>
          </p:nvPr>
        </p:nvSpPr>
        <p:spPr>
          <a:xfrm rot="0">
            <a:off x="4165600" y="6356350"/>
            <a:ext cx="3861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>
            <a:lvl1pPr marL="0" indent="0" algn="ctr" latinLnBrk="0">
              <a:buFontTx/>
              <a:buNone/>
              <a:defRPr lang="en-GB" altLang="en-US"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sz="quarter" idx="4"/>
          </p:nvPr>
        </p:nvSpPr>
        <p:spPr>
          <a:xfrm rot="0">
            <a:off x="8737600" y="6356350"/>
            <a:ext cx="284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>
            <a:lvl1pPr marL="0" indent="0" algn="r" latinLnBrk="0">
              <a:buFontTx/>
              <a:buNone/>
              <a:defRPr lang="en-GB" altLang="en-US"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0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0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-69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 0"/>
          <p:cNvSpPr>
            <a:spLocks/>
          </p:cNvSpPr>
          <p:nvPr/>
        </p:nvSpPr>
        <p:spPr>
          <a:xfrm rot="0">
            <a:off x="0" y="6237605"/>
            <a:ext cx="12193270" cy="622935"/>
          </a:xfrm>
          <a:prstGeom prst="rect"/>
          <a:solidFill>
            <a:schemeClr val="tx2">
              <a:lumMod val="40000"/>
              <a:lumOff val="6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Rect 0"/>
          <p:cNvSpPr>
            <a:spLocks/>
          </p:cNvSpPr>
          <p:nvPr/>
        </p:nvSpPr>
        <p:spPr>
          <a:xfrm rot="0">
            <a:off x="0" y="0"/>
            <a:ext cx="12193270" cy="1558290"/>
          </a:xfrm>
          <a:prstGeom prst="rect"/>
          <a:solidFill>
            <a:schemeClr val="tx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마스터 부제목 스타일 편집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0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0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-69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 0"/>
          <p:cNvSpPr>
            <a:spLocks/>
          </p:cNvSpPr>
          <p:nvPr/>
        </p:nvSpPr>
        <p:spPr>
          <a:xfrm rot="0">
            <a:off x="0" y="6237605"/>
            <a:ext cx="12193270" cy="622935"/>
          </a:xfrm>
          <a:prstGeom prst="rect"/>
          <a:solidFill>
            <a:schemeClr val="tx2">
              <a:lumMod val="40000"/>
              <a:lumOff val="6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Rect 0"/>
          <p:cNvSpPr>
            <a:spLocks/>
          </p:cNvSpPr>
          <p:nvPr/>
        </p:nvSpPr>
        <p:spPr>
          <a:xfrm rot="0">
            <a:off x="0" y="0"/>
            <a:ext cx="12193270" cy="1558290"/>
          </a:xfrm>
          <a:prstGeom prst="rect"/>
          <a:solidFill>
            <a:schemeClr val="tx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마스터 부제목 스타일 편집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0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0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-69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 0"/>
          <p:cNvSpPr>
            <a:spLocks/>
          </p:cNvSpPr>
          <p:nvPr/>
        </p:nvSpPr>
        <p:spPr>
          <a:xfrm rot="0">
            <a:off x="0" y="6237605"/>
            <a:ext cx="12193270" cy="622935"/>
          </a:xfrm>
          <a:prstGeom prst="rect"/>
          <a:solidFill>
            <a:schemeClr val="tx2">
              <a:lumMod val="40000"/>
              <a:lumOff val="6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Rect 0"/>
          <p:cNvSpPr>
            <a:spLocks/>
          </p:cNvSpPr>
          <p:nvPr/>
        </p:nvSpPr>
        <p:spPr>
          <a:xfrm rot="0">
            <a:off x="0" y="0"/>
            <a:ext cx="12193270" cy="1558290"/>
          </a:xfrm>
          <a:prstGeom prst="rect"/>
          <a:solidFill>
            <a:schemeClr val="tx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마스터 부제목 스타일 편집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2022-03-29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0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0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-69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 0"/>
          <p:cNvSpPr>
            <a:spLocks/>
          </p:cNvSpPr>
          <p:nvPr/>
        </p:nvSpPr>
        <p:spPr>
          <a:xfrm rot="0">
            <a:off x="0" y="6237605"/>
            <a:ext cx="12193270" cy="622935"/>
          </a:xfrm>
          <a:prstGeom prst="rect"/>
          <a:solidFill>
            <a:schemeClr val="tx2">
              <a:lumMod val="40000"/>
              <a:lumOff val="6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Rect 0"/>
          <p:cNvSpPr>
            <a:spLocks/>
          </p:cNvSpPr>
          <p:nvPr/>
        </p:nvSpPr>
        <p:spPr>
          <a:xfrm rot="0">
            <a:off x="0" y="0"/>
            <a:ext cx="12193270" cy="1558290"/>
          </a:xfrm>
          <a:prstGeom prst="rect"/>
          <a:solidFill>
            <a:schemeClr val="tx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/>
            <a:r>
              <a:rPr>
                <a:latin typeface="맑은 고딕" charset="0"/>
                <a:ea typeface="맑은 고딕" charset="0"/>
              </a:rPr>
              <a:t>마스터 텍스트 스타일을 편집합니다</a:t>
            </a:r>
          </a:p>
          <a:p>
            <a:pPr marL="742950" indent="-28575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2022-03-30</a:t>
            </a:fld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0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0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-69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 0"/>
          <p:cNvSpPr>
            <a:spLocks/>
          </p:cNvSpPr>
          <p:nvPr/>
        </p:nvSpPr>
        <p:spPr>
          <a:xfrm rot="0">
            <a:off x="0" y="6236970"/>
            <a:ext cx="12193270" cy="622935"/>
          </a:xfrm>
          <a:prstGeom prst="rect"/>
          <a:solidFill>
            <a:schemeClr val="tx2">
              <a:lumMod val="40000"/>
              <a:lumOff val="6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endParaRPr lang="ko-KR" altLang="en-US" sz="180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Rect 0"/>
          <p:cNvSpPr>
            <a:spLocks/>
          </p:cNvSpPr>
          <p:nvPr/>
        </p:nvSpPr>
        <p:spPr>
          <a:xfrm rot="0">
            <a:off x="0" y="0"/>
            <a:ext cx="12193270" cy="1558290"/>
          </a:xfrm>
          <a:prstGeom prst="rect"/>
          <a:solidFill>
            <a:schemeClr val="tx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endParaRPr lang="ko-KR" altLang="en-US" sz="180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sz="180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>
              <a:buFont typeface="Arial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둘째 수준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•"/>
            </a:pPr>
            <a:r>
              <a:rPr sz="1800">
                <a:latin typeface="맑은 고딕" charset="0"/>
                <a:ea typeface="맑은 고딕" charset="0"/>
              </a:rPr>
              <a:t>셋째 수준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넷째 수준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다섯째 수준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sz="1800"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0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0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-69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 0"/>
          <p:cNvSpPr>
            <a:spLocks/>
          </p:cNvSpPr>
          <p:nvPr/>
        </p:nvSpPr>
        <p:spPr>
          <a:xfrm rot="0">
            <a:off x="0" y="6236970"/>
            <a:ext cx="12193270" cy="622935"/>
          </a:xfrm>
          <a:prstGeom prst="rect"/>
          <a:solidFill>
            <a:schemeClr val="tx2">
              <a:lumMod val="40000"/>
              <a:lumOff val="6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vert="horz" anchor="ctr">
            <a:noAutofit/>
          </a:bodyPr>
          <a:lstStyle/>
          <a:p>
            <a:pPr marL="0" indent="0" rtl="0" algn="ctr" defTabSz="685800" eaLnBrk="1" latinLnBrk="0" hangingPunct="1">
              <a:buFontTx/>
              <a:buNone/>
            </a:pPr>
            <a:endParaRPr lang="ko-KR" altLang="en-US" sz="140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Rect 0"/>
          <p:cNvSpPr>
            <a:spLocks/>
          </p:cNvSpPr>
          <p:nvPr/>
        </p:nvSpPr>
        <p:spPr>
          <a:xfrm rot="0">
            <a:off x="0" y="0"/>
            <a:ext cx="12193270" cy="1558290"/>
          </a:xfrm>
          <a:prstGeom prst="rect"/>
          <a:solidFill>
            <a:schemeClr val="tx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vert="horz" anchor="ctr">
            <a:noAutofit/>
          </a:bodyPr>
          <a:lstStyle/>
          <a:p>
            <a:pPr marL="0" indent="0" rtl="0" algn="ctr" defTabSz="685800" eaLnBrk="1" latinLnBrk="0" hangingPunct="1">
              <a:buFontTx/>
              <a:buNone/>
            </a:pPr>
            <a:endParaRPr lang="ko-KR" altLang="en-US" sz="1400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68580" tIns="34290" rIns="68580" bIns="3429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sz="180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68580" tIns="34290" rIns="68580" bIns="34290" vert="horz" anchor="t">
            <a:normAutofit fontScale="100000" lnSpcReduction="0"/>
          </a:bodyPr>
          <a:lstStyle/>
          <a:p>
            <a:pPr marL="342900" indent="-342900" latinLnBrk="0">
              <a:buFont typeface="Arial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둘째 수준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•"/>
            </a:pPr>
            <a:r>
              <a:rPr sz="1800">
                <a:latin typeface="맑은 고딕" charset="0"/>
                <a:ea typeface="맑은 고딕" charset="0"/>
              </a:rPr>
              <a:t>셋째 수준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넷째 수준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다섯째 수준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/>
          <a:p>
            <a:pPr marL="0" indent="0" defTabSz="685800" latinLnBrk="0">
              <a:buFontTx/>
              <a:buNone/>
            </a:pPr>
            <a:fld id="{B9320F77-B9A0-41C5-862A-B4B631284C64}" type="datetime1">
              <a:rPr lang="en-US" altLang="ko-KR"/>
              <a:t>4/1/2022</a:t>
            </a:fld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/>
          <a:p>
            <a:pPr marL="0" indent="0" defTabSz="685800" latinLnBrk="0">
              <a:buFontTx/>
              <a:buNone/>
            </a:pPr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6395"/>
          </a:xfrm>
          <a:prstGeom prst="rect"/>
        </p:spPr>
        <p:txBody>
          <a:bodyPr wrap="square" lIns="68580" tIns="34290" rIns="68580" bIns="34290" vert="horz" anchor="ctr">
            <a:noAutofit/>
          </a:bodyPr>
          <a:lstStyle/>
          <a:p>
            <a:pPr marL="0" indent="0" defTabSz="685800" latinLnBrk="0">
              <a:buFontTx/>
              <a:buNone/>
            </a:pPr>
            <a:fld id="{B9320F77-B9A0-41C5-862A-B4B631284C64}" type="slidenum">
              <a:rPr sz="1800">
                <a:solidFill>
                  <a:srgbClr val="418AB3">
                    <a:lumMod val="20000"/>
                    <a:lumOff val="80000"/>
                  </a:srgb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800">
              <a:solidFill>
                <a:srgbClr val="418AB3">
                  <a:lumMod val="20000"/>
                  <a:lumOff val="8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0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0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-69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s/_rels/slide1.xml.rels><?xml version="1.0" encoding="UTF-8"?>
<Relationships xmlns="http://schemas.openxmlformats.org/package/2006/relationships"><Relationship Id="rId2" Type="http://schemas.openxmlformats.org/officeDocument/2006/relationships/notesSlide" Target="../notesSlides/notesSlide1.xml"></Relationship><Relationship Id="rId3" Type="http://schemas.openxmlformats.org/officeDocument/2006/relationships/slideLayout" Target="../slideLayouts/slideLayout1.xml"></Relationship></Relationships>
</file>

<file path=ppt/slides/_rels/slide10.xml.rels><?xml version="1.0" encoding="UTF-8"?>
<Relationships xmlns="http://schemas.openxmlformats.org/package/2006/relationships"><Relationship Id="rId2" Type="http://schemas.openxmlformats.org/officeDocument/2006/relationships/image" Target="../media/fImage91123765724.png"></Relationship><Relationship Id="rId3" Type="http://schemas.openxmlformats.org/officeDocument/2006/relationships/slideLayout" Target="../slideLayouts/slideLayout3.xml"></Relationship></Relationships>
</file>

<file path=ppt/slides/_rels/slide11.xml.rels><?xml version="1.0" encoding="UTF-8"?>
<Relationships xmlns="http://schemas.openxmlformats.org/package/2006/relationships"><Relationship Id="rId2" Type="http://schemas.openxmlformats.org/officeDocument/2006/relationships/hyperlink" Target="https://www.youtube.com/watch?time_continue=519&amp;v=WzWSOKSknc4" TargetMode="External"></Relationship><Relationship Id="rId3" Type="http://schemas.openxmlformats.org/officeDocument/2006/relationships/hyperlink" Target="https://www.youtube.com/watch?v=GTA-HCW93aU" TargetMode="External"></Relationship><Relationship Id="rId4" Type="http://schemas.openxmlformats.org/officeDocument/2006/relationships/hyperlink" Target="https://www.youtube.com/watch?v=AvUUYASaPUk" TargetMode="External"></Relationship><Relationship Id="rId5" Type="http://schemas.openxmlformats.org/officeDocument/2006/relationships/slideLayout" Target="../slideLayouts/slideLayout3.xml"></Relationship></Relationships>
</file>

<file path=ppt/slides/_rels/slide1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2.xml"></Relationship><Relationship Id="rId2" Type="http://schemas.openxmlformats.org/officeDocument/2006/relationships/notesSlide" Target="../notesSlides/notesSlide12.xml"></Relationship></Relationships>
</file>

<file path=ppt/slides/_rels/slide1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5.xml"></Relationship></Relationships>
</file>

<file path=ppt/slides/_rels/slide1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5.xml"></Relationship></Relationships>
</file>

<file path=ppt/slides/_rels/slide1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5.xml"></Relationship></Relationships>
</file>

<file path=ppt/slides/_rels/slide1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5.xml"></Relationship><Relationship Id="rId2" Type="http://schemas.openxmlformats.org/officeDocument/2006/relationships/image" Target="../media/fImage63032141.gif"></Relationship><Relationship Id="rId3" Type="http://schemas.openxmlformats.org/officeDocument/2006/relationships/image" Target="../media/fImage5243238467.gif"></Relationship><Relationship Id="rId4" Type="http://schemas.openxmlformats.org/officeDocument/2006/relationships/image" Target="../media/fImage3943256334.gif"></Relationship><Relationship Id="rId5" Type="http://schemas.openxmlformats.org/officeDocument/2006/relationships/image" Target="../media/fImage6213296500.gif"></Relationship><Relationship Id="rId6" Type="http://schemas.openxmlformats.org/officeDocument/2006/relationships/image" Target="../media/fImage5263309169.gif"></Relationship><Relationship Id="rId7" Type="http://schemas.openxmlformats.org/officeDocument/2006/relationships/image" Target="../media/fImage4413315724.gif"></Relationship><Relationship Id="rId8" Type="http://schemas.openxmlformats.org/officeDocument/2006/relationships/image" Target="../media/fImage5333361478.gif"></Relationship><Relationship Id="rId9" Type="http://schemas.openxmlformats.org/officeDocument/2006/relationships/image" Target="../media/fImage5393379358.gif"></Relationship><Relationship Id="rId10" Type="http://schemas.openxmlformats.org/officeDocument/2006/relationships/image" Target="../media/fImage4003386962.gif"></Relationship><Relationship Id="rId11" Type="http://schemas.openxmlformats.org/officeDocument/2006/relationships/image" Target="../media/fImage2463394464.gif"></Relationship><Relationship Id="rId12" Type="http://schemas.openxmlformats.org/officeDocument/2006/relationships/image" Target="../media/fImage7853445705.gif"></Relationship><Relationship Id="rId13" Type="http://schemas.openxmlformats.org/officeDocument/2006/relationships/image" Target="../media/fImage7553458145.gif"></Relationship><Relationship Id="rId14" Type="http://schemas.openxmlformats.org/officeDocument/2006/relationships/image" Target="../media/fImage7533463281.gif"></Relationship><Relationship Id="rId15" Type="http://schemas.openxmlformats.org/officeDocument/2006/relationships/image" Target="../media/fImage7783476827.gif"></Relationship><Relationship Id="rId16" Type="http://schemas.openxmlformats.org/officeDocument/2006/relationships/image" Target="../media/fImage9313519961.gif"></Relationship><Relationship Id="rId17" Type="http://schemas.openxmlformats.org/officeDocument/2006/relationships/image" Target="../media/fImage760352491.gif"></Relationship><Relationship Id="rId18" Type="http://schemas.openxmlformats.org/officeDocument/2006/relationships/image" Target="../media/fImage6083532995.gif"></Relationship></Relationships>
</file>

<file path=ppt/slides/_rels/slide1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5.xml"></Relationship></Relationships>
</file>

<file path=ppt/slides/_rels/slide1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5.xml"></Relationship><Relationship Id="rId2" Type="http://schemas.openxmlformats.org/officeDocument/2006/relationships/image" Target="../media/fImage15313761942.gif"></Relationship><Relationship Id="rId3" Type="http://schemas.openxmlformats.org/officeDocument/2006/relationships/image" Target="../media/fImage14473774827.gif"></Relationship><Relationship Id="rId4" Type="http://schemas.openxmlformats.org/officeDocument/2006/relationships/image" Target="../media/fImage14743785436.gif"></Relationship><Relationship Id="rId5" Type="http://schemas.openxmlformats.org/officeDocument/2006/relationships/image" Target="../media/fImage13263792391.gif"></Relationship><Relationship Id="rId6" Type="http://schemas.openxmlformats.org/officeDocument/2006/relationships/image" Target="../media/fImage8933804604.gif"></Relationship><Relationship Id="rId7" Type="http://schemas.openxmlformats.org/officeDocument/2006/relationships/image" Target="../media/fImage10173813902.gif"></Relationship><Relationship Id="rId8" Type="http://schemas.openxmlformats.org/officeDocument/2006/relationships/image" Target="../media/fImage930382153.gif"></Relationship><Relationship Id="rId9" Type="http://schemas.openxmlformats.org/officeDocument/2006/relationships/image" Target="../media/fImage894383292.gif"></Relationship><Relationship Id="rId10" Type="http://schemas.openxmlformats.org/officeDocument/2006/relationships/image" Target="../media/fImage8373842382.gif"></Relationship><Relationship Id="rId11" Type="http://schemas.openxmlformats.org/officeDocument/2006/relationships/image" Target="../media/fImage7983857421.gif"></Relationship><Relationship Id="rId12" Type="http://schemas.openxmlformats.org/officeDocument/2006/relationships/image" Target="../media/fImage7233868716.gif"></Relationship><Relationship Id="rId13" Type="http://schemas.openxmlformats.org/officeDocument/2006/relationships/image" Target="../media/fImage6973879718.gif"></Relationship><Relationship Id="rId14" Type="http://schemas.openxmlformats.org/officeDocument/2006/relationships/image" Target="../media/fImage10233889895.gif"></Relationship><Relationship Id="rId15" Type="http://schemas.openxmlformats.org/officeDocument/2006/relationships/image" Target="../media/fImage10093895447.gif"></Relationship><Relationship Id="rId16" Type="http://schemas.openxmlformats.org/officeDocument/2006/relationships/image" Target="../media/fImage8563901726.gif"></Relationship><Relationship Id="rId17" Type="http://schemas.openxmlformats.org/officeDocument/2006/relationships/image" Target="../media/fImage7243914771.gif"></Relationship><Relationship Id="rId18" Type="http://schemas.openxmlformats.org/officeDocument/2006/relationships/image" Target="../media/fImage7113921538.gif"></Relationship><Relationship Id="rId19" Type="http://schemas.openxmlformats.org/officeDocument/2006/relationships/image" Target="../media/fImage6303931869.gif"></Relationship><Relationship Id="rId20" Type="http://schemas.openxmlformats.org/officeDocument/2006/relationships/image" Target="../media/fImage5203949912.gif"></Relationship></Relationships>
</file>

<file path=ppt/slides/_rels/slide1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5.xml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notesSlide" Target="../notesSlides/notesSlide2.xml"></Relationship></Relationships>
</file>

<file path=ppt/slides/_rels/slide2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5.xml"></Relationship><Relationship Id="rId2" Type="http://schemas.openxmlformats.org/officeDocument/2006/relationships/image" Target="../media/fImage8004155667.gif"></Relationship><Relationship Id="rId3" Type="http://schemas.openxmlformats.org/officeDocument/2006/relationships/image" Target="../media/fImage6264166299.gif"></Relationship><Relationship Id="rId4" Type="http://schemas.openxmlformats.org/officeDocument/2006/relationships/image" Target="../media/fImage4524177035.gif"></Relationship><Relationship Id="rId5" Type="http://schemas.openxmlformats.org/officeDocument/2006/relationships/image" Target="../media/fImage7844189894.gif"></Relationship><Relationship Id="rId6" Type="http://schemas.openxmlformats.org/officeDocument/2006/relationships/image" Target="../media/fImage6244198703.gif"></Relationship><Relationship Id="rId7" Type="http://schemas.openxmlformats.org/officeDocument/2006/relationships/image" Target="../media/fImage5024203811.gif"></Relationship><Relationship Id="rId8" Type="http://schemas.openxmlformats.org/officeDocument/2006/relationships/image" Target="../media/fImage7434211322.gif"></Relationship><Relationship Id="rId9" Type="http://schemas.openxmlformats.org/officeDocument/2006/relationships/image" Target="../media/fImage541422333.gif"></Relationship><Relationship Id="rId10" Type="http://schemas.openxmlformats.org/officeDocument/2006/relationships/image" Target="../media/fImage4134237673.gif"></Relationship><Relationship Id="rId11" Type="http://schemas.openxmlformats.org/officeDocument/2006/relationships/image" Target="../media/fImage2564244664.gif"></Relationship><Relationship Id="rId12" Type="http://schemas.openxmlformats.org/officeDocument/2006/relationships/image" Target="../media/fImage8084255141.gif"></Relationship><Relationship Id="rId13" Type="http://schemas.openxmlformats.org/officeDocument/2006/relationships/image" Target="../media/fImage8394267711.gif"></Relationship><Relationship Id="rId14" Type="http://schemas.openxmlformats.org/officeDocument/2006/relationships/image" Target="../media/fImage8244278253.gif"></Relationship><Relationship Id="rId15" Type="http://schemas.openxmlformats.org/officeDocument/2006/relationships/image" Target="../media/fImage8564286868.gif"></Relationship><Relationship Id="rId16" Type="http://schemas.openxmlformats.org/officeDocument/2006/relationships/image" Target="../media/fImage10224295547.gif"></Relationship><Relationship Id="rId17" Type="http://schemas.openxmlformats.org/officeDocument/2006/relationships/image" Target="../media/fImage8814307644.gif"></Relationship><Relationship Id="rId18" Type="http://schemas.openxmlformats.org/officeDocument/2006/relationships/image" Target="../media/fImage6764312662.gif"></Relationship></Relationships>
</file>

<file path=ppt/slides/_rels/slide2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5.xml"></Relationship><Relationship Id="rId2" Type="http://schemas.openxmlformats.org/officeDocument/2006/relationships/hyperlink" Target="Https://youtu.be/Ym7ga8ZdZZk" TargetMode="External"></Relationship><Relationship Id="rId3" Type="http://schemas.openxmlformats.org/officeDocument/2006/relationships/hyperlink" Target="https://youtu.be/shjp-blBsMA" TargetMode="External"></Relationship><Relationship Id="rId4" Type="http://schemas.openxmlformats.org/officeDocument/2006/relationships/hyperlink" Target="https://youtu.be/S-HHEwgnnn8" TargetMode="External"></Relationship></Relationships>
</file>

<file path=ppt/slides/_rels/slide2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4.xml"></Relationship><Relationship Id="rId2" Type="http://schemas.openxmlformats.org/officeDocument/2006/relationships/notesSlide" Target="../notesSlides/notesSlide22.xml"></Relationship></Relationships>
</file>

<file path=ppt/slides/_rels/slide2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6.xml"></Relationship></Relationships>
</file>

<file path=ppt/slides/_rels/slide2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6.xml"></Relationship></Relationships>
</file>

<file path=ppt/slides/_rels/slide2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6.xml"></Relationship></Relationships>
</file>

<file path=ppt/slides/_rels/slide2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6.xml"></Relationship><Relationship Id="rId2" Type="http://schemas.openxmlformats.org/officeDocument/2006/relationships/image" Target="../media/fImage1200295232757.jpeg"></Relationship></Relationships>
</file>

<file path=ppt/slides/_rels/slide2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6.xml"></Relationship></Relationships>
</file>

<file path=ppt/slides/_rels/slide2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6.xml"></Relationship><Relationship Id="rId2" Type="http://schemas.openxmlformats.org/officeDocument/2006/relationships/image" Target="../media/fImage2977352837.jpeg"></Relationship><Relationship Id="rId3" Type="http://schemas.openxmlformats.org/officeDocument/2006/relationships/image" Target="../media/fImage424835292859.jpeg"></Relationship><Relationship Id="rId4" Type="http://schemas.openxmlformats.org/officeDocument/2006/relationships/image" Target="../media/fImage363015308723.jpeg"></Relationship><Relationship Id="rId5" Type="http://schemas.openxmlformats.org/officeDocument/2006/relationships/image" Target="../media/fImage486375319741.jpeg"></Relationship></Relationships>
</file>

<file path=ppt/slides/_rels/slide2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6.xml"></Relationship><Relationship Id="rId2" Type="http://schemas.openxmlformats.org/officeDocument/2006/relationships/image" Target="../media/fImage819475337529.jpeg"></Relationship><Relationship Id="rId3" Type="http://schemas.openxmlformats.org/officeDocument/2006/relationships/image" Target="../media/fImage59897534778.jpeg"></Relationship><Relationship Id="rId4" Type="http://schemas.openxmlformats.org/officeDocument/2006/relationships/image" Target="../media/fImage456865352316.jpeg"></Relationship></Relationships>
</file>

<file path=ppt/slides/_rels/slide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.xml"></Relationship></Relationships>
</file>

<file path=ppt/slides/_rels/slide3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6.xml"></Relationship></Relationships>
</file>

<file path=ppt/slides/_rels/slide3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6.xml"></Relationship><Relationship Id="rId2" Type="http://schemas.openxmlformats.org/officeDocument/2006/relationships/hyperlink" Target="https://namu.wiki/w/%EC%9E%90%EC%9C%84%EB%8C%80#s-18" TargetMode="External"></Relationship><Relationship Id="rId3" Type="http://schemas.openxmlformats.org/officeDocument/2006/relationships/hyperlink" Target="https://namu.wiki/w/%EB%8C%80%ED%95%9C%EB%AF%BC%EA%B5%AD%20%EA%B5%AD%EA%B5%B0" TargetMode="External"></Relationship><Relationship Id="rId4" Type="http://schemas.openxmlformats.org/officeDocument/2006/relationships/hyperlink" Target="https://namu.wiki/w/%EA%B5%B0%EC%82%AC%EB%A0%A5" TargetMode="External"></Relationship><Relationship Id="rId5" Type="http://schemas.openxmlformats.org/officeDocument/2006/relationships/hyperlink" Target="https://ko.wikipedia.org/wiki/%EC%9D%BC%EB%B3%B8%EA%B5%AD_%ED%97%8C%EB%B2%95_%EC%A0%9C9%EC%A1%B0" TargetMode="External"></Relationship></Relationships>
</file>

<file path=ppt/slides/_rels/slide3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5.xml"></Relationship><Relationship Id="rId2" Type="http://schemas.openxmlformats.org/officeDocument/2006/relationships/notesSlide" Target="../notesSlides/notesSlide32.xml"></Relationship></Relationships>
</file>

<file path=ppt/slides/_rels/slide3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6.xml"></Relationship></Relationships>
</file>

<file path=ppt/slides/_rels/slide3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6.xml"></Relationship><Relationship Id="rId2" Type="http://schemas.openxmlformats.org/officeDocument/2006/relationships/image" Target="../media/fImage75965146641.png"></Relationship><Relationship Id="rId3" Type="http://schemas.openxmlformats.org/officeDocument/2006/relationships/image" Target="../media/fImage5779744698467.png"></Relationship></Relationships>
</file>

<file path=ppt/slides/_rels/slide3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6.xml"></Relationship></Relationships>
</file>

<file path=ppt/slides/_rels/slide3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6.xml"></Relationship></Relationships>
</file>

<file path=ppt/slides/_rels/slide3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7.xml"></Relationship><Relationship Id="rId2" Type="http://schemas.openxmlformats.org/officeDocument/2006/relationships/hyperlink" Target="https://www.youtube.com/watch?v=czsKxxufKtY" TargetMode="External"></Relationship><Relationship Id="rId3" Type="http://schemas.openxmlformats.org/officeDocument/2006/relationships/hyperlink" Target="https://www.youtube.com/watch?v=kt3O4Zp2d68" TargetMode="External"></Relationship><Relationship Id="rId4" Type="http://schemas.openxmlformats.org/officeDocument/2006/relationships/hyperlink" Target="https://ko.wikipedia.org/wiki/%EC%9E%90%EC%9C%84%EB%8C%80" TargetMode="External"></Relationship></Relationships>
</file>

<file path=ppt/slides/_rels/slide3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6.xml"></Relationship><Relationship Id="rId2" Type="http://schemas.openxmlformats.org/officeDocument/2006/relationships/notesSlide" Target="../notesSlides/notesSlide38.xml"></Relationship></Relationships>
</file>

<file path=ppt/slides/_rels/slide3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69.xml"></Relationship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.xml"></Relationship></Relationships>
</file>

<file path=ppt/slides/_rels/slide4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69.xml"></Relationship><Relationship Id="rId2" Type="http://schemas.openxmlformats.org/officeDocument/2006/relationships/image" Target="../media/fImage556656916334.png"></Relationship><Relationship Id="rId3" Type="http://schemas.openxmlformats.org/officeDocument/2006/relationships/image" Target="../media/fImage5868276946500.png"></Relationship></Relationships>
</file>

<file path=ppt/slides/_rels/slide4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69.xml"></Relationship><Relationship Id="rId2" Type="http://schemas.openxmlformats.org/officeDocument/2006/relationships/image" Target="../media/fImage115406999169.jpeg"></Relationship><Relationship Id="rId3" Type="http://schemas.openxmlformats.org/officeDocument/2006/relationships/image" Target="../media/fImage337237005724.jpeg"></Relationship><Relationship Id="rId4" Type="http://schemas.openxmlformats.org/officeDocument/2006/relationships/image" Target="../media/fImage1555727051478.jpeg"></Relationship></Relationships>
</file>

<file path=ppt/slides/_rels/slide4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69.xml"></Relationship><Relationship Id="rId2" Type="http://schemas.openxmlformats.org/officeDocument/2006/relationships/image" Target="../media/fImage426327089358.jpeg"></Relationship></Relationships>
</file>

<file path=ppt/slides/_rels/slide4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69.xml"></Relationship><Relationship Id="rId2" Type="http://schemas.openxmlformats.org/officeDocument/2006/relationships/image" Target="../media/fImage663667146962.jpeg"></Relationship><Relationship Id="rId3" Type="http://schemas.openxmlformats.org/officeDocument/2006/relationships/image" Target="../media/fImage145107154464.gif"></Relationship></Relationships>
</file>

<file path=ppt/slides/_rels/slide4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69.xml"></Relationship><Relationship Id="rId2" Type="http://schemas.openxmlformats.org/officeDocument/2006/relationships/image" Target="../media/fImage628877185705.jpeg"></Relationship></Relationships>
</file>

<file path=ppt/slides/_rels/slide4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69.xml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.xml"></Relationship></Relationships>
</file>

<file path=ppt/slides/_rels/slide6.xml.rels><?xml version="1.0" encoding="UTF-8"?>
<Relationships xmlns="http://schemas.openxmlformats.org/package/2006/relationships"><Relationship Id="rId2" Type="http://schemas.openxmlformats.org/officeDocument/2006/relationships/image" Target="../media/fImage7420126741.png"></Relationship><Relationship Id="rId3" Type="http://schemas.openxmlformats.org/officeDocument/2006/relationships/image" Target="../media/fImage91122688467.png"></Relationship><Relationship Id="rId4" Type="http://schemas.openxmlformats.org/officeDocument/2006/relationships/slideLayout" Target="../slideLayouts/slideLayout3.xml"></Relationship></Relationships>
</file>

<file path=ppt/slides/_rels/slide7.xml.rels><?xml version="1.0" encoding="UTF-8"?>
<Relationships xmlns="http://schemas.openxmlformats.org/package/2006/relationships"><Relationship Id="rId2" Type="http://schemas.openxmlformats.org/officeDocument/2006/relationships/image" Target="../media/fImage1467322726334.png"></Relationship><Relationship Id="rId3" Type="http://schemas.openxmlformats.org/officeDocument/2006/relationships/slideLayout" Target="../slideLayouts/slideLayout3.xml"></Relationship></Relationships>
</file>

<file path=ppt/slides/_rels/slide8.xml.rels><?xml version="1.0" encoding="UTF-8"?>
<Relationships xmlns="http://schemas.openxmlformats.org/package/2006/relationships"><Relationship Id="rId2" Type="http://schemas.openxmlformats.org/officeDocument/2006/relationships/image" Target="../media/fImage2390243616500.png"></Relationship><Relationship Id="rId3" Type="http://schemas.openxmlformats.org/officeDocument/2006/relationships/slideLayout" Target="../slideLayouts/slideLayout3.xml"></Relationship></Relationships>
</file>

<file path=ppt/slides/_rels/slide9.xml.rels><?xml version="1.0" encoding="UTF-8"?>
<Relationships xmlns="http://schemas.openxmlformats.org/package/2006/relationships"><Relationship Id="rId2" Type="http://schemas.openxmlformats.org/officeDocument/2006/relationships/image" Target="../media/fImage691333759169.png"></Relationship><Relationship Id="rId3" Type="http://schemas.openxmlformats.org/officeDocument/2006/relationships/slideLayout" Target="../slideLayouts/slideLayout3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ctrTitle"/>
          </p:nvPr>
        </p:nvSpPr>
        <p:spPr>
          <a:xfrm rot="0">
            <a:off x="914400" y="2130425"/>
            <a:ext cx="7871460" cy="147129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lang="ko-KR" altLang="en-US">
                <a:solidFill>
                  <a:schemeClr val="tx1"/>
                </a:solidFill>
              </a:rPr>
              <a:t>일본의 군대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텍스트 상자 1"/>
          <p:cNvSpPr txBox="1">
            <a:spLocks/>
          </p:cNvSpPr>
          <p:nvPr/>
        </p:nvSpPr>
        <p:spPr>
          <a:xfrm rot="0">
            <a:off x="3710305" y="4047490"/>
            <a:ext cx="7153275" cy="64706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sz="1800">
                <a:latin typeface="맑은 고딕" charset="0"/>
                <a:ea typeface="맑은 고딕" charset="0"/>
              </a:rPr>
              <a:t>5조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sz="1800">
                <a:latin typeface="맑은 고딕" charset="0"/>
                <a:ea typeface="맑은 고딕" charset="0"/>
              </a:rPr>
              <a:t>이현민, 이현오, 임시우, 엄주현, 이지우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3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>
            <a:off x="609600" y="274955"/>
            <a:ext cx="10974070" cy="114427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>
                <a:latin typeface="돋움" charset="0"/>
                <a:ea typeface="돋움" charset="0"/>
              </a:defRPr>
            </a:lvl1pPr>
          </a:lstStyle>
          <a:p>
            <a:pPr marL="0" indent="0" rtl="0" latinLnBrk="0">
              <a:buFontTx/>
              <a:buNone/>
            </a:pPr>
            <a:r>
              <a:rPr lang="ko-KR" altLang="en-US" sz="4400">
                <a:solidFill>
                  <a:schemeClr val="bg1"/>
                </a:solidFill>
                <a:latin typeface="돋움" charset="0"/>
                <a:ea typeface="돋움" charset="0"/>
              </a:rPr>
              <a:t>항공자위대</a:t>
            </a:r>
            <a:endParaRPr lang="ko-KR" altLang="en-US" sz="4400">
              <a:solidFill>
                <a:schemeClr val="bg1"/>
              </a:solidFill>
              <a:latin typeface="돋움" charset="0"/>
              <a:ea typeface="돋움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 rot="0">
            <a:off x="3511550" y="1772920"/>
            <a:ext cx="6988810" cy="2139315"/>
          </a:xfrm>
          <a:prstGeom prst="rect"/>
          <a:noFill/>
          <a:ln w="0" cap="flat" cmpd="sng">
            <a:solidFill>
              <a:srgbClr val="FFFFFF">
                <a:alpha val="100000"/>
              </a:srgbClr>
            </a:solidFill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규모 약 4만 7천명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역할 일본영공방어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일본의 항공 우주 공역을 방위하는 자위대. 1954년에 창성됨.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해상자위대나 육상자위대와는 달리 전신 없이 처음 만들어진 군사체.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적국을 공격할 수 있는 공대지 타격 능력에는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다소 취약한 모습을 보임(전수방위전략)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 rot="0">
            <a:off x="3510915" y="4497705"/>
            <a:ext cx="6979920" cy="111823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just" defTabSz="508000" latinLnBrk="1"/>
            <a:r>
              <a:rPr sz="12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전투기 약 330기</a:t>
            </a:r>
            <a:endParaRPr lang="ko-KR" altLang="en-US" sz="1200" b="1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2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훈련기  257기</a:t>
            </a:r>
            <a:endParaRPr lang="ko-KR" altLang="en-US" sz="1200" b="1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2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수송기 70기</a:t>
            </a:r>
            <a:endParaRPr lang="ko-KR" altLang="en-US" sz="1200" b="1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2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헬리콥터 48기</a:t>
            </a:r>
            <a:endParaRPr lang="ko-KR" altLang="en-US" sz="1200" b="1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2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조기경계관제레이더 및 방공 유도탄 80개</a:t>
            </a:r>
            <a:endParaRPr lang="ko-KR" altLang="en-US" sz="1200" b="1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2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조기경보통제기/공중급유기/전자전기/중대형 무인기 37기</a:t>
            </a:r>
            <a:endParaRPr lang="ko-KR" altLang="en-US" sz="1200" b="1"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/>
        </p:nvSpPr>
        <p:spPr>
          <a:xfrm rot="0">
            <a:off x="389255" y="4886960"/>
            <a:ext cx="3122930" cy="33972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주요 항공기 및 장비 보유 수량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pic>
        <p:nvPicPr>
          <p:cNvPr id="7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94665" y="1837055"/>
            <a:ext cx="2766695" cy="221107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>
            <a:off x="609600" y="274955"/>
            <a:ext cx="10974070" cy="114427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>
                <a:latin typeface="돋움" charset="0"/>
                <a:ea typeface="돋움" charset="0"/>
              </a:defRPr>
            </a:lvl1pPr>
          </a:lstStyle>
          <a:p>
            <a:pPr marL="0" indent="0" rtl="0" latinLnBrk="0">
              <a:buFontTx/>
              <a:buNone/>
            </a:pPr>
            <a:r>
              <a:rPr lang="ko-KR" altLang="en-US">
                <a:solidFill>
                  <a:schemeClr val="bg1"/>
                </a:solidFill>
              </a:rPr>
              <a:t>각 자위대 홍보 영상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>
                <a:latin typeface="돋움" charset="0"/>
                <a:ea typeface="돋움" charset="0"/>
              </a:defRPr>
            </a:lvl1pPr>
            <a:lvl2pPr marL="0" indent="0" latinLnBrk="0" lvl="1">
              <a:buFontTx/>
              <a:buNone/>
              <a:defRPr lang="en-GB" altLang="en-US">
                <a:latin typeface="돋움" charset="0"/>
                <a:ea typeface="돋움" charset="0"/>
              </a:defRPr>
            </a:lvl2pPr>
            <a:lvl3pPr marL="0" indent="0" latinLnBrk="0" lvl="2">
              <a:buFontTx/>
              <a:buNone/>
              <a:defRPr lang="en-GB" altLang="en-US">
                <a:latin typeface="돋움" charset="0"/>
                <a:ea typeface="돋움" charset="0"/>
              </a:defRPr>
            </a:lvl3pPr>
            <a:lvl4pPr marL="0" indent="0" latinLnBrk="0" lvl="3">
              <a:buFontTx/>
              <a:buNone/>
              <a:defRPr lang="en-GB" altLang="en-US">
                <a:latin typeface="돋움" charset="0"/>
                <a:ea typeface="돋움" charset="0"/>
              </a:defRPr>
            </a:lvl4pPr>
            <a:lvl5pPr marL="0" indent="0" latinLnBrk="0" lvl="4">
              <a:buFontTx/>
              <a:buNone/>
              <a:defRPr lang="en-GB" altLang="en-US">
                <a:latin typeface="돋움" charset="0"/>
                <a:ea typeface="돋움" charset="0"/>
              </a:defRPr>
            </a:lvl5pPr>
          </a:lstStyle>
          <a:p>
            <a:pPr marL="342900" indent="-342900" latinLnBrk="0">
              <a:buFont typeface="Arial"/>
              <a:buChar char="•"/>
            </a:pPr>
            <a:r>
              <a:rPr lang="ko-KR" altLang="en-US"/>
              <a:t>육상자위대</a:t>
            </a:r>
            <a:endParaRPr lang="ko-KR" altLang="en-US"/>
          </a:p>
          <a:p>
            <a:pPr marL="342900" indent="-342900" latinLnBrk="0">
              <a:buFontTx/>
              <a:buNone/>
            </a:pPr>
            <a:endParaRPr lang="ko-KR" altLang="en-US"/>
          </a:p>
          <a:p>
            <a:pPr marL="342900" indent="-342900" latinLnBrk="0">
              <a:buFontTx/>
              <a:buNone/>
            </a:pPr>
            <a:r>
              <a:rPr sz="10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맑은 고딕" charset="0"/>
                <a:ea typeface="맑은 고딕" charset="0"/>
              </a:rPr>
              <a:t>【陸上自衛隊公式】最新広報用映像　新たな次元へ進化する陸上自衛隊　〜多次元統合防衛力の構築に向けて〜　THE EVOLUTION OF JGSDF INTO NEW DIMENSIONS - YouTube</a:t>
            </a:r>
            <a:endParaRPr lang="ko-KR" altLang="en-US" sz="1000" u="sng">
              <a:solidFill>
                <a:srgbClr val="0563C1"/>
              </a:solidFill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•"/>
            </a:pPr>
            <a:r>
              <a:rPr lang="ko-KR" altLang="en-US" sz="3200">
                <a:latin typeface="돋움" charset="0"/>
                <a:ea typeface="돋움" charset="0"/>
              </a:rPr>
              <a:t>해상자위대</a:t>
            </a:r>
            <a:endParaRPr lang="ko-KR" altLang="en-US" sz="3200">
              <a:latin typeface="돋움" charset="0"/>
              <a:ea typeface="돋움" charset="0"/>
            </a:endParaRPr>
          </a:p>
          <a:p>
            <a:pPr marL="342900" indent="-342900" latinLnBrk="0">
              <a:buFont typeface="Arial"/>
              <a:buChar char="•"/>
            </a:pPr>
            <a:endParaRPr lang="ko-KR" altLang="en-US" sz="3200">
              <a:latin typeface="돋움" charset="0"/>
              <a:ea typeface="돋움" charset="0"/>
            </a:endParaRPr>
          </a:p>
          <a:p>
            <a:pPr marL="342900" indent="-342900" latinLnBrk="0">
              <a:buFontTx/>
              <a:buNone/>
            </a:pPr>
            <a:r>
              <a:rPr sz="10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맑은 고딕" charset="0"/>
                <a:ea typeface="맑은 고딕" charset="0"/>
              </a:rPr>
              <a:t>【海自リクルートムービー】海上自衛隊と海上自衛官 篇（下野紘ver.） - YouTube</a:t>
            </a:r>
            <a:endParaRPr lang="ko-KR" altLang="en-US" sz="1000" u="sng">
              <a:solidFill>
                <a:srgbClr val="0563C1"/>
              </a:solidFill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•"/>
            </a:pPr>
            <a:r>
              <a:rPr lang="ko-KR" altLang="en-US" sz="3200">
                <a:latin typeface="돋움" charset="0"/>
                <a:ea typeface="돋움" charset="0"/>
              </a:rPr>
              <a:t>항공자위대</a:t>
            </a:r>
            <a:endParaRPr lang="ko-KR" altLang="en-US" sz="3200">
              <a:latin typeface="돋움" charset="0"/>
              <a:ea typeface="돋움" charset="0"/>
            </a:endParaRPr>
          </a:p>
          <a:p>
            <a:pPr marL="342900" indent="-342900" latinLnBrk="0">
              <a:buFont typeface="Arial"/>
              <a:buChar char="•"/>
            </a:pPr>
            <a:endParaRPr lang="ko-KR" altLang="en-US" sz="3200">
              <a:latin typeface="돋움" charset="0"/>
              <a:ea typeface="돋움" charset="0"/>
            </a:endParaRPr>
          </a:p>
          <a:p>
            <a:pPr marL="342900" indent="-342900" latinLnBrk="0">
              <a:buFontTx/>
              <a:buNone/>
            </a:pPr>
            <a:r>
              <a:rPr sz="10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맑은 고딕" charset="0"/>
                <a:ea typeface="맑은 고딕" charset="0"/>
              </a:rPr>
              <a:t>航空自衛隊　広報用映像最新版 - YouTube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ctrTitle"/>
          </p:nvPr>
        </p:nvSpPr>
        <p:spPr>
          <a:xfrm rot="0">
            <a:off x="914400" y="2130425"/>
            <a:ext cx="7871460" cy="1471295"/>
          </a:xfrm>
          <a:prstGeom prst="rect"/>
        </p:spPr>
        <p:txBody>
          <a:bodyPr wrap="square" lIns="91440" tIns="45720" rIns="91440" bIns="45720" vert="horz" anchor="ctr">
            <a:normAutofit fontScale="90000" lnSpcReduction="0"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6600" cap="all">
                <a:latin typeface="돋움" charset="0"/>
                <a:ea typeface="돋움" charset="0"/>
              </a:rPr>
              <a:t>일본군대(자위대) 계급</a:t>
            </a:r>
            <a:endParaRPr lang="ko-KR" altLang="en-US" sz="6600" cap="all">
              <a:latin typeface="돋움" charset="0"/>
              <a:ea typeface="돋움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4400">
                <a:latin typeface="돋움" charset="0"/>
                <a:ea typeface="돋움" charset="0"/>
              </a:rPr>
              <a:t>목차</a:t>
            </a:r>
            <a:endParaRPr lang="ko-KR" altLang="en-US" sz="4400">
              <a:latin typeface="돋움" charset="0"/>
              <a:ea typeface="돋움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rtl="0" algn="l" defTabSz="914400" eaLnBrk="1" latinLnBrk="0" hangingPunct="1">
              <a:buFont typeface="Arial"/>
              <a:buChar char="•"/>
            </a:pPr>
            <a:r>
              <a:rPr sz="2800">
                <a:latin typeface="돋움" charset="0"/>
                <a:ea typeface="돋움" charset="0"/>
              </a:rPr>
              <a:t>1.일본의 자위대 계급에대하여</a:t>
            </a:r>
            <a:endParaRPr lang="ko-KR" altLang="en-US" sz="2800">
              <a:latin typeface="돋움" charset="0"/>
              <a:ea typeface="돋움" charset="0"/>
            </a:endParaRPr>
          </a:p>
          <a:p>
            <a:pPr marL="0" indent="0" rtl="0" algn="l" defTabSz="914400" eaLnBrk="1" latinLnBrk="0" hangingPunct="1">
              <a:buFont typeface="Arial"/>
              <a:buChar char="•"/>
            </a:pPr>
            <a:r>
              <a:rPr sz="2800">
                <a:latin typeface="돋움" charset="0"/>
                <a:ea typeface="돋움" charset="0"/>
              </a:rPr>
              <a:t>2. 육상자위대 계급</a:t>
            </a:r>
            <a:endParaRPr lang="ko-KR" altLang="en-US" sz="2800">
              <a:latin typeface="돋움" charset="0"/>
              <a:ea typeface="돋움" charset="0"/>
            </a:endParaRPr>
          </a:p>
          <a:p>
            <a:pPr marL="0" indent="0" rtl="0" algn="l" defTabSz="914400" eaLnBrk="1" latinLnBrk="0" hangingPunct="1">
              <a:buFont typeface="Arial"/>
              <a:buChar char="•"/>
            </a:pPr>
            <a:r>
              <a:rPr sz="2800">
                <a:latin typeface="돋움" charset="0"/>
                <a:ea typeface="돋움" charset="0"/>
              </a:rPr>
              <a:t>3. 해상자위대 계급</a:t>
            </a:r>
            <a:endParaRPr lang="ko-KR" altLang="en-US" sz="2800">
              <a:latin typeface="돋움" charset="0"/>
              <a:ea typeface="돋움" charset="0"/>
            </a:endParaRPr>
          </a:p>
          <a:p>
            <a:pPr marL="0" indent="0" rtl="0" algn="l" defTabSz="914400" eaLnBrk="1" latinLnBrk="0" hangingPunct="1">
              <a:buFont typeface="Arial"/>
              <a:buChar char="•"/>
            </a:pPr>
            <a:r>
              <a:rPr sz="2800">
                <a:latin typeface="돋움" charset="0"/>
                <a:ea typeface="돋움" charset="0"/>
              </a:rPr>
              <a:t>4. 항공자위대 계급</a:t>
            </a:r>
            <a:endParaRPr lang="ko-KR" altLang="en-US" sz="2800">
              <a:latin typeface="돋움" charset="0"/>
              <a:ea typeface="돋움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4400" cap="all">
                <a:latin typeface="돋움" charset="0"/>
                <a:ea typeface="돋움" charset="0"/>
              </a:rPr>
              <a:t>자위대 계급에 대하여 (소위,대령이 없다!)</a:t>
            </a:r>
            <a:endParaRPr lang="ko-KR" altLang="en-US" sz="4400" cap="all">
              <a:latin typeface="돋움" charset="0"/>
              <a:ea typeface="돋움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rtl="0" algn="l" defTabSz="914400" eaLnBrk="1" latinLnBrk="0" hangingPunct="1">
              <a:buClr>
                <a:srgbClr val="000000"/>
              </a:buClr>
              <a:buFont typeface="Arial"/>
              <a:buChar char="•"/>
            </a:pPr>
            <a:endParaRPr lang="ko-KR" altLang="en-US" sz="2000">
              <a:latin typeface="맑은 고딕" charset="0"/>
              <a:ea typeface="맑은 고딕" charset="0"/>
            </a:endParaRPr>
          </a:p>
        </p:txBody>
      </p:sp>
      <p:grpSp>
        <p:nvGrpSpPr>
          <p:cNvPr id="4" name="Group 5"/>
          <p:cNvGrpSpPr/>
          <p:nvPr/>
        </p:nvGrpSpPr>
        <p:grpSpPr>
          <a:xfrm rot="0">
            <a:off x="1450975" y="2150110"/>
            <a:ext cx="9605010" cy="3515360"/>
            <a:chOff x="1450975" y="2150110"/>
            <a:chExt cx="9605010" cy="3515360"/>
          </a:xfrm>
        </p:grpSpPr>
        <p:sp>
          <p:nvSpPr>
            <p:cNvPr id="6" name="Diagram 0"/>
            <p:cNvSpPr>
              <a:spLocks/>
            </p:cNvSpPr>
            <p:nvPr/>
          </p:nvSpPr>
          <p:spPr>
            <a:xfrm rot="0">
              <a:off x="1450975" y="2383790"/>
              <a:ext cx="4116070" cy="2613660"/>
            </a:xfrm>
            <a:prstGeom prst="roundRect">
              <a:avLst>
                <a:gd name="adj" fmla="val 10000"/>
              </a:avLst>
            </a:prstGeom>
            <a:ln w="0">
              <a:noFill/>
              <a:prstDash/>
            </a:ln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</a:p>
          </p:txBody>
        </p:sp>
        <p:sp>
          <p:nvSpPr>
            <p:cNvPr id="7" name="Diagram 0"/>
            <p:cNvSpPr>
              <a:spLocks/>
            </p:cNvSpPr>
            <p:nvPr/>
          </p:nvSpPr>
          <p:spPr>
            <a:xfrm rot="0">
              <a:off x="1908175" y="2818130"/>
              <a:ext cx="4116070" cy="2613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82"/>
              </a:schemeClr>
            </a:solidFill>
            <a:ln w="0">
              <a:noFill/>
              <a:prstDash/>
            </a:ln>
          </p:spPr>
          <p:txBody>
            <a:bodyPr wrap="square" lIns="99060" tIns="99060" rIns="99060" bIns="99060" vert="horz" anchor="ctr" upright="1">
              <a:noAutofit/>
            </a:bodyPr>
            <a:lstStyle/>
            <a:p>
              <a:pPr marL="0" indent="0" rtl="0" algn="ctr" defTabSz="914400" eaLnBrk="1" latinLnBrk="0" hangingPunct="1">
                <a:buFontTx/>
                <a:buNone/>
              </a:pPr>
              <a:r>
                <a:rPr sz="2600" i="0" b="0">
                  <a:solidFill>
                    <a:schemeClr val="dk1"/>
                  </a:solidFill>
                  <a:latin typeface="맑은 고딕" charset="0"/>
                  <a:ea typeface="맑은 고딕" charset="0"/>
                </a:rPr>
                <a:t>(계급)</a:t>
              </a:r>
              <a:r>
                <a:rPr sz="2600">
                  <a:solidFill>
                    <a:schemeClr val="dk1"/>
                  </a:solidFill>
                  <a:latin typeface="맑은 고딕" charset="0"/>
                  <a:ea typeface="맑은 고딕" charset="0"/>
                </a:rPr>
                <a:t>:</a:t>
              </a:r>
              <a:r>
                <a:rPr sz="2600" i="0" b="0">
                  <a:solidFill>
                    <a:schemeClr val="dk1"/>
                  </a:solidFill>
                  <a:latin typeface="맑은 고딕" charset="0"/>
                  <a:ea typeface="맑은 고딕" charset="0"/>
                </a:rPr>
                <a:t>조직의 상하 관계 및 지휘 계통의 등급 설정 제도이다</a:t>
              </a:r>
              <a:endParaRPr lang="ko-KR" altLang="en-US" sz="2600" i="0" b="0">
                <a:solidFill>
                  <a:schemeClr val="dk1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8" name="Diagram 0"/>
            <p:cNvSpPr>
              <a:spLocks/>
            </p:cNvSpPr>
            <p:nvPr/>
          </p:nvSpPr>
          <p:spPr>
            <a:xfrm rot="0">
              <a:off x="6481445" y="2383790"/>
              <a:ext cx="4116070" cy="2613660"/>
            </a:xfrm>
            <a:prstGeom prst="roundRect">
              <a:avLst>
                <a:gd name="adj" fmla="val 10000"/>
              </a:avLst>
            </a:prstGeom>
            <a:ln w="0">
              <a:noFill/>
              <a:prstDash/>
            </a:ln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</a:p>
          </p:txBody>
        </p:sp>
        <p:sp>
          <p:nvSpPr>
            <p:cNvPr id="9" name="Diagram 0"/>
            <p:cNvSpPr>
              <a:spLocks/>
            </p:cNvSpPr>
            <p:nvPr/>
          </p:nvSpPr>
          <p:spPr>
            <a:xfrm rot="0">
              <a:off x="6938645" y="2818130"/>
              <a:ext cx="4116070" cy="26136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82"/>
              </a:schemeClr>
            </a:solidFill>
            <a:ln w="0">
              <a:noFill/>
              <a:prstDash/>
            </a:ln>
          </p:spPr>
          <p:txBody>
            <a:bodyPr wrap="square" lIns="99060" tIns="99060" rIns="99060" bIns="99060" vert="horz" anchor="ctr" upright="1">
              <a:noAutofit/>
            </a:bodyPr>
            <a:lstStyle/>
            <a:p>
              <a:pPr marL="0" indent="0" rtl="0" algn="ctr" defTabSz="914400" eaLnBrk="1" latinLnBrk="0" hangingPunct="1">
                <a:buFontTx/>
                <a:buNone/>
              </a:pPr>
              <a:r>
                <a:rPr sz="2600" i="0" b="0">
                  <a:solidFill>
                    <a:schemeClr val="dk1"/>
                  </a:solidFill>
                  <a:latin typeface="맑은 고딕" charset="0"/>
                  <a:ea typeface="맑은 고딕" charset="0"/>
                </a:rPr>
                <a:t>자위대는 군대와는 다르기 때문에 소위나 대령등이라고 하는 계급은 존재하지 않습니다.</a:t>
              </a:r>
              <a:endParaRPr lang="ko-KR" altLang="en-US" sz="2600" i="0" b="0">
                <a:solidFill>
                  <a:schemeClr val="dk1"/>
                </a:solidFill>
                <a:latin typeface="맑은 고딕" charset="0"/>
                <a:ea typeface="맑은 고딕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cap="all">
                <a:latin typeface="돋움" charset="0"/>
                <a:ea typeface="돋움" charset="0"/>
              </a:rPr>
              <a:t>(육상) 자위대 계급에 대해알아보자</a:t>
            </a:r>
            <a:endParaRPr lang="ko-KR" altLang="en-US" cap="all">
              <a:latin typeface="돋움" charset="0"/>
              <a:ea typeface="돋움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85750" indent="-285750" latinLnBrk="0">
              <a:buClr>
                <a:srgbClr val="000000"/>
              </a:buClr>
              <a:buFont typeface="Arial"/>
              <a:buChar char="•"/>
            </a:pPr>
            <a:endParaRPr lang="ko-KR" altLang="en-US" sz="2000">
              <a:latin typeface="돋움" charset="0"/>
              <a:ea typeface="돋움" charset="0"/>
            </a:endParaRPr>
          </a:p>
          <a:p>
            <a:pPr marL="285750" indent="-285750" latinLnBrk="0">
              <a:buFont typeface="Arial"/>
              <a:buChar char="•"/>
            </a:pPr>
            <a:endParaRPr lang="ko-KR" altLang="en-US" sz="2000">
              <a:latin typeface="Dotum" charset="0"/>
              <a:ea typeface="Dotum" charset="0"/>
            </a:endParaRPr>
          </a:p>
          <a:p>
            <a:pPr marL="285750" indent="-285750" latinLnBrk="0">
              <a:buFont typeface="Arial"/>
              <a:buChar char="•"/>
            </a:pPr>
            <a:r>
              <a:rPr sz="2000">
                <a:latin typeface="Dotum" charset="0"/>
                <a:ea typeface="Dotum" charset="0"/>
              </a:rPr>
              <a:t>육상</a:t>
            </a:r>
            <a:r>
              <a:rPr sz="2000">
                <a:latin typeface="Dotum" charset="0"/>
                <a:ea typeface="맑은 고딕" charset="0"/>
              </a:rPr>
              <a:t> </a:t>
            </a:r>
            <a:r>
              <a:rPr sz="2000">
                <a:latin typeface="Dotum" charset="0"/>
                <a:ea typeface="Dotum" charset="0"/>
              </a:rPr>
              <a:t>자위대의</a:t>
            </a:r>
            <a:r>
              <a:rPr sz="2000">
                <a:latin typeface="Dotum" charset="0"/>
                <a:ea typeface="맑은 고딕" charset="0"/>
              </a:rPr>
              <a:t> </a:t>
            </a:r>
            <a:r>
              <a:rPr sz="2000">
                <a:latin typeface="Dotum" charset="0"/>
                <a:ea typeface="Dotum" charset="0"/>
              </a:rPr>
              <a:t>장은</a:t>
            </a:r>
            <a:r>
              <a:rPr sz="2000">
                <a:latin typeface="Dotum" charset="0"/>
                <a:ea typeface="맑은 고딕" charset="0"/>
              </a:rPr>
              <a:t> </a:t>
            </a:r>
            <a:r>
              <a:rPr sz="2000">
                <a:latin typeface="Dotum" charset="0"/>
                <a:ea typeface="Dotum" charset="0"/>
              </a:rPr>
              <a:t>육상</a:t>
            </a:r>
            <a:r>
              <a:rPr sz="2000">
                <a:latin typeface="Dotum" charset="0"/>
                <a:ea typeface="맑은 고딕" charset="0"/>
              </a:rPr>
              <a:t> </a:t>
            </a:r>
            <a:r>
              <a:rPr sz="2000">
                <a:latin typeface="Dotum" charset="0"/>
                <a:ea typeface="Dotum" charset="0"/>
              </a:rPr>
              <a:t>자위대의</a:t>
            </a:r>
            <a:r>
              <a:rPr sz="2000">
                <a:latin typeface="Dotum" charset="0"/>
                <a:ea typeface="맑은 고딕" charset="0"/>
              </a:rPr>
              <a:t> </a:t>
            </a:r>
            <a:r>
              <a:rPr sz="2000">
                <a:latin typeface="Dotum" charset="0"/>
                <a:ea typeface="Dotum" charset="0"/>
              </a:rPr>
              <a:t>톱인</a:t>
            </a:r>
            <a:r>
              <a:rPr sz="2000">
                <a:latin typeface="Dotum" charset="0"/>
                <a:ea typeface="맑은 고딕" charset="0"/>
              </a:rPr>
              <a:t> </a:t>
            </a:r>
            <a:r>
              <a:rPr sz="2000">
                <a:latin typeface="Dotum" charset="0"/>
                <a:ea typeface="Dotum" charset="0"/>
              </a:rPr>
              <a:t>육상</a:t>
            </a:r>
            <a:r>
              <a:rPr sz="2000">
                <a:latin typeface="Dotum" charset="0"/>
                <a:ea typeface="맑은 고딕" charset="0"/>
              </a:rPr>
              <a:t> </a:t>
            </a:r>
            <a:r>
              <a:rPr sz="2000">
                <a:latin typeface="Dotum" charset="0"/>
                <a:ea typeface="Dotum" charset="0"/>
              </a:rPr>
              <a:t>막료장과</a:t>
            </a:r>
            <a:r>
              <a:rPr sz="2000">
                <a:latin typeface="Dotum" charset="0"/>
                <a:ea typeface="맑은 고딕" charset="0"/>
              </a:rPr>
              <a:t> </a:t>
            </a:r>
            <a:r>
              <a:rPr sz="2000">
                <a:latin typeface="Dotum" charset="0"/>
                <a:ea typeface="Dotum" charset="0"/>
              </a:rPr>
              <a:t>육장이</a:t>
            </a:r>
            <a:r>
              <a:rPr sz="2000">
                <a:latin typeface="Dotum" charset="0"/>
                <a:ea typeface="맑은 고딕" charset="0"/>
              </a:rPr>
              <a:t> </a:t>
            </a:r>
            <a:r>
              <a:rPr sz="2000">
                <a:latin typeface="Dotum" charset="0"/>
                <a:ea typeface="Dotum" charset="0"/>
              </a:rPr>
              <a:t>있습니다.</a:t>
            </a:r>
            <a:r>
              <a:rPr sz="2000">
                <a:latin typeface="돋움" charset="0"/>
                <a:ea typeface="맑은 고딕" charset="0"/>
              </a:rPr>
              <a:t>.</a:t>
            </a:r>
            <a:endParaRPr lang="ko-KR" altLang="en-US" sz="2000">
              <a:latin typeface="돋움" charset="0"/>
              <a:ea typeface="맑은 고딕" charset="0"/>
            </a:endParaRPr>
          </a:p>
          <a:p>
            <a:pPr marL="285750" indent="-285750" latinLnBrk="0">
              <a:buFont typeface="Arial"/>
              <a:buChar char="•"/>
            </a:pPr>
            <a:r>
              <a:rPr sz="2000">
                <a:latin typeface="돋움" charset="0"/>
                <a:ea typeface="돋움" charset="0"/>
              </a:rPr>
              <a:t> 조는 조장인 육조장에서 3조인 3등륙조까지, </a:t>
            </a:r>
            <a:endParaRPr lang="ko-KR" altLang="en-US" sz="2000">
              <a:latin typeface="돋움" charset="0"/>
              <a:ea typeface="돋움" charset="0"/>
            </a:endParaRPr>
          </a:p>
          <a:p>
            <a:pPr marL="285750" indent="-285750" latinLnBrk="0">
              <a:buFont typeface="Arial"/>
              <a:buChar char="•"/>
            </a:pPr>
            <a:r>
              <a:rPr sz="2000">
                <a:latin typeface="돋움" charset="0"/>
                <a:ea typeface="돋움" charset="0"/>
              </a:rPr>
              <a:t>사는 사장인 육사장에서 2사인 2등륙사가 있습니다.</a:t>
            </a:r>
            <a:endParaRPr lang="ko-KR" altLang="en-US" sz="2000">
              <a:latin typeface="돋움" charset="0"/>
              <a:ea typeface="돋움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cap="all">
                <a:latin typeface="돋움" charset="0"/>
                <a:ea typeface="맑은 고딕" charset="0"/>
              </a:rPr>
              <a:t>(</a:t>
            </a:r>
            <a:r>
              <a:rPr cap="all">
                <a:latin typeface="돋움" charset="0"/>
                <a:ea typeface="돋움" charset="0"/>
              </a:rPr>
              <a:t>육상)자위대 계급</a:t>
            </a:r>
            <a:endParaRPr lang="ko-KR" altLang="en-US" cap="all">
              <a:latin typeface="돋움" charset="0"/>
              <a:ea typeface="돋움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 rot="0">
            <a:off x="247650" y="178117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陸上幕僚長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pic>
        <p:nvPicPr>
          <p:cNvPr id="9" name="Picture " descr="C:/Users/82106/AppData/Roaming/PolarisOffice/ETemp/7000_9157912/fImage63032141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22275" y="2209800"/>
            <a:ext cx="857885" cy="181610"/>
          </a:xfrm>
          <a:prstGeom prst="rect"/>
          <a:noFill/>
        </p:spPr>
      </p:pic>
      <p:sp>
        <p:nvSpPr>
          <p:cNvPr id="10" name="Rect 0"/>
          <p:cNvSpPr txBox="1">
            <a:spLocks/>
          </p:cNvSpPr>
          <p:nvPr/>
        </p:nvSpPr>
        <p:spPr>
          <a:xfrm rot="0">
            <a:off x="353695" y="269240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陸　将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pic>
        <p:nvPicPr>
          <p:cNvPr id="14" name="Picture " descr="C:/Users/82106/AppData/Roaming/PolarisOffice/ETemp/7000_9157912/fImage5243238467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36575" y="3066415"/>
            <a:ext cx="629285" cy="181610"/>
          </a:xfrm>
          <a:prstGeom prst="rect"/>
          <a:noFill/>
        </p:spPr>
      </p:pic>
      <p:sp>
        <p:nvSpPr>
          <p:cNvPr id="15" name="Rect 0"/>
          <p:cNvSpPr txBox="1">
            <a:spLocks/>
          </p:cNvSpPr>
          <p:nvPr/>
        </p:nvSpPr>
        <p:spPr>
          <a:xfrm rot="0">
            <a:off x="353695" y="374015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맑은 고딕" charset="0"/>
                <a:ea typeface="맑은 고딕" charset="0"/>
              </a:rPr>
              <a:t>陸将補</a:t>
            </a:r>
            <a:endParaRPr lang="ko-KR" altLang="en-US">
              <a:solidFill>
                <a:srgbClr val="212529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16" name="Picture " descr="C:/Users/82106/AppData/Roaming/PolarisOffice/ETemp/7000_9157912/fImage3943256334.g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05790" y="4067810"/>
            <a:ext cx="410210" cy="181610"/>
          </a:xfrm>
          <a:prstGeom prst="rect"/>
          <a:noFill/>
        </p:spPr>
      </p:pic>
      <p:sp>
        <p:nvSpPr>
          <p:cNvPr id="17" name="Rect 0"/>
          <p:cNvSpPr txBox="1">
            <a:spLocks/>
          </p:cNvSpPr>
          <p:nvPr/>
        </p:nvSpPr>
        <p:spPr>
          <a:xfrm rot="0">
            <a:off x="2470150" y="178244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맑은 고딕" charset="0"/>
                <a:ea typeface="맑은 고딕" charset="0"/>
              </a:rPr>
              <a:t>１等陸佐</a:t>
            </a:r>
            <a:endParaRPr lang="ko-KR" altLang="en-US">
              <a:solidFill>
                <a:srgbClr val="21252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8" name="Rect 0"/>
          <p:cNvSpPr txBox="1">
            <a:spLocks/>
          </p:cNvSpPr>
          <p:nvPr/>
        </p:nvSpPr>
        <p:spPr>
          <a:xfrm rot="0">
            <a:off x="2470150" y="269240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맑은 고딕" charset="0"/>
                <a:ea typeface="맑은 고딕" charset="0"/>
              </a:rPr>
              <a:t>２等陸佐</a:t>
            </a:r>
            <a:endParaRPr lang="ko-KR" altLang="en-US">
              <a:solidFill>
                <a:srgbClr val="21252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9" name="Rect 0"/>
          <p:cNvSpPr txBox="1">
            <a:spLocks/>
          </p:cNvSpPr>
          <p:nvPr/>
        </p:nvSpPr>
        <p:spPr>
          <a:xfrm rot="0">
            <a:off x="2470150" y="364490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맑은 고딕" charset="0"/>
                <a:ea typeface="맑은 고딕" charset="0"/>
              </a:rPr>
              <a:t>３等陸佐</a:t>
            </a:r>
            <a:endParaRPr lang="ko-KR" altLang="en-US">
              <a:solidFill>
                <a:srgbClr val="212529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0" name="Picture " descr="C:/Users/82106/AppData/Roaming/PolarisOffice/ETemp/7000_9157912/fImage6213296500.g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834640" y="2107565"/>
            <a:ext cx="438785" cy="572135"/>
          </a:xfrm>
          <a:prstGeom prst="rect"/>
          <a:noFill/>
        </p:spPr>
      </p:pic>
      <p:pic>
        <p:nvPicPr>
          <p:cNvPr id="21" name="Picture " descr="C:/Users/82106/AppData/Roaming/PolarisOffice/ETemp/7000_9157912/fImage5263309169.gif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834640" y="3037840"/>
            <a:ext cx="438785" cy="391160"/>
          </a:xfrm>
          <a:prstGeom prst="rect"/>
          <a:noFill/>
        </p:spPr>
      </p:pic>
      <p:pic>
        <p:nvPicPr>
          <p:cNvPr id="22" name="Picture " descr="C:/Users/82106/AppData/Roaming/PolarisOffice/ETemp/7000_9157912/fImage4413315724.gif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834640" y="3961765"/>
            <a:ext cx="438785" cy="391160"/>
          </a:xfrm>
          <a:prstGeom prst="rect"/>
          <a:noFill/>
        </p:spPr>
      </p:pic>
      <p:sp>
        <p:nvSpPr>
          <p:cNvPr id="23" name="Rect 0"/>
          <p:cNvSpPr txBox="1">
            <a:spLocks/>
          </p:cNvSpPr>
          <p:nvPr/>
        </p:nvSpPr>
        <p:spPr>
          <a:xfrm rot="0">
            <a:off x="4195445" y="178244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맑은 고딕" charset="0"/>
                <a:ea typeface="맑은 고딕" charset="0"/>
              </a:rPr>
              <a:t>１等陸尉</a:t>
            </a:r>
            <a:endParaRPr lang="ko-KR" altLang="en-US">
              <a:solidFill>
                <a:srgbClr val="21252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4" name="Rect 0"/>
          <p:cNvSpPr txBox="1">
            <a:spLocks/>
          </p:cNvSpPr>
          <p:nvPr/>
        </p:nvSpPr>
        <p:spPr>
          <a:xfrm rot="0">
            <a:off x="4195445" y="269240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맑은 고딕" charset="0"/>
                <a:ea typeface="맑은 고딕" charset="0"/>
              </a:rPr>
              <a:t>２等陸尉</a:t>
            </a:r>
            <a:endParaRPr lang="ko-KR" altLang="en-US">
              <a:solidFill>
                <a:srgbClr val="21252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5" name="Rect 0"/>
          <p:cNvSpPr txBox="1">
            <a:spLocks/>
          </p:cNvSpPr>
          <p:nvPr/>
        </p:nvSpPr>
        <p:spPr>
          <a:xfrm rot="0">
            <a:off x="4195445" y="364490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맑은 고딕" charset="0"/>
                <a:ea typeface="맑은 고딕" charset="0"/>
              </a:rPr>
              <a:t>３等陸</a:t>
            </a:r>
            <a:endParaRPr lang="ko-KR" altLang="en-US">
              <a:solidFill>
                <a:srgbClr val="21252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6" name="Rect 0"/>
          <p:cNvSpPr txBox="1">
            <a:spLocks/>
          </p:cNvSpPr>
          <p:nvPr/>
        </p:nvSpPr>
        <p:spPr>
          <a:xfrm rot="0">
            <a:off x="4195445" y="461835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맑은 고딕" charset="0"/>
                <a:ea typeface="맑은 고딕" charset="0"/>
              </a:rPr>
              <a:t>准陸尉</a:t>
            </a:r>
            <a:endParaRPr lang="ko-KR" altLang="en-US">
              <a:solidFill>
                <a:srgbClr val="212529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7" name="Picture " descr="C:/Users/82106/AppData/Roaming/PolarisOffice/ETemp/7000_9157912/fImage5333361478.gif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494530" y="2110105"/>
            <a:ext cx="467360" cy="524510"/>
          </a:xfrm>
          <a:prstGeom prst="rect"/>
          <a:noFill/>
        </p:spPr>
      </p:pic>
      <p:pic>
        <p:nvPicPr>
          <p:cNvPr id="28" name="Picture " descr="C:/Users/82106/AppData/Roaming/PolarisOffice/ETemp/7000_9157912/fImage5393379358.gif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494530" y="3159760"/>
            <a:ext cx="467360" cy="324485"/>
          </a:xfrm>
          <a:prstGeom prst="rect"/>
          <a:noFill/>
        </p:spPr>
      </p:pic>
      <p:pic>
        <p:nvPicPr>
          <p:cNvPr id="29" name="Picture " descr="C:/Users/82106/AppData/Roaming/PolarisOffice/ETemp/7000_9157912/fImage4003386962.gif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494530" y="4039870"/>
            <a:ext cx="467360" cy="324485"/>
          </a:xfrm>
          <a:prstGeom prst="rect"/>
          <a:noFill/>
        </p:spPr>
      </p:pic>
      <p:pic>
        <p:nvPicPr>
          <p:cNvPr id="30" name="Picture " descr="C:/Users/82106/AppData/Roaming/PolarisOffice/ETemp/7000_9157912/fImage2463394464.gif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494530" y="5074920"/>
            <a:ext cx="467360" cy="172085"/>
          </a:xfrm>
          <a:prstGeom prst="rect"/>
          <a:noFill/>
        </p:spPr>
      </p:pic>
      <p:sp>
        <p:nvSpPr>
          <p:cNvPr id="31" name="Rect 0"/>
          <p:cNvSpPr txBox="1">
            <a:spLocks/>
          </p:cNvSpPr>
          <p:nvPr/>
        </p:nvSpPr>
        <p:spPr>
          <a:xfrm rot="0">
            <a:off x="5624195" y="178244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陸曹長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32" name="Rect 0"/>
          <p:cNvSpPr txBox="1">
            <a:spLocks/>
          </p:cNvSpPr>
          <p:nvPr/>
        </p:nvSpPr>
        <p:spPr>
          <a:xfrm rot="0">
            <a:off x="5624195" y="257619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１等陸曹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33" name="Rect 0"/>
          <p:cNvSpPr txBox="1">
            <a:spLocks/>
          </p:cNvSpPr>
          <p:nvPr/>
        </p:nvSpPr>
        <p:spPr>
          <a:xfrm rot="0">
            <a:off x="5624195" y="347535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２等陸曹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34" name="Rect 0"/>
          <p:cNvSpPr txBox="1">
            <a:spLocks/>
          </p:cNvSpPr>
          <p:nvPr/>
        </p:nvSpPr>
        <p:spPr>
          <a:xfrm rot="0">
            <a:off x="5570855" y="453390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３等陸曹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pic>
        <p:nvPicPr>
          <p:cNvPr id="35" name="Picture " descr="C:/Users/82106/AppData/Roaming/PolarisOffice/ETemp/7000_9157912/fImage7853445705.gif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496050" y="1802765"/>
            <a:ext cx="353060" cy="572135"/>
          </a:xfrm>
          <a:prstGeom prst="rect"/>
          <a:noFill/>
        </p:spPr>
      </p:pic>
      <p:pic>
        <p:nvPicPr>
          <p:cNvPr id="36" name="Picture " descr="C:/Users/82106/AppData/Roaming/PolarisOffice/ETemp/7000_9157912/fImage7553458145.gif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654800" y="2663190"/>
            <a:ext cx="353060" cy="572135"/>
          </a:xfrm>
          <a:prstGeom prst="rect"/>
          <a:noFill/>
        </p:spPr>
      </p:pic>
      <p:pic>
        <p:nvPicPr>
          <p:cNvPr id="37" name="Picture " descr="C:/Users/82106/AppData/Roaming/PolarisOffice/ETemp/7000_9157912/fImage7533463281.gif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151245" y="3873500"/>
            <a:ext cx="343535" cy="572135"/>
          </a:xfrm>
          <a:prstGeom prst="rect"/>
          <a:noFill/>
        </p:spPr>
      </p:pic>
      <p:pic>
        <p:nvPicPr>
          <p:cNvPr id="38" name="Picture " descr="C:/Users/82106/AppData/Roaming/PolarisOffice/ETemp/7000_9157912/fImage7783476827.gif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043930" y="4876165"/>
            <a:ext cx="343535" cy="572135"/>
          </a:xfrm>
          <a:prstGeom prst="rect"/>
          <a:noFill/>
        </p:spPr>
      </p:pic>
      <p:sp>
        <p:nvSpPr>
          <p:cNvPr id="39" name="Rect 0"/>
          <p:cNvSpPr txBox="1">
            <a:spLocks/>
          </p:cNvSpPr>
          <p:nvPr/>
        </p:nvSpPr>
        <p:spPr>
          <a:xfrm rot="0">
            <a:off x="8089900" y="173990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陸士長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40" name="Rect 0"/>
          <p:cNvSpPr txBox="1">
            <a:spLocks/>
          </p:cNvSpPr>
          <p:nvPr/>
        </p:nvSpPr>
        <p:spPr>
          <a:xfrm rot="0">
            <a:off x="8037195" y="251269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１等陸士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41" name="Rect 0"/>
          <p:cNvSpPr txBox="1">
            <a:spLocks/>
          </p:cNvSpPr>
          <p:nvPr/>
        </p:nvSpPr>
        <p:spPr>
          <a:xfrm rot="0">
            <a:off x="8037195" y="343344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２等陸士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pic>
        <p:nvPicPr>
          <p:cNvPr id="42" name="Picture " descr="C:/Users/82106/AppData/Roaming/PolarisOffice/ETemp/7000_9157912/fImage9313519961.gif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038590" y="1777365"/>
            <a:ext cx="486410" cy="572135"/>
          </a:xfrm>
          <a:prstGeom prst="rect"/>
          <a:noFill/>
        </p:spPr>
      </p:pic>
      <p:pic>
        <p:nvPicPr>
          <p:cNvPr id="43" name="Picture " descr="C:/Users/82106/AppData/Roaming/PolarisOffice/ETemp/7000_9157912/fImage760352491.gif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992235" y="2700655"/>
            <a:ext cx="476885" cy="476885"/>
          </a:xfrm>
          <a:prstGeom prst="rect"/>
          <a:noFill/>
        </p:spPr>
      </p:pic>
      <p:pic>
        <p:nvPicPr>
          <p:cNvPr id="44" name="Picture " descr="C:/Users/82106/AppData/Roaming/PolarisOffice/ETemp/7000_9157912/fImage6083532995.gif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041765" y="3544570"/>
            <a:ext cx="486410" cy="39116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cap="all">
                <a:latin typeface="돋움" charset="0"/>
                <a:ea typeface="돋움" charset="0"/>
              </a:rPr>
              <a:t>(해상)자위대계급에 대해 알아보자</a:t>
            </a:r>
            <a:endParaRPr lang="ko-KR" altLang="en-US" cap="all">
              <a:latin typeface="돋움" charset="0"/>
              <a:ea typeface="돋움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 rot="0">
            <a:off x="4895215" y="2222500"/>
            <a:ext cx="6669405" cy="34036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just" defTabSz="508000" latinLnBrk="1">
              <a:buFontTx/>
              <a:buNone/>
            </a:pP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7" name="Rect 0"/>
          <p:cNvSpPr txBox="1">
            <a:spLocks/>
          </p:cNvSpPr>
          <p:nvPr>
            <p:ph type="obj"/>
          </p:nvPr>
        </p:nvSpPr>
        <p:spPr>
          <a:xfrm rot="0">
            <a:off x="0" y="1666875"/>
            <a:ext cx="12193270" cy="568960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endParaRPr lang="ko-KR" altLang="en-US">
              <a:latin typeface="맑은 고딕" charset="0"/>
              <a:ea typeface="맑은 고딕" charset="0"/>
            </a:endParaRPr>
          </a:p>
          <a:p>
            <a:pPr marL="285750" indent="-285750" latinLnBrk="0">
              <a:buFont typeface="Arial"/>
              <a:buChar char="•"/>
            </a:pPr>
            <a:r>
              <a:rPr>
                <a:latin typeface="돋움" charset="0"/>
                <a:ea typeface="돋움" charset="0"/>
              </a:rPr>
              <a:t>사관은 </a:t>
            </a:r>
            <a:r>
              <a:rPr>
                <a:latin typeface="돋움" charset="0"/>
                <a:ea typeface="맑은 고딕" charset="0"/>
              </a:rPr>
              <a:t>1,3</a:t>
            </a:r>
            <a:r>
              <a:rPr>
                <a:latin typeface="돋움" charset="0"/>
                <a:ea typeface="돋움" charset="0"/>
              </a:rPr>
              <a:t>등 해령이 있다. 위관은1,3등 해위,준위는 준해위가 됩니다.</a:t>
            </a:r>
            <a:endParaRPr lang="ko-KR" altLang="en-US">
              <a:latin typeface="돋움" charset="0"/>
              <a:ea typeface="돋움" charset="0"/>
            </a:endParaRPr>
          </a:p>
          <a:p>
            <a:pPr marL="285750" indent="-285750" latinLnBrk="0">
              <a:buFont typeface="Arial"/>
              <a:buChar char="•"/>
            </a:pPr>
            <a:endParaRPr lang="ko-KR" altLang="en-US">
              <a:latin typeface="맑은 고딕" charset="0"/>
              <a:ea typeface="맑은 고딕" charset="0"/>
            </a:endParaRPr>
          </a:p>
          <a:p>
            <a:pPr marL="285750" indent="-285750" latinLnBrk="0">
              <a:buFont typeface="Arial"/>
              <a:buChar char="•"/>
            </a:pPr>
            <a:endParaRPr lang="ko-KR" altLang="en-US">
              <a:latin typeface="돋움" charset="0"/>
              <a:ea typeface="맑은 고딕" charset="0"/>
            </a:endParaRPr>
          </a:p>
          <a:p>
            <a:pPr marL="285750" indent="-285750" latinLnBrk="0">
              <a:buFont typeface="Arial"/>
              <a:buChar char="•"/>
            </a:pPr>
            <a:r>
              <a:rPr>
                <a:latin typeface="돋움" charset="0"/>
                <a:ea typeface="돋움" charset="0"/>
              </a:rPr>
              <a:t>조는 해조장으로부터 3등 해조, 사는 해사장으로부터 2등 해사가 있습니다.</a:t>
            </a:r>
            <a:endParaRPr lang="ko-KR" altLang="en-US">
              <a:latin typeface="돋움" charset="0"/>
              <a:ea typeface="돋움" charset="0"/>
            </a:endParaRPr>
          </a:p>
          <a:p>
            <a:pPr marL="0" indent="0" latinLnBrk="0">
              <a:buFontTx/>
              <a:buNone/>
            </a:pP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 rot="0">
            <a:off x="2066925" y="5128895"/>
            <a:ext cx="1843405" cy="37084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cap="all">
                <a:latin typeface="돋움" charset="0"/>
                <a:ea typeface="돋움" charset="0"/>
              </a:rPr>
              <a:t>(해상)자위대 계급</a:t>
            </a:r>
            <a:endParaRPr lang="ko-KR" altLang="en-US" cap="all">
              <a:latin typeface="돋움" charset="0"/>
              <a:ea typeface="돋움" charset="0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 rot="0">
            <a:off x="501650" y="181419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海上幕僚長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9" name="Rect 0"/>
          <p:cNvSpPr txBox="1">
            <a:spLocks/>
          </p:cNvSpPr>
          <p:nvPr/>
        </p:nvSpPr>
        <p:spPr>
          <a:xfrm rot="0">
            <a:off x="501650" y="306260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海　将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10" name="Rect 0"/>
          <p:cNvSpPr txBox="1">
            <a:spLocks/>
          </p:cNvSpPr>
          <p:nvPr/>
        </p:nvSpPr>
        <p:spPr>
          <a:xfrm rot="0">
            <a:off x="2776855" y="181419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-apple-system" charset="0"/>
              </a:rPr>
              <a:t>１等海佐</a:t>
            </a:r>
            <a:endParaRPr lang="ko-KR" altLang="en-US">
              <a:solidFill>
                <a:srgbClr val="212529"/>
              </a:solidFill>
              <a:latin typeface="-apple-system" charset="0"/>
              <a:ea typeface="-apple-system" charset="0"/>
            </a:endParaRPr>
          </a:p>
        </p:txBody>
      </p:sp>
      <p:sp>
        <p:nvSpPr>
          <p:cNvPr id="11" name="Rect 0"/>
          <p:cNvSpPr txBox="1">
            <a:spLocks/>
          </p:cNvSpPr>
          <p:nvPr/>
        </p:nvSpPr>
        <p:spPr>
          <a:xfrm rot="0">
            <a:off x="501650" y="452310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海将補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12" name="Rect 0"/>
          <p:cNvSpPr txBox="1">
            <a:spLocks/>
          </p:cNvSpPr>
          <p:nvPr/>
        </p:nvSpPr>
        <p:spPr>
          <a:xfrm rot="0">
            <a:off x="2776855" y="292544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２等海佐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13" name="Rect 0"/>
          <p:cNvSpPr txBox="1">
            <a:spLocks/>
          </p:cNvSpPr>
          <p:nvPr/>
        </p:nvSpPr>
        <p:spPr>
          <a:xfrm rot="0">
            <a:off x="2776855" y="394144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３等海佐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14" name="Rect 0"/>
          <p:cNvSpPr txBox="1">
            <a:spLocks/>
          </p:cNvSpPr>
          <p:nvPr/>
        </p:nvSpPr>
        <p:spPr>
          <a:xfrm rot="0">
            <a:off x="4989195" y="181419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１等海尉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15" name="Rect 0"/>
          <p:cNvSpPr txBox="1">
            <a:spLocks/>
          </p:cNvSpPr>
          <p:nvPr/>
        </p:nvSpPr>
        <p:spPr>
          <a:xfrm rot="0">
            <a:off x="4989195" y="292544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２等海尉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16" name="Rect 0"/>
          <p:cNvSpPr txBox="1">
            <a:spLocks/>
          </p:cNvSpPr>
          <p:nvPr/>
        </p:nvSpPr>
        <p:spPr>
          <a:xfrm rot="0">
            <a:off x="4989195" y="399415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３等海尉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17" name="Rect 0"/>
          <p:cNvSpPr txBox="1">
            <a:spLocks/>
          </p:cNvSpPr>
          <p:nvPr/>
        </p:nvSpPr>
        <p:spPr>
          <a:xfrm rot="0">
            <a:off x="4935855" y="510540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准海尉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18" name="Rect 0"/>
          <p:cNvSpPr txBox="1">
            <a:spLocks/>
          </p:cNvSpPr>
          <p:nvPr/>
        </p:nvSpPr>
        <p:spPr>
          <a:xfrm rot="0">
            <a:off x="7211695" y="177165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海曹長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19" name="Rect 0"/>
          <p:cNvSpPr txBox="1">
            <a:spLocks/>
          </p:cNvSpPr>
          <p:nvPr/>
        </p:nvSpPr>
        <p:spPr>
          <a:xfrm rot="0">
            <a:off x="7158355" y="288290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１等海曹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20" name="Rect 0"/>
          <p:cNvSpPr txBox="1">
            <a:spLocks/>
          </p:cNvSpPr>
          <p:nvPr/>
        </p:nvSpPr>
        <p:spPr>
          <a:xfrm rot="0">
            <a:off x="7211695" y="387794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２等海曹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21" name="Rect 0"/>
          <p:cNvSpPr txBox="1">
            <a:spLocks/>
          </p:cNvSpPr>
          <p:nvPr/>
        </p:nvSpPr>
        <p:spPr>
          <a:xfrm rot="0">
            <a:off x="7211695" y="495744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３等海曹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22" name="Rect 0"/>
          <p:cNvSpPr txBox="1">
            <a:spLocks/>
          </p:cNvSpPr>
          <p:nvPr/>
        </p:nvSpPr>
        <p:spPr>
          <a:xfrm rot="0">
            <a:off x="9444355" y="177165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海士長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23" name="Rect 0"/>
          <p:cNvSpPr txBox="1">
            <a:spLocks/>
          </p:cNvSpPr>
          <p:nvPr/>
        </p:nvSpPr>
        <p:spPr>
          <a:xfrm rot="0">
            <a:off x="9444355" y="288290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１等海士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24" name="Rect 0"/>
          <p:cNvSpPr txBox="1">
            <a:spLocks/>
          </p:cNvSpPr>
          <p:nvPr/>
        </p:nvSpPr>
        <p:spPr>
          <a:xfrm rot="0">
            <a:off x="9444355" y="387794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２等海士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pic>
        <p:nvPicPr>
          <p:cNvPr id="25" name="Picture " descr="C:/Users/82106/AppData/Roaming/PolarisOffice/ETemp/7000_9157912/fImage15313761942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23265" y="2180590"/>
            <a:ext cx="756920" cy="352425"/>
          </a:xfrm>
          <a:prstGeom prst="rect"/>
          <a:noFill/>
        </p:spPr>
      </p:pic>
      <p:pic>
        <p:nvPicPr>
          <p:cNvPr id="26" name="Picture " descr="C:/Users/82106/AppData/Roaming/PolarisOffice/ETemp/7000_9157912/fImage14473774827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18820" y="3384550"/>
            <a:ext cx="563245" cy="301625"/>
          </a:xfrm>
          <a:prstGeom prst="rect"/>
          <a:noFill/>
        </p:spPr>
      </p:pic>
      <p:pic>
        <p:nvPicPr>
          <p:cNvPr id="27" name="Picture " descr="C:/Users/82106/AppData/Roaming/PolarisOffice/ETemp/7000_9157912/fImage14743785436.g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98195" y="3749040"/>
            <a:ext cx="410845" cy="616585"/>
          </a:xfrm>
          <a:prstGeom prst="rect"/>
          <a:noFill/>
        </p:spPr>
      </p:pic>
      <p:pic>
        <p:nvPicPr>
          <p:cNvPr id="28" name="Picture " descr="C:/Users/82106/AppData/Roaming/PolarisOffice/ETemp/7000_9157912/fImage13263792391.g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25170" y="4893310"/>
            <a:ext cx="768985" cy="365125"/>
          </a:xfrm>
          <a:prstGeom prst="rect"/>
          <a:noFill/>
        </p:spPr>
      </p:pic>
      <p:pic>
        <p:nvPicPr>
          <p:cNvPr id="29" name="Picture " descr="C:/Users/82106/AppData/Roaming/PolarisOffice/ETemp/7000_9157912/fImage8933804604.gif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 flipH="1">
            <a:off x="725805" y="5385435"/>
            <a:ext cx="553085" cy="558165"/>
          </a:xfrm>
          <a:prstGeom prst="rect"/>
          <a:noFill/>
        </p:spPr>
      </p:pic>
      <p:pic>
        <p:nvPicPr>
          <p:cNvPr id="30" name="Picture " descr="C:/Users/82106/AppData/Roaming/PolarisOffice/ETemp/7000_9157912/fImage10173813902.gif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043555" y="2183130"/>
            <a:ext cx="855980" cy="415925"/>
          </a:xfrm>
          <a:prstGeom prst="rect"/>
          <a:noFill/>
        </p:spPr>
      </p:pic>
      <p:pic>
        <p:nvPicPr>
          <p:cNvPr id="31" name="Picture " descr="C:/Users/82106/AppData/Roaming/PolarisOffice/ETemp/7000_9157912/fImage930382153.gif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004820" y="3296285"/>
            <a:ext cx="893445" cy="440055"/>
          </a:xfrm>
          <a:prstGeom prst="rect"/>
          <a:noFill/>
        </p:spPr>
      </p:pic>
      <p:pic>
        <p:nvPicPr>
          <p:cNvPr id="32" name="Picture " descr="C:/Users/82106/AppData/Roaming/PolarisOffice/ETemp/7000_9157912/fImage894383292.gif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002280" y="4314825"/>
            <a:ext cx="934085" cy="442595"/>
          </a:xfrm>
          <a:prstGeom prst="rect"/>
          <a:noFill/>
        </p:spPr>
      </p:pic>
      <p:pic>
        <p:nvPicPr>
          <p:cNvPr id="33" name="Picture " descr="C:/Users/82106/AppData/Roaming/PolarisOffice/ETemp/7000_9157912/fImage8373842382.gif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118735" y="2142490"/>
            <a:ext cx="819785" cy="372110"/>
          </a:xfrm>
          <a:prstGeom prst="rect"/>
          <a:noFill/>
        </p:spPr>
      </p:pic>
      <p:pic>
        <p:nvPicPr>
          <p:cNvPr id="34" name="Picture " descr="C:/Users/82106/AppData/Roaming/PolarisOffice/ETemp/7000_9157912/fImage7983857421.gif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166995" y="3381375"/>
            <a:ext cx="925830" cy="443865"/>
          </a:xfrm>
          <a:prstGeom prst="rect"/>
          <a:noFill/>
        </p:spPr>
      </p:pic>
      <p:pic>
        <p:nvPicPr>
          <p:cNvPr id="35" name="Picture " descr="C:/Users/82106/AppData/Roaming/PolarisOffice/ETemp/7000_9157912/fImage7233868716.gif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113655" y="4358640"/>
            <a:ext cx="967740" cy="433705"/>
          </a:xfrm>
          <a:prstGeom prst="rect"/>
          <a:noFill/>
        </p:spPr>
      </p:pic>
      <p:pic>
        <p:nvPicPr>
          <p:cNvPr id="36" name="Picture " descr="C:/Users/82106/AppData/Roaming/PolarisOffice/ETemp/7000_9157912/fImage6973879718.gif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050790" y="5473700"/>
            <a:ext cx="819785" cy="391160"/>
          </a:xfrm>
          <a:prstGeom prst="rect"/>
          <a:noFill/>
        </p:spPr>
      </p:pic>
      <p:pic>
        <p:nvPicPr>
          <p:cNvPr id="37" name="Picture " descr="C:/Users/82106/AppData/Roaming/PolarisOffice/ETemp/7000_9157912/fImage10233889895.gif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 flipH="1">
            <a:off x="7576185" y="2085975"/>
            <a:ext cx="326390" cy="528955"/>
          </a:xfrm>
          <a:prstGeom prst="rect"/>
          <a:noFill/>
        </p:spPr>
      </p:pic>
      <p:pic>
        <p:nvPicPr>
          <p:cNvPr id="38" name="Picture " descr="C:/Users/82106/AppData/Roaming/PolarisOffice/ETemp/7000_9157912/fImage10093895447.gif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618095" y="3228975"/>
            <a:ext cx="365125" cy="575945"/>
          </a:xfrm>
          <a:prstGeom prst="rect"/>
          <a:noFill/>
        </p:spPr>
      </p:pic>
      <p:pic>
        <p:nvPicPr>
          <p:cNvPr id="39" name="Picture " descr="C:/Users/82106/AppData/Roaming/PolarisOffice/ETemp/7000_9157912/fImage8563901726.gif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596505" y="4314190"/>
            <a:ext cx="381635" cy="532130"/>
          </a:xfrm>
          <a:prstGeom prst="rect"/>
          <a:noFill/>
        </p:spPr>
      </p:pic>
      <p:pic>
        <p:nvPicPr>
          <p:cNvPr id="40" name="Picture " descr="C:/Users/82106/AppData/Roaming/PolarisOffice/ETemp/7000_9157912/fImage7243914771.gif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606665" y="5427345"/>
            <a:ext cx="362585" cy="438785"/>
          </a:xfrm>
          <a:prstGeom prst="rect"/>
          <a:noFill/>
        </p:spPr>
      </p:pic>
      <p:pic>
        <p:nvPicPr>
          <p:cNvPr id="41" name="Picture " descr="C:/Users/82106/AppData/Roaming/PolarisOffice/ETemp/7000_9157912/fImage7113921538.gif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667875" y="2239645"/>
            <a:ext cx="486410" cy="572135"/>
          </a:xfrm>
          <a:prstGeom prst="rect"/>
          <a:noFill/>
        </p:spPr>
      </p:pic>
      <p:pic>
        <p:nvPicPr>
          <p:cNvPr id="42" name="Picture " descr="C:/Users/82106/AppData/Roaming/PolarisOffice/ETemp/7000_9157912/fImage6303931869.gif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707880" y="3221990"/>
            <a:ext cx="516890" cy="516890"/>
          </a:xfrm>
          <a:prstGeom prst="rect"/>
          <a:noFill/>
        </p:spPr>
      </p:pic>
      <p:pic>
        <p:nvPicPr>
          <p:cNvPr id="43" name="Picture " descr="C:/Users/82106/AppData/Roaming/PolarisOffice/ETemp/7000_9157912/fImage5203949912.gif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668510" y="4249420"/>
            <a:ext cx="486410" cy="39116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cap="all">
                <a:latin typeface="돋움" charset="0"/>
                <a:ea typeface="돋움" charset="0"/>
              </a:rPr>
              <a:t>(항공) 자위대 계급에 대해 알아보자</a:t>
            </a:r>
            <a:endParaRPr lang="ko-KR" altLang="en-US" cap="all">
              <a:latin typeface="돋움" charset="0"/>
              <a:ea typeface="돋움" charset="0"/>
            </a:endParaRPr>
          </a:p>
        </p:txBody>
      </p:sp>
      <p:sp>
        <p:nvSpPr>
          <p:cNvPr id="11" name="Rect 0"/>
          <p:cNvSpPr>
            <a:spLocks/>
          </p:cNvSpPr>
          <p:nvPr/>
        </p:nvSpPr>
        <p:spPr>
          <a:xfrm rot="0">
            <a:off x="784860" y="1846580"/>
            <a:ext cx="10355580" cy="358902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endParaRPr lang="ko-KR" altLang="en-US" i="0" b="0">
              <a:solidFill>
                <a:srgbClr val="000000"/>
              </a:solidFill>
              <a:latin typeface="ヒラギノ角ゴ Pro W3" charset="0"/>
              <a:ea typeface="맑은 고딕" charset="0"/>
            </a:endParaRPr>
          </a:p>
          <a:p>
            <a:pPr marL="228600" indent="-228600" latinLnBrk="0">
              <a:buFont typeface="Arial"/>
              <a:buChar char="•"/>
            </a:pPr>
            <a:r>
              <a:rPr i="0" b="0">
                <a:solidFill>
                  <a:srgbClr val="000000"/>
                </a:solidFill>
                <a:latin typeface="ヒラギノ角ゴ Pro W3" charset="0"/>
                <a:ea typeface="맑은 고딕" charset="0"/>
              </a:rPr>
              <a:t>사관은 1등 공령에서 3등 공령이 있습니다. 위관은 1등 공위에서 3등 공위, 준위는 준공위가 됩니다. </a:t>
            </a:r>
            <a:endParaRPr lang="ko-KR" altLang="en-US" i="0" b="0">
              <a:solidFill>
                <a:srgbClr val="000000"/>
              </a:solidFill>
              <a:latin typeface="ヒラギノ角ゴ Pro W3" charset="0"/>
              <a:ea typeface="맑은 고딕" charset="0"/>
            </a:endParaRPr>
          </a:p>
          <a:p>
            <a:pPr marL="228600" indent="-228600" latinLnBrk="0">
              <a:buFont typeface="Arial"/>
              <a:buChar char="•"/>
            </a:pPr>
            <a:endParaRPr lang="ko-KR" altLang="en-US">
              <a:solidFill>
                <a:srgbClr val="000000"/>
              </a:solidFill>
              <a:latin typeface="ヒラギノ角ゴ Pro W3" charset="0"/>
              <a:ea typeface="맑은 고딕" charset="0"/>
            </a:endParaRPr>
          </a:p>
          <a:p>
            <a:pPr marL="228600" indent="-228600" latinLnBrk="0">
              <a:buFont typeface="Arial"/>
              <a:buChar char="•"/>
            </a:pPr>
            <a:endParaRPr lang="ko-KR" altLang="en-US">
              <a:solidFill>
                <a:srgbClr val="000000"/>
              </a:solidFill>
              <a:latin typeface="ヒラギノ角ゴ Pro W3" charset="0"/>
              <a:ea typeface="맑은 고딕" charset="0"/>
            </a:endParaRPr>
          </a:p>
          <a:p>
            <a:pPr marL="228600" indent="-228600" latinLnBrk="0">
              <a:buFont typeface="Arial"/>
              <a:buChar char="•"/>
            </a:pPr>
            <a:r>
              <a:rPr i="0" b="0">
                <a:solidFill>
                  <a:srgbClr val="000000"/>
                </a:solidFill>
                <a:latin typeface="ヒラギノ角ゴ Pro W3" charset="0"/>
                <a:ea typeface="맑은 고딕" charset="0"/>
              </a:rPr>
              <a:t>조는 공조장으로부터 3등 공조, 사는 공사장으로부터 2등 공사가 있습니다.</a:t>
            </a:r>
            <a:endParaRPr lang="ko-KR" altLang="en-US" i="0" b="0">
              <a:solidFill>
                <a:srgbClr val="000000"/>
              </a:solidFill>
              <a:latin typeface="ヒラギノ角ゴ Pro W3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ctrTitle"/>
          </p:nvPr>
        </p:nvSpPr>
        <p:spPr>
          <a:xfrm rot="0">
            <a:off x="914400" y="2130425"/>
            <a:ext cx="7871460" cy="147129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lang="ko-KR" altLang="en-US" sz="4400">
                <a:solidFill>
                  <a:schemeClr val="tx1"/>
                </a:solidFill>
                <a:latin typeface="돋움" charset="0"/>
                <a:ea typeface="돋움" charset="0"/>
              </a:rPr>
              <a:t>일본 군대의 군사체계</a:t>
            </a:r>
            <a:endParaRPr lang="ko-KR" altLang="en-US" sz="4400">
              <a:solidFill>
                <a:schemeClr val="tx1"/>
              </a:solidFill>
              <a:latin typeface="돋움" charset="0"/>
              <a:ea typeface="돋움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cap="all">
                <a:latin typeface="돋움" charset="0"/>
                <a:ea typeface="돋움" charset="0"/>
              </a:rPr>
              <a:t>(항공) 자위대 계급</a:t>
            </a:r>
            <a:endParaRPr lang="ko-KR" altLang="en-US" cap="all">
              <a:latin typeface="돋움" charset="0"/>
              <a:ea typeface="돋움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 rot="0">
            <a:off x="480695" y="193040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航空幕僚長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 rot="0">
            <a:off x="480695" y="324294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空　将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/>
        </p:nvSpPr>
        <p:spPr>
          <a:xfrm rot="0">
            <a:off x="427355" y="455485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空将補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 rot="0">
            <a:off x="3052445" y="193040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１等空佐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 rot="0">
            <a:off x="3052445" y="313690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２等空佐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9" name="Rect 0"/>
          <p:cNvSpPr txBox="1">
            <a:spLocks/>
          </p:cNvSpPr>
          <p:nvPr/>
        </p:nvSpPr>
        <p:spPr>
          <a:xfrm rot="0">
            <a:off x="3052445" y="455485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３等空佐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10" name="Rect 0"/>
          <p:cNvSpPr txBox="1">
            <a:spLocks/>
          </p:cNvSpPr>
          <p:nvPr/>
        </p:nvSpPr>
        <p:spPr>
          <a:xfrm rot="0">
            <a:off x="5295900" y="193040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１等空尉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11" name="Rect 0"/>
          <p:cNvSpPr txBox="1">
            <a:spLocks/>
          </p:cNvSpPr>
          <p:nvPr/>
        </p:nvSpPr>
        <p:spPr>
          <a:xfrm rot="0">
            <a:off x="5348605" y="313690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２等空尉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12" name="Rect 0"/>
          <p:cNvSpPr txBox="1">
            <a:spLocks/>
          </p:cNvSpPr>
          <p:nvPr/>
        </p:nvSpPr>
        <p:spPr>
          <a:xfrm rot="0">
            <a:off x="5348605" y="455485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３等空尉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13" name="Rect 0"/>
          <p:cNvSpPr txBox="1">
            <a:spLocks/>
          </p:cNvSpPr>
          <p:nvPr/>
        </p:nvSpPr>
        <p:spPr>
          <a:xfrm rot="0">
            <a:off x="5295900" y="565594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准空尉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14" name="Rect 0"/>
          <p:cNvSpPr txBox="1">
            <a:spLocks/>
          </p:cNvSpPr>
          <p:nvPr/>
        </p:nvSpPr>
        <p:spPr>
          <a:xfrm rot="0">
            <a:off x="7634605" y="193040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空曹長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15" name="Rect 0"/>
          <p:cNvSpPr txBox="1">
            <a:spLocks/>
          </p:cNvSpPr>
          <p:nvPr/>
        </p:nvSpPr>
        <p:spPr>
          <a:xfrm rot="0">
            <a:off x="7634605" y="309435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１等空曹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16" name="Rect 0"/>
          <p:cNvSpPr txBox="1">
            <a:spLocks/>
          </p:cNvSpPr>
          <p:nvPr/>
        </p:nvSpPr>
        <p:spPr>
          <a:xfrm rot="0">
            <a:off x="7592695" y="451294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２等空曹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17" name="Rect 0"/>
          <p:cNvSpPr txBox="1">
            <a:spLocks/>
          </p:cNvSpPr>
          <p:nvPr/>
        </p:nvSpPr>
        <p:spPr>
          <a:xfrm rot="0">
            <a:off x="7592695" y="565594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３等空曹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18" name="Rect 0"/>
          <p:cNvSpPr txBox="1">
            <a:spLocks/>
          </p:cNvSpPr>
          <p:nvPr/>
        </p:nvSpPr>
        <p:spPr>
          <a:xfrm rot="0">
            <a:off x="9783445" y="184594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空士長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19" name="Rect 0"/>
          <p:cNvSpPr txBox="1">
            <a:spLocks/>
          </p:cNvSpPr>
          <p:nvPr/>
        </p:nvSpPr>
        <p:spPr>
          <a:xfrm rot="0">
            <a:off x="9783445" y="3052445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１等空士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sp>
        <p:nvSpPr>
          <p:cNvPr id="20" name="Rect 0"/>
          <p:cNvSpPr txBox="1">
            <a:spLocks/>
          </p:cNvSpPr>
          <p:nvPr/>
        </p:nvSpPr>
        <p:spPr>
          <a:xfrm rot="0">
            <a:off x="9783445" y="437515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>
                <a:solidFill>
                  <a:srgbClr val="212529"/>
                </a:solidFill>
                <a:latin typeface="-apple-system" charset="0"/>
                <a:ea typeface="맑은 고딕" charset="0"/>
              </a:rPr>
              <a:t>２等空士</a:t>
            </a:r>
            <a:endParaRPr lang="ko-KR" altLang="en-US">
              <a:solidFill>
                <a:srgbClr val="212529"/>
              </a:solidFill>
              <a:latin typeface="-apple-system" charset="0"/>
              <a:ea typeface="맑은 고딕" charset="0"/>
            </a:endParaRPr>
          </a:p>
        </p:txBody>
      </p:sp>
      <p:pic>
        <p:nvPicPr>
          <p:cNvPr id="21" name="Picture " descr="C:/Users/82106/AppData/Roaming/PolarisOffice/ETemp/7000_9157912/fImage8004155667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57225" y="2471420"/>
            <a:ext cx="857885" cy="181610"/>
          </a:xfrm>
          <a:prstGeom prst="rect"/>
          <a:noFill/>
        </p:spPr>
      </p:pic>
      <p:pic>
        <p:nvPicPr>
          <p:cNvPr id="22" name="Picture " descr="C:/Users/82106/AppData/Roaming/PolarisOffice/ETemp/7000_9157912/fImage6264166299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65785" y="3688715"/>
            <a:ext cx="629285" cy="181610"/>
          </a:xfrm>
          <a:prstGeom prst="rect"/>
          <a:noFill/>
        </p:spPr>
      </p:pic>
      <p:pic>
        <p:nvPicPr>
          <p:cNvPr id="23" name="Picture " descr="C:/Users/82106/AppData/Roaming/PolarisOffice/ETemp/7000_9157912/fImage4524177035.g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78815" y="5000625"/>
            <a:ext cx="410210" cy="181610"/>
          </a:xfrm>
          <a:prstGeom prst="rect"/>
          <a:noFill/>
        </p:spPr>
      </p:pic>
      <p:pic>
        <p:nvPicPr>
          <p:cNvPr id="24" name="Picture " descr="C:/Users/82106/AppData/Roaming/PolarisOffice/ETemp/7000_9157912/fImage7844189894.g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350260" y="2303145"/>
            <a:ext cx="438785" cy="572135"/>
          </a:xfrm>
          <a:prstGeom prst="rect"/>
          <a:noFill/>
        </p:spPr>
      </p:pic>
      <p:pic>
        <p:nvPicPr>
          <p:cNvPr id="25" name="Picture " descr="C:/Users/82106/AppData/Roaming/PolarisOffice/ETemp/7000_9157912/fImage6244198703.gif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350260" y="3504565"/>
            <a:ext cx="438785" cy="391160"/>
          </a:xfrm>
          <a:prstGeom prst="rect"/>
          <a:noFill/>
        </p:spPr>
      </p:pic>
      <p:pic>
        <p:nvPicPr>
          <p:cNvPr id="26" name="Picture " descr="C:/Users/82106/AppData/Roaming/PolarisOffice/ETemp/7000_9157912/fImage5024203811.gif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350260" y="4926330"/>
            <a:ext cx="438785" cy="391160"/>
          </a:xfrm>
          <a:prstGeom prst="rect"/>
          <a:noFill/>
        </p:spPr>
      </p:pic>
      <p:pic>
        <p:nvPicPr>
          <p:cNvPr id="27" name="Picture " descr="C:/Users/82106/AppData/Roaming/PolarisOffice/ETemp/7000_9157912/fImage7434211322.gif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625465" y="2303145"/>
            <a:ext cx="467360" cy="524510"/>
          </a:xfrm>
          <a:prstGeom prst="rect"/>
          <a:noFill/>
        </p:spPr>
      </p:pic>
      <p:pic>
        <p:nvPicPr>
          <p:cNvPr id="28" name="Picture " descr="C:/Users/82106/AppData/Roaming/PolarisOffice/ETemp/7000_9157912/fImage541422333.gif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629275" y="3368675"/>
            <a:ext cx="467360" cy="324485"/>
          </a:xfrm>
          <a:prstGeom prst="rect"/>
          <a:noFill/>
        </p:spPr>
      </p:pic>
      <p:pic>
        <p:nvPicPr>
          <p:cNvPr id="29" name="Picture " descr="C:/Users/82106/AppData/Roaming/PolarisOffice/ETemp/7000_9157912/fImage4134237673.gif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629275" y="4885690"/>
            <a:ext cx="467360" cy="324485"/>
          </a:xfrm>
          <a:prstGeom prst="rect"/>
          <a:noFill/>
        </p:spPr>
      </p:pic>
      <p:pic>
        <p:nvPicPr>
          <p:cNvPr id="30" name="Picture " descr="C:/Users/82106/AppData/Roaming/PolarisOffice/ETemp/7000_9157912/fImage2564244664.gif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513705" y="6029325"/>
            <a:ext cx="467360" cy="172085"/>
          </a:xfrm>
          <a:prstGeom prst="rect"/>
          <a:noFill/>
        </p:spPr>
      </p:pic>
      <p:pic>
        <p:nvPicPr>
          <p:cNvPr id="31" name="Picture " descr="C:/Users/82106/AppData/Roaming/PolarisOffice/ETemp/7000_9157912/fImage8084255141.gif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922895" y="2275840"/>
            <a:ext cx="353060" cy="572135"/>
          </a:xfrm>
          <a:prstGeom prst="rect"/>
          <a:noFill/>
        </p:spPr>
      </p:pic>
      <p:pic>
        <p:nvPicPr>
          <p:cNvPr id="32" name="Picture " descr="C:/Users/82106/AppData/Roaming/PolarisOffice/ETemp/7000_9157912/fImage8394267711.gif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962265" y="3467100"/>
            <a:ext cx="353060" cy="572135"/>
          </a:xfrm>
          <a:prstGeom prst="rect"/>
          <a:noFill/>
        </p:spPr>
      </p:pic>
      <p:pic>
        <p:nvPicPr>
          <p:cNvPr id="33" name="Picture " descr="C:/Users/82106/AppData/Roaming/PolarisOffice/ETemp/7000_9157912/fImage8244278253.gif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877175" y="4931410"/>
            <a:ext cx="343535" cy="572135"/>
          </a:xfrm>
          <a:prstGeom prst="rect"/>
          <a:noFill/>
        </p:spPr>
      </p:pic>
      <p:pic>
        <p:nvPicPr>
          <p:cNvPr id="34" name="Picture " descr="C:/Users/82106/AppData/Roaming/PolarisOffice/ETemp/7000_9157912/fImage8564286868.gif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883525" y="5966460"/>
            <a:ext cx="343535" cy="572135"/>
          </a:xfrm>
          <a:prstGeom prst="rect"/>
          <a:noFill/>
        </p:spPr>
      </p:pic>
      <p:pic>
        <p:nvPicPr>
          <p:cNvPr id="35" name="Picture " descr="C:/Users/82106/AppData/Roaming/PolarisOffice/ETemp/7000_9157912/fImage10224295547.gif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001250" y="2339340"/>
            <a:ext cx="486410" cy="572135"/>
          </a:xfrm>
          <a:prstGeom prst="rect"/>
          <a:noFill/>
        </p:spPr>
      </p:pic>
      <p:pic>
        <p:nvPicPr>
          <p:cNvPr id="36" name="Picture " descr="C:/Users/82106/AppData/Roaming/PolarisOffice/ETemp/7000_9157912/fImage8814307644.gif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062210" y="3477260"/>
            <a:ext cx="430530" cy="430530"/>
          </a:xfrm>
          <a:prstGeom prst="rect"/>
          <a:noFill/>
        </p:spPr>
      </p:pic>
      <p:pic>
        <p:nvPicPr>
          <p:cNvPr id="37" name="Picture " descr="C:/Users/82106/AppData/Roaming/PolarisOffice/ETemp/7000_9157912/fImage6764312662.gif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001250" y="4846955"/>
            <a:ext cx="486410" cy="39116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cap="all">
                <a:latin typeface="돋움" charset="0"/>
                <a:ea typeface="돋움" charset="0"/>
              </a:rPr>
              <a:t>일본자위대 계급 영상</a:t>
            </a:r>
            <a:endParaRPr lang="ko-KR" altLang="en-US" cap="all">
              <a:latin typeface="돋움" charset="0"/>
              <a:ea typeface="돋움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latinLnBrk="0">
              <a:buFont typeface="Arial"/>
              <a:buChar char="•"/>
            </a:pPr>
            <a:endParaRPr lang="ko-KR" altLang="en-US">
              <a:latin typeface="돋움" charset="0"/>
              <a:ea typeface="돋움" charset="0"/>
            </a:endParaRPr>
          </a:p>
          <a:p>
            <a:pPr marL="342900" indent="-342900" latinLnBrk="0">
              <a:buFontTx/>
              <a:buNone/>
            </a:pPr>
            <a:endParaRPr lang="ko-KR" altLang="en-US">
              <a:latin typeface="맑은 고딕" charset="0"/>
              <a:ea typeface="맑은 고딕" charset="0"/>
            </a:endParaRPr>
          </a:p>
          <a:p>
            <a:pPr marL="342900" indent="-342900" latinLnBrk="0">
              <a:buFont typeface="Arial"/>
              <a:buChar char="•"/>
            </a:pPr>
            <a:endParaRPr lang="ko-KR" altLang="en-US" sz="3200">
              <a:latin typeface="돋움" charset="0"/>
              <a:ea typeface="돋움" charset="0"/>
            </a:endParaRPr>
          </a:p>
          <a:p>
            <a:pPr marL="342900" indent="-342900" latinLnBrk="0">
              <a:buFont typeface="Arial"/>
              <a:buChar char="•"/>
            </a:pPr>
            <a:endParaRPr lang="ko-KR" altLang="en-US" sz="3200">
              <a:latin typeface="돋움" charset="0"/>
              <a:ea typeface="돋움" charset="0"/>
            </a:endParaRPr>
          </a:p>
          <a:p>
            <a:pPr marL="342900" indent="-342900" latinLnBrk="0">
              <a:buFontTx/>
              <a:buNone/>
            </a:pPr>
            <a:endParaRPr lang="ko-KR" altLang="en-US" sz="1000" u="sng">
              <a:solidFill>
                <a:srgbClr val="0563C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 rot="0">
            <a:off x="4724400" y="3200400"/>
            <a:ext cx="27438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latinLnBrk="0">
              <a:buFontTx/>
              <a:buNone/>
            </a:pPr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 rot="0">
            <a:off x="612775" y="2327275"/>
            <a:ext cx="10416540" cy="131381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285750" indent="-28575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  <a:hlinkClick r:id="rId2"/>
              </a:rPr>
              <a:t>Https://youtu.be/Ym7ga8ZdZZk</a:t>
            </a:r>
            <a:r>
              <a:rPr>
                <a:latin typeface="맑은 고딕" charset="0"/>
                <a:ea typeface="맑은 고딕" charset="0"/>
              </a:rPr>
              <a:t>  (육상)   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285750" indent="-28575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  <a:hlinkClick r:id="rId3"/>
              </a:rPr>
              <a:t>https://youtu.be/shjp-blBsMA</a:t>
            </a:r>
            <a:r>
              <a:rPr>
                <a:latin typeface="맑은 고딕" charset="0"/>
                <a:ea typeface="맑은 고딕" charset="0"/>
              </a:rPr>
              <a:t>        (해상)</a:t>
            </a:r>
            <a:endParaRPr lang="ko-KR" altLang="en-US">
              <a:latin typeface="맑은 고딕" charset="0"/>
              <a:ea typeface="맑은 고딕" charset="0"/>
            </a:endParaRPr>
          </a:p>
          <a:p>
            <a:pPr marL="285750" indent="-285750" latinLnBrk="0">
              <a:buFont typeface="Arial"/>
              <a:buChar char="•"/>
            </a:pPr>
            <a:r>
              <a:rPr>
                <a:latin typeface="맑은 고딕" charset="0"/>
                <a:ea typeface="맑은 고딕" charset="0"/>
                <a:hlinkClick r:id="rId4"/>
              </a:rPr>
              <a:t>https://youtu.be/S-HHEwgnnn8</a:t>
            </a:r>
            <a:r>
              <a:rPr>
                <a:latin typeface="맑은 고딕" charset="0"/>
                <a:ea typeface="맑은 고딕" charset="0"/>
              </a:rPr>
              <a:t>    (한공)</a:t>
            </a:r>
            <a:endParaRPr lang="ko-KR" altLang="en-US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ctrTitle"/>
          </p:nvPr>
        </p:nvSpPr>
        <p:spPr>
          <a:xfrm rot="0">
            <a:off x="1149985" y="2130425"/>
            <a:ext cx="7871460" cy="147129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4400">
                <a:solidFill>
                  <a:schemeClr val="tx1"/>
                </a:solidFill>
                <a:latin typeface="돋움" charset="0"/>
                <a:ea typeface="돋움" charset="0"/>
              </a:rPr>
              <a:t>일본군(자위대)의 </a:t>
            </a:r>
            <a:r>
              <a:rPr sz="4400">
                <a:latin typeface="돋움" charset="0"/>
                <a:ea typeface="돋움" charset="0"/>
              </a:rPr>
              <a:t>군</a:t>
            </a:r>
            <a:r>
              <a:rPr sz="4400">
                <a:solidFill>
                  <a:schemeClr val="tx1"/>
                </a:solidFill>
                <a:latin typeface="돋움" charset="0"/>
                <a:ea typeface="돋움" charset="0"/>
              </a:rPr>
              <a:t>사력</a:t>
            </a:r>
            <a:endParaRPr lang="ko-KR" altLang="en-US" sz="4400">
              <a:solidFill>
                <a:schemeClr val="tx1"/>
              </a:solidFill>
              <a:latin typeface="돋움" charset="0"/>
              <a:ea typeface="돋움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 rot="0">
            <a:off x="8051165" y="4974590"/>
            <a:ext cx="230695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rtl="0" algn="l" defTabSz="914400" eaLnBrk="1" latinLnBrk="0" hangingPunct="1">
              <a:buFontTx/>
              <a:buNone/>
            </a:pPr>
            <a:r>
              <a:rPr sz="900">
                <a:latin typeface="맑은 고딕" charset="0"/>
                <a:ea typeface="맑은 고딕" charset="0"/>
              </a:rPr>
              <a:t>일본어일본문학</a:t>
            </a:r>
            <a:endParaRPr lang="ko-KR" altLang="en-US" sz="900">
              <a:latin typeface="맑은 고딕" charset="0"/>
              <a:ea typeface="맑은 고딕" charset="0"/>
            </a:endParaRPr>
          </a:p>
          <a:p>
            <a:pPr marL="0" indent="0" rtl="0" algn="l" defTabSz="914400" eaLnBrk="1" latinLnBrk="0" hangingPunct="1">
              <a:buFontTx/>
              <a:buNone/>
            </a:pPr>
            <a:r>
              <a:rPr sz="900">
                <a:latin typeface="맑은 고딕" charset="0"/>
                <a:ea typeface="맑은 고딕" charset="0"/>
              </a:rPr>
              <a:t>  이현오22201912</a:t>
            </a:r>
            <a:endParaRPr lang="ko-KR" altLang="en-US" sz="9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4400">
                <a:latin typeface="돋움" charset="0"/>
                <a:ea typeface="돋움" charset="0"/>
              </a:rPr>
              <a:t>목차</a:t>
            </a:r>
            <a:endParaRPr lang="ko-KR" altLang="en-US" sz="4400">
              <a:latin typeface="돋움" charset="0"/>
              <a:ea typeface="돋움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rtl="0" algn="l" defTabSz="914400" eaLnBrk="1" latinLnBrk="0" hangingPunct="1">
              <a:buFont typeface="Arial"/>
              <a:buChar char="•"/>
            </a:pPr>
            <a:r>
              <a:rPr sz="2800">
                <a:latin typeface="돋움" charset="0"/>
                <a:ea typeface="돋움" charset="0"/>
              </a:rPr>
              <a:t>1. 자위대에 대하여</a:t>
            </a:r>
            <a:endParaRPr lang="ko-KR" altLang="en-US" sz="2800">
              <a:latin typeface="돋움" charset="0"/>
              <a:ea typeface="돋움" charset="0"/>
            </a:endParaRPr>
          </a:p>
          <a:p>
            <a:pPr marL="0" indent="0" rtl="0" algn="l" defTabSz="914400" eaLnBrk="1" latinLnBrk="0" hangingPunct="1">
              <a:buFont typeface="Arial"/>
              <a:buChar char="•"/>
            </a:pPr>
            <a:r>
              <a:rPr sz="2800">
                <a:latin typeface="돋움" charset="0"/>
                <a:ea typeface="돋움" charset="0"/>
              </a:rPr>
              <a:t>2. 일본국 헌법 제9조</a:t>
            </a:r>
            <a:endParaRPr lang="ko-KR" altLang="en-US" sz="2800">
              <a:latin typeface="돋움" charset="0"/>
              <a:ea typeface="돋움" charset="0"/>
            </a:endParaRPr>
          </a:p>
          <a:p>
            <a:pPr marL="0" indent="0" rtl="0" algn="l" defTabSz="914400" eaLnBrk="1" latinLnBrk="0" hangingPunct="1">
              <a:buFont typeface="Arial"/>
              <a:buChar char="•"/>
            </a:pPr>
            <a:r>
              <a:rPr sz="2800">
                <a:latin typeface="돋움" charset="0"/>
                <a:ea typeface="돋움" charset="0"/>
              </a:rPr>
              <a:t>3. 일본군(자위대)의 군사력 순위</a:t>
            </a:r>
            <a:endParaRPr lang="ko-KR" altLang="en-US" sz="2800">
              <a:latin typeface="돋움" charset="0"/>
              <a:ea typeface="돋움" charset="0"/>
            </a:endParaRPr>
          </a:p>
          <a:p>
            <a:pPr marL="0" indent="0" rtl="0" algn="l" defTabSz="914400" eaLnBrk="1" latinLnBrk="0" hangingPunct="1">
              <a:buFont typeface="Arial"/>
              <a:buChar char="•"/>
            </a:pPr>
            <a:r>
              <a:rPr sz="2800">
                <a:latin typeface="돋움" charset="0"/>
                <a:ea typeface="돋움" charset="0"/>
              </a:rPr>
              <a:t>4. 병력</a:t>
            </a:r>
            <a:endParaRPr lang="ko-KR" altLang="en-US" sz="2800">
              <a:latin typeface="돋움" charset="0"/>
              <a:ea typeface="돋움" charset="0"/>
            </a:endParaRPr>
          </a:p>
          <a:p>
            <a:pPr marL="0" indent="0" rtl="0" algn="l" defTabSz="914400" eaLnBrk="1" latinLnBrk="0" hangingPunct="1">
              <a:buFontTx/>
              <a:buNone/>
            </a:pPr>
            <a:r>
              <a:rPr sz="2800">
                <a:latin typeface="돋움" charset="0"/>
                <a:ea typeface="돋움" charset="0"/>
              </a:rPr>
              <a:t>    4-1국군과 비교</a:t>
            </a:r>
            <a:endParaRPr lang="ko-KR" altLang="en-US" sz="2800">
              <a:latin typeface="돋움" charset="0"/>
              <a:ea typeface="돋움" charset="0"/>
            </a:endParaRPr>
          </a:p>
          <a:p>
            <a:pPr marL="0" indent="0" rtl="0" algn="l" defTabSz="914400" eaLnBrk="1" latinLnBrk="0" hangingPunct="1">
              <a:buFont typeface="Arial"/>
              <a:buChar char="•"/>
            </a:pPr>
            <a:r>
              <a:rPr sz="2800">
                <a:latin typeface="돋움" charset="0"/>
                <a:ea typeface="돋움" charset="0"/>
              </a:rPr>
              <a:t>5. 예산</a:t>
            </a:r>
            <a:endParaRPr lang="ko-KR" altLang="en-US" sz="2800">
              <a:latin typeface="돋움" charset="0"/>
              <a:ea typeface="돋움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4400">
                <a:latin typeface="돋움" charset="0"/>
                <a:ea typeface="돋움" charset="0"/>
              </a:rPr>
              <a:t>일본 자위대</a:t>
            </a:r>
            <a:endParaRPr lang="ko-KR" altLang="en-US" sz="4400">
              <a:latin typeface="돋움" charset="0"/>
              <a:ea typeface="돋움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 rot="0">
            <a:off x="937260" y="3019425"/>
            <a:ext cx="9714230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3200">
                <a:latin typeface="맑은 고딕" charset="0"/>
                <a:ea typeface="맑은 고딕" charset="0"/>
              </a:rPr>
              <a:t>자신을 방어하기 위해 만든 집단</a:t>
            </a:r>
            <a:endParaRPr lang="ko-KR" altLang="en-US" sz="32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4400">
                <a:latin typeface="돋움" charset="0"/>
                <a:ea typeface="돋움" charset="0"/>
              </a:rPr>
              <a:t>일본국 헌법 제 9조</a:t>
            </a:r>
            <a:endParaRPr lang="ko-KR" altLang="en-US" sz="4400">
              <a:latin typeface="돋움" charset="0"/>
              <a:ea typeface="돋움" charset="0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 rot="0">
            <a:off x="212725" y="1828800"/>
            <a:ext cx="5050155" cy="363220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rtl="0" algn="l" defTabSz="914400" eaLnBrk="1" latinLnBrk="0" hangingPunct="1">
              <a:buFontTx/>
              <a:buNone/>
            </a:pPr>
            <a:r>
              <a:rPr sz="2300" b="1">
                <a:latin typeface="맑은 고딕" charset="0"/>
                <a:ea typeface="ＭＳ Ｐゴシック" charset="0"/>
              </a:rPr>
              <a:t>第9条 【戦争の放棄、戦力及び交戦権の否認】</a:t>
            </a:r>
            <a:endParaRPr lang="ko-KR" altLang="en-US" sz="2300" b="1">
              <a:latin typeface="맑은 고딕" charset="0"/>
              <a:ea typeface="ＭＳ Ｐゴシック" charset="0"/>
            </a:endParaRPr>
          </a:p>
          <a:p>
            <a:pPr marL="0" indent="0" rtl="0" algn="l" defTabSz="914400" eaLnBrk="1" latinLnBrk="0" hangingPunct="1">
              <a:buFontTx/>
              <a:buNone/>
            </a:pPr>
            <a:r>
              <a:rPr sz="2300">
                <a:latin typeface="맑은 고딕" charset="0"/>
                <a:ea typeface="ＭＳ Ｐゴシック" charset="0"/>
              </a:rPr>
              <a:t>① 日本国民は、正義と秩序を基調とする国際平和を誠実に希求し　 国権の発動たる戦争と、武力による威嚇又は武力の行使は、　 国際紛争を解決する手段としては永久にこれを放棄する。</a:t>
            </a:r>
            <a:endParaRPr lang="ko-KR" altLang="en-US" sz="2300">
              <a:latin typeface="맑은 고딕" charset="0"/>
              <a:ea typeface="ＭＳ Ｐゴシック" charset="0"/>
            </a:endParaRPr>
          </a:p>
          <a:p>
            <a:pPr marL="0" indent="0" rtl="0" algn="l" defTabSz="914400" eaLnBrk="1" latinLnBrk="0" hangingPunct="1">
              <a:buFontTx/>
              <a:buNone/>
            </a:pPr>
            <a:r>
              <a:rPr sz="2300">
                <a:latin typeface="맑은 고딕" charset="0"/>
                <a:ea typeface="ＭＳ Ｐゴシック" charset="0"/>
              </a:rPr>
              <a:t>② 前項の目的を達するため、陸海空軍その他の戦力は、これを保持しない　 国の交戦権は、これを認めない。</a:t>
            </a:r>
            <a:endParaRPr lang="ko-KR" altLang="en-US" sz="2300">
              <a:latin typeface="맑은 고딕" charset="0"/>
              <a:ea typeface="ＭＳ Ｐゴシック" charset="0"/>
            </a:endParaRPr>
          </a:p>
        </p:txBody>
      </p:sp>
      <p:sp>
        <p:nvSpPr>
          <p:cNvPr id="15" name="Rect 0"/>
          <p:cNvSpPr txBox="1">
            <a:spLocks/>
          </p:cNvSpPr>
          <p:nvPr/>
        </p:nvSpPr>
        <p:spPr>
          <a:xfrm rot="0">
            <a:off x="6043930" y="2052955"/>
            <a:ext cx="5165090" cy="26936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457200" indent="-457200" rtl="0" algn="l" defTabSz="914400" eaLnBrk="0" latinLnBrk="0" hangingPunct="0">
              <a:buFontTx/>
              <a:buNone/>
            </a:pPr>
            <a:r>
              <a:rPr sz="1600" b="1">
                <a:latin typeface="맑은 고딕" charset="0"/>
                <a:ea typeface="맑은 고딕" charset="0"/>
              </a:rPr>
              <a:t>일본국 헌법 제9조 【전쟁 포기, 전력 및 교전권  부인】</a:t>
            </a:r>
            <a:endParaRPr lang="ko-KR" altLang="en-US" sz="1600" b="1">
              <a:latin typeface="맑은 고딕" charset="0"/>
              <a:ea typeface="맑은 고딕" charset="0"/>
            </a:endParaRPr>
          </a:p>
          <a:p>
            <a:pPr marL="457200" indent="-457200" rtl="0" algn="l" defTabSz="914400" eaLnBrk="0" latinLnBrk="0" hangingPunct="0">
              <a:buFontTx/>
              <a:buNone/>
            </a:pPr>
            <a:r>
              <a:rPr sz="1700">
                <a:solidFill>
                  <a:srgbClr val="202122"/>
                </a:solidFill>
                <a:latin typeface="Arial" charset="0"/>
                <a:ea typeface="굴림" charset="0"/>
              </a:rPr>
              <a:t>① 일본국민은 정의와 질서를 기조로 하는 국제 평화를 성실히 바라고 추구하며,</a:t>
            </a:r>
            <a:endParaRPr lang="ko-KR" altLang="en-US" sz="1700">
              <a:solidFill>
                <a:srgbClr val="202122"/>
              </a:solidFill>
              <a:latin typeface="Arial" charset="0"/>
              <a:ea typeface="굴림" charset="0"/>
            </a:endParaRPr>
          </a:p>
          <a:p>
            <a:pPr marL="457200" indent="-457200" rtl="0" algn="l" defTabSz="914400" eaLnBrk="0" latinLnBrk="0" hangingPunct="0">
              <a:buFontTx/>
              <a:buNone/>
            </a:pPr>
            <a:r>
              <a:rPr sz="1700">
                <a:solidFill>
                  <a:srgbClr val="202122"/>
                </a:solidFill>
                <a:latin typeface="Arial" charset="0"/>
                <a:ea typeface="굴림" charset="0"/>
              </a:rPr>
              <a:t>　 국제 분쟁을 해결하는 수단으로써 국권이 발동되는 전쟁과</a:t>
            </a:r>
            <a:endParaRPr lang="ko-KR" altLang="en-US" sz="1700">
              <a:solidFill>
                <a:srgbClr val="202122"/>
              </a:solidFill>
              <a:latin typeface="Arial" charset="0"/>
              <a:ea typeface="굴림" charset="0"/>
            </a:endParaRPr>
          </a:p>
          <a:p>
            <a:pPr marL="457200" indent="-457200" rtl="0" algn="l" defTabSz="914400" eaLnBrk="0" latinLnBrk="0" hangingPunct="0">
              <a:buFontTx/>
              <a:buNone/>
            </a:pPr>
            <a:r>
              <a:rPr sz="1700">
                <a:solidFill>
                  <a:srgbClr val="202122"/>
                </a:solidFill>
                <a:latin typeface="Arial" charset="0"/>
                <a:ea typeface="굴림" charset="0"/>
              </a:rPr>
              <a:t>　 무력에 의한 위협 또는 무력 행사를 영구히 포기한다.</a:t>
            </a:r>
            <a:endParaRPr lang="ko-KR" altLang="en-US" sz="1700">
              <a:solidFill>
                <a:srgbClr val="202122"/>
              </a:solidFill>
              <a:latin typeface="Arial" charset="0"/>
              <a:ea typeface="굴림" charset="0"/>
            </a:endParaRPr>
          </a:p>
          <a:p>
            <a:pPr marL="457200" indent="-457200" rtl="0" algn="l" defTabSz="914400" eaLnBrk="0" latinLnBrk="0" hangingPunct="0">
              <a:buFontTx/>
              <a:buNone/>
            </a:pPr>
            <a:r>
              <a:rPr sz="1700">
                <a:solidFill>
                  <a:srgbClr val="202122"/>
                </a:solidFill>
                <a:latin typeface="Arial" charset="0"/>
                <a:ea typeface="굴림" charset="0"/>
              </a:rPr>
              <a:t>② 전항의 목적을 달성하기 위하여 육·해·공군, 그 밖의 전력을 보유하지 않는다.</a:t>
            </a:r>
            <a:endParaRPr lang="ko-KR" altLang="en-US" sz="1700">
              <a:solidFill>
                <a:srgbClr val="202122"/>
              </a:solidFill>
              <a:latin typeface="Arial" charset="0"/>
              <a:ea typeface="굴림" charset="0"/>
            </a:endParaRPr>
          </a:p>
          <a:p>
            <a:pPr marL="457200" indent="-457200" rtl="0" algn="l" defTabSz="914400" eaLnBrk="0" latinLnBrk="0" hangingPunct="0">
              <a:buFontTx/>
              <a:buNone/>
            </a:pPr>
            <a:r>
              <a:rPr sz="1700">
                <a:solidFill>
                  <a:srgbClr val="202122"/>
                </a:solidFill>
                <a:latin typeface="Arial" charset="0"/>
                <a:ea typeface="굴림" charset="0"/>
              </a:rPr>
              <a:t>　 국가 교전권은 인정하지 않는다.</a:t>
            </a:r>
            <a:endParaRPr lang="ko-KR" altLang="en-US" sz="1700">
              <a:solidFill>
                <a:srgbClr val="202122"/>
              </a:solidFill>
              <a:latin typeface="Arial" charset="0"/>
              <a:ea typeface="굴림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4400">
                <a:latin typeface="돋움" charset="0"/>
                <a:ea typeface="돋움" charset="0"/>
              </a:rPr>
              <a:t>일본군(자위대)의 군사력</a:t>
            </a:r>
            <a:endParaRPr lang="ko-KR" altLang="en-US" sz="4400">
              <a:latin typeface="돋움" charset="0"/>
              <a:ea typeface="돋움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4070" cy="4527550"/>
          </a:xfrm>
          <a:prstGeom prst="rec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rtl="0" algn="l" defTabSz="914400" eaLnBrk="1" latinLnBrk="0" hangingPunct="1">
              <a:buClr>
                <a:srgbClr val="000000"/>
              </a:buClr>
              <a:buFont typeface="Arial"/>
              <a:buChar char="0"/>
            </a:pPr>
            <a:r>
              <a:rPr sz="3000">
                <a:latin typeface="돋움" charset="0"/>
                <a:ea typeface="돋움" charset="0"/>
              </a:rPr>
              <a:t>                                         </a:t>
            </a:r>
            <a:endParaRPr lang="ko-KR" altLang="en-US" sz="3000">
              <a:latin typeface="돋움" charset="0"/>
              <a:ea typeface="돋움" charset="0"/>
            </a:endParaRPr>
          </a:p>
          <a:p>
            <a:pPr marL="228600" indent="-228600" rtl="0" algn="l" defTabSz="914400" eaLnBrk="1" latinLnBrk="0" hangingPunct="1">
              <a:buClr>
                <a:srgbClr val="000000"/>
              </a:buClr>
              <a:buFont typeface="Arial"/>
              <a:buChar char="•"/>
            </a:pPr>
            <a:endParaRPr lang="ko-KR" altLang="en-US" sz="3000">
              <a:latin typeface="돋움" charset="0"/>
              <a:ea typeface="돋움" charset="0"/>
            </a:endParaRPr>
          </a:p>
          <a:p>
            <a:pPr marL="228600" indent="-228600" rtl="0" algn="l" defTabSz="914400" eaLnBrk="1" latinLnBrk="0" hangingPunct="1">
              <a:buClr>
                <a:srgbClr val="000000"/>
              </a:buClr>
              <a:buFont typeface="Arial"/>
              <a:buChar char="•"/>
            </a:pPr>
            <a:endParaRPr lang="ko-KR" altLang="en-US" sz="3000">
              <a:latin typeface="돋움" charset="0"/>
              <a:ea typeface="돋움" charset="0"/>
            </a:endParaRPr>
          </a:p>
          <a:p>
            <a:pPr marL="0" indent="0" rtl="0" algn="l" defTabSz="914400" eaLnBrk="1" latinLnBrk="0" hangingPunct="1">
              <a:buClr>
                <a:srgbClr val="000000"/>
              </a:buClr>
              <a:buFont typeface="Arial"/>
              <a:buChar char="0"/>
            </a:pPr>
            <a:r>
              <a:rPr sz="3000">
                <a:latin typeface="돋움" charset="0"/>
                <a:ea typeface="돋움" charset="0"/>
              </a:rPr>
              <a:t>                                          일본군 5위 한국군 6위</a:t>
            </a:r>
            <a:endParaRPr lang="ko-KR" altLang="en-US" sz="3000">
              <a:latin typeface="돋움" charset="0"/>
              <a:ea typeface="돋움" charset="0"/>
            </a:endParaRPr>
          </a:p>
        </p:txBody>
      </p:sp>
      <p:pic>
        <p:nvPicPr>
          <p:cNvPr id="1026" name="Picture " descr="C:/Users/82106/AppData/Roaming/PolarisOffice/ETemp/7000_9157912/fImage1200295232757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68045" y="1600200"/>
            <a:ext cx="5044440" cy="443992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4400">
                <a:latin typeface="돋움" charset="0"/>
                <a:ea typeface="돋움" charset="0"/>
              </a:rPr>
              <a:t>순수병력</a:t>
            </a:r>
            <a:endParaRPr lang="ko-KR" altLang="en-US" sz="4400">
              <a:latin typeface="돋움" charset="0"/>
              <a:ea typeface="돋움" charset="0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 rot="0">
            <a:off x="195580" y="1928495"/>
            <a:ext cx="6079490" cy="186245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2300">
                <a:latin typeface="맑은 고딕" charset="0"/>
                <a:ea typeface="맑은 고딕" charset="0"/>
              </a:rPr>
              <a:t>자위대</a:t>
            </a:r>
            <a:endParaRPr lang="ko-KR" altLang="en-US" sz="2300">
              <a:latin typeface="맑은 고딕" charset="0"/>
              <a:ea typeface="맑은 고딕" charset="0"/>
            </a:endParaRPr>
          </a:p>
          <a:p>
            <a:pPr marL="0" indent="0" rtl="0" algn="ctr" defTabSz="914400" eaLnBrk="1" latinLnBrk="0" hangingPunct="1">
              <a:buFontTx/>
              <a:buNone/>
            </a:pPr>
            <a:r>
              <a:rPr sz="2300">
                <a:latin typeface="맑은 고딕" charset="0"/>
                <a:ea typeface="맑은 고딕" charset="0"/>
              </a:rPr>
              <a:t>상비군: 248,575명 </a:t>
            </a:r>
            <a:endParaRPr lang="ko-KR" altLang="en-US" sz="2300">
              <a:latin typeface="맑은 고딕" charset="0"/>
              <a:ea typeface="맑은 고딕" charset="0"/>
            </a:endParaRPr>
          </a:p>
          <a:p>
            <a:pPr marL="0" indent="0" rtl="0" algn="ctr" defTabSz="914400" eaLnBrk="1" latinLnBrk="0" hangingPunct="1">
              <a:buFontTx/>
              <a:buNone/>
            </a:pPr>
            <a:endParaRPr lang="ko-KR" altLang="en-US" sz="2300">
              <a:latin typeface="맑은 고딕" charset="0"/>
              <a:ea typeface="맑은 고딕" charset="0"/>
            </a:endParaRPr>
          </a:p>
          <a:p>
            <a:pPr marL="0" indent="0" rtl="0" algn="ctr" defTabSz="914400" eaLnBrk="1" latinLnBrk="0" hangingPunct="1">
              <a:buFontTx/>
              <a:buNone/>
            </a:pPr>
            <a:endParaRPr lang="ko-KR" altLang="en-US" sz="2300">
              <a:latin typeface="맑은 고딕" charset="0"/>
              <a:ea typeface="맑은 고딕" charset="0"/>
            </a:endParaRPr>
          </a:p>
          <a:p>
            <a:pPr marL="0" indent="0" rtl="0" algn="ctr" defTabSz="914400" eaLnBrk="1" latinLnBrk="0" hangingPunct="1">
              <a:buFontTx/>
              <a:buNone/>
            </a:pPr>
            <a:r>
              <a:rPr sz="2300">
                <a:latin typeface="맑은 고딕" charset="0"/>
                <a:ea typeface="맑은 고딕" charset="0"/>
              </a:rPr>
              <a:t>예비군:56,000명</a:t>
            </a:r>
            <a:endParaRPr lang="ko-KR" altLang="en-US" sz="2300">
              <a:latin typeface="맑은 고딕" charset="0"/>
              <a:ea typeface="맑은 고딕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 rot="0">
            <a:off x="6015355" y="1928495"/>
            <a:ext cx="3669665" cy="186245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2300">
                <a:latin typeface="맑은 고딕" charset="0"/>
                <a:ea typeface="맑은 고딕" charset="0"/>
              </a:rPr>
              <a:t>국군</a:t>
            </a:r>
            <a:endParaRPr lang="ko-KR" altLang="en-US" sz="2300">
              <a:latin typeface="맑은 고딕" charset="0"/>
              <a:ea typeface="맑은 고딕" charset="0"/>
            </a:endParaRPr>
          </a:p>
          <a:p>
            <a:pPr marL="0" indent="0" rtl="0" algn="ctr" defTabSz="914400" eaLnBrk="1" latinLnBrk="0" hangingPunct="1">
              <a:buFontTx/>
              <a:buNone/>
            </a:pPr>
            <a:r>
              <a:rPr sz="2300">
                <a:latin typeface="맑은 고딕" charset="0"/>
                <a:ea typeface="맑은 고딕" charset="0"/>
              </a:rPr>
              <a:t>상비군:약 530,000명</a:t>
            </a:r>
            <a:endParaRPr lang="ko-KR" altLang="en-US" sz="2300">
              <a:latin typeface="맑은 고딕" charset="0"/>
              <a:ea typeface="맑은 고딕" charset="0"/>
            </a:endParaRPr>
          </a:p>
          <a:p>
            <a:pPr marL="0" indent="0" rtl="0" algn="ctr" defTabSz="914400" eaLnBrk="1" latinLnBrk="0" hangingPunct="1">
              <a:buFontTx/>
              <a:buNone/>
            </a:pPr>
            <a:endParaRPr lang="ko-KR" altLang="en-US" sz="2300">
              <a:latin typeface="맑은 고딕" charset="0"/>
              <a:ea typeface="맑은 고딕" charset="0"/>
            </a:endParaRPr>
          </a:p>
          <a:p>
            <a:pPr marL="0" indent="0" rtl="0" algn="ctr" defTabSz="914400" eaLnBrk="1" latinLnBrk="0" hangingPunct="1">
              <a:buFontTx/>
              <a:buNone/>
            </a:pPr>
            <a:endParaRPr lang="ko-KR" altLang="en-US" sz="2300">
              <a:latin typeface="맑은 고딕" charset="0"/>
              <a:ea typeface="맑은 고딕" charset="0"/>
            </a:endParaRPr>
          </a:p>
          <a:p>
            <a:pPr marL="0" indent="0" rtl="0" algn="ctr" defTabSz="914400" eaLnBrk="1" latinLnBrk="0" hangingPunct="1">
              <a:buFontTx/>
              <a:buNone/>
            </a:pPr>
            <a:r>
              <a:rPr sz="2300">
                <a:latin typeface="맑은 고딕" charset="0"/>
                <a:ea typeface="맑은 고딕" charset="0"/>
              </a:rPr>
              <a:t>예비군: 약 2,750,000명</a:t>
            </a:r>
            <a:endParaRPr lang="ko-KR" altLang="en-US" sz="23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4400">
                <a:latin typeface="돋움" charset="0"/>
                <a:ea typeface="돋움" charset="0"/>
              </a:rPr>
              <a:t>국군과 비교</a:t>
            </a:r>
            <a:endParaRPr lang="ko-KR" altLang="en-US" sz="4400">
              <a:latin typeface="돋움" charset="0"/>
              <a:ea typeface="돋움" charset="0"/>
            </a:endParaRPr>
          </a:p>
        </p:txBody>
      </p:sp>
      <p:pic>
        <p:nvPicPr>
          <p:cNvPr id="5122" name="Picture " descr="C:/Users/82106/AppData/Roaming/PolarisOffice/ETemp/7000_9157912/fImage2977352837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82245" y="2014855"/>
            <a:ext cx="3119755" cy="2138045"/>
          </a:xfrm>
          <a:prstGeom prst="rect"/>
          <a:noFill/>
        </p:spPr>
      </p:pic>
      <p:pic>
        <p:nvPicPr>
          <p:cNvPr id="5123" name="Picture " descr="C:/Users/82106/AppData/Roaming/PolarisOffice/ETemp/7000_9157912/fImage424835292859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623310" y="1681480"/>
            <a:ext cx="2480310" cy="3376930"/>
          </a:xfrm>
          <a:prstGeom prst="rect"/>
          <a:noFill/>
        </p:spPr>
      </p:pic>
      <p:pic>
        <p:nvPicPr>
          <p:cNvPr id="5124" name="Picture " descr="C:/Users/82106/AppData/Roaming/PolarisOffice/ETemp/7000_9157912/fImage363015308723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354445" y="1819275"/>
            <a:ext cx="2784475" cy="2408555"/>
          </a:xfrm>
          <a:prstGeom prst="rect"/>
          <a:noFill/>
        </p:spPr>
      </p:pic>
      <p:pic>
        <p:nvPicPr>
          <p:cNvPr id="5125" name="Picture " descr="C:/Users/82106/AppData/Roaming/PolarisOffice/ETemp/7000_9157912/fImage486375319741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443085" y="1681480"/>
            <a:ext cx="2359025" cy="390461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4400">
                <a:latin typeface="돋움" charset="0"/>
                <a:ea typeface="돋움" charset="0"/>
              </a:rPr>
              <a:t>국군과 비교</a:t>
            </a:r>
            <a:endParaRPr lang="ko-KR" altLang="en-US" sz="4400">
              <a:latin typeface="돋움" charset="0"/>
              <a:ea typeface="돋움" charset="0"/>
            </a:endParaRPr>
          </a:p>
        </p:txBody>
      </p:sp>
      <p:pic>
        <p:nvPicPr>
          <p:cNvPr id="6146" name="Picture " descr="C:/Users/82106/AppData/Roaming/PolarisOffice/ETemp/7000_9157912/fImage819475337529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01650" y="1644650"/>
            <a:ext cx="2937510" cy="4537710"/>
          </a:xfrm>
          <a:prstGeom prst="rect"/>
          <a:noFill/>
        </p:spPr>
      </p:pic>
      <p:pic>
        <p:nvPicPr>
          <p:cNvPr id="6148" name="Picture " descr="C:/Users/82106/AppData/Roaming/PolarisOffice/ETemp/7000_9157912/fImage59897534778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224145" y="1687195"/>
            <a:ext cx="2045970" cy="4453255"/>
          </a:xfrm>
          <a:prstGeom prst="rect"/>
          <a:noFill/>
        </p:spPr>
      </p:pic>
      <p:pic>
        <p:nvPicPr>
          <p:cNvPr id="6149" name="Picture " descr="C:/Users/82106/AppData/Roaming/PolarisOffice/ETemp/7000_9157912/fImage456865352316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847330" y="1817370"/>
            <a:ext cx="2594610" cy="419290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>
            <a:off x="609600" y="274955"/>
            <a:ext cx="10974070" cy="114427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>
                <a:solidFill>
                  <a:schemeClr val="bg1"/>
                </a:solidFill>
              </a:rPr>
              <a:t>목차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0" indent="0" latinLnBrk="0">
              <a:buFont typeface="Arial"/>
              <a:buChar char="•"/>
            </a:pPr>
            <a:r>
              <a:rPr lang="ko-KR" altLang="en-US"/>
              <a:t>1. 일본의 군대에 대하여</a:t>
            </a:r>
            <a:endParaRPr lang="ko-KR" altLang="en-US"/>
          </a:p>
          <a:p>
            <a:pPr marL="0" indent="0" latinLnBrk="0">
              <a:buFont typeface="Arial"/>
              <a:buChar char="•"/>
            </a:pPr>
            <a:r>
              <a:rPr lang="ko-KR" altLang="en-US"/>
              <a:t>	1-1 일반적인 군대와 자위대의 차이</a:t>
            </a:r>
            <a:endParaRPr lang="ko-KR" altLang="en-US"/>
          </a:p>
          <a:p>
            <a:pPr marL="0" indent="0" latinLnBrk="0">
              <a:buFont typeface="Arial"/>
              <a:buChar char="•"/>
            </a:pPr>
            <a:r>
              <a:rPr lang="ko-KR" altLang="en-US"/>
              <a:t>	1-2 편성 여부</a:t>
            </a:r>
            <a:endParaRPr lang="ko-KR" altLang="en-US"/>
          </a:p>
          <a:p>
            <a:pPr marL="0" indent="0" latinLnBrk="0">
              <a:buFont typeface="Arial"/>
              <a:buChar char="•"/>
            </a:pPr>
            <a:r>
              <a:rPr lang="ko-KR" altLang="en-US"/>
              <a:t>2. 방위성</a:t>
            </a:r>
            <a:endParaRPr lang="ko-KR" altLang="en-US"/>
          </a:p>
          <a:p>
            <a:pPr marL="0" indent="0" latinLnBrk="0">
              <a:buFont typeface="Arial"/>
              <a:buChar char="•"/>
            </a:pPr>
            <a:r>
              <a:rPr lang="ko-KR" altLang="en-US"/>
              <a:t>3. 육상자위대</a:t>
            </a:r>
            <a:endParaRPr lang="ko-KR" altLang="en-US"/>
          </a:p>
          <a:p>
            <a:pPr marL="0" indent="0" latinLnBrk="0">
              <a:buFont typeface="Arial"/>
              <a:buChar char="•"/>
            </a:pPr>
            <a:r>
              <a:rPr lang="ko-KR" altLang="en-US"/>
              <a:t>4. 해상자위대</a:t>
            </a:r>
            <a:endParaRPr lang="ko-KR" altLang="en-US"/>
          </a:p>
          <a:p>
            <a:pPr marL="0" indent="0" latinLnBrk="0">
              <a:buFont typeface="Arial"/>
              <a:buChar char="•"/>
            </a:pPr>
            <a:r>
              <a:rPr lang="ko-KR" altLang="en-US"/>
              <a:t>5. 항공자위대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4400">
                <a:solidFill>
                  <a:schemeClr val="bg1"/>
                </a:solidFill>
                <a:latin typeface="돋움" charset="0"/>
                <a:ea typeface="돋움" charset="0"/>
              </a:rPr>
              <a:t>예산</a:t>
            </a:r>
            <a:endParaRPr lang="ko-KR" altLang="en-US" sz="4400">
              <a:solidFill>
                <a:schemeClr val="bg1"/>
              </a:solidFill>
              <a:latin typeface="돋움" charset="0"/>
              <a:ea typeface="돋움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rtl="0" algn="ctr" defTabSz="914400" eaLnBrk="1" latinLnBrk="0" hangingPunct="1">
              <a:buClr>
                <a:srgbClr val="000000"/>
              </a:buClr>
              <a:buFont typeface="Arial"/>
              <a:buChar char="•"/>
            </a:pPr>
            <a:r>
              <a:rPr sz="2300">
                <a:latin typeface="돋움" charset="0"/>
                <a:ea typeface="돋움" charset="0"/>
              </a:rPr>
              <a:t> 한국군 예산 450억 달러 정도</a:t>
            </a:r>
            <a:endParaRPr lang="ko-KR" altLang="en-US" sz="2300">
              <a:latin typeface="돋움" charset="0"/>
              <a:ea typeface="돋움" charset="0"/>
            </a:endParaRPr>
          </a:p>
          <a:p>
            <a:pPr marL="0" indent="0" rtl="0" algn="ctr" defTabSz="914400" eaLnBrk="1" latinLnBrk="0" hangingPunct="1">
              <a:buClr>
                <a:srgbClr val="000000"/>
              </a:buClr>
              <a:buFont typeface="Arial"/>
              <a:buChar char="0"/>
            </a:pPr>
            <a:r>
              <a:rPr sz="2300">
                <a:latin typeface="돋움" charset="0"/>
                <a:ea typeface="돋움" charset="0"/>
              </a:rPr>
              <a:t>    한화 약 54조6천억</a:t>
            </a:r>
            <a:endParaRPr lang="ko-KR" altLang="en-US" sz="2300">
              <a:latin typeface="돋움" charset="0"/>
              <a:ea typeface="돋움" charset="0"/>
            </a:endParaRPr>
          </a:p>
          <a:p>
            <a:pPr marL="342900" indent="-342900" rtl="0" algn="ctr" defTabSz="914400" eaLnBrk="1" latinLnBrk="0" hangingPunct="1">
              <a:buClr>
                <a:srgbClr val="000000"/>
              </a:buClr>
              <a:buFont typeface="Arial"/>
              <a:buChar char="•"/>
            </a:pPr>
            <a:endParaRPr lang="ko-KR" altLang="en-US" sz="2300">
              <a:latin typeface="돋움" charset="0"/>
              <a:ea typeface="돋움" charset="0"/>
            </a:endParaRPr>
          </a:p>
          <a:p>
            <a:pPr marL="342900" indent="-342900" rtl="0" algn="ctr" defTabSz="914400" eaLnBrk="1" latinLnBrk="0" hangingPunct="1">
              <a:buClr>
                <a:srgbClr val="000000"/>
              </a:buClr>
              <a:buFont typeface="Arial"/>
              <a:buChar char="•"/>
            </a:pPr>
            <a:endParaRPr lang="ko-KR" altLang="en-US" sz="2300">
              <a:latin typeface="돋움" charset="0"/>
              <a:ea typeface="돋움" charset="0"/>
            </a:endParaRPr>
          </a:p>
          <a:p>
            <a:pPr marL="342900" indent="-342900" rtl="0" algn="ctr" defTabSz="914400" eaLnBrk="1" latinLnBrk="0" hangingPunct="1">
              <a:buClr>
                <a:srgbClr val="000000"/>
              </a:buClr>
              <a:buFont typeface="Arial"/>
              <a:buChar char="•"/>
            </a:pPr>
            <a:endParaRPr lang="ko-KR" altLang="en-US" sz="2300">
              <a:latin typeface="돋움" charset="0"/>
              <a:ea typeface="돋움" charset="0"/>
            </a:endParaRPr>
          </a:p>
          <a:p>
            <a:pPr marL="342900" indent="-342900" rtl="0" algn="ctr" defTabSz="914400" eaLnBrk="1" latinLnBrk="0" hangingPunct="1">
              <a:buClr>
                <a:srgbClr val="000000"/>
              </a:buClr>
              <a:buFont typeface="Arial"/>
              <a:buChar char="•"/>
            </a:pPr>
            <a:r>
              <a:rPr sz="2300">
                <a:latin typeface="돋움" charset="0"/>
                <a:ea typeface="돋움" charset="0"/>
              </a:rPr>
              <a:t>일본군 예산 517억 달러 정도</a:t>
            </a:r>
            <a:endParaRPr lang="ko-KR" altLang="en-US" sz="2300">
              <a:latin typeface="돋움" charset="0"/>
              <a:ea typeface="돋움" charset="0"/>
            </a:endParaRPr>
          </a:p>
          <a:p>
            <a:pPr marL="0" indent="0" rtl="0" algn="ctr" defTabSz="914400" eaLnBrk="1" latinLnBrk="0" hangingPunct="1">
              <a:buClr>
                <a:srgbClr val="000000"/>
              </a:buClr>
              <a:buFont typeface="Arial"/>
              <a:buChar char="0"/>
            </a:pPr>
            <a:r>
              <a:rPr sz="2300">
                <a:latin typeface="돋움" charset="0"/>
                <a:ea typeface="돋움" charset="0"/>
              </a:rPr>
              <a:t>     한화 약 62조 5천억 </a:t>
            </a:r>
            <a:endParaRPr lang="ko-KR" altLang="en-US" sz="2300">
              <a:latin typeface="돋움" charset="0"/>
              <a:ea typeface="돋움" charset="0"/>
            </a:endParaRPr>
          </a:p>
          <a:p>
            <a:pPr marL="0" indent="0" rtl="0" algn="l" defTabSz="914400" eaLnBrk="1" latinLnBrk="0" hangingPunct="1">
              <a:buClr>
                <a:srgbClr val="000000"/>
              </a:buClr>
              <a:buFont typeface="Arial"/>
              <a:buChar char="0"/>
            </a:pPr>
            <a:endParaRPr lang="ko-KR" altLang="en-US" sz="2000">
              <a:latin typeface="돋움" charset="0"/>
              <a:ea typeface="돋움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4400">
                <a:latin typeface="돋움" charset="0"/>
                <a:ea typeface="돋움" charset="0"/>
              </a:rPr>
              <a:t>출처 및 참고</a:t>
            </a:r>
            <a:endParaRPr lang="ko-KR" altLang="en-US" sz="4400">
              <a:latin typeface="돋움" charset="0"/>
              <a:ea typeface="돋움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rtl="0" algn="l" defTabSz="914400" eaLnBrk="1" latinLnBrk="0" hangingPunct="1">
              <a:buFont typeface="Arial"/>
              <a:buChar char="•"/>
            </a:pPr>
            <a:r>
              <a:rPr sz="1500">
                <a:latin typeface="돋움" charset="0"/>
                <a:ea typeface="돋움" charset="0"/>
                <a:hlinkClick r:id="rId2"/>
              </a:rPr>
              <a:t>https://namu.wiki/w/%EC%9E%90%EC%9C%84%EB%8C%80#s-18</a:t>
            </a:r>
            <a:endParaRPr lang="ko-KR" altLang="en-US" sz="1500">
              <a:latin typeface="돋움" charset="0"/>
              <a:ea typeface="돋움" charset="0"/>
            </a:endParaRPr>
          </a:p>
          <a:p>
            <a:pPr marL="342900" indent="-342900" rtl="0" algn="l" defTabSz="914400" eaLnBrk="1" latinLnBrk="0" hangingPunct="1">
              <a:buFont typeface="Arial"/>
              <a:buChar char="•"/>
            </a:pPr>
            <a:r>
              <a:rPr sz="1500">
                <a:latin typeface="돋움" charset="0"/>
                <a:ea typeface="돋움" charset="0"/>
                <a:hlinkClick r:id="rId3"/>
              </a:rPr>
              <a:t>https://namu.wiki/w/%EB%8C%80%ED%95%9C%EB%AF%BC%EA%B5%AD%20%EA%B5%AD%EA%B5%B0.</a:t>
            </a:r>
            <a:endParaRPr lang="ko-KR" altLang="en-US" sz="1500">
              <a:latin typeface="돋움" charset="0"/>
              <a:ea typeface="돋움" charset="0"/>
            </a:endParaRPr>
          </a:p>
          <a:p>
            <a:pPr marL="342900" indent="-342900" rtl="0" algn="l" defTabSz="914400" eaLnBrk="1" latinLnBrk="0" hangingPunct="1">
              <a:buFont typeface="Arial"/>
              <a:buChar char="•"/>
            </a:pPr>
            <a:r>
              <a:rPr sz="1500">
                <a:latin typeface="돋움" charset="0"/>
                <a:ea typeface="돋움" charset="0"/>
                <a:hlinkClick r:id="rId4"/>
              </a:rPr>
              <a:t>https://namu.wiki/w/%EA%B5%B0%EC%82%AC%EB%A0%A5 </a:t>
            </a:r>
            <a:endParaRPr lang="ko-KR" altLang="en-US" sz="1500">
              <a:latin typeface="돋움" charset="0"/>
              <a:ea typeface="돋움" charset="0"/>
            </a:endParaRPr>
          </a:p>
          <a:p>
            <a:pPr marL="342900" indent="-342900" rtl="0" algn="l" defTabSz="914400" eaLnBrk="1" latinLnBrk="0" hangingPunct="1">
              <a:buFont typeface="Arial"/>
              <a:buChar char="•"/>
            </a:pPr>
            <a:r>
              <a:rPr sz="1500">
                <a:latin typeface="돋움" charset="0"/>
                <a:ea typeface="돋움" charset="0"/>
                <a:hlinkClick r:id="rId5"/>
              </a:rPr>
              <a:t>https://ko.wikipedia.org/wiki/%EC%9D%BC%EB%B3%B8%EA%B5%AD_%ED%97%8C%EB%B2%95_%EC%A0%9C9%EC%A1%B0</a:t>
            </a:r>
            <a:endParaRPr lang="ko-KR" altLang="en-US" sz="1500">
              <a:latin typeface="돋움" charset="0"/>
              <a:ea typeface="돋움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ctrTitle"/>
          </p:nvPr>
        </p:nvSpPr>
        <p:spPr>
          <a:xfrm rot="0">
            <a:off x="914400" y="2130425"/>
            <a:ext cx="7871460" cy="147129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5900" b="1">
                <a:latin typeface="돋움" charset="0"/>
                <a:ea typeface="돋움" charset="0"/>
              </a:rPr>
              <a:t>옛날 일본군대와 </a:t>
            </a:r>
            <a:r>
              <a:rPr sz="5900" b="1">
                <a:latin typeface="돋움" charset="0"/>
                <a:ea typeface="돋움" charset="0"/>
              </a:rPr>
              <a:t/>
            </a:r>
            <a:br>
              <a:rPr sz="5900" b="1">
                <a:latin typeface="돋움" charset="0"/>
                <a:ea typeface="돋움" charset="0"/>
              </a:rPr>
            </a:br>
            <a:r>
              <a:rPr sz="5900" b="1">
                <a:latin typeface="돋움" charset="0"/>
                <a:ea typeface="돋움" charset="0"/>
              </a:rPr>
              <a:t>현대 일본군대의 차이</a:t>
            </a:r>
            <a:endParaRPr lang="ko-KR" altLang="en-US" sz="5900" b="1">
              <a:latin typeface="돋움" charset="0"/>
              <a:ea typeface="돋움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4400">
                <a:latin typeface="맑은 고딕" charset="0"/>
                <a:ea typeface="맑은 고딕" charset="0"/>
              </a:rPr>
              <a:t>목차</a:t>
            </a:r>
            <a:endParaRPr lang="ko-KR" altLang="en-US" sz="4400"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>
            <a:spLocks/>
          </p:cNvSpPr>
          <p:nvPr/>
        </p:nvSpPr>
        <p:spPr>
          <a:xfrm rot="0">
            <a:off x="537845" y="1805940"/>
            <a:ext cx="11116945" cy="4042410"/>
          </a:xfrm>
          <a:prstGeom prst="rect"/>
          <a:solidFill>
            <a:schemeClr val="bg1"/>
          </a:solidFill>
          <a:ln w="0" cap="flat" cmpd="sng">
            <a:solidFill>
              <a:schemeClr val="bg1">
                <a:alpha val="100000"/>
              </a:schemeClr>
            </a:solidFill>
            <a:prstDash val="solid"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1800" b="1">
                <a:latin typeface="맑은 고딕" charset="0"/>
                <a:ea typeface="맑은 고딕" charset="0"/>
              </a:rPr>
              <a:t>1. 옛날 군대와 현재 군대 차이</a:t>
            </a: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>2.  징집 유형 차이</a:t>
            </a: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>
                <a:latin typeface="맑은 고딕" charset="0"/>
                <a:ea typeface="맑은 고딕" charset="0"/>
              </a:rPr>
              <a:t> </a:t>
            </a:r>
            <a:r>
              <a:rPr sz="1800" b="1">
                <a:latin typeface="맑은 고딕" charset="0"/>
                <a:ea typeface="맑은 고딕" charset="0"/>
              </a:rPr>
              <a:t>3. 월급 차이   </a:t>
            </a: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> </a:t>
            </a:r>
            <a:endParaRPr lang="ko-KR" altLang="en-US" sz="1800" b="1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4400" b="1">
                <a:latin typeface="맑은 고딕" charset="0"/>
                <a:ea typeface="맑은 고딕" charset="0"/>
              </a:rPr>
              <a:t>옛날 군대와 현재 군대 차이</a:t>
            </a:r>
            <a:endParaRPr lang="ko-KR" altLang="en-US" sz="4400" b="1">
              <a:latin typeface="맑은 고딕" charset="0"/>
              <a:ea typeface="맑은 고딕" charset="0"/>
            </a:endParaRPr>
          </a:p>
        </p:txBody>
      </p:sp>
      <p:pic>
        <p:nvPicPr>
          <p:cNvPr id="4" name="Picture " descr="C:/Users/82106/AppData/Roaming/PolarisOffice/ETemp/1428_11170544/fImage7596514664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815080" y="4086860"/>
            <a:ext cx="1675765" cy="1868170"/>
          </a:xfrm>
          <a:prstGeom prst="rect"/>
          <a:noFill/>
        </p:spPr>
      </p:pic>
      <p:sp>
        <p:nvSpPr>
          <p:cNvPr id="5" name="Rect 0"/>
          <p:cNvSpPr>
            <a:spLocks/>
          </p:cNvSpPr>
          <p:nvPr/>
        </p:nvSpPr>
        <p:spPr>
          <a:xfrm rot="0">
            <a:off x="490855" y="1760220"/>
            <a:ext cx="3324860" cy="4194810"/>
          </a:xfrm>
          <a:prstGeom prst="rect"/>
          <a:solidFill>
            <a:srgbClr val="FFFFFF"/>
          </a:solidFill>
          <a:ln w="0" cap="flat" cmpd="sng">
            <a:solidFill>
              <a:srgbClr val="838383">
                <a:alpha val="100000"/>
              </a:srgbClr>
            </a:solidFill>
            <a:prstDash val="solid"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1800" b="1">
                <a:latin typeface="맑은 고딕" charset="0"/>
                <a:ea typeface="맑은 고딕" charset="0"/>
              </a:rPr>
              <a:t>옛날 군대</a:t>
            </a: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>10세기~19세기&gt;무사</a:t>
            </a:r>
            <a:endParaRPr lang="ko-KR" altLang="en-US" sz="1800" b="1"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>
            <a:spLocks/>
          </p:cNvSpPr>
          <p:nvPr/>
        </p:nvSpPr>
        <p:spPr>
          <a:xfrm rot="0">
            <a:off x="6096000" y="1760220"/>
            <a:ext cx="3518535" cy="4194810"/>
          </a:xfrm>
          <a:prstGeom prst="rect"/>
          <a:solidFill>
            <a:srgbClr val="FFFFFF"/>
          </a:solidFill>
          <a:ln w="0" cap="flat" cmpd="sng">
            <a:solidFill>
              <a:srgbClr val="838383">
                <a:alpha val="100000"/>
              </a:srgbClr>
            </a:solidFill>
            <a:prstDash val="solid"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1800" b="1">
                <a:latin typeface="맑은 고딕" charset="0"/>
                <a:ea typeface="맑은 고딕" charset="0"/>
              </a:rPr>
              <a:t>현재 군대</a:t>
            </a: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>1950년&gt;경찰예비대</a:t>
            </a: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>1952년&gt;해상경비대</a:t>
            </a: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>1954년7월1일 자위대 법에 따라자위대로 통합</a:t>
            </a: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endParaRPr lang="ko-KR" altLang="en-US" sz="1800" b="1">
              <a:latin typeface="맑은 고딕" charset="0"/>
              <a:ea typeface="맑은 고딕" charset="0"/>
            </a:endParaRPr>
          </a:p>
        </p:txBody>
      </p:sp>
      <p:pic>
        <p:nvPicPr>
          <p:cNvPr id="7" name="Picture " descr="C:/Users/82106/AppData/Roaming/PolarisOffice/ETemp/1428_11170544/fImage5779744698467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614535" y="4086860"/>
            <a:ext cx="2449830" cy="186817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6" grpId="2" animBg="1"/>
      <p:bldP spid="7" grpId="3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4400" b="1">
                <a:latin typeface="맑은 고딕" charset="0"/>
                <a:ea typeface="맑은 고딕" charset="0"/>
              </a:rPr>
              <a:t>옛날 군대와 현재 군대의 징집 유형</a:t>
            </a:r>
            <a:endParaRPr lang="ko-KR" altLang="en-US" sz="4400" b="1"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>
            <a:spLocks/>
          </p:cNvSpPr>
          <p:nvPr/>
        </p:nvSpPr>
        <p:spPr>
          <a:xfrm rot="0">
            <a:off x="609600" y="1828800"/>
            <a:ext cx="4105275" cy="2995295"/>
          </a:xfrm>
          <a:prstGeom prst="rect"/>
          <a:solidFill>
            <a:srgbClr val="FFFFFF"/>
          </a:solidFill>
          <a:ln w="0" cap="flat" cmpd="sng">
            <a:solidFill>
              <a:srgbClr val="838383">
                <a:alpha val="100000"/>
              </a:srgbClr>
            </a:solidFill>
            <a:prstDash val="solid"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1800" b="1">
                <a:latin typeface="맑은 고딕" charset="0"/>
                <a:ea typeface="맑은 고딕" charset="0"/>
              </a:rPr>
              <a:t>*옛날 군대</a:t>
            </a: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>1868년 이전 모병제 </a:t>
            </a: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endParaRPr lang="ko-KR" altLang="en-US" sz="1800" b="1"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>
            <a:spLocks/>
          </p:cNvSpPr>
          <p:nvPr/>
        </p:nvSpPr>
        <p:spPr>
          <a:xfrm rot="0">
            <a:off x="6473825" y="1828800"/>
            <a:ext cx="4840605" cy="2995295"/>
          </a:xfrm>
          <a:prstGeom prst="rect"/>
          <a:solidFill>
            <a:srgbClr val="FFFFFF"/>
          </a:solidFill>
          <a:ln w="0" cap="flat" cmpd="sng">
            <a:solidFill>
              <a:srgbClr val="838383">
                <a:alpha val="100000"/>
              </a:srgbClr>
            </a:solidFill>
            <a:prstDash val="solid"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1800" b="1">
                <a:latin typeface="맑은 고딕" charset="0"/>
                <a:ea typeface="맑은 고딕" charset="0"/>
              </a:rPr>
              <a:t>*현재 군대</a:t>
            </a: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>1868년 이후 징병제</a:t>
            </a: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>&gt;</a:t>
            </a: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>1945년 이후 다시 모병제 </a:t>
            </a:r>
            <a:endParaRPr lang="ko-KR" altLang="en-US" sz="1800" b="1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0"/>
          <p:cNvSpPr>
            <a:spLocks/>
          </p:cNvSpPr>
          <p:nvPr/>
        </p:nvSpPr>
        <p:spPr>
          <a:xfrm rot="0">
            <a:off x="715645" y="2060575"/>
            <a:ext cx="4745990" cy="3733165"/>
          </a:xfrm>
          <a:prstGeom prst="rect"/>
          <a:solidFill>
            <a:srgbClr val="FFFFFF"/>
          </a:solidFill>
          <a:ln w="0" cap="flat" cmpd="sng">
            <a:solidFill>
              <a:srgbClr val="838383">
                <a:alpha val="100000"/>
              </a:srgbClr>
            </a:solidFill>
            <a:prstDash val="solid"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1800" b="1">
                <a:latin typeface="맑은 고딕" charset="0"/>
                <a:ea typeface="맑은 고딕" charset="0"/>
              </a:rPr>
              <a:t>*옛날 군대</a:t>
            </a: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>무사 시절에는 월급 X</a:t>
            </a:r>
            <a:endParaRPr lang="ko-KR" altLang="en-US" sz="1800" b="1"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>
            <a:spLocks/>
          </p:cNvSpPr>
          <p:nvPr/>
        </p:nvSpPr>
        <p:spPr>
          <a:xfrm rot="0">
            <a:off x="6636385" y="2060575"/>
            <a:ext cx="5234940" cy="3733165"/>
          </a:xfrm>
          <a:prstGeom prst="rect"/>
          <a:solidFill>
            <a:srgbClr val="FFFFFF"/>
          </a:solidFill>
          <a:ln w="0" cap="flat" cmpd="sng">
            <a:solidFill>
              <a:srgbClr val="838383">
                <a:alpha val="100000"/>
              </a:srgbClr>
            </a:solidFill>
            <a:prstDash val="solid"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1800" b="1">
                <a:latin typeface="맑은 고딕" charset="0"/>
                <a:ea typeface="맑은 고딕" charset="0"/>
              </a:rPr>
              <a:t>*현재 군대</a:t>
            </a: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>병사장&gt;215만원~285만원</a:t>
            </a: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>1등병사&gt;213만~232만원</a:t>
            </a: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r>
              <a:rPr sz="1800" b="1">
                <a:latin typeface="맑은 고딕" charset="0"/>
                <a:ea typeface="맑은 고딕" charset="0"/>
              </a:rPr>
              <a:t>2등병사&gt;200만~210만</a:t>
            </a:r>
            <a:r>
              <a:rPr sz="1800" b="1">
                <a:latin typeface="맑은 고딕" charset="0"/>
                <a:ea typeface="맑은 고딕" charset="0"/>
              </a:rPr>
              <a:t/>
            </a:r>
            <a:br>
              <a:rPr sz="1800" b="1">
                <a:latin typeface="맑은 고딕" charset="0"/>
                <a:ea typeface="맑은 고딕" charset="0"/>
              </a:rPr>
            </a:br>
            <a:endParaRPr lang="ko-KR" altLang="en-US" sz="1800" b="1"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4400" b="1">
                <a:latin typeface="맑은 고딕" charset="0"/>
                <a:ea typeface="맑은 고딕" charset="0"/>
              </a:rPr>
              <a:t>월급 차이</a:t>
            </a:r>
            <a:endParaRPr lang="ko-KR" altLang="en-US" sz="4400" b="1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 rot="0">
            <a:off x="821690" y="1969135"/>
            <a:ext cx="10745470" cy="4041775"/>
          </a:xfrm>
          <a:prstGeom prst="rect"/>
          <a:solidFill>
            <a:srgbClr val="FFFFFF"/>
          </a:solidFill>
          <a:ln w="0" cap="flat" cmpd="sng">
            <a:solidFill>
              <a:srgbClr val="418AB3">
                <a:alpha val="100000"/>
              </a:srgbClr>
            </a:solidFill>
            <a:prstDash val="solid"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1800">
                <a:latin typeface="맑은 고딕" charset="0"/>
                <a:ea typeface="맑은 고딕" charset="0"/>
                <a:hlinkClick r:id="rId2"/>
              </a:rPr>
              <a:t>https://www.youtube.com/watch?v=czsKxxufKtY</a:t>
            </a:r>
            <a:r>
              <a:rPr sz="1800">
                <a:latin typeface="맑은 고딕" charset="0"/>
                <a:ea typeface="맑은 고딕" charset="0"/>
              </a:rPr>
              <a:t> 사무라이 </a:t>
            </a:r>
            <a:r>
              <a:rPr sz="1800">
                <a:latin typeface="맑은 고딕" charset="0"/>
                <a:ea typeface="맑은 고딕" charset="0"/>
              </a:rPr>
              <a:t/>
            </a:r>
            <a:br>
              <a:rPr sz="1800">
                <a:latin typeface="맑은 고딕" charset="0"/>
                <a:ea typeface="맑은 고딕" charset="0"/>
              </a:rPr>
            </a:br>
            <a:r>
              <a:rPr sz="1800">
                <a:latin typeface="맑은 고딕" charset="0"/>
                <a:ea typeface="맑은 고딕" charset="0"/>
                <a:hlinkClick r:id="rId3"/>
              </a:rPr>
              <a:t>https://www.youtube.com/watch?v=kt3O4Zp2d68</a:t>
            </a:r>
            <a:r>
              <a:rPr sz="1800">
                <a:latin typeface="맑은 고딕" charset="0"/>
                <a:ea typeface="맑은 고딕" charset="0"/>
              </a:rPr>
              <a:t> 자위대</a:t>
            </a:r>
            <a:r>
              <a:rPr sz="1800">
                <a:latin typeface="맑은 고딕" charset="0"/>
                <a:ea typeface="맑은 고딕" charset="0"/>
              </a:rPr>
              <a:t/>
            </a:r>
            <a:br>
              <a:rPr sz="1800">
                <a:latin typeface="맑은 고딕" charset="0"/>
                <a:ea typeface="맑은 고딕" charset="0"/>
              </a:rPr>
            </a:br>
            <a:r>
              <a:rPr sz="1800">
                <a:latin typeface="맑은 고딕" charset="0"/>
                <a:ea typeface="맑은 고딕" charset="0"/>
              </a:rPr>
              <a:t/>
            </a:r>
            <a:br>
              <a:rPr sz="1800">
                <a:latin typeface="맑은 고딕" charset="0"/>
                <a:ea typeface="맑은 고딕" charset="0"/>
              </a:rPr>
            </a:br>
            <a:r>
              <a:rPr sz="1800">
                <a:latin typeface="맑은 고딕" charset="0"/>
                <a:ea typeface="맑은 고딕" charset="0"/>
                <a:hlinkClick r:id="rId4"/>
              </a:rPr>
              <a:t>https://ko.wikipedia.org/wiki/%EC%9E%90%EC%9C%84%EB%8C%80</a:t>
            </a:r>
            <a:r>
              <a:rPr sz="1800">
                <a:latin typeface="맑은 고딕" charset="0"/>
                <a:ea typeface="맑은 고딕" charset="0"/>
              </a:rPr>
              <a:t> 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4400">
                <a:latin typeface="돋움" charset="0"/>
                <a:ea typeface="돋움" charset="0"/>
              </a:rPr>
              <a:t>출처</a:t>
            </a:r>
            <a:endParaRPr lang="ko-KR" altLang="en-US" sz="4400">
              <a:latin typeface="돋움" charset="0"/>
              <a:ea typeface="돋움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ctrTitle"/>
          </p:nvPr>
        </p:nvSpPr>
        <p:spPr>
          <a:xfrm rot="0">
            <a:off x="914400" y="2129790"/>
            <a:ext cx="7870825" cy="147129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 algn="ctr" defTabSz="914400" eaLnBrk="1" latinLnBrk="0" hangingPunct="1">
              <a:buFontTx/>
              <a:buNone/>
            </a:pPr>
            <a:r>
              <a:rPr sz="4400" cap="all" b="1">
                <a:ln w="8890" cap="flat" cmpd="sng">
                  <a:solidFill>
                    <a:schemeClr val="accent4">
                      <a:satMod val="120000"/>
                      <a:shade val="50000"/>
                      <a:alpha val="10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satMod val="245000"/>
                        <a:shade val="20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atMod val="255000"/>
                        <a:shade val="85000"/>
                      </a:schemeClr>
                    </a:gs>
                    <a:gs pos="100000">
                      <a:schemeClr val="accent4">
                        <a:satMod val="245000"/>
                        <a:shade val="20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stA="28000" endPos="45000" sx="100000" sy="-100000" rotWithShape="0"/>
                </a:effectLst>
                <a:latin typeface="양재튼튼체B" charset="0"/>
                <a:ea typeface="양재튼튼체B" charset="0"/>
              </a:rPr>
              <a:t>일본 자위대의 특수부대</a:t>
            </a:r>
            <a:endParaRPr lang="ko-KR" altLang="en-US" sz="4400" cap="all" b="1">
              <a:ln w="8890" cap="flat" cmpd="sng">
                <a:solidFill>
                  <a:schemeClr val="accent4">
                    <a:satMod val="120000"/>
                    <a:shade val="50000"/>
                    <a:alpha val="100000"/>
                  </a:schemeClr>
                </a:solidFill>
                <a:prstDash val="solid"/>
              </a:ln>
              <a:gradFill rotWithShape="1">
                <a:gsLst>
                  <a:gs pos="0">
                    <a:schemeClr val="accent4">
                      <a:satMod val="245000"/>
                      <a:shade val="20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atMod val="255000"/>
                      <a:shade val="85000"/>
                    </a:schemeClr>
                  </a:gs>
                  <a:gs pos="100000">
                    <a:schemeClr val="accent4">
                      <a:satMod val="245000"/>
                      <a:shade val="20000"/>
                    </a:schemeClr>
                  </a:gs>
                </a:gsLst>
                <a:lin ang="5400000"/>
              </a:gradFill>
              <a:latin typeface="양재튼튼체B" charset="0"/>
              <a:ea typeface="양재튼튼체B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22935" y="1796415"/>
            <a:ext cx="5568950" cy="3168650"/>
          </a:xfrm>
          <a:prstGeom prst="rect"/>
        </p:spPr>
        <p:txBody>
          <a:bodyPr wrap="square" lIns="68580" tIns="34290" rIns="68580" bIns="34290" vert="horz" anchor="t">
            <a:normAutofit fontScale="100000" lnSpcReduction="0"/>
          </a:bodyPr>
          <a:lstStyle/>
          <a:p>
            <a:pPr marL="0" indent="0" latinLnBrk="0">
              <a:buFont typeface="Arial"/>
              <a:buChar char="•"/>
            </a:pPr>
            <a:endParaRPr lang="ko-KR" altLang="en-US" sz="1800">
              <a:latin typeface="양재튼튼체B" charset="0"/>
              <a:ea typeface="맑은 고딕" charset="0"/>
            </a:endParaRPr>
          </a:p>
          <a:p>
            <a:pPr marL="0" indent="0" latinLnBrk="0">
              <a:buFont typeface="Arial"/>
              <a:buChar char="•"/>
            </a:pPr>
            <a:r>
              <a:rPr sz="1800">
                <a:latin typeface="양재튼튼체B" charset="0"/>
                <a:ea typeface="양재튼튼체B" charset="0"/>
              </a:rPr>
              <a:t>1 특수작전군(육상자위대)</a:t>
            </a:r>
            <a:endParaRPr lang="ko-KR" altLang="en-US" sz="1800">
              <a:latin typeface="양재튼튼체B" charset="0"/>
              <a:ea typeface="양재튼튼체B" charset="0"/>
            </a:endParaRPr>
          </a:p>
          <a:p>
            <a:pPr marL="0" indent="0" latinLnBrk="0">
              <a:buFont typeface="Arial"/>
              <a:buChar char="•"/>
            </a:pPr>
            <a:endParaRPr lang="ko-KR" altLang="en-US" sz="1800">
              <a:latin typeface="양재튼튼체B" charset="0"/>
              <a:ea typeface="양재튼튼체B" charset="0"/>
            </a:endParaRPr>
          </a:p>
          <a:p>
            <a:pPr marL="0" indent="0" latinLnBrk="0">
              <a:buFont typeface="Arial"/>
              <a:buChar char="•"/>
            </a:pPr>
            <a:endParaRPr lang="ko-KR" altLang="en-US" sz="1800">
              <a:latin typeface="양재튼튼체B" charset="0"/>
              <a:ea typeface="양재튼튼체B" charset="0"/>
            </a:endParaRPr>
          </a:p>
          <a:p>
            <a:pPr marL="0" indent="0" latinLnBrk="0">
              <a:buFont typeface="Arial"/>
              <a:buChar char="•"/>
            </a:pPr>
            <a:r>
              <a:rPr sz="1800">
                <a:latin typeface="양재튼튼체B" charset="0"/>
                <a:ea typeface="양재튼튼체B" charset="0"/>
              </a:rPr>
              <a:t>2 특별경비대(해상자위대)</a:t>
            </a:r>
            <a:endParaRPr lang="ko-KR" altLang="en-US" sz="1800">
              <a:latin typeface="양재튼튼체B" charset="0"/>
              <a:ea typeface="양재튼튼체B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>
            <a:off x="609600" y="274955"/>
            <a:ext cx="10974070" cy="114427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>
                <a:solidFill>
                  <a:schemeClr val="bg1"/>
                </a:solidFill>
              </a:rPr>
              <a:t>일본 군대에 대하여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Clr>
                <a:srgbClr val="000000"/>
              </a:buClr>
              <a:buFont typeface="Arial"/>
              <a:buChar char="•"/>
            </a:pPr>
            <a:r>
              <a:rPr sz="2000">
                <a:solidFill>
                  <a:srgbClr val="000000"/>
                </a:solidFill>
                <a:latin typeface="맑은 고딕" charset="0"/>
                <a:ea typeface="맑은 고딕" charset="0"/>
              </a:rPr>
              <a:t>일본의 군대라고 부를 수 있는 조직으로는 자위대가 있다.</a:t>
            </a:r>
            <a:endParaRPr lang="ko-KR" altLang="en-US" sz="20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28600" indent="-228600" latinLnBrk="0">
              <a:buClr>
                <a:srgbClr val="000000"/>
              </a:buClr>
              <a:buFont typeface="Arial"/>
              <a:buChar char="•"/>
            </a:pPr>
            <a:endParaRPr lang="ko-KR" altLang="en-US" sz="20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28600" indent="-228600" latinLnBrk="0">
              <a:buClr>
                <a:srgbClr val="000000"/>
              </a:buClr>
              <a:buFont typeface="Arial"/>
              <a:buChar char="•"/>
            </a:pPr>
            <a:r>
              <a:rPr sz="2000">
                <a:solidFill>
                  <a:srgbClr val="000000"/>
                </a:solidFill>
                <a:latin typeface="맑은 고딕" charset="0"/>
                <a:ea typeface="맑은 고딕" charset="0"/>
              </a:rPr>
              <a:t>이는 엄밀히 말하자면 군대가 아닌, 준군사조직이라 칭해지고 있다.</a:t>
            </a:r>
            <a:endParaRPr lang="ko-KR" altLang="en-US" sz="20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latinLnBrk="0">
              <a:buClr>
                <a:srgbClr val="000000"/>
              </a:buClr>
              <a:buFont typeface="Arial"/>
              <a:buChar char="•"/>
            </a:pPr>
            <a:endParaRPr lang="ko-KR" altLang="en-US" sz="20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28600" indent="-228600" latinLnBrk="0">
              <a:buClr>
                <a:srgbClr val="000000"/>
              </a:buClr>
              <a:buFont typeface="Arial"/>
              <a:buChar char="•"/>
            </a:pPr>
            <a:r>
              <a:rPr sz="2000">
                <a:solidFill>
                  <a:srgbClr val="000000"/>
                </a:solidFill>
                <a:latin typeface="맑은 고딕" charset="0"/>
                <a:ea typeface="맑은 고딕" charset="0"/>
              </a:rPr>
              <a:t>모병제</a:t>
            </a:r>
            <a:r>
              <a:rPr sz="2000">
                <a:solidFill>
                  <a:srgbClr val="000000"/>
                </a:solidFill>
                <a:latin typeface="맑은 고딕" charset="0"/>
                <a:ea typeface="맑은 고딕" charset="0"/>
              </a:rPr>
              <a:t>다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3310890" y="260350"/>
            <a:ext cx="5582920" cy="967105"/>
          </a:xfrm>
          <a:prstGeom prst="rect"/>
        </p:spPr>
        <p:txBody>
          <a:bodyPr wrap="square" lIns="68580" tIns="34290" rIns="68580" bIns="34290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sz="1800" b="1">
                <a:ln w="12700" cap="flat" cmpd="sng">
                  <a:solidFill>
                    <a:schemeClr val="tx2">
                      <a:satMod val="155000"/>
                      <a:alpha val="100000"/>
                    </a:schemeClr>
                  </a:solidFill>
                  <a:prstDash val="solid"/>
                </a:ln>
                <a:solidFill>
                  <a:schemeClr val="bg2">
                    <a:satMod val="155000"/>
                    <a:tint val="85000"/>
                  </a:schemeClr>
                </a:solidFill>
                <a:effectLst>
                  <a:outerShdw sx="100000" sy="100000" blurRad="41275" dist="20320" dir="1800000" rotWithShape="0" algn="tl">
                    <a:srgbClr val="000000">
                      <a:alpha val="40000"/>
                    </a:srgbClr>
                  </a:outerShdw>
                </a:effectLst>
                <a:latin typeface="양재튼튼체B" charset="0"/>
                <a:ea typeface="맑은 고딕" charset="0"/>
              </a:rPr>
              <a:t> </a:t>
            </a:r>
            <a:r>
              <a:rPr sz="1800" b="1">
                <a:ln w="12700" cap="flat" cmpd="sng">
                  <a:solidFill>
                    <a:schemeClr val="tx2">
                      <a:satMod val="155000"/>
                      <a:alpha val="100000"/>
                    </a:schemeClr>
                  </a:solidFill>
                  <a:prstDash val="solid"/>
                </a:ln>
                <a:solidFill>
                  <a:schemeClr val="bg2">
                    <a:satMod val="155000"/>
                    <a:tint val="85000"/>
                  </a:schemeClr>
                </a:solidFill>
                <a:effectLst>
                  <a:outerShdw sx="100000" sy="100000" blurRad="41275" dist="20320" dir="1800000" rotWithShape="0" algn="tl">
                    <a:srgbClr val="000000">
                      <a:alpha val="40000"/>
                    </a:srgbClr>
                  </a:outerShdw>
                </a:effectLst>
                <a:latin typeface="양재튼튼체B" charset="0"/>
                <a:ea typeface="양재튼튼체B" charset="0"/>
              </a:rPr>
              <a:t>특수부대</a:t>
            </a:r>
            <a:endParaRPr lang="ko-KR" altLang="en-US" sz="1800" b="1">
              <a:ln w="12700" cap="flat" cmpd="sng">
                <a:solidFill>
                  <a:schemeClr val="tx2">
                    <a:satMod val="155000"/>
                    <a:alpha val="100000"/>
                  </a:schemeClr>
                </a:solidFill>
                <a:prstDash val="solid"/>
              </a:ln>
              <a:solidFill>
                <a:schemeClr val="bg2">
                  <a:satMod val="155000"/>
                  <a:tint val="85000"/>
                </a:schemeClr>
              </a:solidFill>
              <a:latin typeface="양재튼튼체B" charset="0"/>
              <a:ea typeface="양재튼튼체B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 rot="0">
            <a:off x="527050" y="1988820"/>
            <a:ext cx="11034395" cy="36893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sz="1800">
                <a:latin typeface="양재튼튼체B" charset="0"/>
                <a:ea typeface="양재튼튼체B" charset="0"/>
              </a:rPr>
              <a:t>특수부대 : 정규군이 수행하기는 어려운 특수전을 전문적으로 수행하는 부대.</a:t>
            </a:r>
            <a:endParaRPr lang="ko-KR" altLang="en-US" sz="1800">
              <a:latin typeface="양재튼튼체B" charset="0"/>
              <a:ea typeface="양재튼튼체B" charset="0"/>
            </a:endParaRPr>
          </a:p>
        </p:txBody>
      </p:sp>
      <p:sp>
        <p:nvSpPr>
          <p:cNvPr id="3" name="Rect 0"/>
          <p:cNvSpPr>
            <a:spLocks noChangeAspect="1"/>
          </p:cNvSpPr>
          <p:nvPr/>
        </p:nvSpPr>
        <p:spPr>
          <a:xfrm rot="0">
            <a:off x="224155" y="-193040"/>
            <a:ext cx="407035" cy="407035"/>
          </a:xfrm>
          <a:prstGeom prst="rect"/>
          <a:noFill/>
        </p:spPr>
        <p:txBody>
          <a:bodyPr wrap="square" lIns="91440" tIns="45720" rIns="91440" bIns="45720" vert="horz" anchor="t">
            <a:noAutofit/>
          </a:bodyPr>
          <a:lstStyle/>
          <a:p>
            <a:pPr marL="0" indent="0" latinLnBrk="0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0">
            <a:off x="1355090" y="2653030"/>
            <a:ext cx="2232660" cy="3718560"/>
            <a:chOff x="1355090" y="2653030"/>
            <a:chExt cx="2232660" cy="3718560"/>
          </a:xfrm>
        </p:grpSpPr>
        <p:pic>
          <p:nvPicPr>
            <p:cNvPr id="4100" name="Picture " descr="C:/Users/82106/AppData/Roaming/PolarisOffice/ETemp/1428_11170544/fImage556656916334.png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0">
              <a:off x="1355090" y="2653030"/>
              <a:ext cx="2232660" cy="3073400"/>
            </a:xfrm>
            <a:prstGeom prst="rect"/>
            <a:noFill/>
          </p:spPr>
        </p:pic>
        <p:sp>
          <p:nvSpPr>
            <p:cNvPr id="5" name="Rect 0"/>
            <p:cNvSpPr txBox="1">
              <a:spLocks/>
            </p:cNvSpPr>
            <p:nvPr/>
          </p:nvSpPr>
          <p:spPr>
            <a:xfrm rot="0">
              <a:off x="2078990" y="5725795"/>
              <a:ext cx="858520" cy="645795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latinLnBrk="0">
                <a:buFontTx/>
                <a:buNone/>
              </a:pPr>
              <a:r>
                <a:rPr sz="1800">
                  <a:latin typeface="양재튼튼체B" charset="0"/>
                  <a:ea typeface="양재튼튼체B" charset="0"/>
                </a:rPr>
                <a:t>SAS</a:t>
              </a:r>
              <a:endParaRPr lang="ko-KR" altLang="en-US" sz="1800">
                <a:latin typeface="양재튼튼체B" charset="0"/>
                <a:ea typeface="양재튼튼체B" charset="0"/>
              </a:endParaRPr>
            </a:p>
            <a:p>
              <a:pPr marL="0" indent="0" latinLnBrk="0">
                <a:buFontTx/>
                <a:buNone/>
              </a:pPr>
              <a:endParaRPr lang="ko-KR" altLang="en-US" sz="1800">
                <a:latin typeface="양재튼튼체B" charset="0"/>
                <a:ea typeface="양재튼튼체B" charset="0"/>
              </a:endParaRPr>
            </a:p>
          </p:txBody>
        </p:sp>
      </p:grpSp>
      <p:grpSp>
        <p:nvGrpSpPr>
          <p:cNvPr id="8" name="Group 5"/>
          <p:cNvGrpSpPr/>
          <p:nvPr/>
        </p:nvGrpSpPr>
        <p:grpSpPr>
          <a:xfrm rot="0">
            <a:off x="6043930" y="2565400"/>
            <a:ext cx="4801235" cy="3849370"/>
            <a:chOff x="6043930" y="2565400"/>
            <a:chExt cx="4801235" cy="3849370"/>
          </a:xfrm>
        </p:grpSpPr>
        <p:pic>
          <p:nvPicPr>
            <p:cNvPr id="4102" name="Picture " descr="C:/Users/82106/AppData/Roaming/PolarisOffice/ETemp/1428_11170544/fImage5868276946500.png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0">
              <a:off x="6043930" y="2565400"/>
              <a:ext cx="4801235" cy="3197225"/>
            </a:xfrm>
            <a:prstGeom prst="rect"/>
            <a:noFill/>
          </p:spPr>
        </p:pic>
        <p:sp>
          <p:nvSpPr>
            <p:cNvPr id="7" name="Rect 0"/>
            <p:cNvSpPr txBox="1">
              <a:spLocks/>
            </p:cNvSpPr>
            <p:nvPr/>
          </p:nvSpPr>
          <p:spPr>
            <a:xfrm rot="0">
              <a:off x="8110220" y="5768975"/>
              <a:ext cx="868045" cy="645795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latinLnBrk="0">
                <a:buFontTx/>
                <a:buNone/>
              </a:pPr>
              <a:r>
                <a:rPr sz="1800">
                  <a:latin typeface="양재튼튼체B" charset="0"/>
                  <a:ea typeface="양재튼튼체B" charset="0"/>
                </a:rPr>
                <a:t>UDT</a:t>
              </a:r>
              <a:endParaRPr lang="ko-KR" altLang="en-US" sz="1800">
                <a:latin typeface="양재튼튼체B" charset="0"/>
                <a:ea typeface="양재튼튼체B" charset="0"/>
              </a:endParaRPr>
            </a:p>
            <a:p>
              <a:pPr marL="0" indent="0" latinLnBrk="0">
                <a:buFontTx/>
                <a:buNone/>
              </a:pPr>
              <a:endParaRPr lang="ko-KR" altLang="en-US" sz="1800">
                <a:latin typeface="양재튼튼체B" charset="0"/>
                <a:ea typeface="양재튼튼체B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3310890" y="260350"/>
            <a:ext cx="5582920" cy="967105"/>
          </a:xfrm>
          <a:prstGeom prst="rect"/>
        </p:spPr>
        <p:txBody>
          <a:bodyPr wrap="square" lIns="68580" tIns="34290" rIns="68580" bIns="34290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sz="1800" b="1">
                <a:ln w="12700" cap="flat" cmpd="sng">
                  <a:solidFill>
                    <a:schemeClr val="tx2">
                      <a:satMod val="155000"/>
                      <a:alpha val="100000"/>
                    </a:schemeClr>
                  </a:solidFill>
                  <a:prstDash val="solid"/>
                </a:ln>
                <a:solidFill>
                  <a:schemeClr val="bg2">
                    <a:satMod val="155000"/>
                    <a:tint val="85000"/>
                  </a:schemeClr>
                </a:solidFill>
                <a:effectLst>
                  <a:outerShdw sx="100000" sy="100000" blurRad="41275" dist="20320" dir="1800000" rotWithShape="0" algn="tl">
                    <a:srgbClr val="000000">
                      <a:alpha val="40000"/>
                    </a:srgbClr>
                  </a:outerShdw>
                </a:effectLst>
                <a:latin typeface="양재튼튼체B" charset="0"/>
                <a:ea typeface="양재튼튼체B" charset="0"/>
              </a:rPr>
              <a:t>특수작전군</a:t>
            </a:r>
            <a:endParaRPr lang="ko-KR" altLang="en-US" sz="1800" b="1">
              <a:ln w="12700" cap="flat" cmpd="sng">
                <a:solidFill>
                  <a:schemeClr val="tx2">
                    <a:satMod val="155000"/>
                    <a:alpha val="100000"/>
                  </a:schemeClr>
                </a:solidFill>
                <a:prstDash val="solid"/>
              </a:ln>
              <a:solidFill>
                <a:schemeClr val="bg2">
                  <a:satMod val="155000"/>
                  <a:tint val="85000"/>
                </a:schemeClr>
              </a:solidFill>
              <a:latin typeface="양재튼튼체B" charset="0"/>
              <a:ea typeface="양재튼튼체B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 rot="0">
            <a:off x="527050" y="1988820"/>
            <a:ext cx="8557260" cy="36893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sz="1800">
                <a:latin typeface="양재튼튼체B" charset="0"/>
                <a:ea typeface="양재튼튼체B" charset="0"/>
              </a:rPr>
              <a:t>특수작전군 : 일본의 육상자위대 소속 대테러부대 (JGSDF)</a:t>
            </a:r>
            <a:endParaRPr lang="ko-KR" altLang="en-US" sz="1800">
              <a:latin typeface="양재튼튼체B" charset="0"/>
              <a:ea typeface="양재튼튼체B" charset="0"/>
            </a:endParaRPr>
          </a:p>
        </p:txBody>
      </p:sp>
      <p:pic>
        <p:nvPicPr>
          <p:cNvPr id="2052" name="Picture " descr="C:/Users/82106/AppData/Roaming/PolarisOffice/ETemp/1428_11170544/fImage115406999169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95300" y="2800350"/>
            <a:ext cx="3456305" cy="3001645"/>
          </a:xfrm>
          <a:prstGeom prst="rect"/>
          <a:noFill/>
        </p:spPr>
      </p:pic>
      <p:pic>
        <p:nvPicPr>
          <p:cNvPr id="2050" name="Picture " descr="C:/Users/82106/AppData/Roaming/PolarisOffice/ETemp/1428_11170544/fImage337237005724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903595" y="2481580"/>
            <a:ext cx="5281295" cy="3521075"/>
          </a:xfrm>
          <a:prstGeom prst="rect"/>
          <a:noFill/>
        </p:spPr>
      </p:pic>
      <p:sp>
        <p:nvSpPr>
          <p:cNvPr id="3" name="Rect 0"/>
          <p:cNvSpPr>
            <a:spLocks noChangeAspect="1"/>
          </p:cNvSpPr>
          <p:nvPr/>
        </p:nvSpPr>
        <p:spPr>
          <a:xfrm rot="0">
            <a:off x="224155" y="-193040"/>
            <a:ext cx="407035" cy="407035"/>
          </a:xfrm>
          <a:prstGeom prst="rect"/>
          <a:noFill/>
        </p:spPr>
        <p:txBody>
          <a:bodyPr wrap="square" lIns="91440" tIns="45720" rIns="91440" bIns="45720" vert="horz" anchor="t">
            <a:noAutofit/>
          </a:bodyPr>
          <a:lstStyle/>
          <a:p>
            <a:pPr marL="0" indent="0" latinLnBrk="0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>
            <a:spLocks noChangeAspect="1"/>
          </p:cNvSpPr>
          <p:nvPr/>
        </p:nvSpPr>
        <p:spPr>
          <a:xfrm rot="0">
            <a:off x="427355" y="10160"/>
            <a:ext cx="407035" cy="407035"/>
          </a:xfrm>
          <a:prstGeom prst="rect"/>
          <a:noFill/>
        </p:spPr>
        <p:txBody>
          <a:bodyPr wrap="square" lIns="91440" tIns="45720" rIns="91440" bIns="45720" vert="horz" anchor="t">
            <a:noAutofit/>
          </a:bodyPr>
          <a:lstStyle/>
          <a:p>
            <a:pPr marL="0" indent="0" latinLnBrk="0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>
            <a:spLocks noChangeAspect="1"/>
          </p:cNvSpPr>
          <p:nvPr/>
        </p:nvSpPr>
        <p:spPr>
          <a:xfrm rot="0">
            <a:off x="630555" y="213360"/>
            <a:ext cx="407035" cy="407035"/>
          </a:xfrm>
          <a:prstGeom prst="rect"/>
          <a:noFill/>
        </p:spPr>
        <p:txBody>
          <a:bodyPr wrap="square" lIns="91440" tIns="45720" rIns="91440" bIns="45720" vert="horz" anchor="t">
            <a:noAutofit/>
          </a:bodyPr>
          <a:lstStyle/>
          <a:p>
            <a:pPr marL="0" indent="0" latinLnBrk="0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Rect 0"/>
          <p:cNvSpPr>
            <a:spLocks noChangeAspect="1"/>
          </p:cNvSpPr>
          <p:nvPr/>
        </p:nvSpPr>
        <p:spPr>
          <a:xfrm rot="0">
            <a:off x="833755" y="416560"/>
            <a:ext cx="407035" cy="407035"/>
          </a:xfrm>
          <a:prstGeom prst="rect"/>
          <a:noFill/>
        </p:spPr>
        <p:txBody>
          <a:bodyPr wrap="square" lIns="91440" tIns="45720" rIns="91440" bIns="45720" vert="horz" anchor="t">
            <a:noAutofit/>
          </a:bodyPr>
          <a:lstStyle/>
          <a:p>
            <a:pPr marL="0" indent="0" latinLnBrk="0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pic>
        <p:nvPicPr>
          <p:cNvPr id="2060" name="Picture " descr="C:/Users/82106/AppData/Roaming/PolarisOffice/ETemp/1428_11170544/fImage1555727051478.jpe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0">
            <a:off x="3407410" y="1997710"/>
            <a:ext cx="4838065" cy="362394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3310890" y="260350"/>
            <a:ext cx="5582920" cy="967105"/>
          </a:xfrm>
          <a:prstGeom prst="rect"/>
        </p:spPr>
        <p:txBody>
          <a:bodyPr wrap="square" lIns="68580" tIns="34290" rIns="68580" bIns="34290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sz="1800" b="1">
                <a:ln w="12700" cap="flat" cmpd="sng">
                  <a:solidFill>
                    <a:schemeClr val="tx2">
                      <a:satMod val="155000"/>
                      <a:alpha val="100000"/>
                    </a:schemeClr>
                  </a:solidFill>
                  <a:prstDash val="solid"/>
                </a:ln>
                <a:solidFill>
                  <a:schemeClr val="bg2">
                    <a:satMod val="155000"/>
                    <a:tint val="85000"/>
                  </a:schemeClr>
                </a:solidFill>
                <a:effectLst>
                  <a:outerShdw sx="100000" sy="100000" blurRad="41275" dist="20320" dir="1800000" rotWithShape="0" algn="tl">
                    <a:srgbClr val="000000">
                      <a:alpha val="40000"/>
                    </a:srgbClr>
                  </a:outerShdw>
                </a:effectLst>
                <a:latin typeface="양재튼튼체B" charset="0"/>
                <a:ea typeface="양재튼튼체B" charset="0"/>
              </a:rPr>
              <a:t>특수작전군</a:t>
            </a:r>
            <a:endParaRPr lang="ko-KR" altLang="en-US" sz="1800" b="1">
              <a:ln w="12700" cap="flat" cmpd="sng">
                <a:solidFill>
                  <a:schemeClr val="tx2">
                    <a:satMod val="155000"/>
                    <a:alpha val="100000"/>
                  </a:schemeClr>
                </a:solidFill>
                <a:prstDash val="solid"/>
              </a:ln>
              <a:solidFill>
                <a:schemeClr val="bg2">
                  <a:satMod val="155000"/>
                  <a:tint val="85000"/>
                </a:schemeClr>
              </a:solidFill>
              <a:latin typeface="양재튼튼체B" charset="0"/>
              <a:ea typeface="양재튼튼체B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 rot="0">
            <a:off x="4559935" y="1988820"/>
            <a:ext cx="4338320" cy="36893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sz="1800">
                <a:latin typeface="양재튼튼체B" charset="0"/>
                <a:ea typeface="양재튼튼체B" charset="0"/>
              </a:rPr>
              <a:t>대원들의 신상과 얼굴이 기밀</a:t>
            </a:r>
            <a:endParaRPr lang="ko-KR" altLang="en-US" sz="1800">
              <a:latin typeface="양재튼튼체B" charset="0"/>
              <a:ea typeface="양재튼튼체B" charset="0"/>
            </a:endParaRPr>
          </a:p>
        </p:txBody>
      </p:sp>
      <p:pic>
        <p:nvPicPr>
          <p:cNvPr id="2054" name="Picture " descr="C:/Users/82106/AppData/Roaming/PolarisOffice/ETemp/1428_11170544/fImage426327089358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27050" y="1220470"/>
            <a:ext cx="3553460" cy="5329555"/>
          </a:xfrm>
          <a:prstGeom prst="rect"/>
          <a:noFill/>
        </p:spPr>
      </p:pic>
      <p:sp>
        <p:nvSpPr>
          <p:cNvPr id="5" name="Rect 0"/>
          <p:cNvSpPr txBox="1">
            <a:spLocks/>
          </p:cNvSpPr>
          <p:nvPr/>
        </p:nvSpPr>
        <p:spPr>
          <a:xfrm rot="0">
            <a:off x="8303895" y="5541010"/>
            <a:ext cx="3181350" cy="36893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sz="1800">
                <a:latin typeface="양재튼튼체B" charset="0"/>
                <a:ea typeface="양재튼튼체B" charset="0"/>
              </a:rPr>
              <a:t>특수작전군 훈련영상</a:t>
            </a:r>
            <a:endParaRPr lang="ko-KR" altLang="en-US" sz="1800">
              <a:latin typeface="양재튼튼체B" charset="0"/>
              <a:ea typeface="양재튼튼체B" charset="0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 rot="0">
            <a:off x="2436495" y="2886710"/>
            <a:ext cx="1610360" cy="36893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sz="1800"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양재튼튼체B" charset="0"/>
                <a:ea typeface="양재튼튼체B" charset="0"/>
              </a:rPr>
              <a:t>복면</a:t>
            </a:r>
            <a:r>
              <a:rPr sz="1800"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양재튼튼체B" charset="0"/>
                <a:ea typeface="맑은 고딕" charset="0"/>
              </a:rPr>
              <a:t> </a:t>
            </a:r>
            <a:r>
              <a:rPr sz="1800"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양재튼튼체B" charset="0"/>
                <a:ea typeface="양재튼튼체B" charset="0"/>
              </a:rPr>
              <a:t>착용</a:t>
            </a:r>
            <a:endParaRPr lang="ko-KR" altLang="en-US" sz="1800"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</a:ln>
              <a:solidFill>
                <a:schemeClr val="bg1"/>
              </a:solidFill>
              <a:latin typeface="양재튼튼체B" charset="0"/>
              <a:ea typeface="양재튼튼체B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 rot="0">
            <a:off x="815340" y="4050030"/>
            <a:ext cx="2660015" cy="36893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latinLnBrk="0">
              <a:buFontTx/>
              <a:buNone/>
            </a:pPr>
            <a:r>
              <a:rPr sz="1800"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양재튼튼체B" charset="0"/>
                <a:ea typeface="양재튼튼체B" charset="0"/>
              </a:rPr>
              <a:t>명찰을 달지 않음</a:t>
            </a:r>
            <a:endParaRPr lang="ko-KR" altLang="en-US" sz="1800"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</a:ln>
              <a:solidFill>
                <a:schemeClr val="bg1"/>
              </a:solidFill>
              <a:latin typeface="양재튼튼체B" charset="0"/>
              <a:ea typeface="양재튼튼체B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3310890" y="260350"/>
            <a:ext cx="5582920" cy="967105"/>
          </a:xfrm>
          <a:prstGeom prst="rect"/>
        </p:spPr>
        <p:txBody>
          <a:bodyPr wrap="square" lIns="68580" tIns="34290" rIns="68580" bIns="34290" vert="horz" anchor="ctr">
            <a:normAutofit fontScale="100000" lnSpcReduction="0"/>
          </a:bodyPr>
          <a:lstStyle/>
          <a:p>
            <a:pPr marL="0" indent="0" rtl="0" algn="ctr" defTabSz="685800" eaLnBrk="1" latinLnBrk="0" hangingPunct="1">
              <a:buFontTx/>
              <a:buNone/>
            </a:pPr>
            <a:r>
              <a:rPr sz="3300" b="1">
                <a:ln w="12700" cap="flat" cmpd="sng">
                  <a:solidFill>
                    <a:schemeClr val="tx2">
                      <a:satMod val="155000"/>
                      <a:alpha val="100000"/>
                    </a:schemeClr>
                  </a:solidFill>
                  <a:prstDash val="solid"/>
                </a:ln>
                <a:solidFill>
                  <a:schemeClr val="bg2">
                    <a:satMod val="155000"/>
                    <a:tint val="85000"/>
                  </a:schemeClr>
                </a:solidFill>
                <a:effectLst>
                  <a:outerShdw sx="100000" sy="100000" blurRad="41275" dist="20320" dir="1800000" rotWithShape="0" algn="tl">
                    <a:srgbClr val="000000">
                      <a:alpha val="40000"/>
                    </a:srgbClr>
                  </a:outerShdw>
                </a:effectLst>
                <a:latin typeface="양재튼튼체B" charset="0"/>
                <a:ea typeface="양재튼튼체B" charset="0"/>
              </a:rPr>
              <a:t>특별경비대</a:t>
            </a:r>
            <a:endParaRPr lang="ko-KR" altLang="en-US" sz="3300" b="1">
              <a:ln w="12700" cap="flat" cmpd="sng">
                <a:solidFill>
                  <a:schemeClr val="tx2">
                    <a:satMod val="155000"/>
                    <a:alpha val="100000"/>
                  </a:schemeClr>
                </a:solidFill>
                <a:prstDash val="solid"/>
              </a:ln>
              <a:solidFill>
                <a:schemeClr val="bg2">
                  <a:satMod val="155000"/>
                  <a:tint val="85000"/>
                </a:schemeClr>
              </a:solidFill>
              <a:latin typeface="양재튼튼체B" charset="0"/>
              <a:ea typeface="양재튼튼체B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 rot="0">
            <a:off x="527050" y="1988820"/>
            <a:ext cx="6116320" cy="36893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rtl="0" algn="l" defTabSz="914400" eaLnBrk="1" latinLnBrk="0" hangingPunct="1">
              <a:buFontTx/>
              <a:buNone/>
            </a:pPr>
            <a:r>
              <a:rPr sz="1800">
                <a:latin typeface="양재튼튼체B" charset="0"/>
                <a:ea typeface="양재튼튼체B" charset="0"/>
              </a:rPr>
              <a:t>특별경비대: 일본 해상자위대의 특수부대.</a:t>
            </a:r>
            <a:endParaRPr lang="ko-KR" altLang="en-US" sz="1800">
              <a:latin typeface="양재튼튼체B" charset="0"/>
              <a:ea typeface="양재튼튼체B" charset="0"/>
            </a:endParaRPr>
          </a:p>
        </p:txBody>
      </p:sp>
      <p:pic>
        <p:nvPicPr>
          <p:cNvPr id="1026" name="Picture " descr="C:/Users/82106/AppData/Roaming/PolarisOffice/ETemp/1428_11170544/fImage663667146962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27050" y="2564130"/>
            <a:ext cx="5089525" cy="3538855"/>
          </a:xfrm>
          <a:prstGeom prst="rect"/>
          <a:noFill/>
        </p:spPr>
      </p:pic>
      <p:pic>
        <p:nvPicPr>
          <p:cNvPr id="1028" name="Picture " descr="C:/Users/82106/AppData/Roaming/PolarisOffice/ETemp/1428_11170544/fImage145107154464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903595" y="3620770"/>
            <a:ext cx="2547620" cy="213931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3310890" y="260350"/>
            <a:ext cx="5582920" cy="967105"/>
          </a:xfrm>
          <a:prstGeom prst="rect"/>
        </p:spPr>
        <p:txBody>
          <a:bodyPr wrap="square" lIns="68580" tIns="34290" rIns="68580" bIns="34290" vert="horz" anchor="ctr">
            <a:normAutofit fontScale="100000" lnSpcReduction="0"/>
          </a:bodyPr>
          <a:lstStyle/>
          <a:p>
            <a:pPr marL="0" indent="0" rtl="0" algn="ctr" defTabSz="685800" eaLnBrk="1" latinLnBrk="0" hangingPunct="1">
              <a:buFontTx/>
              <a:buNone/>
            </a:pPr>
            <a:r>
              <a:rPr sz="3300" b="1">
                <a:ln w="12700" cap="flat" cmpd="sng">
                  <a:solidFill>
                    <a:schemeClr val="tx2">
                      <a:satMod val="155000"/>
                      <a:alpha val="100000"/>
                    </a:schemeClr>
                  </a:solidFill>
                  <a:prstDash val="solid"/>
                </a:ln>
                <a:solidFill>
                  <a:schemeClr val="bg2">
                    <a:satMod val="155000"/>
                    <a:tint val="85000"/>
                  </a:schemeClr>
                </a:solidFill>
                <a:effectLst>
                  <a:outerShdw sx="100000" sy="100000" blurRad="41275" dist="20320" dir="1800000" rotWithShape="0" algn="tl">
                    <a:srgbClr val="000000">
                      <a:alpha val="40000"/>
                    </a:srgbClr>
                  </a:outerShdw>
                </a:effectLst>
                <a:latin typeface="양재튼튼체B" charset="0"/>
                <a:ea typeface="양재튼튼체B" charset="0"/>
              </a:rPr>
              <a:t>특별경비대 </a:t>
            </a:r>
            <a:endParaRPr lang="ko-KR" altLang="en-US" sz="3300" b="1">
              <a:ln w="12700" cap="flat" cmpd="sng">
                <a:solidFill>
                  <a:schemeClr val="tx2">
                    <a:satMod val="155000"/>
                    <a:alpha val="100000"/>
                  </a:schemeClr>
                </a:solidFill>
                <a:prstDash val="solid"/>
              </a:ln>
              <a:solidFill>
                <a:schemeClr val="bg2">
                  <a:satMod val="155000"/>
                  <a:tint val="85000"/>
                </a:schemeClr>
              </a:solidFill>
              <a:latin typeface="양재튼튼체B" charset="0"/>
              <a:ea typeface="양재튼튼체B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 rot="0">
            <a:off x="1967230" y="3429000"/>
            <a:ext cx="1087120" cy="46101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rtl="0" algn="l" defTabSz="914400" eaLnBrk="1" latinLnBrk="0" hangingPunct="1">
              <a:buFontTx/>
              <a:buNone/>
            </a:pPr>
            <a:r>
              <a:rPr sz="2400">
                <a:latin typeface="양재튼튼체B" charset="0"/>
                <a:ea typeface="양재튼튼체B" charset="0"/>
              </a:rPr>
              <a:t>역사</a:t>
            </a:r>
            <a:endParaRPr lang="ko-KR" altLang="en-US" sz="2400">
              <a:latin typeface="양재튼튼체B" charset="0"/>
              <a:ea typeface="양재튼튼체B" charset="0"/>
            </a:endParaRPr>
          </a:p>
        </p:txBody>
      </p:sp>
      <p:pic>
        <p:nvPicPr>
          <p:cNvPr id="1026" name="Picture " descr="C:/Users/82106/AppData/Roaming/PolarisOffice/ETemp/1428_11170544/fImage628877185705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35280" y="1354455"/>
            <a:ext cx="4801235" cy="5209540"/>
          </a:xfrm>
          <a:prstGeom prst="rect"/>
          <a:noFill/>
        </p:spPr>
      </p:pic>
      <p:sp>
        <p:nvSpPr>
          <p:cNvPr id="3" name="Rect 0"/>
          <p:cNvSpPr txBox="1">
            <a:spLocks/>
          </p:cNvSpPr>
          <p:nvPr/>
        </p:nvSpPr>
        <p:spPr>
          <a:xfrm rot="0">
            <a:off x="8111490" y="3432810"/>
            <a:ext cx="2070100" cy="46101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rtl="0" algn="l" defTabSz="914400" eaLnBrk="1" latinLnBrk="0" hangingPunct="1">
              <a:buFontTx/>
              <a:buNone/>
            </a:pPr>
            <a:r>
              <a:rPr sz="2400">
                <a:latin typeface="양재튼튼체B" charset="0"/>
                <a:ea typeface="양재튼튼체B" charset="0"/>
              </a:rPr>
              <a:t>실제 영상</a:t>
            </a:r>
            <a:endParaRPr lang="ko-KR" altLang="en-US" sz="2400">
              <a:latin typeface="양재튼튼체B" charset="0"/>
              <a:ea typeface="양재튼튼체B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3310890" y="260350"/>
            <a:ext cx="5582920" cy="967105"/>
          </a:xfrm>
          <a:prstGeom prst="rect"/>
        </p:spPr>
        <p:txBody>
          <a:bodyPr wrap="square" lIns="68580" tIns="34290" rIns="68580" bIns="34290" vert="horz" anchor="ctr">
            <a:normAutofit fontScale="100000" lnSpcReduction="0"/>
          </a:bodyPr>
          <a:lstStyle/>
          <a:p>
            <a:pPr marL="0" indent="0" rtl="0" algn="ctr" defTabSz="685800" eaLnBrk="1" latinLnBrk="0" hangingPunct="1">
              <a:buFontTx/>
              <a:buNone/>
            </a:pPr>
            <a:r>
              <a:rPr sz="3300" b="1">
                <a:ln w="12700" cap="flat" cmpd="sng">
                  <a:solidFill>
                    <a:schemeClr val="tx2">
                      <a:satMod val="155000"/>
                      <a:alpha val="100000"/>
                    </a:schemeClr>
                  </a:solidFill>
                  <a:prstDash val="solid"/>
                </a:ln>
                <a:solidFill>
                  <a:schemeClr val="bg2">
                    <a:satMod val="155000"/>
                    <a:tint val="85000"/>
                  </a:schemeClr>
                </a:solidFill>
                <a:effectLst>
                  <a:outerShdw sx="100000" sy="100000" blurRad="41275" dist="20320" dir="1800000" rotWithShape="0" algn="tl">
                    <a:srgbClr val="000000">
                      <a:alpha val="40000"/>
                    </a:srgbClr>
                  </a:outerShdw>
                </a:effectLst>
                <a:latin typeface="양재튼튼체B" charset="0"/>
                <a:ea typeface="양재튼튼체B" charset="0"/>
              </a:rPr>
              <a:t>출처</a:t>
            </a:r>
            <a:endParaRPr lang="ko-KR" altLang="en-US" sz="3300" b="1">
              <a:ln w="12700" cap="flat" cmpd="sng">
                <a:solidFill>
                  <a:schemeClr val="tx2">
                    <a:satMod val="155000"/>
                    <a:alpha val="100000"/>
                  </a:schemeClr>
                </a:solidFill>
                <a:prstDash val="solid"/>
              </a:ln>
              <a:solidFill>
                <a:schemeClr val="bg2">
                  <a:satMod val="155000"/>
                  <a:tint val="85000"/>
                </a:schemeClr>
              </a:solidFill>
              <a:latin typeface="양재튼튼체B" charset="0"/>
              <a:ea typeface="양재튼튼체B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 rot="0">
            <a:off x="527050" y="1988820"/>
            <a:ext cx="10081895" cy="64579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rtl="0" algn="l" defTabSz="914400" eaLnBrk="1" latinLnBrk="0" hangingPunct="1">
              <a:buFontTx/>
              <a:buNone/>
            </a:pPr>
            <a:r>
              <a:rPr sz="1800">
                <a:latin typeface="맑은 고딕" charset="0"/>
                <a:ea typeface="맑은 고딕" charset="0"/>
              </a:rPr>
              <a:t>https://ja.wikipedia.org/wiki/%E7%89%B9%E5%88%A5%E8%AD%A6%E5%82%99%E9%9A%8A_(%E6%B5%B7%E4%B8%8A%E8%87%AA%E8%A1%9B%E9%9A%8A)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>
            <a:spLocks noChangeAspect="1"/>
          </p:cNvSpPr>
          <p:nvPr/>
        </p:nvSpPr>
        <p:spPr>
          <a:xfrm rot="0">
            <a:off x="224155" y="-193040"/>
            <a:ext cx="407035" cy="407035"/>
          </a:xfrm>
          <a:prstGeom prst="rect"/>
          <a:noFill/>
        </p:spPr>
        <p:txBody>
          <a:bodyPr wrap="square" lIns="91440" tIns="45720" rIns="91440" bIns="45720" vert="horz" anchor="t">
            <a:noAutofit/>
          </a:bodyPr>
          <a:lstStyle/>
          <a:p>
            <a:pPr marL="0" indent="0" rtl="0" algn="l" defTabSz="91440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 rot="0">
            <a:off x="630555" y="3653155"/>
            <a:ext cx="10274300" cy="36893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rtl="0" algn="l" defTabSz="914400" eaLnBrk="1" latinLnBrk="0" hangingPunct="1">
              <a:buFontTx/>
              <a:buNone/>
            </a:pPr>
            <a:r>
              <a:rPr sz="1800">
                <a:latin typeface="맑은 고딕" charset="0"/>
                <a:ea typeface="맑은 고딕" charset="0"/>
              </a:rPr>
              <a:t>https://ja.wikipedia.org/wiki/%E7%89%B9%E6%AE%8A%E4%BD%9C%E6%88%A6%E7%BE%A4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3435" cy="114363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/>
            <a:r>
              <a:rPr sz="4400">
                <a:solidFill>
                  <a:schemeClr val="bg1"/>
                </a:solidFill>
                <a:latin typeface="맑은 고딕" charset="0"/>
                <a:ea typeface="맑은 고딕" charset="0"/>
              </a:rPr>
              <a:t>일반적인 군대와 자위대의 차이</a:t>
            </a:r>
            <a:endParaRPr lang="ko-KR" altLang="en-US" sz="44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0" indent="0" latinLnBrk="0">
              <a:buClr>
                <a:srgbClr val="000000"/>
              </a:buClr>
              <a:buFont typeface="Arial"/>
              <a:buChar char="•"/>
            </a:pPr>
            <a:r>
              <a:rPr sz="2000">
                <a:solidFill>
                  <a:srgbClr val="000000"/>
                </a:solidFill>
                <a:latin typeface="맑은 고딕" charset="0"/>
                <a:ea typeface="맑은 고딕" charset="0"/>
              </a:rPr>
              <a:t>자위대는 국가 교전권을 인정받지 못하고, 선제타격도 할 수 없다.</a:t>
            </a:r>
            <a:endParaRPr lang="ko-KR" altLang="en-US" sz="20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latinLnBrk="0">
              <a:buFont typeface="Arial"/>
              <a:buChar char="•"/>
            </a:pPr>
            <a:endParaRPr lang="ko-KR" altLang="en-US" sz="20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28600" indent="-228600" latinLnBrk="0">
              <a:buClr>
                <a:srgbClr val="000000"/>
              </a:buClr>
              <a:buFont typeface="Arial"/>
              <a:buChar char="•"/>
            </a:pPr>
            <a:r>
              <a:rPr sz="2000">
                <a:solidFill>
                  <a:srgbClr val="000000"/>
                </a:solidFill>
                <a:latin typeface="맑은 고딕" charset="0"/>
                <a:ea typeface="맑은 고딕" charset="0"/>
              </a:rPr>
              <a:t>방어와 반격 등, 방어용 무력 행사라는 가치를 두고 있다.</a:t>
            </a:r>
            <a:endParaRPr lang="ko-KR" altLang="en-US" sz="20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latinLnBrk="0">
              <a:buFont typeface="Arial"/>
              <a:buChar char="•"/>
            </a:pPr>
            <a:endParaRPr lang="ko-KR" altLang="en-US" sz="20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28600" indent="-228600" latinLnBrk="0">
              <a:buClr>
                <a:srgbClr val="000000"/>
              </a:buClr>
              <a:buFont typeface="Arial"/>
              <a:buChar char="•"/>
            </a:pPr>
            <a:r>
              <a:rPr sz="2000">
                <a:solidFill>
                  <a:srgbClr val="000000"/>
                </a:solidFill>
                <a:latin typeface="맑은 고딕" charset="0"/>
                <a:ea typeface="맑은 고딕" charset="0"/>
              </a:rPr>
              <a:t>다만 최근 들어선 정규 군대와 비슷하게 활동 중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>
            <a:off x="609600" y="274955"/>
            <a:ext cx="10974070" cy="114427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>
                <a:solidFill>
                  <a:schemeClr val="bg1"/>
                </a:solidFill>
              </a:rPr>
              <a:t>편성 여부</a:t>
            </a:r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194685" y="1965325"/>
            <a:ext cx="5820410" cy="3705860"/>
          </a:xfrm>
          <a:prstGeom prst="rect"/>
          <a:noFill/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016115" y="3618230"/>
            <a:ext cx="1624330" cy="130365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>
            <a:off x="609600" y="274955"/>
            <a:ext cx="10974070" cy="114427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algn="ctr" latinLnBrk="0">
              <a:buFontTx/>
              <a:buNone/>
            </a:pPr>
            <a:r>
              <a:rPr lang="ko-KR" altLang="en-US">
                <a:solidFill>
                  <a:schemeClr val="bg1"/>
                </a:solidFill>
              </a:rPr>
              <a:t>방위성</a:t>
            </a:r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type="obj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1331595" y="2025015"/>
            <a:ext cx="3308350" cy="3053080"/>
          </a:xfrm>
          <a:prstGeom prst="rect"/>
          <a:noFill/>
        </p:spPr>
      </p:pic>
      <p:sp>
        <p:nvSpPr>
          <p:cNvPr id="4" name="텍스트 상자 4"/>
          <p:cNvSpPr txBox="1">
            <a:spLocks/>
          </p:cNvSpPr>
          <p:nvPr/>
        </p:nvSpPr>
        <p:spPr>
          <a:xfrm rot="0">
            <a:off x="2066925" y="5128895"/>
            <a:ext cx="1842770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ctr" hangingPunct="1"/>
            <a:r>
              <a:rPr sz="1800">
                <a:latin typeface="맑은 고딕" charset="0"/>
                <a:ea typeface="맑은 고딕" charset="0"/>
              </a:rPr>
              <a:t>방위성 로고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5" name="텍스트 상자 5"/>
          <p:cNvSpPr txBox="1">
            <a:spLocks/>
          </p:cNvSpPr>
          <p:nvPr/>
        </p:nvSpPr>
        <p:spPr>
          <a:xfrm rot="0">
            <a:off x="4895215" y="2222500"/>
            <a:ext cx="6668770" cy="327596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일본의 중앙성청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(한국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의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국방부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에 해당됨)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직원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수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: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2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7만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명 정도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육상자위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대,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 해상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자위대,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 항공자위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대를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관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리 및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운영하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며,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이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와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관련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된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사무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를 주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업무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로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함.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한국의 국방부장관에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해당하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는 방위대신이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총괄하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고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있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다.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문민통제의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원칙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에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의거하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여 방위대신은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문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민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출신으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로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뽑는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다.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자위대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의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인사명령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을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내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는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곳이기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도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하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다.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>
            <a:off x="609600" y="274955"/>
            <a:ext cx="10974070" cy="114427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>
                <a:latin typeface="돋움" charset="0"/>
                <a:ea typeface="돋움" charset="0"/>
              </a:defRPr>
            </a:lvl1pPr>
          </a:lstStyle>
          <a:p>
            <a:pPr marL="0" indent="0" rtl="0" latinLnBrk="0">
              <a:buFontTx/>
              <a:buNone/>
            </a:pPr>
            <a:r>
              <a:rPr lang="ko-KR" altLang="en-US">
                <a:solidFill>
                  <a:schemeClr val="bg1"/>
                </a:solidFill>
              </a:rPr>
              <a:t>육상자위대</a:t>
            </a:r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3" name="그림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06425" y="1736090"/>
            <a:ext cx="2404110" cy="2407285"/>
          </a:xfrm>
          <a:prstGeom prst="rect"/>
          <a:noFill/>
        </p:spPr>
      </p:pic>
      <p:sp>
        <p:nvSpPr>
          <p:cNvPr id="4" name="텍스트 상자 11"/>
          <p:cNvSpPr txBox="1">
            <a:spLocks/>
          </p:cNvSpPr>
          <p:nvPr/>
        </p:nvSpPr>
        <p:spPr>
          <a:xfrm rot="0">
            <a:off x="3511550" y="1772920"/>
            <a:ext cx="6988810" cy="2366645"/>
          </a:xfrm>
          <a:prstGeom prst="rect"/>
          <a:noFill/>
          <a:ln w="0" cap="flat" cmpd="sng">
            <a:solidFill>
              <a:srgbClr val="FFFFFF">
                <a:alpha val="100000"/>
              </a:srgbClr>
            </a:solidFill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규모 약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15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만명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역할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일본본토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와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도서지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방방어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육상방어를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목표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로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두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고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있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는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일본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의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자위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대.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1954년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에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창설되었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다.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대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공,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 대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함,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 대전차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등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방어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에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특화되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어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있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다.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보병의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경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우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대대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를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두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지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않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고,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 연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대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밑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에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바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로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중대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를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두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고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있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다.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5" name="텍스트 상자 12"/>
          <p:cNvSpPr txBox="1">
            <a:spLocks/>
          </p:cNvSpPr>
          <p:nvPr/>
        </p:nvSpPr>
        <p:spPr>
          <a:xfrm rot="0">
            <a:off x="3519805" y="4212590"/>
            <a:ext cx="6979920" cy="194119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/>
            <a:r>
              <a:rPr sz="1200" b="1"/>
              <a:t>특차</a:t>
            </a:r>
            <a:r>
              <a:rPr sz="12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sz="1200" b="1"/>
              <a:t>1,028량</a:t>
            </a:r>
            <a:endParaRPr lang="ko-KR" altLang="en-US" sz="1200" b="1"/>
          </a:p>
          <a:p>
            <a:pPr marL="0" indent="0"/>
            <a:r>
              <a:rPr sz="1200" b="1"/>
              <a:t>장갑차</a:t>
            </a:r>
            <a:r>
              <a:rPr sz="12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sz="1200" b="1"/>
              <a:t>980대</a:t>
            </a:r>
            <a:endParaRPr lang="ko-KR" altLang="en-US" sz="1200" b="1"/>
          </a:p>
          <a:p>
            <a:pPr marL="0" indent="0"/>
            <a:r>
              <a:rPr sz="1200" b="1"/>
              <a:t>로켓발사기</a:t>
            </a:r>
            <a:r>
              <a:rPr sz="12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sz="1200" b="1"/>
              <a:t>980대</a:t>
            </a:r>
            <a:endParaRPr lang="ko-KR" altLang="en-US" sz="1200" b="1"/>
          </a:p>
          <a:p>
            <a:pPr marL="0" indent="0"/>
            <a:r>
              <a:rPr sz="1200" b="1"/>
              <a:t>야포 및 곡사포</a:t>
            </a:r>
            <a:r>
              <a:rPr sz="12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sz="1200" b="1"/>
              <a:t>520문</a:t>
            </a:r>
            <a:endParaRPr lang="ko-KR" altLang="en-US" sz="1200" b="1"/>
          </a:p>
          <a:p>
            <a:pPr marL="0" indent="0"/>
            <a:r>
              <a:rPr sz="1200" b="1"/>
              <a:t>박격포</a:t>
            </a:r>
            <a:r>
              <a:rPr sz="12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sz="1200" b="1"/>
              <a:t>1,900문</a:t>
            </a:r>
            <a:endParaRPr lang="ko-KR" altLang="en-US" sz="1200" b="1"/>
          </a:p>
          <a:p>
            <a:pPr marL="0" indent="0"/>
            <a:r>
              <a:rPr sz="1200" b="1"/>
              <a:t>무반동포</a:t>
            </a:r>
            <a:r>
              <a:rPr sz="12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sz="1200" b="1"/>
              <a:t>2,710문</a:t>
            </a:r>
            <a:endParaRPr lang="ko-KR" altLang="en-US" sz="1200" b="1"/>
          </a:p>
          <a:p>
            <a:pPr marL="0" indent="0"/>
            <a:r>
              <a:rPr sz="1200" b="1"/>
              <a:t>공격헬기</a:t>
            </a:r>
            <a:r>
              <a:rPr sz="12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sz="1200" b="1"/>
              <a:t>86기</a:t>
            </a:r>
            <a:endParaRPr lang="ko-KR" altLang="en-US" sz="1200" b="1"/>
          </a:p>
          <a:p>
            <a:pPr marL="0" indent="0"/>
            <a:r>
              <a:rPr sz="1200" b="1"/>
              <a:t>정찰헬기</a:t>
            </a:r>
            <a:r>
              <a:rPr sz="12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sz="1200" b="1"/>
              <a:t>223기</a:t>
            </a:r>
            <a:endParaRPr lang="ko-KR" altLang="en-US" sz="1200" b="1"/>
          </a:p>
          <a:p>
            <a:pPr marL="0" indent="0"/>
            <a:r>
              <a:rPr sz="1200" b="1"/>
              <a:t>수송헬기</a:t>
            </a:r>
            <a:r>
              <a:rPr sz="12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sz="1200" b="1"/>
              <a:t>185기</a:t>
            </a:r>
            <a:endParaRPr lang="ko-KR" altLang="en-US" sz="1200" b="1"/>
          </a:p>
          <a:p>
            <a:pPr marL="0" indent="0"/>
            <a:r>
              <a:rPr sz="1200" b="1"/>
              <a:t>주둔기지</a:t>
            </a:r>
            <a:r>
              <a:rPr sz="12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sz="1200" b="1"/>
              <a:t>158곳</a:t>
            </a:r>
            <a:endParaRPr lang="ko-KR" altLang="en-US" sz="1200" b="1">
              <a:latin typeface="맑은 고딕" charset="0"/>
              <a:ea typeface="맑은 고딕" charset="0"/>
            </a:endParaRPr>
          </a:p>
        </p:txBody>
      </p:sp>
      <p:sp>
        <p:nvSpPr>
          <p:cNvPr id="6" name="텍스트 상자 13"/>
          <p:cNvSpPr txBox="1">
            <a:spLocks/>
          </p:cNvSpPr>
          <p:nvPr/>
        </p:nvSpPr>
        <p:spPr>
          <a:xfrm rot="0">
            <a:off x="2222500" y="4808855"/>
            <a:ext cx="116014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sz="1800">
                <a:latin typeface="맑은 고딕" charset="0"/>
                <a:ea typeface="맑은 고딕" charset="0"/>
              </a:rPr>
              <a:t>보유장비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>
            <a:off x="609600" y="274955"/>
            <a:ext cx="10974070" cy="114427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>
                <a:latin typeface="돋움" charset="0"/>
                <a:ea typeface="돋움" charset="0"/>
              </a:defRPr>
            </a:lvl1pPr>
          </a:lstStyle>
          <a:p>
            <a:pPr marL="0" indent="0" rtl="0" latinLnBrk="0">
              <a:buFontTx/>
              <a:buNone/>
            </a:pPr>
            <a:r>
              <a:rPr lang="ko-KR" altLang="en-US" sz="4400">
                <a:solidFill>
                  <a:schemeClr val="bg1"/>
                </a:solidFill>
                <a:latin typeface="돋움" charset="0"/>
                <a:ea typeface="돋움" charset="0"/>
              </a:rPr>
              <a:t>해상자위대</a:t>
            </a:r>
            <a:endParaRPr lang="ko-KR" altLang="en-US" sz="4400">
              <a:solidFill>
                <a:schemeClr val="bg1"/>
              </a:solidFill>
              <a:latin typeface="돋움" charset="0"/>
              <a:ea typeface="돋움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 rot="0">
            <a:off x="3511550" y="1772920"/>
            <a:ext cx="6988810" cy="2366645"/>
          </a:xfrm>
          <a:prstGeom prst="rect"/>
          <a:noFill/>
          <a:ln w="0" cap="flat" cmpd="sng">
            <a:solidFill>
              <a:srgbClr val="FFFFFF">
                <a:alpha val="100000"/>
              </a:srgbClr>
            </a:solidFill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규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모 약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4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만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5천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명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역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할 일본영해와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해안방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어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일본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의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해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상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방위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를 담당하는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자위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대.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19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54년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에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창설되었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다.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당시 일본군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은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해체되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었지만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일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본 열도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연안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에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설치되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어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있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는 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기뢰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를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해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체하기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위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해 약 1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만명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의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병력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이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남았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고,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이것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이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해상자위대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의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전신이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다.</a:t>
            </a:r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endParaRPr lang="ko-KR" altLang="en-US" sz="160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자위대중에서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일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본 국민들의 많은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신뢰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를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받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고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있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기도 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하</a:t>
            </a:r>
            <a:r>
              <a:rPr sz="1600">
                <a:solidFill>
                  <a:srgbClr val="000000"/>
                </a:solidFill>
                <a:latin typeface="맑은 고딕" charset="0"/>
                <a:ea typeface="맑은 고딕" charset="0"/>
              </a:rPr>
              <a:t>다.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 rot="0">
            <a:off x="3519805" y="4212590"/>
            <a:ext cx="6979920" cy="180022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just" defTabSz="508000" latinLnBrk="1"/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미사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일 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호위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함(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DDG) 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8척</a:t>
            </a:r>
            <a:endParaRPr lang="ko-KR" altLang="en-US" sz="1000" b="1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헬리콥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터 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호위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함(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DDH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)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 4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척</a:t>
            </a:r>
            <a:endParaRPr lang="ko-KR" altLang="en-US" sz="1000" b="1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범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용 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호위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함(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DD) 28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척</a:t>
            </a:r>
            <a:endParaRPr lang="ko-KR" altLang="en-US" sz="1000" b="1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다목적 호위함/호위 구축함(FFM/DE) 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28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척</a:t>
            </a:r>
            <a:endParaRPr lang="ko-KR" altLang="en-US" sz="1000" b="1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참수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함(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SS) 34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정</a:t>
            </a:r>
            <a:endParaRPr lang="ko-KR" altLang="en-US" sz="1000" b="1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수송함(LST, LCU, LCAC) 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11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정</a:t>
            </a:r>
            <a:endParaRPr lang="ko-KR" altLang="en-US" sz="1000" b="1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보급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함(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AOE), 연료수송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함(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YO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T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) 6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정</a:t>
            </a:r>
            <a:endParaRPr lang="ko-KR" altLang="en-US" sz="1000" b="1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소해 및 기뢰함(MST, MSO, MCL, MSC)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27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정</a:t>
            </a:r>
            <a:endParaRPr lang="ko-KR" altLang="en-US" sz="1000" b="1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해양관측함 및 음향측정함(AGS, AOS) 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6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척</a:t>
            </a:r>
            <a:endParaRPr lang="ko-KR" altLang="en-US" sz="1000" b="1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훈련지원함 및 연습함(ATS, TV) 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5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척</a:t>
            </a:r>
            <a:endParaRPr lang="ko-KR" altLang="en-US" sz="1000" b="1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잠수함 구조함(ASR)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2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척</a:t>
            </a:r>
            <a:endParaRPr lang="ko-KR" altLang="en-US" sz="1000" b="1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just" defTabSz="508000" latinLnBrk="1"/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경비정(PG) 및 기타 특수목적함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10</a:t>
            </a:r>
            <a:r>
              <a:rPr sz="1000" b="1">
                <a:solidFill>
                  <a:srgbClr val="000000"/>
                </a:solidFill>
                <a:latin typeface="맑은 고딕" charset="0"/>
                <a:ea typeface="맑은 고딕" charset="0"/>
              </a:rPr>
              <a:t>척</a:t>
            </a:r>
            <a:endParaRPr lang="ko-KR" altLang="en-US" sz="1200" b="1"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/>
          </p:cNvSpPr>
          <p:nvPr/>
        </p:nvSpPr>
        <p:spPr>
          <a:xfrm rot="0">
            <a:off x="1660525" y="4808855"/>
            <a:ext cx="178244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sz="1800">
                <a:latin typeface="맑은 고딕" charset="0"/>
                <a:ea typeface="맑은 고딕" charset="0"/>
              </a:rPr>
              <a:t>주요 함선 장비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pic>
        <p:nvPicPr>
          <p:cNvPr id="7" name="그림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74370" y="1798955"/>
            <a:ext cx="2345055" cy="234124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solid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solid" id="{300B87D7-E2FC-4B0E-AEE5-12CB2579B14E}" vid="{16B3C1FA-68AE-4295-BDD6-FEF2D7A8B8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45</Pages>
  <Paragraphs>1</Paragraphs>
  <Words>1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pabble suo</dc:creator>
  <cp:lastModifiedBy>pabble suo</cp:lastModifiedBy>
  <dc:title>PowerPoint 프레젠테이션</dc:title>
  <cp:version>9.104.123.46490</cp:version>
</cp:coreProperties>
</file>