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Relationship Id="rId5" Type="http://schemas.openxmlformats.org/officeDocument/2006/relationships/custom-properties" Target="docProps/custom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ldMasterIdLst>
    <p:sldMasterId id="214748366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8288000" cy="10287000" type="screen4x3"/>
  <p:notesSz cx="10287000" cy="1828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howPr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extLst>
    <p:ext uri="ACF4677E-8BD2-47ae-8A1F-98590045965D">
      <hp:hncThemeShow xmlns:hp="http://schemas.haansoft.com/office/presentation/8.0" themeShowType="1" themeSkinType="1" themeTransitionType="1" useThemeTransition="1" byMouseClick="1" attrType="1" dur="2000"/>
    </p:ext>
  </p:extLst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392" y="-96"/>
      </p:cViewPr>
      <p:guideLst>
        <p:guide orient="horz" pos="215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slide" Target="slides/slide9.xml"  /><Relationship Id="rId11" Type="http://schemas.openxmlformats.org/officeDocument/2006/relationships/slide" Target="slides/slide10.xml"  /><Relationship Id="rId12" Type="http://schemas.openxmlformats.org/officeDocument/2006/relationships/presProps" Target="presProps.xml"  /><Relationship Id="rId13" Type="http://schemas.openxmlformats.org/officeDocument/2006/relationships/viewProps" Target="viewProps.xml"  /><Relationship Id="rId14" Type="http://schemas.openxmlformats.org/officeDocument/2006/relationships/theme" Target="theme/theme1.xml"  /><Relationship Id="rId15" Type="http://schemas.openxmlformats.org/officeDocument/2006/relationships/tableStyles" Target="tableStyles.xml"  /><Relationship Id="rId2" Type="http://schemas.openxmlformats.org/officeDocument/2006/relationships/slide" Target="slides/slide1.xml"  /><Relationship Id="rId3" Type="http://schemas.openxmlformats.org/officeDocument/2006/relationships/slide" Target="slides/slide2.xml"  /><Relationship Id="rId4" Type="http://schemas.openxmlformats.org/officeDocument/2006/relationships/slide" Target="slides/slide3.xml"  /><Relationship Id="rId5" Type="http://schemas.openxmlformats.org/officeDocument/2006/relationships/slide" Target="slides/slide4.xml"  /><Relationship Id="rId6" Type="http://schemas.openxmlformats.org/officeDocument/2006/relationships/slide" Target="slides/slide5.xml"  /><Relationship Id="rId7" Type="http://schemas.openxmlformats.org/officeDocument/2006/relationships/slide" Target="slides/slide6.xml"  /><Relationship Id="rId8" Type="http://schemas.openxmlformats.org/officeDocument/2006/relationships/slide" Target="slides/slide7.xml"  /><Relationship Id="rId9" Type="http://schemas.openxmlformats.org/officeDocument/2006/relationships/slide" Target="slides/slide8.xml"  /></Relationship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6F1F-CE9B-4651-A6AA-CD717754106B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har char="•"/>
            </a:pPr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9.xml"  /><Relationship Id="rId11" Type="http://schemas.openxmlformats.org/officeDocument/2006/relationships/slideLayout" Target="../slideLayouts/slideLayout10.xml"  /><Relationship Id="rId12" Type="http://schemas.openxmlformats.org/officeDocument/2006/relationships/slideLayout" Target="../slideLayouts/slideLayout11.xml"  /><Relationship Id="rId2" Type="http://schemas.openxmlformats.org/officeDocument/2006/relationships/theme" Target="../theme/theme1.xml"  /><Relationship Id="rId3" Type="http://schemas.openxmlformats.org/officeDocument/2006/relationships/slideLayout" Target="../slideLayouts/slideLayout2.xml"  /><Relationship Id="rId4" Type="http://schemas.openxmlformats.org/officeDocument/2006/relationships/slideLayout" Target="../slideLayouts/slideLayout3.xml"  /><Relationship Id="rId5" Type="http://schemas.openxmlformats.org/officeDocument/2006/relationships/slideLayout" Target="../slideLayouts/slideLayout4.xml"  /><Relationship Id="rId6" Type="http://schemas.openxmlformats.org/officeDocument/2006/relationships/slideLayout" Target="../slideLayouts/slideLayout5.xml"  /><Relationship Id="rId7" Type="http://schemas.openxmlformats.org/officeDocument/2006/relationships/slideLayout" Target="../slideLayouts/slideLayout6.xml"  /><Relationship Id="rId8" Type="http://schemas.openxmlformats.org/officeDocument/2006/relationships/slideLayout" Target="../slideLayouts/slideLayout7.xml"  /><Relationship Id="rId9" Type="http://schemas.openxmlformats.org/officeDocument/2006/relationships/slideLayout" Target="../slideLayouts/slideLayout8.xml" 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66F1F-CE9B-4651-A6AA-CD717754106B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21451-1387-4CA6-816F-3879F97B5CBC}" type="slidenum">
              <a:rPr lang="en-US" smtClean="0"/>
              <a:t>�#�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�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�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1.png"  /><Relationship Id="rId3" Type="http://schemas.openxmlformats.org/officeDocument/2006/relationships/image" Target="../media/image2.png"  /><Relationship Id="rId4" Type="http://schemas.openxmlformats.org/officeDocument/2006/relationships/image" Target="../media/image3.png"  /><Relationship Id="rId5" Type="http://schemas.openxmlformats.org/officeDocument/2006/relationships/image" Target="../media/image4.png"  /><Relationship Id="rId6" Type="http://schemas.openxmlformats.org/officeDocument/2006/relationships/image" Target="../media/image5.png"  /><Relationship Id="rId7" Type="http://schemas.openxmlformats.org/officeDocument/2006/relationships/image" Target="../media/image6.png"  /></Relationships>
</file>

<file path=ppt/slides/_rels/slide1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75.png"  /><Relationship Id="rId3" Type="http://schemas.openxmlformats.org/officeDocument/2006/relationships/image" Target="../media/image76.png"  /><Relationship Id="rId4" Type="http://schemas.openxmlformats.org/officeDocument/2006/relationships/image" Target="../media/image77.png"  /><Relationship Id="rId5" Type="http://schemas.openxmlformats.org/officeDocument/2006/relationships/image" Target="../media/image78.png"  /><Relationship Id="rId6" Type="http://schemas.openxmlformats.org/officeDocument/2006/relationships/image" Target="../media/image79.png"  /><Relationship Id="rId7" Type="http://schemas.openxmlformats.org/officeDocument/2006/relationships/image" Target="../media/image80.png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7.png"  /><Relationship Id="rId3" Type="http://schemas.openxmlformats.org/officeDocument/2006/relationships/image" Target="../media/image8.png"  /><Relationship Id="rId4" Type="http://schemas.openxmlformats.org/officeDocument/2006/relationships/image" Target="../media/image9.png"  /><Relationship Id="rId5" Type="http://schemas.openxmlformats.org/officeDocument/2006/relationships/image" Target="../media/image10.png"  /><Relationship Id="rId6" Type="http://schemas.openxmlformats.org/officeDocument/2006/relationships/image" Target="../media/image11.png"  /><Relationship Id="rId7" Type="http://schemas.openxmlformats.org/officeDocument/2006/relationships/image" Target="../media/image12.png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13.png"  /><Relationship Id="rId3" Type="http://schemas.openxmlformats.org/officeDocument/2006/relationships/image" Target="../media/image14.png"  /><Relationship Id="rId4" Type="http://schemas.openxmlformats.org/officeDocument/2006/relationships/image" Target="../media/image15.png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16.png"  /><Relationship Id="rId3" Type="http://schemas.openxmlformats.org/officeDocument/2006/relationships/image" Target="../media/image17.png"  /><Relationship Id="rId4" Type="http://schemas.openxmlformats.org/officeDocument/2006/relationships/image" Target="../media/image18.png"  /><Relationship Id="rId5" Type="http://schemas.openxmlformats.org/officeDocument/2006/relationships/image" Target="../media/image19.png"  /><Relationship Id="rId6" Type="http://schemas.openxmlformats.org/officeDocument/2006/relationships/image" Target="../media/image20.png"  /><Relationship Id="rId7" Type="http://schemas.openxmlformats.org/officeDocument/2006/relationships/image" Target="../media/image21.png"  /><Relationship Id="rId8" Type="http://schemas.openxmlformats.org/officeDocument/2006/relationships/image" Target="../media/image22.png"  /><Relationship Id="rId9" Type="http://schemas.openxmlformats.org/officeDocument/2006/relationships/image" Target="../media/image23.png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image" Target="../media/image32.png"  /><Relationship Id="rId11" Type="http://schemas.openxmlformats.org/officeDocument/2006/relationships/image" Target="../media/image33.png"  /><Relationship Id="rId12" Type="http://schemas.openxmlformats.org/officeDocument/2006/relationships/image" Target="../media/image34.png"  /><Relationship Id="rId13" Type="http://schemas.openxmlformats.org/officeDocument/2006/relationships/image" Target="../media/image35.png"  /><Relationship Id="rId14" Type="http://schemas.openxmlformats.org/officeDocument/2006/relationships/image" Target="../media/image36.png"  /><Relationship Id="rId2" Type="http://schemas.openxmlformats.org/officeDocument/2006/relationships/image" Target="../media/image24.png"  /><Relationship Id="rId3" Type="http://schemas.openxmlformats.org/officeDocument/2006/relationships/image" Target="../media/image25.png"  /><Relationship Id="rId4" Type="http://schemas.openxmlformats.org/officeDocument/2006/relationships/image" Target="../media/image26.png"  /><Relationship Id="rId5" Type="http://schemas.openxmlformats.org/officeDocument/2006/relationships/image" Target="../media/image27.png"  /><Relationship Id="rId6" Type="http://schemas.openxmlformats.org/officeDocument/2006/relationships/image" Target="../media/image28.png"  /><Relationship Id="rId7" Type="http://schemas.openxmlformats.org/officeDocument/2006/relationships/image" Target="../media/image29.png"  /><Relationship Id="rId8" Type="http://schemas.openxmlformats.org/officeDocument/2006/relationships/image" Target="../media/image30.png"  /><Relationship Id="rId9" Type="http://schemas.openxmlformats.org/officeDocument/2006/relationships/image" Target="../media/image31.png" 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37.png"  /><Relationship Id="rId3" Type="http://schemas.openxmlformats.org/officeDocument/2006/relationships/image" Target="../media/image38.png"  /><Relationship Id="rId4" Type="http://schemas.openxmlformats.org/officeDocument/2006/relationships/image" Target="../media/image39.png" 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40.png"  /><Relationship Id="rId3" Type="http://schemas.openxmlformats.org/officeDocument/2006/relationships/image" Target="../media/image41.png"  /><Relationship Id="rId4" Type="http://schemas.openxmlformats.org/officeDocument/2006/relationships/image" Target="../media/image42.png"  /><Relationship Id="rId5" Type="http://schemas.openxmlformats.org/officeDocument/2006/relationships/image" Target="../media/image43.png"  /><Relationship Id="rId6" Type="http://schemas.openxmlformats.org/officeDocument/2006/relationships/image" Target="../media/image44.png"  /><Relationship Id="rId7" Type="http://schemas.openxmlformats.org/officeDocument/2006/relationships/image" Target="../media/image45.png"  /><Relationship Id="rId8" Type="http://schemas.openxmlformats.org/officeDocument/2006/relationships/image" Target="../media/image46.jpeg"  /></Relationships>
</file>

<file path=ppt/slides/_rels/slide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image" Target="../media/image55.png"  /><Relationship Id="rId11" Type="http://schemas.openxmlformats.org/officeDocument/2006/relationships/image" Target="../media/image56.png"  /><Relationship Id="rId12" Type="http://schemas.openxmlformats.org/officeDocument/2006/relationships/image" Target="../media/image57.png"  /><Relationship Id="rId13" Type="http://schemas.openxmlformats.org/officeDocument/2006/relationships/image" Target="../media/image58.png"  /><Relationship Id="rId2" Type="http://schemas.openxmlformats.org/officeDocument/2006/relationships/image" Target="../media/image47.png"  /><Relationship Id="rId3" Type="http://schemas.openxmlformats.org/officeDocument/2006/relationships/image" Target="../media/image48.png"  /><Relationship Id="rId4" Type="http://schemas.openxmlformats.org/officeDocument/2006/relationships/image" Target="../media/image49.png"  /><Relationship Id="rId5" Type="http://schemas.openxmlformats.org/officeDocument/2006/relationships/image" Target="../media/image50.png"  /><Relationship Id="rId6" Type="http://schemas.openxmlformats.org/officeDocument/2006/relationships/image" Target="../media/image51.png"  /><Relationship Id="rId7" Type="http://schemas.openxmlformats.org/officeDocument/2006/relationships/image" Target="../media/image52.png"  /><Relationship Id="rId8" Type="http://schemas.openxmlformats.org/officeDocument/2006/relationships/image" Target="../media/image53.png"  /><Relationship Id="rId9" Type="http://schemas.openxmlformats.org/officeDocument/2006/relationships/image" Target="../media/image54.png"  /></Relationships>
</file>

<file path=ppt/slides/_rels/slide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image" Target="../media/image67.png"  /><Relationship Id="rId11" Type="http://schemas.openxmlformats.org/officeDocument/2006/relationships/image" Target="../media/image68.png"  /><Relationship Id="rId12" Type="http://schemas.openxmlformats.org/officeDocument/2006/relationships/image" Target="../media/image69.png"  /><Relationship Id="rId13" Type="http://schemas.openxmlformats.org/officeDocument/2006/relationships/image" Target="../media/image70.png"  /><Relationship Id="rId14" Type="http://schemas.openxmlformats.org/officeDocument/2006/relationships/image" Target="../media/image71.png"  /><Relationship Id="rId15" Type="http://schemas.openxmlformats.org/officeDocument/2006/relationships/image" Target="../media/image72.png"  /><Relationship Id="rId16" Type="http://schemas.openxmlformats.org/officeDocument/2006/relationships/image" Target="../media/image73.png"  /><Relationship Id="rId17" Type="http://schemas.openxmlformats.org/officeDocument/2006/relationships/image" Target="../media/image74.png"  /><Relationship Id="rId2" Type="http://schemas.openxmlformats.org/officeDocument/2006/relationships/image" Target="../media/image59.png"  /><Relationship Id="rId3" Type="http://schemas.openxmlformats.org/officeDocument/2006/relationships/image" Target="../media/image60.png"  /><Relationship Id="rId4" Type="http://schemas.openxmlformats.org/officeDocument/2006/relationships/image" Target="../media/image61.png"  /><Relationship Id="rId5" Type="http://schemas.openxmlformats.org/officeDocument/2006/relationships/image" Target="../media/image62.png"  /><Relationship Id="rId6" Type="http://schemas.openxmlformats.org/officeDocument/2006/relationships/image" Target="../media/image63.png"  /><Relationship Id="rId7" Type="http://schemas.openxmlformats.org/officeDocument/2006/relationships/image" Target="../media/image64.png"  /><Relationship Id="rId8" Type="http://schemas.openxmlformats.org/officeDocument/2006/relationships/image" Target="../media/image65.png"  /><Relationship Id="rId9" Type="http://schemas.openxmlformats.org/officeDocument/2006/relationships/image" Target="../media/image66.png" 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EE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98081" y="1630081"/>
            <a:ext cx="3190946" cy="2285302"/>
          </a:xfrm>
          <a:prstGeom prst="rect">
            <a:avLst/>
          </a:prstGeom>
        </p:spPr>
      </p:pic>
      <p:pic>
        <p:nvPicPr>
          <p:cNvPr id="3" name="Object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508972" y="8398267"/>
            <a:ext cx="2395287" cy="764631"/>
          </a:xfrm>
          <a:prstGeom prst="rect">
            <a:avLst/>
          </a:prstGeom>
        </p:spPr>
      </p:pic>
      <p:grpSp>
        <p:nvGrpSpPr>
          <p:cNvPr id="1001" name="그룹 1001"/>
          <p:cNvGrpSpPr/>
          <p:nvPr/>
        </p:nvGrpSpPr>
        <p:grpSpPr>
          <a:xfrm>
            <a:off x="1773830" y="7433373"/>
            <a:ext cx="1260337" cy="1546768"/>
            <a:chOff x="1773830" y="7433373"/>
            <a:chExt cx="1260337" cy="1546768"/>
          </a:xfrm>
        </p:grpSpPr>
        <p:pic>
          <p:nvPicPr>
            <p:cNvPr id="5" name="Object 4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773830" y="7433373"/>
              <a:ext cx="1260337" cy="1546768"/>
            </a:xfrm>
            <a:prstGeom prst="rect">
              <a:avLst/>
            </a:prstGeom>
          </p:spPr>
        </p:pic>
      </p:grpSp>
      <p:grpSp>
        <p:nvGrpSpPr>
          <p:cNvPr id="1002" name="그룹 1002"/>
          <p:cNvGrpSpPr/>
          <p:nvPr/>
        </p:nvGrpSpPr>
        <p:grpSpPr>
          <a:xfrm>
            <a:off x="3358463" y="7433373"/>
            <a:ext cx="1260337" cy="1546768"/>
            <a:chOff x="3358463" y="7433373"/>
            <a:chExt cx="1260337" cy="1546768"/>
          </a:xfrm>
        </p:grpSpPr>
        <p:pic>
          <p:nvPicPr>
            <p:cNvPr id="8" name="Object 7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358463" y="7433373"/>
              <a:ext cx="1260337" cy="1546768"/>
            </a:xfrm>
            <a:prstGeom prst="rect">
              <a:avLst/>
            </a:prstGeom>
          </p:spPr>
        </p:pic>
      </p:grpSp>
      <p:grpSp>
        <p:nvGrpSpPr>
          <p:cNvPr id="1003" name="그룹 1003"/>
          <p:cNvGrpSpPr/>
          <p:nvPr/>
        </p:nvGrpSpPr>
        <p:grpSpPr>
          <a:xfrm>
            <a:off x="4943097" y="7433373"/>
            <a:ext cx="1260337" cy="1546768"/>
            <a:chOff x="4943097" y="7433373"/>
            <a:chExt cx="1260337" cy="1546768"/>
          </a:xfrm>
        </p:grpSpPr>
        <p:pic>
          <p:nvPicPr>
            <p:cNvPr id="11" name="Object 10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943097" y="7433373"/>
              <a:ext cx="1260337" cy="1546768"/>
            </a:xfrm>
            <a:prstGeom prst="rect">
              <a:avLst/>
            </a:prstGeom>
          </p:spPr>
        </p:pic>
      </p:grpSp>
      <p:pic>
        <p:nvPicPr>
          <p:cNvPr id="13" name="Object 12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5159638" y="8369696"/>
            <a:ext cx="1915586" cy="82497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EE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3995" y="2592489"/>
            <a:ext cx="6802148" cy="2228893"/>
          </a:xfrm>
          <a:prstGeom prst="rect">
            <a:avLst/>
          </a:prstGeom>
        </p:spPr>
      </p:pic>
      <p:pic>
        <p:nvPicPr>
          <p:cNvPr id="3" name="Object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88496" y="4446286"/>
            <a:ext cx="2395287" cy="764631"/>
          </a:xfrm>
          <a:prstGeom prst="rect">
            <a:avLst/>
          </a:prstGeom>
        </p:spPr>
      </p:pic>
      <p:pic>
        <p:nvPicPr>
          <p:cNvPr id="4" name="Object 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623067" y="4446286"/>
            <a:ext cx="1479306" cy="824978"/>
          </a:xfrm>
          <a:prstGeom prst="rect">
            <a:avLst/>
          </a:prstGeom>
        </p:spPr>
      </p:pic>
      <p:grpSp>
        <p:nvGrpSpPr>
          <p:cNvPr id="1001" name="그룹 1001"/>
          <p:cNvGrpSpPr/>
          <p:nvPr/>
        </p:nvGrpSpPr>
        <p:grpSpPr>
          <a:xfrm>
            <a:off x="7144621" y="7052421"/>
            <a:ext cx="1137100" cy="1395523"/>
            <a:chOff x="7144621" y="7052421"/>
            <a:chExt cx="1137100" cy="1395523"/>
          </a:xfrm>
        </p:grpSpPr>
        <p:pic>
          <p:nvPicPr>
            <p:cNvPr id="6" name="Object 5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144621" y="7052421"/>
              <a:ext cx="1137100" cy="1395523"/>
            </a:xfrm>
            <a:prstGeom prst="rect">
              <a:avLst/>
            </a:prstGeom>
          </p:spPr>
        </p:pic>
      </p:grpSp>
      <p:grpSp>
        <p:nvGrpSpPr>
          <p:cNvPr id="1002" name="그룹 1002"/>
          <p:cNvGrpSpPr/>
          <p:nvPr/>
        </p:nvGrpSpPr>
        <p:grpSpPr>
          <a:xfrm>
            <a:off x="8574307" y="7052421"/>
            <a:ext cx="1137100" cy="1395523"/>
            <a:chOff x="8574307" y="7052421"/>
            <a:chExt cx="1137100" cy="1395523"/>
          </a:xfrm>
        </p:grpSpPr>
        <p:pic>
          <p:nvPicPr>
            <p:cNvPr id="9" name="Object 8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574307" y="7052421"/>
              <a:ext cx="1137100" cy="1395523"/>
            </a:xfrm>
            <a:prstGeom prst="rect">
              <a:avLst/>
            </a:prstGeom>
          </p:spPr>
        </p:pic>
      </p:grpSp>
      <p:grpSp>
        <p:nvGrpSpPr>
          <p:cNvPr id="1003" name="그룹 1003"/>
          <p:cNvGrpSpPr/>
          <p:nvPr/>
        </p:nvGrpSpPr>
        <p:grpSpPr>
          <a:xfrm>
            <a:off x="10003993" y="7052421"/>
            <a:ext cx="1137100" cy="1395523"/>
            <a:chOff x="10003993" y="7052421"/>
            <a:chExt cx="1137100" cy="1395523"/>
          </a:xfrm>
        </p:grpSpPr>
        <p:pic>
          <p:nvPicPr>
            <p:cNvPr id="12" name="Object 11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0003993" y="7052421"/>
              <a:ext cx="1137100" cy="1395523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1" name="그룹 1001"/>
          <p:cNvGrpSpPr/>
          <p:nvPr/>
        </p:nvGrpSpPr>
        <p:grpSpPr>
          <a:xfrm>
            <a:off x="10158943" y="0"/>
            <a:ext cx="8126771" cy="10316446"/>
            <a:chOff x="10158943" y="0"/>
            <a:chExt cx="8126771" cy="10316446"/>
          </a:xfrm>
        </p:grpSpPr>
        <p:pic>
          <p:nvPicPr>
            <p:cNvPr id="3" name="Object 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158943" y="0"/>
              <a:ext cx="8126771" cy="10316446"/>
            </a:xfrm>
            <a:prstGeom prst="rect">
              <a:avLst/>
            </a:prstGeom>
          </p:spPr>
        </p:pic>
      </p:grpSp>
      <p:pic>
        <p:nvPicPr>
          <p:cNvPr id="5" name="Object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377051" y="3157118"/>
            <a:ext cx="1370162" cy="3007925"/>
          </a:xfrm>
          <a:prstGeom prst="rect">
            <a:avLst/>
          </a:prstGeom>
        </p:spPr>
      </p:pic>
      <p:pic>
        <p:nvPicPr>
          <p:cNvPr id="6" name="Object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742573" y="3714620"/>
            <a:ext cx="1231207" cy="2115299"/>
          </a:xfrm>
          <a:prstGeom prst="rect">
            <a:avLst/>
          </a:prstGeom>
        </p:spPr>
      </p:pic>
      <p:grpSp>
        <p:nvGrpSpPr>
          <p:cNvPr id="1002" name="그룹 1002"/>
          <p:cNvGrpSpPr/>
          <p:nvPr/>
        </p:nvGrpSpPr>
        <p:grpSpPr>
          <a:xfrm>
            <a:off x="1573109" y="5012611"/>
            <a:ext cx="4417767" cy="337323"/>
            <a:chOff x="1573109" y="5012611"/>
            <a:chExt cx="4417767" cy="337323"/>
          </a:xfrm>
        </p:grpSpPr>
        <p:pic>
          <p:nvPicPr>
            <p:cNvPr id="8" name="Object 7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73109" y="5012611"/>
              <a:ext cx="4417767" cy="337323"/>
            </a:xfrm>
            <a:prstGeom prst="rect">
              <a:avLst/>
            </a:prstGeom>
          </p:spPr>
        </p:pic>
      </p:grpSp>
      <p:pic>
        <p:nvPicPr>
          <p:cNvPr id="10" name="Object 9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664690" y="4291566"/>
            <a:ext cx="4021533" cy="1249645"/>
          </a:xfrm>
          <a:prstGeom prst="rect">
            <a:avLst/>
          </a:prstGeom>
        </p:spPr>
      </p:pic>
      <p:grpSp>
        <p:nvGrpSpPr>
          <p:cNvPr id="1003" name="그룹 1003"/>
          <p:cNvGrpSpPr/>
          <p:nvPr/>
        </p:nvGrpSpPr>
        <p:grpSpPr>
          <a:xfrm>
            <a:off x="5914046" y="4052011"/>
            <a:ext cx="1297709" cy="1297923"/>
            <a:chOff x="5914046" y="4052011"/>
            <a:chExt cx="1297709" cy="1297923"/>
          </a:xfrm>
        </p:grpSpPr>
        <p:pic>
          <p:nvPicPr>
            <p:cNvPr id="12" name="Object 11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914046" y="4052011"/>
              <a:ext cx="1297709" cy="1297923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F8E38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4745" y="59671"/>
            <a:ext cx="5202187" cy="7115071"/>
          </a:xfrm>
          <a:prstGeom prst="rect">
            <a:avLst/>
          </a:prstGeom>
        </p:spPr>
      </p:pic>
      <p:pic>
        <p:nvPicPr>
          <p:cNvPr id="3" name="Object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16038" y="3496942"/>
            <a:ext cx="2713370" cy="1502228"/>
          </a:xfrm>
          <a:prstGeom prst="rect">
            <a:avLst/>
          </a:prstGeom>
        </p:spPr>
      </p:pic>
      <p:grpSp>
        <p:nvGrpSpPr>
          <p:cNvPr id="1001" name="그룹 1001"/>
          <p:cNvGrpSpPr/>
          <p:nvPr/>
        </p:nvGrpSpPr>
        <p:grpSpPr>
          <a:xfrm>
            <a:off x="14327011" y="6993084"/>
            <a:ext cx="2182953" cy="1982188"/>
            <a:chOff x="14327011" y="6993084"/>
            <a:chExt cx="2182953" cy="1982188"/>
          </a:xfrm>
        </p:grpSpPr>
        <p:pic>
          <p:nvPicPr>
            <p:cNvPr id="5" name="Object 4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327011" y="6993084"/>
              <a:ext cx="2182953" cy="1982188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1" name="그룹 1001"/>
          <p:cNvGrpSpPr/>
          <p:nvPr/>
        </p:nvGrpSpPr>
        <p:grpSpPr>
          <a:xfrm>
            <a:off x="6663613" y="0"/>
            <a:ext cx="12239862" cy="10316446"/>
            <a:chOff x="6663613" y="0"/>
            <a:chExt cx="12239862" cy="10316446"/>
          </a:xfrm>
        </p:grpSpPr>
        <p:pic>
          <p:nvPicPr>
            <p:cNvPr id="3" name="Object 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663613" y="0"/>
              <a:ext cx="12239862" cy="10316446"/>
            </a:xfrm>
            <a:prstGeom prst="rect">
              <a:avLst/>
            </a:prstGeom>
          </p:spPr>
        </p:pic>
      </p:grpSp>
      <p:pic>
        <p:nvPicPr>
          <p:cNvPr id="5" name="Object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717665" y="213801"/>
            <a:ext cx="999769" cy="1367243"/>
          </a:xfrm>
          <a:prstGeom prst="rect">
            <a:avLst/>
          </a:prstGeom>
        </p:spPr>
      </p:pic>
      <p:pic>
        <p:nvPicPr>
          <p:cNvPr id="6" name="Object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3712383" y="430262"/>
            <a:ext cx="3184417" cy="819980"/>
          </a:xfrm>
          <a:prstGeom prst="rect">
            <a:avLst/>
          </a:prstGeom>
        </p:spPr>
      </p:pic>
      <p:grpSp>
        <p:nvGrpSpPr>
          <p:cNvPr id="1002" name="그룹 1002"/>
          <p:cNvGrpSpPr/>
          <p:nvPr/>
        </p:nvGrpSpPr>
        <p:grpSpPr>
          <a:xfrm>
            <a:off x="15861594" y="1161905"/>
            <a:ext cx="840336" cy="54262"/>
            <a:chOff x="15861594" y="1161905"/>
            <a:chExt cx="840336" cy="54262"/>
          </a:xfrm>
        </p:grpSpPr>
        <p:pic>
          <p:nvPicPr>
            <p:cNvPr id="8" name="Object 7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861594" y="1161905"/>
              <a:ext cx="840336" cy="54262"/>
            </a:xfrm>
            <a:prstGeom prst="rect">
              <a:avLst/>
            </a:prstGeom>
          </p:spPr>
        </p:pic>
      </p:grpSp>
      <p:grpSp>
        <p:nvGrpSpPr>
          <p:cNvPr id="1003" name="그룹 1003"/>
          <p:cNvGrpSpPr/>
          <p:nvPr/>
        </p:nvGrpSpPr>
        <p:grpSpPr>
          <a:xfrm>
            <a:off x="11597143" y="4389890"/>
            <a:ext cx="4363810" cy="49524"/>
            <a:chOff x="11597143" y="4389890"/>
            <a:chExt cx="4363810" cy="49524"/>
          </a:xfrm>
        </p:grpSpPr>
        <p:pic>
          <p:nvPicPr>
            <p:cNvPr id="11" name="Object 10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1597143" y="4389890"/>
              <a:ext cx="4363810" cy="49524"/>
            </a:xfrm>
            <a:prstGeom prst="rect">
              <a:avLst/>
            </a:prstGeom>
          </p:spPr>
        </p:pic>
      </p:grpSp>
      <p:pic>
        <p:nvPicPr>
          <p:cNvPr id="13" name="Object 12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0451430" y="4800240"/>
            <a:ext cx="6741722" cy="3629807"/>
          </a:xfrm>
          <a:prstGeom prst="rect">
            <a:avLst/>
          </a:prstGeom>
        </p:spPr>
      </p:pic>
      <p:pic>
        <p:nvPicPr>
          <p:cNvPr id="14" name="Object 13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8337708" cy="10285714"/>
          </a:xfrm>
          <a:prstGeom prst="rect">
            <a:avLst/>
          </a:prstGeom>
        </p:spPr>
      </p:pic>
      <p:grpSp>
        <p:nvGrpSpPr>
          <p:cNvPr id="1004" name="그룹 1004"/>
          <p:cNvGrpSpPr/>
          <p:nvPr/>
        </p:nvGrpSpPr>
        <p:grpSpPr>
          <a:xfrm>
            <a:off x="13047183" y="2435619"/>
            <a:ext cx="1463728" cy="1520481"/>
            <a:chOff x="13047183" y="2435619"/>
            <a:chExt cx="1463728" cy="1520481"/>
          </a:xfrm>
        </p:grpSpPr>
        <p:pic>
          <p:nvPicPr>
            <p:cNvPr id="16" name="Object 15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3047183" y="2435619"/>
              <a:ext cx="1463728" cy="1520481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 name="Slide 5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1" name="그룹 1001"/>
          <p:cNvGrpSpPr/>
          <p:nvPr/>
        </p:nvGrpSpPr>
        <p:grpSpPr>
          <a:xfrm rot="0">
            <a:off x="0" y="5599040"/>
            <a:ext cx="18304922" cy="4725090"/>
            <a:chOff x="0" y="5599040"/>
            <a:chExt cx="18304922" cy="4725090"/>
          </a:xfrm>
        </p:grpSpPr>
        <p:pic>
          <p:nvPicPr>
            <p:cNvPr id="3" name="Object 2"/>
            <p:cNvPicPr>
              <a:picLocks noChangeAspect="1"/>
            </p:cNvPicPr>
            <p:nvPr/>
          </p:nvPicPr>
          <p:blipFill rotWithShape="1">
            <a:blip r:embed="rId2"/>
            <a:stretch>
              <a:fillRect/>
            </a:stretch>
          </p:blipFill>
          <p:spPr>
            <a:xfrm>
              <a:off x="0" y="5599040"/>
              <a:ext cx="18304922" cy="4725090"/>
            </a:xfrm>
            <a:prstGeom prst="rect">
              <a:avLst/>
            </a:prstGeom>
          </p:spPr>
        </p:pic>
      </p:grpSp>
      <p:pic>
        <p:nvPicPr>
          <p:cNvPr id="5" name="Object 4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9998190" y="3995605"/>
            <a:ext cx="7631221" cy="1287394"/>
          </a:xfrm>
          <a:prstGeom prst="rect">
            <a:avLst/>
          </a:prstGeom>
        </p:spPr>
      </p:pic>
      <p:pic>
        <p:nvPicPr>
          <p:cNvPr id="6" name="Object 5"/>
          <p:cNvPicPr>
            <a:picLocks noChangeAspect="1"/>
          </p:cNvPicPr>
          <p:nvPr/>
        </p:nvPicPr>
        <p:blipFill rotWithShape="1">
          <a:blip r:embed="rId4"/>
          <a:stretch>
            <a:fillRect/>
          </a:stretch>
        </p:blipFill>
        <p:spPr>
          <a:xfrm>
            <a:off x="16717622" y="213801"/>
            <a:ext cx="999768" cy="1367242"/>
          </a:xfrm>
          <a:prstGeom prst="rect">
            <a:avLst/>
          </a:prstGeom>
        </p:spPr>
      </p:pic>
      <p:pic>
        <p:nvPicPr>
          <p:cNvPr id="7" name="Object 6"/>
          <p:cNvPicPr>
            <a:picLocks noChangeAspect="1"/>
          </p:cNvPicPr>
          <p:nvPr/>
        </p:nvPicPr>
        <p:blipFill rotWithShape="1">
          <a:blip r:embed="rId5"/>
          <a:stretch>
            <a:fillRect/>
          </a:stretch>
        </p:blipFill>
        <p:spPr>
          <a:xfrm>
            <a:off x="13712383" y="430262"/>
            <a:ext cx="3166449" cy="788869"/>
          </a:xfrm>
          <a:prstGeom prst="rect">
            <a:avLst/>
          </a:prstGeom>
        </p:spPr>
      </p:pic>
      <p:grpSp>
        <p:nvGrpSpPr>
          <p:cNvPr id="1002" name="그룹 1002"/>
          <p:cNvGrpSpPr/>
          <p:nvPr/>
        </p:nvGrpSpPr>
        <p:grpSpPr>
          <a:xfrm rot="0">
            <a:off x="15861594" y="1161905"/>
            <a:ext cx="840336" cy="54262"/>
            <a:chOff x="15861594" y="1161905"/>
            <a:chExt cx="840336" cy="54262"/>
          </a:xfrm>
        </p:grpSpPr>
        <p:pic>
          <p:nvPicPr>
            <p:cNvPr id="9" name="Object 8"/>
            <p:cNvPicPr>
              <a:picLocks noChangeAspect="1"/>
            </p:cNvPicPr>
            <p:nvPr/>
          </p:nvPicPr>
          <p:blipFill rotWithShape="1">
            <a:blip r:embed="rId6"/>
            <a:stretch>
              <a:fillRect/>
            </a:stretch>
          </p:blipFill>
          <p:spPr>
            <a:xfrm>
              <a:off x="15861594" y="1161905"/>
              <a:ext cx="840336" cy="54262"/>
            </a:xfrm>
            <a:prstGeom prst="rect">
              <a:avLst/>
            </a:prstGeom>
          </p:spPr>
        </p:pic>
      </p:grpSp>
      <p:grpSp>
        <p:nvGrpSpPr>
          <p:cNvPr id="1003" name="그룹 1003"/>
          <p:cNvGrpSpPr/>
          <p:nvPr/>
        </p:nvGrpSpPr>
        <p:grpSpPr>
          <a:xfrm rot="0">
            <a:off x="8191105" y="2339001"/>
            <a:ext cx="1054713" cy="689030"/>
            <a:chOff x="8191105" y="2339001"/>
            <a:chExt cx="1054713" cy="689030"/>
          </a:xfrm>
        </p:grpSpPr>
        <p:pic>
          <p:nvPicPr>
            <p:cNvPr id="12" name="Object 11"/>
            <p:cNvPicPr>
              <a:picLocks noChangeAspect="1"/>
            </p:cNvPicPr>
            <p:nvPr/>
          </p:nvPicPr>
          <p:blipFill rotWithShape="1">
            <a:blip r:embed="rId7"/>
            <a:stretch>
              <a:fillRect/>
            </a:stretch>
          </p:blipFill>
          <p:spPr>
            <a:xfrm>
              <a:off x="8191105" y="2339001"/>
              <a:ext cx="1054713" cy="689030"/>
            </a:xfrm>
            <a:prstGeom prst="rect">
              <a:avLst/>
            </a:prstGeom>
          </p:spPr>
        </p:pic>
      </p:grpSp>
      <p:pic>
        <p:nvPicPr>
          <p:cNvPr id="14" name="Object 13"/>
          <p:cNvPicPr>
            <a:picLocks noChangeAspect="1"/>
          </p:cNvPicPr>
          <p:nvPr/>
        </p:nvPicPr>
        <p:blipFill rotWithShape="1">
          <a:blip r:embed="rId8"/>
          <a:stretch>
            <a:fillRect/>
          </a:stretch>
        </p:blipFill>
        <p:spPr>
          <a:xfrm>
            <a:off x="9998190" y="8248958"/>
            <a:ext cx="7559604" cy="1290441"/>
          </a:xfrm>
          <a:prstGeom prst="rect">
            <a:avLst/>
          </a:prstGeom>
        </p:spPr>
      </p:pic>
      <p:pic>
        <p:nvPicPr>
          <p:cNvPr id="15" name="Object 14"/>
          <p:cNvPicPr>
            <a:picLocks noChangeAspect="1"/>
          </p:cNvPicPr>
          <p:nvPr/>
        </p:nvPicPr>
        <p:blipFill rotWithShape="1">
          <a:blip r:embed="rId9"/>
          <a:stretch>
            <a:fillRect/>
          </a:stretch>
        </p:blipFill>
        <p:spPr>
          <a:xfrm>
            <a:off x="9998190" y="6048221"/>
            <a:ext cx="7550366" cy="1290441"/>
          </a:xfrm>
          <a:prstGeom prst="rect">
            <a:avLst/>
          </a:prstGeom>
        </p:spPr>
      </p:pic>
      <p:pic>
        <p:nvPicPr>
          <p:cNvPr id="16" name="Object 15"/>
          <p:cNvPicPr>
            <a:picLocks noChangeAspect="1"/>
          </p:cNvPicPr>
          <p:nvPr/>
        </p:nvPicPr>
        <p:blipFill rotWithShape="1">
          <a:blip r:embed="rId10"/>
          <a:stretch>
            <a:fillRect/>
          </a:stretch>
        </p:blipFill>
        <p:spPr>
          <a:xfrm>
            <a:off x="9998190" y="2049565"/>
            <a:ext cx="7582461" cy="1275585"/>
          </a:xfrm>
          <a:prstGeom prst="rect">
            <a:avLst/>
          </a:prstGeom>
        </p:spPr>
      </p:pic>
      <p:grpSp>
        <p:nvGrpSpPr>
          <p:cNvPr id="1004" name="그룹 1004"/>
          <p:cNvGrpSpPr/>
          <p:nvPr/>
        </p:nvGrpSpPr>
        <p:grpSpPr>
          <a:xfrm rot="0">
            <a:off x="8191105" y="4264448"/>
            <a:ext cx="1054713" cy="689030"/>
            <a:chOff x="8191105" y="4264448"/>
            <a:chExt cx="1054713" cy="689030"/>
          </a:xfrm>
        </p:grpSpPr>
        <p:pic>
          <p:nvPicPr>
            <p:cNvPr id="18" name="Object 17"/>
            <p:cNvPicPr>
              <a:picLocks noChangeAspect="1"/>
            </p:cNvPicPr>
            <p:nvPr/>
          </p:nvPicPr>
          <p:blipFill rotWithShape="1">
            <a:blip r:embed="rId11"/>
            <a:stretch>
              <a:fillRect/>
            </a:stretch>
          </p:blipFill>
          <p:spPr>
            <a:xfrm>
              <a:off x="8191105" y="4264448"/>
              <a:ext cx="1054713" cy="689030"/>
            </a:xfrm>
            <a:prstGeom prst="rect">
              <a:avLst/>
            </a:prstGeom>
          </p:spPr>
        </p:pic>
      </p:grpSp>
      <p:grpSp>
        <p:nvGrpSpPr>
          <p:cNvPr id="1005" name="그룹 1005"/>
          <p:cNvGrpSpPr/>
          <p:nvPr/>
        </p:nvGrpSpPr>
        <p:grpSpPr>
          <a:xfrm rot="0">
            <a:off x="8191105" y="6337657"/>
            <a:ext cx="1054713" cy="689030"/>
            <a:chOff x="8191105" y="6337657"/>
            <a:chExt cx="1054713" cy="689030"/>
          </a:xfrm>
        </p:grpSpPr>
        <p:pic>
          <p:nvPicPr>
            <p:cNvPr id="21" name="Object 20"/>
            <p:cNvPicPr>
              <a:picLocks noChangeAspect="1"/>
            </p:cNvPicPr>
            <p:nvPr/>
          </p:nvPicPr>
          <p:blipFill rotWithShape="1">
            <a:blip r:embed="rId12"/>
            <a:stretch>
              <a:fillRect/>
            </a:stretch>
          </p:blipFill>
          <p:spPr>
            <a:xfrm>
              <a:off x="8191105" y="6337657"/>
              <a:ext cx="1054713" cy="689030"/>
            </a:xfrm>
            <a:prstGeom prst="rect">
              <a:avLst/>
            </a:prstGeom>
          </p:spPr>
        </p:pic>
      </p:grpSp>
      <p:grpSp>
        <p:nvGrpSpPr>
          <p:cNvPr id="1006" name="그룹 1006"/>
          <p:cNvGrpSpPr/>
          <p:nvPr/>
        </p:nvGrpSpPr>
        <p:grpSpPr>
          <a:xfrm rot="0">
            <a:off x="8191105" y="8535855"/>
            <a:ext cx="1054713" cy="689030"/>
            <a:chOff x="8191105" y="8535855"/>
            <a:chExt cx="1054713" cy="689030"/>
          </a:xfrm>
        </p:grpSpPr>
        <p:pic>
          <p:nvPicPr>
            <p:cNvPr id="24" name="Object 23"/>
            <p:cNvPicPr>
              <a:picLocks noChangeAspect="1"/>
            </p:cNvPicPr>
            <p:nvPr/>
          </p:nvPicPr>
          <p:blipFill rotWithShape="1">
            <a:blip r:embed="rId13"/>
            <a:stretch>
              <a:fillRect/>
            </a:stretch>
          </p:blipFill>
          <p:spPr>
            <a:xfrm>
              <a:off x="8191105" y="8535855"/>
              <a:ext cx="1054713" cy="689030"/>
            </a:xfrm>
            <a:prstGeom prst="rect">
              <a:avLst/>
            </a:prstGeom>
          </p:spPr>
        </p:pic>
      </p:grpSp>
      <p:pic>
        <p:nvPicPr>
          <p:cNvPr id="1007" name=""/>
          <p:cNvPicPr>
            <a:picLocks noChangeAspect="1"/>
          </p:cNvPicPr>
          <p:nvPr/>
        </p:nvPicPr>
        <p:blipFill rotWithShape="1">
          <a:blip r:embed="rId14"/>
          <a:stretch>
            <a:fillRect/>
          </a:stretch>
        </p:blipFill>
        <p:spPr>
          <a:xfrm>
            <a:off x="0" y="0"/>
            <a:ext cx="7848600" cy="10287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F8E38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4747" y="59672"/>
            <a:ext cx="6092580" cy="7115063"/>
          </a:xfrm>
          <a:prstGeom prst="rect">
            <a:avLst/>
          </a:prstGeom>
        </p:spPr>
      </p:pic>
      <p:pic>
        <p:nvPicPr>
          <p:cNvPr id="3" name="Object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16038" y="3496942"/>
            <a:ext cx="2653849" cy="1502228"/>
          </a:xfrm>
          <a:prstGeom prst="rect">
            <a:avLst/>
          </a:prstGeom>
        </p:spPr>
      </p:pic>
      <p:grpSp>
        <p:nvGrpSpPr>
          <p:cNvPr id="1001" name="그룹 1001"/>
          <p:cNvGrpSpPr/>
          <p:nvPr/>
        </p:nvGrpSpPr>
        <p:grpSpPr>
          <a:xfrm>
            <a:off x="14327011" y="6993084"/>
            <a:ext cx="2182953" cy="1982188"/>
            <a:chOff x="14327011" y="6993084"/>
            <a:chExt cx="2182953" cy="1982188"/>
          </a:xfrm>
        </p:grpSpPr>
        <p:pic>
          <p:nvPicPr>
            <p:cNvPr id="5" name="Object 4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327011" y="6993084"/>
              <a:ext cx="2182953" cy="1982188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 name="Slide 7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1" name="그룹 1001"/>
          <p:cNvGrpSpPr/>
          <p:nvPr/>
        </p:nvGrpSpPr>
        <p:grpSpPr>
          <a:xfrm rot="0">
            <a:off x="0" y="5560624"/>
            <a:ext cx="18304922" cy="4725090"/>
            <a:chOff x="0" y="5560624"/>
            <a:chExt cx="18304922" cy="4725090"/>
          </a:xfrm>
        </p:grpSpPr>
        <p:pic>
          <p:nvPicPr>
            <p:cNvPr id="3" name="Object 2"/>
            <p:cNvPicPr>
              <a:picLocks noChangeAspect="1"/>
            </p:cNvPicPr>
            <p:nvPr/>
          </p:nvPicPr>
          <p:blipFill rotWithShape="1">
            <a:blip r:embed="rId2"/>
            <a:stretch>
              <a:fillRect/>
            </a:stretch>
          </p:blipFill>
          <p:spPr>
            <a:xfrm>
              <a:off x="0" y="5560624"/>
              <a:ext cx="18304922" cy="4725090"/>
            </a:xfrm>
            <a:prstGeom prst="rect">
              <a:avLst/>
            </a:prstGeom>
          </p:spPr>
        </p:pic>
      </p:grpSp>
      <p:pic>
        <p:nvPicPr>
          <p:cNvPr id="5" name="Object 4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7530301" y="2914587"/>
            <a:ext cx="9946648" cy="6643076"/>
          </a:xfrm>
          <a:prstGeom prst="rect">
            <a:avLst/>
          </a:prstGeom>
        </p:spPr>
      </p:pic>
      <p:pic>
        <p:nvPicPr>
          <p:cNvPr id="6" name="Object 5"/>
          <p:cNvPicPr>
            <a:picLocks noChangeAspect="1"/>
          </p:cNvPicPr>
          <p:nvPr/>
        </p:nvPicPr>
        <p:blipFill rotWithShape="1">
          <a:blip r:embed="rId4"/>
          <a:stretch>
            <a:fillRect/>
          </a:stretch>
        </p:blipFill>
        <p:spPr>
          <a:xfrm>
            <a:off x="16717665" y="213801"/>
            <a:ext cx="1170870" cy="1367243"/>
          </a:xfrm>
          <a:prstGeom prst="rect">
            <a:avLst/>
          </a:prstGeom>
        </p:spPr>
      </p:pic>
      <p:pic>
        <p:nvPicPr>
          <p:cNvPr id="7" name="Object 6"/>
          <p:cNvPicPr>
            <a:picLocks noChangeAspect="1"/>
          </p:cNvPicPr>
          <p:nvPr/>
        </p:nvPicPr>
        <p:blipFill rotWithShape="1">
          <a:blip r:embed="rId5"/>
          <a:stretch>
            <a:fillRect/>
          </a:stretch>
        </p:blipFill>
        <p:spPr>
          <a:xfrm>
            <a:off x="15030478" y="430262"/>
            <a:ext cx="1824756" cy="782203"/>
          </a:xfrm>
          <a:prstGeom prst="rect">
            <a:avLst/>
          </a:prstGeom>
        </p:spPr>
      </p:pic>
      <p:grpSp>
        <p:nvGrpSpPr>
          <p:cNvPr id="1002" name="그룹 1002"/>
          <p:cNvGrpSpPr/>
          <p:nvPr/>
        </p:nvGrpSpPr>
        <p:grpSpPr>
          <a:xfrm rot="0">
            <a:off x="15861594" y="1161905"/>
            <a:ext cx="840336" cy="54262"/>
            <a:chOff x="15861594" y="1161905"/>
            <a:chExt cx="840336" cy="54262"/>
          </a:xfrm>
        </p:grpSpPr>
        <p:pic>
          <p:nvPicPr>
            <p:cNvPr id="9" name="Object 8"/>
            <p:cNvPicPr>
              <a:picLocks noChangeAspect="1"/>
            </p:cNvPicPr>
            <p:nvPr/>
          </p:nvPicPr>
          <p:blipFill rotWithShape="1">
            <a:blip r:embed="rId6"/>
            <a:stretch>
              <a:fillRect/>
            </a:stretch>
          </p:blipFill>
          <p:spPr>
            <a:xfrm>
              <a:off x="15861594" y="1161905"/>
              <a:ext cx="840336" cy="54262"/>
            </a:xfrm>
            <a:prstGeom prst="rect">
              <a:avLst/>
            </a:prstGeom>
          </p:spPr>
        </p:pic>
      </p:grpSp>
      <p:pic>
        <p:nvPicPr>
          <p:cNvPr id="11" name="Object 10"/>
          <p:cNvPicPr>
            <a:picLocks noChangeAspect="1"/>
          </p:cNvPicPr>
          <p:nvPr/>
        </p:nvPicPr>
        <p:blipFill rotWithShape="1">
          <a:blip r:embed="rId7"/>
          <a:stretch>
            <a:fillRect/>
          </a:stretch>
        </p:blipFill>
        <p:spPr>
          <a:xfrm>
            <a:off x="850068" y="1877046"/>
            <a:ext cx="1917819" cy="1056583"/>
          </a:xfrm>
          <a:prstGeom prst="rect">
            <a:avLst/>
          </a:prstGeom>
        </p:spPr>
      </p:pic>
      <p:pic>
        <p:nvPicPr>
          <p:cNvPr id="1003" name=""/>
          <p:cNvPicPr>
            <a:picLocks noChangeAspect="1"/>
          </p:cNvPicPr>
          <p:nvPr/>
        </p:nvPicPr>
        <p:blipFill rotWithShape="1">
          <a:blip r:embed="rId8"/>
          <a:stretch>
            <a:fillRect/>
          </a:stretch>
        </p:blipFill>
        <p:spPr>
          <a:xfrm>
            <a:off x="609600" y="3048000"/>
            <a:ext cx="6172200" cy="63627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717665" y="213801"/>
            <a:ext cx="1170870" cy="1367243"/>
          </a:xfrm>
          <a:prstGeom prst="rect">
            <a:avLst/>
          </a:prstGeom>
        </p:spPr>
      </p:pic>
      <p:pic>
        <p:nvPicPr>
          <p:cNvPr id="3" name="Object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712383" y="430262"/>
            <a:ext cx="3142894" cy="782203"/>
          </a:xfrm>
          <a:prstGeom prst="rect">
            <a:avLst/>
          </a:prstGeom>
        </p:spPr>
      </p:pic>
      <p:grpSp>
        <p:nvGrpSpPr>
          <p:cNvPr id="1001" name="그룹 1001"/>
          <p:cNvGrpSpPr/>
          <p:nvPr/>
        </p:nvGrpSpPr>
        <p:grpSpPr>
          <a:xfrm>
            <a:off x="15861594" y="1161905"/>
            <a:ext cx="840336" cy="54262"/>
            <a:chOff x="15861594" y="1161905"/>
            <a:chExt cx="840336" cy="54262"/>
          </a:xfrm>
        </p:grpSpPr>
        <p:pic>
          <p:nvPicPr>
            <p:cNvPr id="5" name="Object 4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861594" y="1161905"/>
              <a:ext cx="840336" cy="54262"/>
            </a:xfrm>
            <a:prstGeom prst="rect">
              <a:avLst/>
            </a:prstGeom>
          </p:spPr>
        </p:pic>
      </p:grpSp>
      <p:grpSp>
        <p:nvGrpSpPr>
          <p:cNvPr id="1002" name="그룹 1002"/>
          <p:cNvGrpSpPr/>
          <p:nvPr/>
        </p:nvGrpSpPr>
        <p:grpSpPr>
          <a:xfrm>
            <a:off x="0" y="0"/>
            <a:ext cx="6436190" cy="10316446"/>
            <a:chOff x="0" y="0"/>
            <a:chExt cx="6436190" cy="10316446"/>
          </a:xfrm>
        </p:grpSpPr>
        <p:pic>
          <p:nvPicPr>
            <p:cNvPr id="8" name="Object 7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0" y="0"/>
              <a:ext cx="6436190" cy="10316446"/>
            </a:xfrm>
            <a:prstGeom prst="rect">
              <a:avLst/>
            </a:prstGeom>
          </p:spPr>
        </p:pic>
      </p:grpSp>
      <p:pic>
        <p:nvPicPr>
          <p:cNvPr id="10" name="Object 9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9104763" y="1871163"/>
            <a:ext cx="7791551" cy="1670434"/>
          </a:xfrm>
          <a:prstGeom prst="rect">
            <a:avLst/>
          </a:prstGeom>
        </p:spPr>
      </p:pic>
      <p:pic>
        <p:nvPicPr>
          <p:cNvPr id="11" name="Object 10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104763" y="6860030"/>
            <a:ext cx="7768250" cy="2497080"/>
          </a:xfrm>
          <a:prstGeom prst="rect">
            <a:avLst/>
          </a:prstGeom>
        </p:spPr>
      </p:pic>
      <p:grpSp>
        <p:nvGrpSpPr>
          <p:cNvPr id="1003" name="그룹 1003"/>
          <p:cNvGrpSpPr/>
          <p:nvPr/>
        </p:nvGrpSpPr>
        <p:grpSpPr>
          <a:xfrm>
            <a:off x="2436748" y="6450929"/>
            <a:ext cx="1562694" cy="1947047"/>
            <a:chOff x="2436748" y="6450929"/>
            <a:chExt cx="1562694" cy="1947047"/>
          </a:xfrm>
        </p:grpSpPr>
        <p:pic>
          <p:nvPicPr>
            <p:cNvPr id="13" name="Object 12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436748" y="6450929"/>
              <a:ext cx="1562694" cy="1947047"/>
            </a:xfrm>
            <a:prstGeom prst="rect">
              <a:avLst/>
            </a:prstGeom>
          </p:spPr>
        </p:pic>
      </p:grpSp>
      <p:grpSp>
        <p:nvGrpSpPr>
          <p:cNvPr id="1004" name="그룹 1004"/>
          <p:cNvGrpSpPr/>
          <p:nvPr/>
        </p:nvGrpSpPr>
        <p:grpSpPr>
          <a:xfrm>
            <a:off x="7830685" y="2238133"/>
            <a:ext cx="525714" cy="525714"/>
            <a:chOff x="7830685" y="2238133"/>
            <a:chExt cx="525714" cy="525714"/>
          </a:xfrm>
        </p:grpSpPr>
        <p:pic>
          <p:nvPicPr>
            <p:cNvPr id="16" name="Object 15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830685" y="2238133"/>
              <a:ext cx="525714" cy="525714"/>
            </a:xfrm>
            <a:prstGeom prst="rect">
              <a:avLst/>
            </a:prstGeom>
          </p:spPr>
        </p:pic>
      </p:grpSp>
      <p:grpSp>
        <p:nvGrpSpPr>
          <p:cNvPr id="1005" name="그룹 1005"/>
          <p:cNvGrpSpPr/>
          <p:nvPr/>
        </p:nvGrpSpPr>
        <p:grpSpPr>
          <a:xfrm>
            <a:off x="7830685" y="4717098"/>
            <a:ext cx="525714" cy="525714"/>
            <a:chOff x="7830685" y="4717098"/>
            <a:chExt cx="525714" cy="525714"/>
          </a:xfrm>
        </p:grpSpPr>
        <p:pic>
          <p:nvPicPr>
            <p:cNvPr id="19" name="Object 18"/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7830685" y="4717098"/>
              <a:ext cx="525714" cy="525714"/>
            </a:xfrm>
            <a:prstGeom prst="rect">
              <a:avLst/>
            </a:prstGeom>
          </p:spPr>
        </p:pic>
      </p:grpSp>
      <p:grpSp>
        <p:nvGrpSpPr>
          <p:cNvPr id="1006" name="그룹 1006"/>
          <p:cNvGrpSpPr/>
          <p:nvPr/>
        </p:nvGrpSpPr>
        <p:grpSpPr>
          <a:xfrm>
            <a:off x="7830685" y="7165405"/>
            <a:ext cx="525714" cy="525714"/>
            <a:chOff x="7830685" y="7165405"/>
            <a:chExt cx="525714" cy="525714"/>
          </a:xfrm>
        </p:grpSpPr>
        <p:pic>
          <p:nvPicPr>
            <p:cNvPr id="22" name="Object 21"/>
            <p:cNvPicPr>
              <a:picLocks noChangeAspect="1"/>
            </p:cNvPicPr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7830685" y="7165405"/>
              <a:ext cx="525714" cy="525714"/>
            </a:xfrm>
            <a:prstGeom prst="rect">
              <a:avLst/>
            </a:prstGeom>
          </p:spPr>
        </p:pic>
      </p:grpSp>
      <p:pic>
        <p:nvPicPr>
          <p:cNvPr id="24" name="Object 23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745340" y="3683340"/>
            <a:ext cx="4218688" cy="1070817"/>
          </a:xfrm>
          <a:prstGeom prst="rect">
            <a:avLst/>
          </a:prstGeom>
        </p:spPr>
      </p:pic>
      <p:pic>
        <p:nvPicPr>
          <p:cNvPr id="25" name="Object 24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9104763" y="4294032"/>
            <a:ext cx="6469172" cy="1680593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EE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1" name="그룹 1001"/>
          <p:cNvGrpSpPr/>
          <p:nvPr/>
        </p:nvGrpSpPr>
        <p:grpSpPr>
          <a:xfrm>
            <a:off x="3845714" y="5615606"/>
            <a:ext cx="6344762" cy="1404555"/>
            <a:chOff x="3845714" y="5615606"/>
            <a:chExt cx="6344762" cy="1404555"/>
          </a:xfrm>
        </p:grpSpPr>
        <p:pic>
          <p:nvPicPr>
            <p:cNvPr id="3" name="Object 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45714" y="5615606"/>
              <a:ext cx="6344762" cy="1404555"/>
            </a:xfrm>
            <a:prstGeom prst="rect">
              <a:avLst/>
            </a:prstGeom>
          </p:spPr>
        </p:pic>
      </p:grpSp>
      <p:grpSp>
        <p:nvGrpSpPr>
          <p:cNvPr id="1002" name="그룹 1002"/>
          <p:cNvGrpSpPr/>
          <p:nvPr/>
        </p:nvGrpSpPr>
        <p:grpSpPr>
          <a:xfrm>
            <a:off x="3845714" y="7358854"/>
            <a:ext cx="6344762" cy="1404555"/>
            <a:chOff x="3845714" y="7358854"/>
            <a:chExt cx="6344762" cy="1404555"/>
          </a:xfrm>
        </p:grpSpPr>
        <p:pic>
          <p:nvPicPr>
            <p:cNvPr id="6" name="Object 5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45714" y="7358854"/>
              <a:ext cx="6344762" cy="1404555"/>
            </a:xfrm>
            <a:prstGeom prst="rect">
              <a:avLst/>
            </a:prstGeom>
          </p:spPr>
        </p:pic>
      </p:grpSp>
      <p:grpSp>
        <p:nvGrpSpPr>
          <p:cNvPr id="1003" name="그룹 1003"/>
          <p:cNvGrpSpPr/>
          <p:nvPr/>
        </p:nvGrpSpPr>
        <p:grpSpPr>
          <a:xfrm>
            <a:off x="10606650" y="5615606"/>
            <a:ext cx="6344762" cy="1404555"/>
            <a:chOff x="10606650" y="5615606"/>
            <a:chExt cx="6344762" cy="1404555"/>
          </a:xfrm>
        </p:grpSpPr>
        <p:pic>
          <p:nvPicPr>
            <p:cNvPr id="9" name="Object 8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606650" y="5615606"/>
              <a:ext cx="6344762" cy="1404555"/>
            </a:xfrm>
            <a:prstGeom prst="rect">
              <a:avLst/>
            </a:prstGeom>
          </p:spPr>
        </p:pic>
      </p:grpSp>
      <p:grpSp>
        <p:nvGrpSpPr>
          <p:cNvPr id="1004" name="그룹 1004"/>
          <p:cNvGrpSpPr/>
          <p:nvPr/>
        </p:nvGrpSpPr>
        <p:grpSpPr>
          <a:xfrm>
            <a:off x="10606650" y="7358854"/>
            <a:ext cx="6344762" cy="1404555"/>
            <a:chOff x="10606650" y="7358854"/>
            <a:chExt cx="6344762" cy="1404555"/>
          </a:xfrm>
        </p:grpSpPr>
        <p:pic>
          <p:nvPicPr>
            <p:cNvPr id="12" name="Object 11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606650" y="7358854"/>
              <a:ext cx="6344762" cy="1404555"/>
            </a:xfrm>
            <a:prstGeom prst="rect">
              <a:avLst/>
            </a:prstGeom>
          </p:spPr>
        </p:pic>
      </p:grpSp>
      <p:pic>
        <p:nvPicPr>
          <p:cNvPr id="14" name="Object 13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6717665" y="213801"/>
            <a:ext cx="1170089" cy="1367243"/>
          </a:xfrm>
          <a:prstGeom prst="rect">
            <a:avLst/>
          </a:prstGeom>
        </p:spPr>
      </p:pic>
      <p:pic>
        <p:nvPicPr>
          <p:cNvPr id="15" name="Object 14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3712383" y="430262"/>
            <a:ext cx="3143783" cy="782203"/>
          </a:xfrm>
          <a:prstGeom prst="rect">
            <a:avLst/>
          </a:prstGeom>
        </p:spPr>
      </p:pic>
      <p:grpSp>
        <p:nvGrpSpPr>
          <p:cNvPr id="1005" name="그룹 1005"/>
          <p:cNvGrpSpPr/>
          <p:nvPr/>
        </p:nvGrpSpPr>
        <p:grpSpPr>
          <a:xfrm>
            <a:off x="15861594" y="1161905"/>
            <a:ext cx="840336" cy="54262"/>
            <a:chOff x="15861594" y="1161905"/>
            <a:chExt cx="840336" cy="54262"/>
          </a:xfrm>
        </p:grpSpPr>
        <p:pic>
          <p:nvPicPr>
            <p:cNvPr id="17" name="Object 16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5861594" y="1161905"/>
              <a:ext cx="840336" cy="54262"/>
            </a:xfrm>
            <a:prstGeom prst="rect">
              <a:avLst/>
            </a:prstGeom>
          </p:spPr>
        </p:pic>
      </p:grpSp>
      <p:pic>
        <p:nvPicPr>
          <p:cNvPr id="19" name="Object 18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588624" y="6132668"/>
            <a:ext cx="2843231" cy="468941"/>
          </a:xfrm>
          <a:prstGeom prst="rect">
            <a:avLst/>
          </a:prstGeom>
        </p:spPr>
      </p:pic>
      <p:pic>
        <p:nvPicPr>
          <p:cNvPr id="20" name="Object 19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2359081" y="5951715"/>
            <a:ext cx="4131833" cy="748553"/>
          </a:xfrm>
          <a:prstGeom prst="rect">
            <a:avLst/>
          </a:prstGeom>
        </p:spPr>
      </p:pic>
      <p:pic>
        <p:nvPicPr>
          <p:cNvPr id="21" name="Object 20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588624" y="7684439"/>
            <a:ext cx="4131833" cy="743981"/>
          </a:xfrm>
          <a:prstGeom prst="rect">
            <a:avLst/>
          </a:prstGeom>
        </p:spPr>
      </p:pic>
      <p:pic>
        <p:nvPicPr>
          <p:cNvPr id="22" name="Object 21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12359081" y="7511236"/>
            <a:ext cx="4382113" cy="1072862"/>
          </a:xfrm>
          <a:prstGeom prst="rect">
            <a:avLst/>
          </a:prstGeom>
        </p:spPr>
      </p:pic>
      <p:grpSp>
        <p:nvGrpSpPr>
          <p:cNvPr id="1006" name="그룹 1006"/>
          <p:cNvGrpSpPr/>
          <p:nvPr/>
        </p:nvGrpSpPr>
        <p:grpSpPr>
          <a:xfrm>
            <a:off x="4111920" y="5846312"/>
            <a:ext cx="1157155" cy="913688"/>
            <a:chOff x="4111920" y="5846312"/>
            <a:chExt cx="1157155" cy="913688"/>
          </a:xfrm>
        </p:grpSpPr>
        <p:pic>
          <p:nvPicPr>
            <p:cNvPr id="24" name="Object 23"/>
            <p:cNvPicPr>
              <a:picLocks noChangeAspect="1"/>
            </p:cNvPicPr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4111920" y="5846312"/>
              <a:ext cx="1157155" cy="913688"/>
            </a:xfrm>
            <a:prstGeom prst="rect">
              <a:avLst/>
            </a:prstGeom>
          </p:spPr>
        </p:pic>
      </p:grpSp>
      <p:grpSp>
        <p:nvGrpSpPr>
          <p:cNvPr id="1007" name="그룹 1007"/>
          <p:cNvGrpSpPr/>
          <p:nvPr/>
        </p:nvGrpSpPr>
        <p:grpSpPr>
          <a:xfrm>
            <a:off x="10953559" y="5963325"/>
            <a:ext cx="905685" cy="785307"/>
            <a:chOff x="10953559" y="5963325"/>
            <a:chExt cx="905685" cy="785307"/>
          </a:xfrm>
        </p:grpSpPr>
        <p:pic>
          <p:nvPicPr>
            <p:cNvPr id="27" name="Object 26"/>
            <p:cNvPicPr>
              <a:picLocks noChangeAspect="1"/>
            </p:cNvPicPr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0953559" y="5963325"/>
              <a:ext cx="905685" cy="785307"/>
            </a:xfrm>
            <a:prstGeom prst="rect">
              <a:avLst/>
            </a:prstGeom>
          </p:spPr>
        </p:pic>
      </p:grpSp>
      <p:grpSp>
        <p:nvGrpSpPr>
          <p:cNvPr id="1008" name="그룹 1008"/>
          <p:cNvGrpSpPr/>
          <p:nvPr/>
        </p:nvGrpSpPr>
        <p:grpSpPr>
          <a:xfrm>
            <a:off x="10972606" y="7663308"/>
            <a:ext cx="953284" cy="847897"/>
            <a:chOff x="10972606" y="7663308"/>
            <a:chExt cx="953284" cy="847897"/>
          </a:xfrm>
        </p:grpSpPr>
        <p:pic>
          <p:nvPicPr>
            <p:cNvPr id="30" name="Object 29"/>
            <p:cNvPicPr>
              <a:picLocks noChangeAspect="1"/>
            </p:cNvPicPr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0972606" y="7663308"/>
              <a:ext cx="953284" cy="847897"/>
            </a:xfrm>
            <a:prstGeom prst="rect">
              <a:avLst/>
            </a:prstGeom>
          </p:spPr>
        </p:pic>
      </p:grpSp>
      <p:pic>
        <p:nvPicPr>
          <p:cNvPr id="32" name="Object 31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1163278" y="1295396"/>
            <a:ext cx="1921720" cy="1499640"/>
          </a:xfrm>
          <a:prstGeom prst="rect">
            <a:avLst/>
          </a:prstGeom>
        </p:spPr>
      </p:pic>
      <p:grpSp>
        <p:nvGrpSpPr>
          <p:cNvPr id="1009" name="그룹 1009"/>
          <p:cNvGrpSpPr/>
          <p:nvPr/>
        </p:nvGrpSpPr>
        <p:grpSpPr>
          <a:xfrm>
            <a:off x="4229593" y="7627132"/>
            <a:ext cx="902761" cy="902910"/>
            <a:chOff x="4229593" y="7627132"/>
            <a:chExt cx="902761" cy="902910"/>
          </a:xfrm>
        </p:grpSpPr>
        <p:pic>
          <p:nvPicPr>
            <p:cNvPr id="34" name="Object 33"/>
            <p:cNvPicPr>
              <a:picLocks noChangeAspect="1"/>
            </p:cNvPicPr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4229593" y="7627132"/>
              <a:ext cx="902761" cy="90291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>officegen</ep:Company>
  <ep:Words>0</ep:Words>
  <ep:PresentationFormat>On-screen Show (4:3)</ep:PresentationFormat>
  <ep:Paragraphs>0</ep:Paragraphs>
  <ep:Slides>10</ep:Slides>
  <ep:Notes>0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ep:HeadingPairs>
  <ep:TitlesOfParts>
    <vt:vector size="11" baseType="lpstr">
      <vt:lpstr>Office Theme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2022-03-31T22:22:54.000</dcterms:created>
  <dc:creator>officegen</dc:creator>
  <cp:lastModifiedBy>mavvn</cp:lastModifiedBy>
  <dcterms:modified xsi:type="dcterms:W3CDTF">2022-03-31T13:38:23.743</dcterms:modified>
  <cp:revision>4</cp:revision>
  <cp:version/>
</cp:coreProperties>
</file>

<file path=docProps/custom.xml><?xml version="1.0" encoding="utf-8"?>
<cfp:Properties xmlns:r="http://schemas.openxmlformats.org/officeDocument/2006/relationships" xmlns:cfp="http://schemas.openxmlformats.org/officeDocument/2006/custom-properties" xmlns:vt="http://schemas.openxmlformats.org/officeDocument/2006/docPropsVTypes"/>
</file>