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8" r:id="rId3"/>
    <p:sldId id="269" r:id="rId4"/>
    <p:sldId id="270" r:id="rId5"/>
    <p:sldId id="271" r:id="rId6"/>
    <p:sldId id="286" r:id="rId7"/>
    <p:sldId id="283" r:id="rId8"/>
    <p:sldId id="304" r:id="rId9"/>
    <p:sldId id="305" r:id="rId10"/>
    <p:sldId id="287" r:id="rId11"/>
    <p:sldId id="288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>
        <p:scale>
          <a:sx n="50" d="100"/>
          <a:sy n="50" d="100"/>
        </p:scale>
        <p:origin x="-902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9A3E-1C71-4BD9-8DAF-1F5922EA07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FB5C-6AE4-41FC-AD40-59ACBE28AA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2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9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image" Target="../media/image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s://youtu.be/9h1qUqEviwg" TargetMode="External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82446" y="1592555"/>
            <a:ext cx="1558340" cy="6666694"/>
            <a:chOff x="8482446" y="1592555"/>
            <a:chExt cx="1558340" cy="66666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40000">
              <a:off x="8482446" y="1592555"/>
              <a:ext cx="1558340" cy="66666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2483" y="1737382"/>
            <a:ext cx="1976240" cy="58146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91" y="2276270"/>
            <a:ext cx="1976240" cy="764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87397" y="2053924"/>
            <a:ext cx="965407" cy="4130085"/>
            <a:chOff x="8587397" y="2053924"/>
            <a:chExt cx="965407" cy="41300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40000">
              <a:off x="8587397" y="2053924"/>
              <a:ext cx="965407" cy="41300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497" y="3117189"/>
            <a:ext cx="5928720" cy="239096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2558" y="6525765"/>
            <a:ext cx="8599258" cy="1605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145613" y="4747063"/>
            <a:ext cx="5184876" cy="3603489"/>
            <a:chOff x="2145613" y="4747063"/>
            <a:chExt cx="5184876" cy="360348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140000">
              <a:off x="2145613" y="4747063"/>
              <a:ext cx="5184876" cy="360348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97655" y="1598713"/>
            <a:ext cx="6958830" cy="4836387"/>
            <a:chOff x="9597655" y="1598713"/>
            <a:chExt cx="6958830" cy="48363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780000">
              <a:off x="9597655" y="1598713"/>
              <a:ext cx="6958830" cy="48363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49286" y="2769627"/>
            <a:ext cx="8787141" cy="4746460"/>
            <a:chOff x="4749286" y="2769627"/>
            <a:chExt cx="8787141" cy="474646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16" y="396397"/>
              <a:ext cx="17574283" cy="9492920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9286" y="2769627"/>
              <a:ext cx="8787141" cy="474646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213" y="1682291"/>
            <a:ext cx="16307289" cy="72980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48920" y="2970368"/>
            <a:ext cx="3571998" cy="48104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202753" y="3306743"/>
            <a:ext cx="2025999" cy="89508"/>
            <a:chOff x="11202753" y="3306743"/>
            <a:chExt cx="2025999" cy="895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2753" y="3306743"/>
              <a:ext cx="2025999" cy="89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8130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7480" y="3892355"/>
            <a:ext cx="2889881" cy="119601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7173" y="5494896"/>
            <a:ext cx="4223266" cy="11854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72881" y="5144649"/>
            <a:ext cx="4266667" cy="63443"/>
            <a:chOff x="1972881" y="5144649"/>
            <a:chExt cx="4266667" cy="634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1972881" y="5144649"/>
              <a:ext cx="4266667" cy="63443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9707" y="2235021"/>
            <a:ext cx="9324906" cy="1155628"/>
          </a:xfrm>
          <a:prstGeom prst="rect">
            <a:avLst/>
          </a:prstGeom>
        </p:spPr>
      </p:pic>
      <p:pic>
        <p:nvPicPr>
          <p:cNvPr id="15362" name="Picture 2" descr="일본인 친구와 식사 시 지켜야 할 매너 7가지. - LIVE JAPAN ( 일본여행·추천명소·지역정보 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36" y="3390649"/>
            <a:ext cx="4872522" cy="47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밥그릇 들고먹는다 아니다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60" y="3390649"/>
            <a:ext cx="4872522" cy="47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7173" y="4381500"/>
            <a:ext cx="3593355" cy="68480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7173" y="5494896"/>
            <a:ext cx="4223266" cy="223773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72881" y="5144649"/>
            <a:ext cx="4266667" cy="63443"/>
            <a:chOff x="1972881" y="5144649"/>
            <a:chExt cx="4266667" cy="634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1972881" y="5144649"/>
              <a:ext cx="4266667" cy="634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9707" y="2235021"/>
            <a:ext cx="9126818" cy="1155629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57" y="3390650"/>
            <a:ext cx="4874400" cy="471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한국과 일본의 식문화는 어떻게 다를까? - 식사예절과 일본만의 식문화 - : 네이버 블로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390650"/>
            <a:ext cx="4874400" cy="4742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3362" y="4458056"/>
            <a:ext cx="1880383" cy="68480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7173" y="5494896"/>
            <a:ext cx="4309530" cy="11854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972881" y="5144649"/>
            <a:ext cx="4266667" cy="63443"/>
            <a:chOff x="1972881" y="5144649"/>
            <a:chExt cx="4266667" cy="634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1972881" y="5144649"/>
              <a:ext cx="4266667" cy="634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9707" y="2235021"/>
            <a:ext cx="10085881" cy="1155629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07" y="3390650"/>
            <a:ext cx="4688500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390650"/>
            <a:ext cx="4688500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9707" y="2235021"/>
            <a:ext cx="9138168" cy="115562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0611" y="5699658"/>
            <a:ext cx="3954582" cy="118541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1820" y="4360192"/>
            <a:ext cx="3864050" cy="75413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244616" y="5349411"/>
            <a:ext cx="4000000" cy="63443"/>
            <a:chOff x="2244616" y="5349411"/>
            <a:chExt cx="4000000" cy="6344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2244616" y="5349411"/>
              <a:ext cx="4000000" cy="63443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97049" y="5699658"/>
            <a:ext cx="3518450" cy="118541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88287" y="4360192"/>
            <a:ext cx="3987856" cy="7541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041099" y="5349411"/>
            <a:ext cx="4000000" cy="63443"/>
            <a:chOff x="12041099" y="5349411"/>
            <a:chExt cx="4000000" cy="6344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12041099" y="5349411"/>
              <a:ext cx="4000000" cy="6344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8001" y="5699658"/>
            <a:ext cx="3911450" cy="171157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87887" y="4360192"/>
            <a:ext cx="4164439" cy="75413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142857" y="5349411"/>
            <a:ext cx="4000000" cy="63443"/>
            <a:chOff x="7142857" y="5349411"/>
            <a:chExt cx="4000000" cy="6344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7142857" y="5349411"/>
              <a:ext cx="4000000" cy="63443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8351" y="2489834"/>
            <a:ext cx="4034912" cy="6596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19334" y="3202919"/>
            <a:ext cx="3816123" cy="3816123"/>
            <a:chOff x="2457746" y="4445096"/>
            <a:chExt cx="3816123" cy="38161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746" y="4445096"/>
              <a:ext cx="3816123" cy="381612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5399" y="2489834"/>
            <a:ext cx="3892003" cy="65964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193573" y="3202919"/>
            <a:ext cx="3816123" cy="3816123"/>
            <a:chOff x="7231985" y="4445096"/>
            <a:chExt cx="3816123" cy="38161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1985" y="4445096"/>
              <a:ext cx="3816123" cy="381612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9143" y="7810500"/>
            <a:ext cx="3744982" cy="88875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961517" y="3202919"/>
            <a:ext cx="3816123" cy="3816123"/>
            <a:chOff x="11999929" y="4445096"/>
            <a:chExt cx="3816123" cy="381612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9929" y="4445096"/>
              <a:ext cx="3816123" cy="381612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90542" y="2489834"/>
            <a:ext cx="3221363" cy="65964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450414" y="4827597"/>
            <a:ext cx="476228" cy="508128"/>
            <a:chOff x="6488826" y="6069774"/>
            <a:chExt cx="476228" cy="50812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8826" y="6069774"/>
              <a:ext cx="476228" cy="50812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231483" y="4856916"/>
            <a:ext cx="476228" cy="508128"/>
            <a:chOff x="11269895" y="6099093"/>
            <a:chExt cx="476228" cy="508128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9895" y="6099093"/>
              <a:ext cx="476228" cy="508128"/>
            </a:xfrm>
            <a:prstGeom prst="rect">
              <a:avLst/>
            </a:prstGeom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5" y="3315527"/>
            <a:ext cx="3553200" cy="3590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780" y="3305061"/>
            <a:ext cx="3597595" cy="355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57" y="3314700"/>
            <a:ext cx="3630143" cy="35427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2630695" y="2376798"/>
            <a:ext cx="5812599" cy="6464848"/>
            <a:chOff x="2630695" y="2376798"/>
            <a:chExt cx="5812599" cy="64648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0695" y="2376798"/>
              <a:ext cx="5812599" cy="64648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3658" y="7721477"/>
            <a:ext cx="5304402" cy="6592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754770" y="2376798"/>
            <a:ext cx="5812599" cy="6464848"/>
            <a:chOff x="9754770" y="2376798"/>
            <a:chExt cx="5812599" cy="64648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4770" y="2376798"/>
              <a:ext cx="5812599" cy="64648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27603" y="7721477"/>
            <a:ext cx="4879322" cy="65926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904743" y="5355159"/>
            <a:ext cx="476228" cy="508128"/>
            <a:chOff x="8904743" y="5355159"/>
            <a:chExt cx="476228" cy="5081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04743" y="5355159"/>
              <a:ext cx="476228" cy="508128"/>
            </a:xfrm>
            <a:prstGeom prst="rect">
              <a:avLst/>
            </a:prstGeom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94" y="2594610"/>
            <a:ext cx="5812599" cy="506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70" y="2594609"/>
            <a:ext cx="5812599" cy="512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2140404" y="4055212"/>
            <a:ext cx="2523234" cy="2573503"/>
            <a:chOff x="2140404" y="4055212"/>
            <a:chExt cx="2523234" cy="25735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0404" y="4055212"/>
              <a:ext cx="2523234" cy="25735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540607" y="4044301"/>
            <a:ext cx="2507642" cy="2557601"/>
            <a:chOff x="13540607" y="4044301"/>
            <a:chExt cx="2507642" cy="255760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40607" y="4044301"/>
              <a:ext cx="2507642" cy="255760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052336" y="4055212"/>
            <a:ext cx="2439108" cy="2537698"/>
            <a:chOff x="5052336" y="4055212"/>
            <a:chExt cx="2439108" cy="253769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2336" y="4055212"/>
              <a:ext cx="2439108" cy="25376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80143" y="4064022"/>
            <a:ext cx="2439108" cy="2537698"/>
            <a:chOff x="7880143" y="4064022"/>
            <a:chExt cx="2439108" cy="253769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0143" y="4064022"/>
              <a:ext cx="2439108" cy="25376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07950" y="4064204"/>
            <a:ext cx="2439108" cy="2537698"/>
            <a:chOff x="10707950" y="4064204"/>
            <a:chExt cx="2439108" cy="25376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950" y="4064204"/>
              <a:ext cx="2439108" cy="253769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2564" y="2257878"/>
            <a:ext cx="9820303" cy="86672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792" y="6873268"/>
            <a:ext cx="2034785" cy="61743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20192" y="6873268"/>
            <a:ext cx="1991310" cy="61743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2096" y="6873268"/>
            <a:ext cx="1892265" cy="61743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23992" y="6873268"/>
            <a:ext cx="2177305" cy="61743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75887" y="6873268"/>
            <a:ext cx="1892265" cy="61743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35258" y="882008"/>
            <a:ext cx="7407461" cy="136938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90426" y="8115300"/>
            <a:ext cx="3249156" cy="94108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 rot="4249544">
            <a:off x="12238399" y="7165513"/>
            <a:ext cx="1948936" cy="637916"/>
            <a:chOff x="1854377" y="2752374"/>
            <a:chExt cx="2085261" cy="727993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960000">
              <a:off x="1854377" y="2752374"/>
              <a:ext cx="2085261" cy="727993"/>
            </a:xfrm>
            <a:prstGeom prst="rect">
              <a:avLst/>
            </a:prstGeom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1875"/>
          <a:stretch/>
        </p:blipFill>
        <p:spPr bwMode="auto">
          <a:xfrm>
            <a:off x="2251302" y="4106218"/>
            <a:ext cx="2301438" cy="2495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8054"/>
          <a:stretch/>
        </p:blipFill>
        <p:spPr bwMode="auto">
          <a:xfrm>
            <a:off x="5149648" y="4113912"/>
            <a:ext cx="2262510" cy="2420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800" b="14331"/>
          <a:stretch/>
        </p:blipFill>
        <p:spPr bwMode="auto">
          <a:xfrm>
            <a:off x="10734426" y="4136982"/>
            <a:ext cx="2478441" cy="2434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6638" r="12339" b="4458"/>
          <a:stretch/>
        </p:blipFill>
        <p:spPr bwMode="auto">
          <a:xfrm>
            <a:off x="7885847" y="4113912"/>
            <a:ext cx="2514020" cy="2457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8497" r="6186"/>
          <a:stretch/>
        </p:blipFill>
        <p:spPr bwMode="auto">
          <a:xfrm>
            <a:off x="13654237" y="4087186"/>
            <a:ext cx="2280381" cy="2491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24667" y="3194547"/>
            <a:ext cx="10636381" cy="5617325"/>
            <a:chOff x="3824667" y="2334195"/>
            <a:chExt cx="10636381" cy="5617325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824667" y="2334195"/>
              <a:ext cx="10636381" cy="5617325"/>
              <a:chOff x="3824667" y="2334195"/>
              <a:chExt cx="10636381" cy="561732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493524" y="-474467"/>
                <a:ext cx="21272763" cy="11234649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24667" y="2334195"/>
                <a:ext cx="10636381" cy="561732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3991359" y="2480337"/>
              <a:ext cx="10302995" cy="5325041"/>
              <a:chOff x="3991359" y="2480337"/>
              <a:chExt cx="10302995" cy="5325041"/>
            </a:xfrm>
          </p:grpSpPr>
          <p:pic>
            <p:nvPicPr>
              <p:cNvPr id="8" name="Object 7">
                <a:hlinkClick r:id="rId4"/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91359" y="2480337"/>
                <a:ext cx="10302995" cy="5325041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0828087" y="5007938"/>
            <a:ext cx="5768500" cy="4859962"/>
            <a:chOff x="10828087" y="4147586"/>
            <a:chExt cx="5768500" cy="485996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8087" y="4147586"/>
              <a:ext cx="5768500" cy="4859962"/>
            </a:xfrm>
            <a:prstGeom prst="rect">
              <a:avLst/>
            </a:prstGeom>
          </p:spPr>
        </p:pic>
      </p:grpSp>
      <p:pic>
        <p:nvPicPr>
          <p:cNvPr id="14" name="Object 13">
            <a:hlinkClick r:id="rId4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6859" y="4939363"/>
            <a:ext cx="3792752" cy="888750"/>
          </a:xfrm>
          <a:prstGeom prst="rect">
            <a:avLst/>
          </a:prstGeom>
        </p:spPr>
      </p:pic>
      <p:pic>
        <p:nvPicPr>
          <p:cNvPr id="15" name="Object 14">
            <a:hlinkClick r:id="rId4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1131" y="5957496"/>
            <a:ext cx="4979315" cy="659641"/>
          </a:xfrm>
          <a:prstGeom prst="rect">
            <a:avLst/>
          </a:prstGeom>
        </p:spPr>
      </p:pic>
      <p:pic>
        <p:nvPicPr>
          <p:cNvPr id="16" name="Object 15">
            <a:hlinkClick r:id="rId4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02257" y="1013915"/>
            <a:ext cx="9881200" cy="23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조영서</cp:lastModifiedBy>
  <cp:revision>33</cp:revision>
  <dcterms:created xsi:type="dcterms:W3CDTF">2021-09-30T03:23:00Z</dcterms:created>
  <dcterms:modified xsi:type="dcterms:W3CDTF">2021-10-20T03:01:01Z</dcterms:modified>
</cp:coreProperties>
</file>