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89" r:id="rId5"/>
    <p:sldId id="301" r:id="rId6"/>
    <p:sldId id="259" r:id="rId7"/>
    <p:sldId id="291" r:id="rId8"/>
    <p:sldId id="290" r:id="rId9"/>
    <p:sldId id="260" r:id="rId10"/>
    <p:sldId id="292" r:id="rId11"/>
    <p:sldId id="261" r:id="rId12"/>
    <p:sldId id="293" r:id="rId13"/>
    <p:sldId id="294" r:id="rId14"/>
    <p:sldId id="295" r:id="rId15"/>
    <p:sldId id="296" r:id="rId16"/>
    <p:sldId id="297" r:id="rId17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660"/>
  </p:normalViewPr>
  <p:slideViewPr>
    <p:cSldViewPr>
      <p:cViewPr varScale="1">
        <p:scale>
          <a:sx n="53" d="100"/>
          <a:sy n="53" d="100"/>
        </p:scale>
        <p:origin x="-7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39A3E-1C71-4BD9-8DAF-1F5922EA07C7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952500" y="1371600"/>
            <a:ext cx="12192000" cy="6858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0425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0425"/>
            <a:ext cx="4457700" cy="914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0FB5C-6AE4-41FC-AD40-59ACBE28AA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102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4.png"/><Relationship Id="rId3" Type="http://schemas.openxmlformats.org/officeDocument/2006/relationships/image" Target="../media/image23.png"/><Relationship Id="rId7" Type="http://schemas.openxmlformats.org/officeDocument/2006/relationships/image" Target="../media/image69.png"/><Relationship Id="rId12" Type="http://schemas.openxmlformats.org/officeDocument/2006/relationships/image" Target="../media/image7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2.jpeg"/><Relationship Id="rId5" Type="http://schemas.openxmlformats.org/officeDocument/2006/relationships/image" Target="../media/image67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7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1.jpeg"/><Relationship Id="rId5" Type="http://schemas.openxmlformats.org/officeDocument/2006/relationships/image" Target="../media/image76.png"/><Relationship Id="rId10" Type="http://schemas.openxmlformats.org/officeDocument/2006/relationships/image" Target="../media/image80.png"/><Relationship Id="rId4" Type="http://schemas.openxmlformats.org/officeDocument/2006/relationships/image" Target="../media/image24.png"/><Relationship Id="rId9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78.png"/><Relationship Id="rId12" Type="http://schemas.openxmlformats.org/officeDocument/2006/relationships/image" Target="../media/image8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6.png"/><Relationship Id="rId5" Type="http://schemas.openxmlformats.org/officeDocument/2006/relationships/image" Target="../media/image82.png"/><Relationship Id="rId10" Type="http://schemas.openxmlformats.org/officeDocument/2006/relationships/image" Target="../media/image85.png"/><Relationship Id="rId4" Type="http://schemas.openxmlformats.org/officeDocument/2006/relationships/image" Target="../media/image24.png"/><Relationship Id="rId9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78.png"/><Relationship Id="rId12" Type="http://schemas.openxmlformats.org/officeDocument/2006/relationships/image" Target="../media/image9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1" Type="http://schemas.openxmlformats.org/officeDocument/2006/relationships/image" Target="../media/image86.png"/><Relationship Id="rId5" Type="http://schemas.openxmlformats.org/officeDocument/2006/relationships/image" Target="../media/image88.png"/><Relationship Id="rId10" Type="http://schemas.openxmlformats.org/officeDocument/2006/relationships/image" Target="../media/image91.png"/><Relationship Id="rId4" Type="http://schemas.openxmlformats.org/officeDocument/2006/relationships/image" Target="../media/image24.png"/><Relationship Id="rId9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78.png"/><Relationship Id="rId12" Type="http://schemas.openxmlformats.org/officeDocument/2006/relationships/image" Target="../media/image9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86.png"/><Relationship Id="rId5" Type="http://schemas.openxmlformats.org/officeDocument/2006/relationships/image" Target="../media/image93.png"/><Relationship Id="rId10" Type="http://schemas.openxmlformats.org/officeDocument/2006/relationships/image" Target="../media/image96.png"/><Relationship Id="rId4" Type="http://schemas.openxmlformats.org/officeDocument/2006/relationships/image" Target="../media/image24.png"/><Relationship Id="rId9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78.png"/><Relationship Id="rId12" Type="http://schemas.openxmlformats.org/officeDocument/2006/relationships/image" Target="../media/image10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86.png"/><Relationship Id="rId5" Type="http://schemas.openxmlformats.org/officeDocument/2006/relationships/image" Target="../media/image98.png"/><Relationship Id="rId10" Type="http://schemas.openxmlformats.org/officeDocument/2006/relationships/image" Target="../media/image101.png"/><Relationship Id="rId4" Type="http://schemas.openxmlformats.org/officeDocument/2006/relationships/image" Target="../media/image24.png"/><Relationship Id="rId9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3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3.jpeg"/><Relationship Id="rId3" Type="http://schemas.openxmlformats.org/officeDocument/2006/relationships/image" Target="../media/image24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2.jpeg"/><Relationship Id="rId2" Type="http://schemas.openxmlformats.org/officeDocument/2006/relationships/image" Target="../media/image23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0.jpeg"/><Relationship Id="rId10" Type="http://schemas.openxmlformats.org/officeDocument/2006/relationships/image" Target="../media/image56.png"/><Relationship Id="rId19" Type="http://schemas.openxmlformats.org/officeDocument/2006/relationships/image" Target="../media/image64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417046" y="1221864"/>
            <a:ext cx="5621729" cy="4736306"/>
            <a:chOff x="9417046" y="1221864"/>
            <a:chExt cx="5621729" cy="473630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17046" y="1221864"/>
              <a:ext cx="5621729" cy="473630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985087" y="3265931"/>
            <a:ext cx="5246098" cy="4419838"/>
            <a:chOff x="1985087" y="3265931"/>
            <a:chExt cx="5246098" cy="441983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5087" y="3265931"/>
              <a:ext cx="5246098" cy="441983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4749286" y="2008225"/>
            <a:ext cx="8787141" cy="5779527"/>
            <a:chOff x="4749286" y="2253094"/>
            <a:chExt cx="8787141" cy="577952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716" y="-636670"/>
              <a:ext cx="17574283" cy="11559053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9286" y="2253094"/>
              <a:ext cx="8787141" cy="577952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84" y="591301"/>
            <a:ext cx="16881546" cy="8819399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709735" y="2115707"/>
            <a:ext cx="4644798" cy="63724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8755448" y="2552700"/>
            <a:ext cx="4473304" cy="119109"/>
            <a:chOff x="8755448" y="2999733"/>
            <a:chExt cx="4473304" cy="119109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55448" y="2999733"/>
              <a:ext cx="4473304" cy="11910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060" y="627319"/>
            <a:ext cx="16953594" cy="8953594"/>
            <a:chOff x="666060" y="627319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66060" y="627319"/>
              <a:ext cx="16953594" cy="8953594"/>
              <a:chOff x="666060" y="627319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810737" y="-3849478"/>
                <a:ext cx="33907188" cy="17907188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6060" y="627319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31756" y="860258"/>
              <a:ext cx="16422202" cy="8487716"/>
              <a:chOff x="931756" y="860258"/>
              <a:chExt cx="16422202" cy="848771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31756" y="860258"/>
                <a:ext cx="16422202" cy="8487716"/>
              </a:xfrm>
              <a:prstGeom prst="rect">
                <a:avLst/>
              </a:prstGeom>
            </p:spPr>
          </p:pic>
        </p:grpSp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2564" y="2257878"/>
            <a:ext cx="9133406" cy="86672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194722" y="3866667"/>
            <a:ext cx="4281468" cy="4761905"/>
            <a:chOff x="2194722" y="3866667"/>
            <a:chExt cx="4281468" cy="4761905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94722" y="3866667"/>
              <a:ext cx="4281468" cy="4761905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3872" y="7503536"/>
            <a:ext cx="3949573" cy="594893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1819048" y="3866667"/>
            <a:ext cx="4281468" cy="4761905"/>
            <a:chOff x="11819048" y="3866667"/>
            <a:chExt cx="4281468" cy="4761905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819048" y="3866667"/>
              <a:ext cx="4281468" cy="4761905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99249" y="7503536"/>
            <a:ext cx="3165793" cy="594893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7006885" y="3866667"/>
            <a:ext cx="4281468" cy="4761905"/>
            <a:chOff x="7006885" y="3866667"/>
            <a:chExt cx="4281468" cy="476190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6885" y="3866667"/>
              <a:ext cx="4281468" cy="476190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97427" y="7503536"/>
            <a:ext cx="3949574" cy="594893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435258" y="882331"/>
            <a:ext cx="7407461" cy="1369381"/>
          </a:xfrm>
          <a:prstGeom prst="rect">
            <a:avLst/>
          </a:prstGeom>
        </p:spPr>
      </p:pic>
      <p:pic>
        <p:nvPicPr>
          <p:cNvPr id="13314" name="Picture 2" descr="번잡해질까봐” 일본 교육당국, 자살학생 &amp;#39;왕따&amp;#39; 사실 은폐 파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22" y="4000500"/>
            <a:ext cx="4281468" cy="3503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85" y="4000500"/>
            <a:ext cx="4281468" cy="3503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67"/>
          <a:stretch/>
        </p:blipFill>
        <p:spPr bwMode="auto">
          <a:xfrm>
            <a:off x="11819048" y="4000501"/>
            <a:ext cx="4281468" cy="3503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56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482446" y="1592555"/>
            <a:ext cx="1558340" cy="6666694"/>
            <a:chOff x="8482446" y="1592555"/>
            <a:chExt cx="1558340" cy="666669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40000">
              <a:off x="8482446" y="1592555"/>
              <a:ext cx="1558340" cy="666669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2483" y="1737382"/>
            <a:ext cx="1976240" cy="581467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6991" y="2733660"/>
            <a:ext cx="1976240" cy="5814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060" y="666060"/>
            <a:ext cx="16953594" cy="8953594"/>
            <a:chOff x="666060" y="666060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66060" y="666060"/>
              <a:ext cx="16953594" cy="8953594"/>
              <a:chOff x="666060" y="666060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810737" y="-3810737"/>
                <a:ext cx="33907188" cy="17907188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6060" y="666060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31756" y="898999"/>
              <a:ext cx="16422202" cy="8487716"/>
              <a:chOff x="931756" y="898999"/>
              <a:chExt cx="16422202" cy="848771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31756" y="898999"/>
                <a:ext cx="16422202" cy="8487716"/>
              </a:xfrm>
              <a:prstGeom prst="rect">
                <a:avLst/>
              </a:prstGeom>
            </p:spPr>
          </p:pic>
        </p:grpSp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36392" y="3608524"/>
            <a:ext cx="5484912" cy="684801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72600" y="4372711"/>
            <a:ext cx="6112628" cy="118541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385919" y="4188373"/>
            <a:ext cx="6289758" cy="63443"/>
            <a:chOff x="9385919" y="4188373"/>
            <a:chExt cx="6289758" cy="6344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9385919" y="4188373"/>
              <a:ext cx="6289758" cy="63443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435258" y="882331"/>
            <a:ext cx="7407461" cy="136938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72600" y="5905500"/>
            <a:ext cx="3351002" cy="65926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72600" y="6972300"/>
            <a:ext cx="4309530" cy="659260"/>
          </a:xfrm>
          <a:prstGeom prst="rect">
            <a:avLst/>
          </a:prstGeom>
        </p:spPr>
      </p:pic>
      <p:pic>
        <p:nvPicPr>
          <p:cNvPr id="5122" name="Picture 2" descr="https://cdn.imweb.me/upload/S201701015868e87bb6cc8/5b3cda6ce868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38500"/>
            <a:ext cx="7225200" cy="4820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70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38166" y="450066"/>
            <a:ext cx="16953594" cy="8953594"/>
            <a:chOff x="538166" y="450066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538166" y="450066"/>
              <a:ext cx="16953594" cy="8953594"/>
              <a:chOff x="538166" y="450066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938631" y="-4026731"/>
                <a:ext cx="33907188" cy="17907188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38166" y="450066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803862" y="683005"/>
              <a:ext cx="16422202" cy="8487716"/>
              <a:chOff x="803862" y="683005"/>
              <a:chExt cx="16422202" cy="848771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03862" y="683005"/>
                <a:ext cx="16422202" cy="8487716"/>
              </a:xfrm>
              <a:prstGeom prst="rect">
                <a:avLst/>
              </a:prstGeom>
            </p:spPr>
          </p:pic>
        </p:grpSp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17349" y="3395773"/>
            <a:ext cx="2552904" cy="948187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40206" y="4372706"/>
            <a:ext cx="5181794" cy="65926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385919" y="4188373"/>
            <a:ext cx="6289758" cy="63443"/>
            <a:chOff x="9385919" y="4188373"/>
            <a:chExt cx="6289758" cy="6344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9385919" y="4188373"/>
              <a:ext cx="6289758" cy="63443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435258" y="882331"/>
            <a:ext cx="7407461" cy="136938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40206" y="5453536"/>
            <a:ext cx="4891040" cy="65926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40206" y="6562468"/>
            <a:ext cx="7439014" cy="65926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590941" y="2796620"/>
            <a:ext cx="7424021" cy="5405258"/>
            <a:chOff x="1590941" y="2796620"/>
            <a:chExt cx="7424021" cy="540525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90941" y="2796620"/>
              <a:ext cx="7424021" cy="5405258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24296280" descr="EMB000056b086c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94" y="3020937"/>
            <a:ext cx="7223705" cy="4514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38166" y="450066"/>
            <a:ext cx="16953594" cy="8953594"/>
            <a:chOff x="538166" y="450066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538166" y="450066"/>
              <a:ext cx="16953594" cy="8953594"/>
              <a:chOff x="538166" y="450066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938631" y="-4026731"/>
                <a:ext cx="33907188" cy="17907188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38166" y="450066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803862" y="683005"/>
              <a:ext cx="16422202" cy="8487716"/>
              <a:chOff x="803862" y="683005"/>
              <a:chExt cx="16422202" cy="848771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03862" y="683005"/>
                <a:ext cx="16422202" cy="8487716"/>
              </a:xfrm>
              <a:prstGeom prst="rect">
                <a:avLst/>
              </a:prstGeom>
            </p:spPr>
          </p:pic>
        </p:grpSp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17345" y="3395773"/>
            <a:ext cx="2976628" cy="94818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40201" y="4372706"/>
            <a:ext cx="4018776" cy="65926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385919" y="4188373"/>
            <a:ext cx="6289758" cy="63443"/>
            <a:chOff x="9385919" y="4188373"/>
            <a:chExt cx="6289758" cy="6344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9385919" y="4188373"/>
              <a:ext cx="6289758" cy="63443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435258" y="882331"/>
            <a:ext cx="7407461" cy="136938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40201" y="5453534"/>
            <a:ext cx="6619187" cy="65926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40201" y="6562468"/>
            <a:ext cx="5785017" cy="1185418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590941" y="2796620"/>
            <a:ext cx="7424021" cy="5405258"/>
            <a:chOff x="1590941" y="2796620"/>
            <a:chExt cx="7424021" cy="540525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90941" y="2796620"/>
              <a:ext cx="7424021" cy="5405258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24296440" descr="EMB000056b086c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98" y="3040179"/>
            <a:ext cx="7223946" cy="45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38166" y="450066"/>
            <a:ext cx="16953594" cy="8953594"/>
            <a:chOff x="538166" y="450066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538166" y="450066"/>
              <a:ext cx="16953594" cy="8953594"/>
              <a:chOff x="538166" y="450066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938631" y="-4026731"/>
                <a:ext cx="33907188" cy="17907188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38166" y="450066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803862" y="683005"/>
              <a:ext cx="16422202" cy="8487716"/>
              <a:chOff x="803862" y="683005"/>
              <a:chExt cx="16422202" cy="848771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03862" y="683005"/>
                <a:ext cx="16422202" cy="8487716"/>
              </a:xfrm>
              <a:prstGeom prst="rect">
                <a:avLst/>
              </a:prstGeom>
            </p:spPr>
          </p:pic>
        </p:grpSp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17345" y="3395773"/>
            <a:ext cx="2976628" cy="94818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40201" y="4372706"/>
            <a:ext cx="3641757" cy="65926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385919" y="4188373"/>
            <a:ext cx="6289758" cy="63443"/>
            <a:chOff x="9385919" y="4188373"/>
            <a:chExt cx="6289758" cy="6344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9385919" y="4188373"/>
              <a:ext cx="6289758" cy="63443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435258" y="882331"/>
            <a:ext cx="7407461" cy="136938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40201" y="5453534"/>
            <a:ext cx="3932511" cy="65926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40201" y="6562468"/>
            <a:ext cx="4600285" cy="65926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590941" y="2796620"/>
            <a:ext cx="7424021" cy="5405258"/>
            <a:chOff x="1590941" y="2796620"/>
            <a:chExt cx="7424021" cy="540525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90941" y="2796620"/>
              <a:ext cx="7424021" cy="5405258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224296440" descr="EMB000056b086c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78" y="3009900"/>
            <a:ext cx="7223946" cy="45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1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38166" y="450066"/>
            <a:ext cx="16953594" cy="8953594"/>
            <a:chOff x="538166" y="450066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538166" y="450066"/>
              <a:ext cx="16953594" cy="8953594"/>
              <a:chOff x="538166" y="450066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938631" y="-4026731"/>
                <a:ext cx="33907188" cy="17907188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38166" y="450066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803862" y="683005"/>
              <a:ext cx="16422202" cy="8487716"/>
              <a:chOff x="803862" y="683005"/>
              <a:chExt cx="16422202" cy="848771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803862" y="683005"/>
                <a:ext cx="16422202" cy="8487716"/>
              </a:xfrm>
              <a:prstGeom prst="rect">
                <a:avLst/>
              </a:prstGeom>
            </p:spPr>
          </p:pic>
        </p:grpSp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17345" y="3395773"/>
            <a:ext cx="2976628" cy="94818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40201" y="4372706"/>
            <a:ext cx="4891040" cy="659260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9385919" y="4188373"/>
            <a:ext cx="6289758" cy="63443"/>
            <a:chOff x="9385919" y="4188373"/>
            <a:chExt cx="6289758" cy="63443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10800000">
              <a:off x="9385919" y="4188373"/>
              <a:ext cx="6289758" cy="63443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435258" y="882331"/>
            <a:ext cx="7407461" cy="136938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40201" y="5453534"/>
            <a:ext cx="2683228" cy="65926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317345" y="6438900"/>
            <a:ext cx="7702931" cy="659260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590941" y="2796620"/>
            <a:ext cx="7424021" cy="5405258"/>
            <a:chOff x="1590941" y="2796620"/>
            <a:chExt cx="7424021" cy="540525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90941" y="2796620"/>
              <a:ext cx="7424021" cy="5405258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224295800" descr="EMB000056b086c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6" r="4204"/>
          <a:stretch>
            <a:fillRect/>
          </a:stretch>
        </p:blipFill>
        <p:spPr bwMode="auto">
          <a:xfrm>
            <a:off x="1693240" y="3009900"/>
            <a:ext cx="7219421" cy="45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53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285315" y="1955111"/>
            <a:ext cx="7892558" cy="6649480"/>
            <a:chOff x="-1285315" y="1955111"/>
            <a:chExt cx="7892558" cy="664948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285315" y="1955111"/>
              <a:ext cx="7892558" cy="664948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644938" y="1333333"/>
            <a:ext cx="5621729" cy="4736306"/>
            <a:chOff x="12644938" y="1333333"/>
            <a:chExt cx="5621729" cy="473630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44938" y="1333333"/>
              <a:ext cx="5621729" cy="473630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897179" y="952381"/>
            <a:ext cx="12491356" cy="8380952"/>
            <a:chOff x="2897179" y="952381"/>
            <a:chExt cx="12491356" cy="838095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3348499" y="-3238095"/>
              <a:ext cx="24982712" cy="16761905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7179" y="952381"/>
              <a:ext cx="12491356" cy="838095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188353" y="1180952"/>
            <a:ext cx="11909008" cy="7923810"/>
            <a:chOff x="3188353" y="1180952"/>
            <a:chExt cx="11909008" cy="792381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88353" y="1180952"/>
              <a:ext cx="11909008" cy="7923810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726462" y="712650"/>
            <a:ext cx="21738639" cy="3985115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43400" y="4164128"/>
            <a:ext cx="6044131" cy="75039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25873" y="4765277"/>
            <a:ext cx="6632371" cy="750395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343400" y="5382225"/>
            <a:ext cx="6044131" cy="75039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6069639"/>
            <a:ext cx="6285713" cy="75039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38600" y="6758579"/>
            <a:ext cx="5749535" cy="750395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43399" y="7375625"/>
            <a:ext cx="6044131" cy="75039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356100" y="8090448"/>
            <a:ext cx="6044131" cy="750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482446" y="1592555"/>
            <a:ext cx="1558340" cy="6666694"/>
            <a:chOff x="8482446" y="1592555"/>
            <a:chExt cx="1558340" cy="666669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40000">
              <a:off x="8482446" y="1592555"/>
              <a:ext cx="1558340" cy="666669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2483" y="1737382"/>
            <a:ext cx="1976240" cy="581467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6991" y="2276271"/>
            <a:ext cx="1976240" cy="7644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060" y="666060"/>
            <a:ext cx="16953594" cy="8953594"/>
            <a:chOff x="666060" y="666060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66060" y="666060"/>
              <a:ext cx="16953594" cy="8953594"/>
              <a:chOff x="666060" y="666060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66060" y="666060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31756" y="898999"/>
              <a:ext cx="16422202" cy="8487716"/>
              <a:chOff x="931756" y="898999"/>
              <a:chExt cx="16422202" cy="8487716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31756" y="898999"/>
                <a:ext cx="16422202" cy="8487716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4350669" y="3224784"/>
            <a:ext cx="4484655" cy="4574001"/>
            <a:chOff x="4350669" y="3224784"/>
            <a:chExt cx="4484655" cy="457400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0669" y="3224784"/>
              <a:ext cx="4484655" cy="457400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9406752" y="3224784"/>
            <a:ext cx="4528293" cy="4618508"/>
            <a:chOff x="9406752" y="3224784"/>
            <a:chExt cx="4528293" cy="461850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06752" y="3224784"/>
              <a:ext cx="4528293" cy="4618508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35258" y="882331"/>
            <a:ext cx="7407461" cy="136938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92567" y="2278614"/>
            <a:ext cx="9133406" cy="866721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6758" y="8004888"/>
            <a:ext cx="3883903" cy="1059935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777049" y="8004887"/>
            <a:ext cx="3738958" cy="1059935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6" b="31334"/>
          <a:stretch/>
        </p:blipFill>
        <p:spPr bwMode="auto">
          <a:xfrm>
            <a:off x="9558593" y="3554038"/>
            <a:ext cx="4175869" cy="396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1" r="20863"/>
          <a:stretch/>
        </p:blipFill>
        <p:spPr bwMode="auto">
          <a:xfrm>
            <a:off x="4771815" y="3494996"/>
            <a:ext cx="3779520" cy="39719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20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060" y="666060"/>
            <a:ext cx="16953594" cy="8953594"/>
            <a:chOff x="666060" y="666060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66060" y="666060"/>
              <a:ext cx="16953594" cy="8953594"/>
              <a:chOff x="666060" y="666060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810737" y="-3810737"/>
                <a:ext cx="33907188" cy="17907188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6060" y="666060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31756" y="898999"/>
              <a:ext cx="16422202" cy="8487716"/>
              <a:chOff x="931756" y="898999"/>
              <a:chExt cx="16422202" cy="848771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31756" y="898999"/>
                <a:ext cx="16422202" cy="8487716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2630695" y="2376798"/>
            <a:ext cx="5812599" cy="6464848"/>
            <a:chOff x="2630695" y="2376798"/>
            <a:chExt cx="5812599" cy="646484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30695" y="2376798"/>
              <a:ext cx="5812599" cy="6464848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22336" y="7721478"/>
            <a:ext cx="4617382" cy="65926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25630" y="2742516"/>
            <a:ext cx="2493415" cy="811218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435258" y="882331"/>
            <a:ext cx="7407461" cy="136938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9754770" y="2376798"/>
            <a:ext cx="5812599" cy="6464848"/>
            <a:chOff x="9754770" y="2376798"/>
            <a:chExt cx="5812599" cy="646484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54770" y="2376798"/>
              <a:ext cx="5812599" cy="6464848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885335" y="2742516"/>
            <a:ext cx="2311732" cy="811219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346382" y="7721477"/>
            <a:ext cx="4472004" cy="65926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95" y="3390900"/>
            <a:ext cx="5812599" cy="4067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771" y="3390900"/>
            <a:ext cx="5812598" cy="4067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54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591262" y="1533159"/>
            <a:ext cx="1634167" cy="6991090"/>
            <a:chOff x="8591262" y="1533159"/>
            <a:chExt cx="1634167" cy="699109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920000">
              <a:off x="8591262" y="1533159"/>
              <a:ext cx="1634167" cy="699109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54737" y="-508815"/>
            <a:ext cx="1976240" cy="11303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060" y="666060"/>
            <a:ext cx="16953594" cy="8953594"/>
            <a:chOff x="666060" y="666060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66060" y="666060"/>
              <a:ext cx="16953594" cy="8953594"/>
              <a:chOff x="666060" y="666060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810737" y="-3810737"/>
                <a:ext cx="33907188" cy="17907188"/>
              </a:xfrm>
              <a:prstGeom prst="rect">
                <a:avLst/>
              </a:prstGeom>
            </p:spPr>
          </p:pic>
          <p:pic>
            <p:nvPicPr>
              <p:cNvPr id="5" name="Object 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6060" y="666060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31756" y="898999"/>
              <a:ext cx="16422202" cy="8487716"/>
              <a:chOff x="931756" y="898999"/>
              <a:chExt cx="16422202" cy="8487716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31756" y="898999"/>
                <a:ext cx="16422202" cy="8487716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1602613" y="2536173"/>
            <a:ext cx="15052528" cy="6239331"/>
            <a:chOff x="1602613" y="2536173"/>
            <a:chExt cx="15052528" cy="623933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2613" y="2536173"/>
              <a:ext cx="15052528" cy="623933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55441" y="7416883"/>
            <a:ext cx="6684929" cy="65926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98907" y="7303298"/>
            <a:ext cx="6199797" cy="740625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086083" y="7938035"/>
            <a:ext cx="6068468" cy="101741"/>
            <a:chOff x="2086083" y="7938035"/>
            <a:chExt cx="6068468" cy="10174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-10800000">
              <a:off x="2086083" y="7938035"/>
              <a:ext cx="6068468" cy="10174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890763" y="7429907"/>
            <a:ext cx="476228" cy="508128"/>
            <a:chOff x="8890763" y="7429907"/>
            <a:chExt cx="476228" cy="50812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90763" y="7429907"/>
              <a:ext cx="476228" cy="508128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435258" y="882331"/>
            <a:ext cx="7407461" cy="1369381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33700"/>
            <a:ext cx="6012704" cy="4178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350" y="3030197"/>
            <a:ext cx="6011110" cy="417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36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6060" y="666060"/>
            <a:ext cx="16953594" cy="8953594"/>
            <a:chOff x="666060" y="666060"/>
            <a:chExt cx="16953594" cy="8953594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666060" y="666060"/>
              <a:ext cx="16953594" cy="8953594"/>
              <a:chOff x="666060" y="666060"/>
              <a:chExt cx="16953594" cy="8953594"/>
            </a:xfrm>
          </p:grpSpPr>
          <p:pic>
            <p:nvPicPr>
              <p:cNvPr id="4" name="Object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66060" y="666060"/>
                <a:ext cx="16953594" cy="8953594"/>
              </a:xfrm>
              <a:prstGeom prst="rect">
                <a:avLst/>
              </a:prstGeom>
            </p:spPr>
          </p:pic>
        </p:grpSp>
        <p:grpSp>
          <p:nvGrpSpPr>
            <p:cNvPr id="1003" name="그룹 1003"/>
            <p:cNvGrpSpPr/>
            <p:nvPr/>
          </p:nvGrpSpPr>
          <p:grpSpPr>
            <a:xfrm>
              <a:off x="931756" y="898999"/>
              <a:ext cx="16422202" cy="8487716"/>
              <a:chOff x="931756" y="898999"/>
              <a:chExt cx="16422202" cy="8487716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31756" y="898999"/>
                <a:ext cx="16422202" cy="8487716"/>
              </a:xfrm>
              <a:prstGeom prst="rect">
                <a:avLst/>
              </a:prstGeom>
            </p:spPr>
          </p:pic>
        </p:grpSp>
      </p:grpSp>
      <p:grpSp>
        <p:nvGrpSpPr>
          <p:cNvPr id="1004" name="그룹 1004"/>
          <p:cNvGrpSpPr/>
          <p:nvPr/>
        </p:nvGrpSpPr>
        <p:grpSpPr>
          <a:xfrm>
            <a:off x="2140404" y="4055212"/>
            <a:ext cx="2523234" cy="2573503"/>
            <a:chOff x="2140404" y="4055212"/>
            <a:chExt cx="2523234" cy="257350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0404" y="4055212"/>
              <a:ext cx="2523234" cy="257350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3540607" y="4044301"/>
            <a:ext cx="2507642" cy="2557601"/>
            <a:chOff x="13540607" y="4044301"/>
            <a:chExt cx="2507642" cy="2557601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40607" y="4044301"/>
              <a:ext cx="2507642" cy="255760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5052336" y="4055212"/>
            <a:ext cx="2439108" cy="2537698"/>
            <a:chOff x="5052336" y="4055212"/>
            <a:chExt cx="2439108" cy="253769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2336" y="4055212"/>
              <a:ext cx="2439108" cy="2537698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7880143" y="4064022"/>
            <a:ext cx="2439108" cy="2537698"/>
            <a:chOff x="7880143" y="4064022"/>
            <a:chExt cx="2439108" cy="253769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80143" y="4064022"/>
              <a:ext cx="2439108" cy="253769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707950" y="4064204"/>
            <a:ext cx="2439108" cy="2537698"/>
            <a:chOff x="10707950" y="4064204"/>
            <a:chExt cx="2439108" cy="2537698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07950" y="4064204"/>
              <a:ext cx="2439108" cy="2537698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08451" y="2051809"/>
            <a:ext cx="8388320" cy="1159285"/>
          </a:xfrm>
          <a:prstGeom prst="rect">
            <a:avLst/>
          </a:prstGeom>
        </p:spPr>
      </p:pic>
      <p:pic>
        <p:nvPicPr>
          <p:cNvPr id="26" name="Object 2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7792" y="6873268"/>
            <a:ext cx="2505821" cy="1059935"/>
          </a:xfrm>
          <a:prstGeom prst="rect">
            <a:avLst/>
          </a:prstGeom>
        </p:spPr>
      </p:pic>
      <p:grpSp>
        <p:nvGrpSpPr>
          <p:cNvPr id="1009" name="그룹 1009"/>
          <p:cNvGrpSpPr/>
          <p:nvPr/>
        </p:nvGrpSpPr>
        <p:grpSpPr>
          <a:xfrm>
            <a:off x="7491445" y="5120640"/>
            <a:ext cx="447662" cy="447662"/>
            <a:chOff x="7491445" y="5120640"/>
            <a:chExt cx="447662" cy="447662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91445" y="5120640"/>
              <a:ext cx="447662" cy="447662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4663637" y="5120640"/>
            <a:ext cx="447662" cy="447662"/>
            <a:chOff x="4663637" y="5120640"/>
            <a:chExt cx="447662" cy="447662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63637" y="5120640"/>
              <a:ext cx="447662" cy="44766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3147059" y="5120640"/>
            <a:ext cx="447662" cy="447662"/>
            <a:chOff x="13147059" y="5120640"/>
            <a:chExt cx="447662" cy="447662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47059" y="5120640"/>
              <a:ext cx="447662" cy="447662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0319252" y="5120640"/>
            <a:ext cx="447662" cy="447662"/>
            <a:chOff x="10319252" y="5120640"/>
            <a:chExt cx="447662" cy="447662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19252" y="5120640"/>
              <a:ext cx="447662" cy="447662"/>
            </a:xfrm>
            <a:prstGeom prst="rect">
              <a:avLst/>
            </a:prstGeom>
          </p:spPr>
        </p:pic>
      </p:grpSp>
      <p:pic>
        <p:nvPicPr>
          <p:cNvPr id="39" name="Object 3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520192" y="6873268"/>
            <a:ext cx="1706270" cy="617432"/>
          </a:xfrm>
          <a:prstGeom prst="rect">
            <a:avLst/>
          </a:prstGeom>
        </p:spPr>
      </p:pic>
      <p:pic>
        <p:nvPicPr>
          <p:cNvPr id="40" name="Object 3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672096" y="6873268"/>
            <a:ext cx="2462346" cy="1059935"/>
          </a:xfrm>
          <a:prstGeom prst="rect">
            <a:avLst/>
          </a:prstGeom>
        </p:spPr>
      </p:pic>
      <p:pic>
        <p:nvPicPr>
          <p:cNvPr id="41" name="Object 4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15542" y="6873268"/>
            <a:ext cx="2656791" cy="617432"/>
          </a:xfrm>
          <a:prstGeom prst="rect">
            <a:avLst/>
          </a:prstGeom>
        </p:spPr>
      </p:pic>
      <p:pic>
        <p:nvPicPr>
          <p:cNvPr id="42" name="Object 4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75887" y="6873268"/>
            <a:ext cx="2462346" cy="1059935"/>
          </a:xfrm>
          <a:prstGeom prst="rect">
            <a:avLst/>
          </a:prstGeom>
        </p:spPr>
      </p:pic>
      <p:pic>
        <p:nvPicPr>
          <p:cNvPr id="43" name="Object 4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435258" y="882331"/>
            <a:ext cx="7407461" cy="1369381"/>
          </a:xfrm>
          <a:prstGeom prst="rect">
            <a:avLst/>
          </a:prstGeom>
        </p:spPr>
      </p:pic>
      <p:pic>
        <p:nvPicPr>
          <p:cNvPr id="12292" name="Picture 4" descr="중도일보 - 일본의 결혼식 문화이야기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4454" r="14655" b="36866"/>
          <a:stretch/>
        </p:blipFill>
        <p:spPr bwMode="auto">
          <a:xfrm>
            <a:off x="13594721" y="4175760"/>
            <a:ext cx="2300599" cy="228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8" r="3954"/>
          <a:stretch/>
        </p:blipFill>
        <p:spPr bwMode="auto">
          <a:xfrm>
            <a:off x="10766914" y="4175760"/>
            <a:ext cx="2248046" cy="228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" t="4859" r="4891" b="5790"/>
          <a:stretch/>
        </p:blipFill>
        <p:spPr bwMode="auto">
          <a:xfrm>
            <a:off x="5135225" y="4135896"/>
            <a:ext cx="2370637" cy="24171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556" y="4167986"/>
            <a:ext cx="2466668" cy="23850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143" y="4190053"/>
            <a:ext cx="2420386" cy="228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4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4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2483" y="1489763"/>
            <a:ext cx="1976240" cy="581467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8363687" y="2152367"/>
            <a:ext cx="1558340" cy="6666694"/>
            <a:chOff x="8363687" y="2152367"/>
            <a:chExt cx="1558340" cy="6666694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980000">
              <a:off x="8363687" y="2152367"/>
              <a:ext cx="1558340" cy="6666694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6991" y="2523890"/>
            <a:ext cx="1976240" cy="7644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사용자 지정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조영서</cp:lastModifiedBy>
  <cp:revision>32</cp:revision>
  <dcterms:created xsi:type="dcterms:W3CDTF">2021-09-30T03:23:00Z</dcterms:created>
  <dcterms:modified xsi:type="dcterms:W3CDTF">2021-10-20T02:46:51Z</dcterms:modified>
</cp:coreProperties>
</file>