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625760-8038-4829-9466-34868347D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7A989B-35C9-491A-A91B-92E3AF13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3F93FF-760B-433B-9AF4-DE02A5F67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BE5D6E-D231-4D37-87A2-A3FE55BE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69D86-115C-42B0-89EF-030AF963D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89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E6CD3A-0A80-4E34-B5E7-EBD3FCAE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B10D04A-CEB4-4231-A129-70366BFF1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5B86FB-06AB-44AC-88E2-8736D9FF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F8F032-FE91-41A2-8C5B-CFBA3D4E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EAC2A2-DC80-4DA8-AF8F-EC8AAB23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2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22B9824-F358-4F2F-A753-1457FB4BD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9C8C71-2FFE-4EC5-8256-B270CFFCE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5B3B9C-11C5-4D63-BD23-747409E3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0BBB1D-A0DC-4C38-928A-179A86AA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58161A-595F-44C3-83B9-942AA1CF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54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35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4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1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8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5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58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35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E2648B-9984-4691-87B6-EB64F8B5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26D332-1F52-4989-81CB-AD5EA06A2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D4ECB4-BB9D-43B6-8680-309CE465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63415B-03BB-40DB-B6D5-1C62DD2C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7B1A87-5DBF-4B96-95E5-FDD35301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63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297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24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7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66C0F0-8FCB-4BD2-8640-BF2C00D9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E847B9-8380-4777-827D-89DCFA0A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F6839E-B814-4BB5-8474-00539F6E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BFB1C9-ABE7-4807-889C-711E3225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8BC156-E294-4AAA-A12A-8AB3F8C3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74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02B683-F28D-42A4-A600-15B5D538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13B50C-FA04-46EC-9AF9-298307767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BEFAB4-8C92-4ADD-8E05-F3CD68C2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5935D5-6C41-46B8-B291-C0AB4D25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66AB3D-389A-448A-A1DB-B1BE259A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B0F575-E2F8-4B3D-BE24-431C1CF7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30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329BCC-E180-4A86-942D-196D59A1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6CB3E0-A809-41CA-A1BE-B989122EE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D0B176-9A1C-4A50-AD47-5ACA0A337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6354AC8-292C-4F05-9D9F-53D356B41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7F7270-2416-4C66-8EC7-FF9A2E1A4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EFFFAF1-A262-4CDC-A4B1-DE9EE4D1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EF1EF2-47BE-43D5-A50D-D5BED731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06D4CA0-943A-460A-AF8E-227555B4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A71A27-B41D-4D4F-9738-F5AF2EC1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88943A0-4A2E-42E8-B9FD-0FE588F6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3E7BAE-10DE-4D17-BC11-6D8EB413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2850739-2240-472E-B52E-315821CE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75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3848EE-3788-4835-90BC-2A5105DD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711C6B-457E-4DD0-8370-8530FE2B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FD45D7-91AB-4910-9795-8D748740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50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5D506-B8CF-48CE-8F9F-68F11A4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4F8B28-C5BC-4DEC-8D84-7A088975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DB998F-77A4-405B-A12C-FB2AC1AC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9DF7DF-DEDC-4D93-A60E-523D371B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49E1E4-1509-4D61-9E25-F0F4A166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34994E-1BA7-4994-A070-69012DB7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36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68534-6E4A-4906-8DAB-9FFC441B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3E9CB6-127A-4F66-B13C-79E9BE93A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17F19F-9484-4EF3-8272-A5666DDDE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57A493-0159-4AC8-8310-9A02CE3D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21C2A0-00BA-494B-87A9-BA1EF92E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007D0E-3AA3-4BEF-91CB-FE87D434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03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B3BBA6D-2B92-42D6-9CA1-EC2C4D96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40771D-A6E6-4C08-B1EE-CF22CC102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F691C6-B0B1-4D7C-AE59-672FCF86E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5CFC-2758-4186-A302-EA38FE496849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F482B4-D0F9-43FD-929D-4DB6084AE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BE74F-ACDF-4462-B7DE-30EAE9744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3FFB-1CC6-4518-B301-DD5C98700E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2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0E0B3-DE9E-4A14-A9D2-4FF3F30339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/>
              <a:t>일본 게임기의 역사</a:t>
            </a:r>
            <a:br>
              <a:rPr lang="en-US" altLang="ko-KR" sz="4000" dirty="0"/>
            </a:br>
            <a:r>
              <a:rPr lang="en-US" altLang="ko-KR" sz="4000" dirty="0"/>
              <a:t>(</a:t>
            </a:r>
            <a:r>
              <a:rPr lang="ko-KR" altLang="en-US" sz="4000" dirty="0"/>
              <a:t>닌텐도와 소니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06A60C6-3D16-4381-9280-6A95A137B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28151"/>
          </a:xfrm>
        </p:spPr>
        <p:txBody>
          <a:bodyPr>
            <a:normAutofit/>
          </a:bodyPr>
          <a:lstStyle/>
          <a:p>
            <a:pPr algn="ctr"/>
            <a:endParaRPr lang="en-US" altLang="ko-KR" dirty="0"/>
          </a:p>
          <a:p>
            <a:pPr algn="ctr"/>
            <a:r>
              <a:rPr lang="en-US" altLang="ko-KR" sz="2200" dirty="0"/>
              <a:t>21502829 </a:t>
            </a:r>
            <a:r>
              <a:rPr lang="ko-KR" altLang="en-US" sz="2200" dirty="0"/>
              <a:t>영어영문학과</a:t>
            </a:r>
            <a:endParaRPr lang="en-US" altLang="ko-KR" sz="2200" dirty="0"/>
          </a:p>
          <a:p>
            <a:pPr algn="ctr"/>
            <a:r>
              <a:rPr lang="ko-KR" altLang="en-US" sz="2200" dirty="0"/>
              <a:t>김찬형</a:t>
            </a:r>
            <a:endParaRPr lang="en-US" altLang="ko-KR" sz="2200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3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9E143D-F590-478C-B892-CA0E8A4E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050112"/>
            <a:ext cx="9603275" cy="710382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목차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ABC531-3B2E-41D5-9725-90287D2C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02084"/>
            <a:ext cx="9603275" cy="3450613"/>
          </a:xfrm>
        </p:spPr>
        <p:txBody>
          <a:bodyPr/>
          <a:lstStyle/>
          <a:p>
            <a:r>
              <a:rPr lang="ko-KR" altLang="en-US" dirty="0"/>
              <a:t>닌텐도 게임기와 게임의 역사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소니 게임기와 게임의 역사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연도에 따른 게임 역사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73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7C47E4-0DE2-49A8-830A-E34F8FF4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593638"/>
          </a:xfrm>
        </p:spPr>
        <p:txBody>
          <a:bodyPr/>
          <a:lstStyle/>
          <a:p>
            <a:r>
              <a:rPr lang="en-US" altLang="ko-KR" dirty="0"/>
              <a:t>1889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/>
              <a:t>닌텐도 게임기의 역사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634B8E9-A3F2-43FF-BB53-BCAFAE2A3C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3916" y="2011363"/>
            <a:ext cx="4612793" cy="3448050"/>
          </a:xfrm>
          <a:prstGeom prst="rect">
            <a:avLst/>
          </a:prstGeom>
        </p:spPr>
      </p:pic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5385B4E0-F67D-453E-968E-F6C82B715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220921"/>
            <a:ext cx="4645025" cy="3035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00747-7385-4A76-BECA-9802C43BF28F}"/>
              </a:ext>
            </a:extLst>
          </p:cNvPr>
          <p:cNvSpPr txBox="1"/>
          <p:nvPr/>
        </p:nvSpPr>
        <p:spPr>
          <a:xfrm>
            <a:off x="6783185" y="5459413"/>
            <a:ext cx="394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게임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&amp;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워치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9898B-F134-4C76-BBC3-F0C20B8C104A}"/>
              </a:ext>
            </a:extLst>
          </p:cNvPr>
          <p:cNvSpPr txBox="1"/>
          <p:nvPr/>
        </p:nvSpPr>
        <p:spPr>
          <a:xfrm>
            <a:off x="1679171" y="5602778"/>
            <a:ext cx="408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최초의 닌텐도 화투 제조 회사</a:t>
            </a:r>
          </a:p>
        </p:txBody>
      </p:sp>
    </p:spTree>
    <p:extLst>
      <p:ext uri="{BB962C8B-B14F-4D97-AF65-F5344CB8AC3E}">
        <p14:creationId xmlns:p14="http://schemas.microsoft.com/office/powerpoint/2010/main" val="8261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CD9933D-394A-4290-8104-7165B4E9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5" y="1391203"/>
            <a:ext cx="2719301" cy="4075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E8392-A585-454C-9C83-85474CE7FEFB}"/>
              </a:ext>
            </a:extLst>
          </p:cNvPr>
          <p:cNvSpPr txBox="1"/>
          <p:nvPr/>
        </p:nvSpPr>
        <p:spPr>
          <a:xfrm>
            <a:off x="3987164" y="3105832"/>
            <a:ext cx="152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☜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동키콩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82863B-9C69-4E06-AA31-53324746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44" y="1785936"/>
            <a:ext cx="4762500" cy="3286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835E4F-B4E7-47B2-9F98-D9BE82F0F3F0}"/>
              </a:ext>
            </a:extLst>
          </p:cNvPr>
          <p:cNvSpPr txBox="1"/>
          <p:nvPr/>
        </p:nvSpPr>
        <p:spPr>
          <a:xfrm>
            <a:off x="10408226" y="3105832"/>
            <a:ext cx="194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☜ 슈퍼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마리오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   브라더스</a:t>
            </a:r>
          </a:p>
        </p:txBody>
      </p:sp>
    </p:spTree>
    <p:extLst>
      <p:ext uri="{BB962C8B-B14F-4D97-AF65-F5344CB8AC3E}">
        <p14:creationId xmlns:p14="http://schemas.microsoft.com/office/powerpoint/2010/main" val="5079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0DB39C-44A6-4A42-AC4E-15BE651F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58274"/>
          </a:xfrm>
        </p:spPr>
        <p:txBody>
          <a:bodyPr/>
          <a:lstStyle/>
          <a:p>
            <a:r>
              <a:rPr lang="ko-KR" altLang="en-US" dirty="0"/>
              <a:t> </a:t>
            </a:r>
            <a:r>
              <a:rPr lang="en-US" altLang="ko-KR" dirty="0"/>
              <a:t>1980</a:t>
            </a:r>
            <a:r>
              <a:rPr lang="ko-KR" altLang="en-US" dirty="0"/>
              <a:t>년대 </a:t>
            </a:r>
            <a:r>
              <a:rPr lang="en-US" altLang="ko-KR" dirty="0"/>
              <a:t>~ </a:t>
            </a:r>
            <a:r>
              <a:rPr lang="ko-KR" altLang="en-US" dirty="0" err="1"/>
              <a:t>패미컴</a:t>
            </a:r>
            <a:r>
              <a:rPr lang="en-US" altLang="ko-KR" dirty="0"/>
              <a:t>(</a:t>
            </a:r>
            <a:r>
              <a:rPr lang="ko-KR" altLang="en-US" dirty="0"/>
              <a:t>패밀리 컴퓨터</a:t>
            </a:r>
            <a:r>
              <a:rPr lang="en-US" altLang="ko-KR" dirty="0"/>
              <a:t>) &amp; </a:t>
            </a:r>
            <a:r>
              <a:rPr lang="ko-KR" altLang="en-US" dirty="0"/>
              <a:t>슈퍼 </a:t>
            </a:r>
            <a:r>
              <a:rPr lang="ko-KR" altLang="en-US" dirty="0" err="1"/>
              <a:t>패미컴</a:t>
            </a:r>
            <a:r>
              <a:rPr lang="ko-KR" altLang="en-US" dirty="0"/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CEFAA8-B588-4DA6-8E21-399CDB1A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52" y="1972531"/>
            <a:ext cx="5451112" cy="291293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B7BC92D-D91A-49DC-869F-BA8F4F6C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064" y="3672567"/>
            <a:ext cx="5271048" cy="27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2494B95-D75D-4E50-A337-31F8D4CA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3" y="487333"/>
            <a:ext cx="4860707" cy="4782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4A3F1D-553A-477F-85E6-55A368D86BDD}"/>
              </a:ext>
            </a:extLst>
          </p:cNvPr>
          <p:cNvSpPr txBox="1"/>
          <p:nvPr/>
        </p:nvSpPr>
        <p:spPr>
          <a:xfrm>
            <a:off x="5818909" y="798022"/>
            <a:ext cx="315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← 드래곤 퀘스트 시리즈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27DAB25-72BF-45E9-9E6E-3973194F2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837" y="2916208"/>
            <a:ext cx="4858381" cy="2354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41BEF-5852-4B76-8AF6-F5645BC6A77F}"/>
              </a:ext>
            </a:extLst>
          </p:cNvPr>
          <p:cNvSpPr txBox="1"/>
          <p:nvPr/>
        </p:nvSpPr>
        <p:spPr>
          <a:xfrm>
            <a:off x="8063345" y="1895302"/>
            <a:ext cx="299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파이널 판타지 시리즈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6207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726D96-1C86-412A-97F7-A7224EDB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58274"/>
          </a:xfrm>
        </p:spPr>
        <p:txBody>
          <a:bodyPr/>
          <a:lstStyle/>
          <a:p>
            <a:pPr algn="ctr"/>
            <a:r>
              <a:rPr lang="en-US" altLang="ko-KR" dirty="0"/>
              <a:t>1989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 err="1"/>
              <a:t>게임보이</a:t>
            </a:r>
            <a:r>
              <a:rPr lang="ko-KR" altLang="en-US" dirty="0"/>
              <a:t> </a:t>
            </a:r>
            <a:r>
              <a:rPr lang="en-US" altLang="ko-KR" dirty="0"/>
              <a:t>&amp; </a:t>
            </a:r>
            <a:r>
              <a:rPr lang="ko-KR" altLang="en-US" dirty="0"/>
              <a:t>포켓몬스터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F40FCB-0696-4006-97CC-DB7C1FE8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33370"/>
            <a:ext cx="3316689" cy="402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B35EFE6-7636-4AFA-9D70-332BEC02F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173" y="3043278"/>
            <a:ext cx="4997681" cy="183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34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C7DCCB-BDD8-4251-B0EB-495BB3E9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25023"/>
          </a:xfrm>
        </p:spPr>
        <p:txBody>
          <a:bodyPr/>
          <a:lstStyle/>
          <a:p>
            <a:pPr algn="ctr"/>
            <a:r>
              <a:rPr lang="en-US" altLang="ko-KR" dirty="0"/>
              <a:t>1996</a:t>
            </a:r>
            <a:r>
              <a:rPr lang="ko-KR" altLang="en-US" dirty="0"/>
              <a:t>년</a:t>
            </a:r>
            <a:r>
              <a:rPr lang="en-US" altLang="ko-KR" dirty="0"/>
              <a:t>~ </a:t>
            </a:r>
            <a:r>
              <a:rPr lang="ko-KR" altLang="en-US" dirty="0" err="1"/>
              <a:t>버추얼</a:t>
            </a:r>
            <a:r>
              <a:rPr lang="ko-KR" altLang="en-US" dirty="0"/>
              <a:t> 보이 </a:t>
            </a:r>
            <a:r>
              <a:rPr lang="en-US" altLang="ko-KR" dirty="0"/>
              <a:t>&amp; </a:t>
            </a:r>
            <a:r>
              <a:rPr lang="ko-KR" altLang="en-US" dirty="0"/>
              <a:t>닌텐도 </a:t>
            </a:r>
            <a:r>
              <a:rPr lang="en-US" altLang="ko-KR" dirty="0"/>
              <a:t>64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F031C8E-8784-4E58-A28E-0B9FBDDE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1945178"/>
            <a:ext cx="3624349" cy="271826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5C3AFB3-4442-4E90-B449-C2513417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302" y="3873730"/>
            <a:ext cx="3214255" cy="24106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A39F330-1220-4843-9812-A7073DCE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557" y="2596510"/>
            <a:ext cx="5265673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6E35571-8D79-4F3A-8F46-63C39376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7" y="470135"/>
            <a:ext cx="3718334" cy="5124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51735-2F28-48A5-8BBD-55D7B6777721}"/>
              </a:ext>
            </a:extLst>
          </p:cNvPr>
          <p:cNvSpPr txBox="1"/>
          <p:nvPr/>
        </p:nvSpPr>
        <p:spPr>
          <a:xfrm>
            <a:off x="4438996" y="631767"/>
            <a:ext cx="31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← 슈퍼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마리오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64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A17F69-775F-4D5C-AEE0-6298A4DDA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28" y="2016355"/>
            <a:ext cx="3358116" cy="4596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4CEEC4-808A-4437-B224-48464BFB19DB}"/>
              </a:ext>
            </a:extLst>
          </p:cNvPr>
          <p:cNvSpPr txBox="1"/>
          <p:nvPr/>
        </p:nvSpPr>
        <p:spPr>
          <a:xfrm>
            <a:off x="5203767" y="3956858"/>
            <a:ext cx="274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젤다의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 전설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시간의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오카리나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맑은 고딕" panose="020B0503020000020004" pitchFamily="50" charset="-127"/>
                <a:cs typeface="+mn-cs"/>
              </a:rPr>
              <a:t> →</a:t>
            </a:r>
          </a:p>
        </p:txBody>
      </p:sp>
    </p:spTree>
    <p:extLst>
      <p:ext uri="{BB962C8B-B14F-4D97-AF65-F5344CB8AC3E}">
        <p14:creationId xmlns:p14="http://schemas.microsoft.com/office/powerpoint/2010/main" val="5497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</Words>
  <Application>Microsoft Office PowerPoint</Application>
  <PresentationFormat>와이드스크린</PresentationFormat>
  <Paragraphs>29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Gill Sans MT</vt:lpstr>
      <vt:lpstr>Office 테마</vt:lpstr>
      <vt:lpstr>갤러리</vt:lpstr>
      <vt:lpstr>일본 게임기의 역사 (닌텐도와 소니)</vt:lpstr>
      <vt:lpstr>목차 </vt:lpstr>
      <vt:lpstr>1889년~ 닌텐도 게임기의 역사</vt:lpstr>
      <vt:lpstr>PowerPoint 프레젠테이션</vt:lpstr>
      <vt:lpstr> 1980년대 ~ 패미컴(패밀리 컴퓨터) &amp; 슈퍼 패미컴 </vt:lpstr>
      <vt:lpstr>PowerPoint 프레젠테이션</vt:lpstr>
      <vt:lpstr>1989년~ 게임보이 &amp; 포켓몬스터</vt:lpstr>
      <vt:lpstr>1996년~ 버추얼 보이 &amp; 닌텐도 64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게임기의 역사 (닌텐도와 소니)</dc:title>
  <dc:creator>김 찬형</dc:creator>
  <cp:lastModifiedBy>김 찬형</cp:lastModifiedBy>
  <cp:revision>1</cp:revision>
  <dcterms:created xsi:type="dcterms:W3CDTF">2021-10-13T22:53:53Z</dcterms:created>
  <dcterms:modified xsi:type="dcterms:W3CDTF">2021-10-13T22:56:47Z</dcterms:modified>
</cp:coreProperties>
</file>