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61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76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81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33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89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02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14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49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9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50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6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0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55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02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98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2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36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D2DD-C7A4-459A-9732-795E95266AE0}" type="datetimeFigureOut">
              <a:rPr lang="ko-KR" altLang="en-US" smtClean="0"/>
              <a:t>2021-10-01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7E96-2070-4F74-B6F3-AE6C2A6D5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793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53E34C-A38F-498C-86D5-14C4F6006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일본의 커피역사 및 카페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8F0AA1-9FFF-47AC-BE6B-91C532C89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일본어학과 </a:t>
            </a:r>
            <a:r>
              <a:rPr lang="en-US" altLang="ko-KR" dirty="0"/>
              <a:t>21902047 </a:t>
            </a:r>
            <a:r>
              <a:rPr lang="ko-KR" altLang="en-US" dirty="0"/>
              <a:t>도현준</a:t>
            </a:r>
          </a:p>
        </p:txBody>
      </p:sp>
    </p:spTree>
    <p:extLst>
      <p:ext uri="{BB962C8B-B14F-4D97-AF65-F5344CB8AC3E}">
        <p14:creationId xmlns:p14="http://schemas.microsoft.com/office/powerpoint/2010/main" val="281497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FA63F6F-38BB-494A-8EC7-92F14916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이상 발표를 마치겠습니다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581FE88-7595-49D2-8224-F0A8CB030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일본어학과 </a:t>
            </a:r>
            <a:r>
              <a:rPr lang="en-US" altLang="ko-KR" dirty="0"/>
              <a:t>21902047 </a:t>
            </a:r>
            <a:r>
              <a:rPr lang="ko-KR" altLang="en-US" dirty="0"/>
              <a:t>도현준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FE9227-CA84-4D6B-B541-12CC0BEA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44374" cy="45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52CB9B-B44C-4F8C-883F-7A58072D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커피의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4AF24A-D2F6-4480-91A3-30189A76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일본에 커피가 전래된 것은 </a:t>
            </a:r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쓰나요시의</a:t>
            </a:r>
            <a:r>
              <a:rPr lang="ko-KR" altLang="en-US" dirty="0"/>
              <a:t> 무렵 네덜란드에 의해 처음 들어오게 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단맛하고 맛전체를 견디지 못한 일본인의 입맛에는 맞지않았다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서양 문화가 유입되면서 나가사키</a:t>
            </a:r>
            <a:r>
              <a:rPr lang="en-US" altLang="ko-KR" dirty="0"/>
              <a:t>,</a:t>
            </a:r>
            <a:r>
              <a:rPr lang="ko-KR" altLang="en-US" dirty="0"/>
              <a:t>요코하마 등의 개항 지역을 중심으로 서양 음식점이 </a:t>
            </a:r>
            <a:r>
              <a:rPr lang="ko-KR" altLang="en-US" dirty="0" err="1"/>
              <a:t>개점하게되며</a:t>
            </a:r>
            <a:r>
              <a:rPr lang="ko-KR" altLang="en-US" dirty="0"/>
              <a:t> 메뉴의 일부로 커피가 일반 </a:t>
            </a:r>
            <a:r>
              <a:rPr lang="ko-KR" altLang="en-US" dirty="0" err="1"/>
              <a:t>서민눈에</a:t>
            </a:r>
            <a:r>
              <a:rPr lang="ko-KR" altLang="en-US" dirty="0"/>
              <a:t> 닿게 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커피는 </a:t>
            </a:r>
            <a:r>
              <a:rPr lang="en-US" altLang="ko-KR" dirty="0"/>
              <a:t>1939</a:t>
            </a:r>
            <a:r>
              <a:rPr lang="ko-KR" altLang="en-US" dirty="0"/>
              <a:t>년에 사치품에 부과되는 소비세가 걸리게 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35936A-54F6-4200-A7C9-49A5BF5E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855" y="579322"/>
            <a:ext cx="176414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21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1AE3A-1780-46C5-A7E4-231FE026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다방보다 빨랐던 카페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0538A5-45DB-491A-AA4D-CFA98F554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현재 까페 붐에서 다방이 오래되었고 까페가 새롭다고 생각하기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쉽지만 사실 다방보다 까페가 인기가 빨랐다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마츠야마</a:t>
            </a:r>
            <a:r>
              <a:rPr lang="ko-KR" altLang="en-US" dirty="0"/>
              <a:t> 쇼 조는 파리의 까페처럼 화가들과 예술 설명을 할 수 있는 장소를 만들고 싶어하여 친구들과 만든 카페가 </a:t>
            </a:r>
            <a:r>
              <a:rPr lang="en-US" altLang="ko-KR" dirty="0"/>
              <a:t>‘</a:t>
            </a:r>
            <a:r>
              <a:rPr lang="ko-KR" altLang="en-US" dirty="0"/>
              <a:t>카페 </a:t>
            </a:r>
            <a:r>
              <a:rPr lang="ko-KR" altLang="en-US" dirty="0" err="1"/>
              <a:t>쁘</a:t>
            </a:r>
            <a:r>
              <a:rPr lang="ko-KR" altLang="en-US" dirty="0"/>
              <a:t> </a:t>
            </a:r>
            <a:r>
              <a:rPr lang="ko-KR" altLang="en-US" dirty="0" err="1"/>
              <a:t>렝땅</a:t>
            </a:r>
            <a:r>
              <a:rPr lang="en-US" altLang="ko-KR" dirty="0"/>
              <a:t>‘ </a:t>
            </a:r>
            <a:r>
              <a:rPr lang="ko-KR" altLang="en-US" dirty="0" err="1"/>
              <a:t>이라고한다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이당시</a:t>
            </a:r>
            <a:r>
              <a:rPr lang="ko-KR" altLang="en-US" dirty="0"/>
              <a:t> 카페는 사교장의 역할도 하였다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0BAD96-B05E-4E53-B827-A88D010F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18" y="581672"/>
            <a:ext cx="1773382" cy="14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81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E591D4-31E5-488C-AA35-DF10FAE9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양분화 하는 카페와 다방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F6FFBD-99D6-4198-AB30-E1133B09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02472"/>
          </a:xfrm>
        </p:spPr>
        <p:txBody>
          <a:bodyPr/>
          <a:lstStyle/>
          <a:p>
            <a:r>
              <a:rPr lang="en-US" altLang="ko-KR" dirty="0"/>
              <a:t>1925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 err="1"/>
              <a:t>다이쇼</a:t>
            </a:r>
            <a:r>
              <a:rPr lang="ko-KR" altLang="en-US" dirty="0"/>
              <a:t> </a:t>
            </a:r>
            <a:r>
              <a:rPr lang="en-US" altLang="ko-KR" dirty="0"/>
              <a:t>14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무렵에는 관동 대지진의 부흥과 함께 카페가 급증하고 동시에 가게의 특징도 분화해 나가게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고객의 대화 상대가 되는 서비스와 주류를  제공하는</a:t>
            </a:r>
            <a:r>
              <a:rPr lang="en-US" altLang="ko-KR" dirty="0"/>
              <a:t>＇</a:t>
            </a:r>
            <a:r>
              <a:rPr lang="ko-KR" altLang="en-US" dirty="0"/>
              <a:t>카페</a:t>
            </a:r>
            <a:r>
              <a:rPr lang="en-US" altLang="ko-KR" dirty="0"/>
              <a:t>＇</a:t>
            </a:r>
            <a:r>
              <a:rPr lang="ko-KR" altLang="en-US" dirty="0"/>
              <a:t>에서 점차 바와 카바레 같은 형태가 되는 가게도 등장하게 되어 </a:t>
            </a:r>
            <a:r>
              <a:rPr lang="en-US" altLang="ko-KR" dirty="0"/>
              <a:t>1929</a:t>
            </a:r>
            <a:r>
              <a:rPr lang="ko-KR" altLang="en-US" dirty="0"/>
              <a:t>년에 단속령을 발포하게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이후 카페는 커피와 간식을 제공하는 </a:t>
            </a:r>
            <a:r>
              <a:rPr lang="en-US" altLang="ko-KR" dirty="0"/>
              <a:t>‘</a:t>
            </a:r>
            <a:r>
              <a:rPr lang="ko-KR" altLang="en-US" dirty="0"/>
              <a:t>다방</a:t>
            </a:r>
            <a:r>
              <a:rPr lang="en-US" altLang="ko-KR" dirty="0"/>
              <a:t>’</a:t>
            </a:r>
            <a:r>
              <a:rPr lang="ko-KR" altLang="en-US" dirty="0"/>
              <a:t>또는 </a:t>
            </a:r>
            <a:r>
              <a:rPr lang="en-US" altLang="ko-KR" dirty="0"/>
              <a:t>‘</a:t>
            </a:r>
            <a:r>
              <a:rPr lang="ko-KR" altLang="en-US" dirty="0"/>
              <a:t>순수한 찻집</a:t>
            </a:r>
            <a:r>
              <a:rPr lang="en-US" altLang="ko-KR" dirty="0"/>
              <a:t>‘ </a:t>
            </a:r>
            <a:r>
              <a:rPr lang="ko-KR" altLang="en-US" dirty="0"/>
              <a:t>이라고 불리는 가게들이 급증하게 되었다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1937</a:t>
            </a:r>
            <a:r>
              <a:rPr lang="ko-KR" altLang="en-US" dirty="0"/>
              <a:t>년에는 커피콩 수입량도 증가하였지만 </a:t>
            </a:r>
            <a:r>
              <a:rPr lang="en-US" altLang="ko-KR" dirty="0"/>
              <a:t>1938</a:t>
            </a:r>
            <a:r>
              <a:rPr lang="ko-KR" altLang="en-US" dirty="0"/>
              <a:t>년 전시 체제가 깔려 수입 규제가 시작되었다</a:t>
            </a:r>
            <a:r>
              <a:rPr lang="en-US" altLang="ko-KR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7FFC90-2DE2-4636-B46D-5EFD2899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1" y="563419"/>
            <a:ext cx="1754909" cy="14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34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DC40B5-5EB6-4F75-94AC-3A407FC3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다방의 다양화와 전성기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27A28B-6AB6-4FB3-AECE-10641895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39418"/>
          </a:xfrm>
        </p:spPr>
        <p:txBody>
          <a:bodyPr/>
          <a:lstStyle/>
          <a:p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 세계 대전 </a:t>
            </a:r>
            <a:r>
              <a:rPr lang="ko-KR" altLang="en-US" dirty="0" err="1"/>
              <a:t>종전후</a:t>
            </a:r>
            <a:r>
              <a:rPr lang="ko-KR" altLang="en-US" dirty="0"/>
              <a:t> 수입이 재개된 </a:t>
            </a:r>
            <a:r>
              <a:rPr lang="en-US" altLang="ko-KR" dirty="0"/>
              <a:t>1950</a:t>
            </a:r>
            <a:r>
              <a:rPr lang="ko-KR" altLang="en-US" dirty="0"/>
              <a:t>년 다시 서민들은 커피를 요구하며 다방을 다니게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전쟁후의 혼란도 점차 진정이 </a:t>
            </a:r>
            <a:r>
              <a:rPr lang="ko-KR" altLang="en-US" dirty="0" err="1"/>
              <a:t>될때부터</a:t>
            </a:r>
            <a:r>
              <a:rPr lang="ko-KR" altLang="en-US" dirty="0"/>
              <a:t> 주인의 취미가 강하게 반영되는 다방이 늘어나며 특히 다양한 장르의 음악을 취급하는 음악 다방이 인기를 끌고 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기타 명곡 카페</a:t>
            </a:r>
            <a:r>
              <a:rPr lang="en-US" altLang="ko-KR" dirty="0"/>
              <a:t>,</a:t>
            </a:r>
            <a:r>
              <a:rPr lang="ko-KR" altLang="en-US" dirty="0"/>
              <a:t>재즈 카페</a:t>
            </a:r>
            <a:r>
              <a:rPr lang="en-US" altLang="ko-KR" dirty="0"/>
              <a:t>,</a:t>
            </a:r>
            <a:r>
              <a:rPr lang="ko-KR" altLang="en-US" dirty="0" err="1"/>
              <a:t>락카페</a:t>
            </a:r>
            <a:r>
              <a:rPr lang="ko-KR" altLang="en-US" dirty="0"/>
              <a:t> 등은 </a:t>
            </a:r>
            <a:r>
              <a:rPr lang="en-US" altLang="ko-KR" dirty="0"/>
              <a:t>1950</a:t>
            </a:r>
            <a:r>
              <a:rPr lang="ko-KR" altLang="en-US" dirty="0"/>
              <a:t>년대와</a:t>
            </a:r>
            <a:r>
              <a:rPr lang="en-US" altLang="ko-KR" dirty="0"/>
              <a:t>1960</a:t>
            </a:r>
            <a:r>
              <a:rPr lang="ko-KR" altLang="en-US" dirty="0"/>
              <a:t>년대 전성기를 맞이하며 </a:t>
            </a:r>
            <a:r>
              <a:rPr lang="en-US" altLang="ko-KR" dirty="0"/>
              <a:t>1970</a:t>
            </a:r>
            <a:r>
              <a:rPr lang="ko-KR" altLang="en-US" dirty="0"/>
              <a:t>년대에 카페 문화가 발전한 나고야시에서는 만화방이 탄생하였다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1A51650-B1E3-4F19-98A6-D31162BF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855" y="550724"/>
            <a:ext cx="1764145" cy="15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765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438BD5-55DD-4886-81CC-3E68E4C9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체인점의 등장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70E937-3828-408E-BF70-244DCA5E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22545"/>
          </a:xfrm>
        </p:spPr>
        <p:txBody>
          <a:bodyPr>
            <a:normAutofit/>
          </a:bodyPr>
          <a:lstStyle/>
          <a:p>
            <a:r>
              <a:rPr lang="ko-KR" altLang="en-US" dirty="0"/>
              <a:t>다방은 사람들과 교류하고 의견을 공유하는 장소로 번성하였지만    집에서 끓이는 커피기구 및 음악 기기 등이 저렴한 시대가 되고 사람들은 다방에 또 다른 역할을 요구하게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요구에 부응 하듯이 </a:t>
            </a:r>
            <a:r>
              <a:rPr lang="en-US" altLang="ko-KR" dirty="0"/>
              <a:t>1980</a:t>
            </a:r>
            <a:r>
              <a:rPr lang="ko-KR" altLang="en-US" dirty="0"/>
              <a:t>년 </a:t>
            </a:r>
            <a:r>
              <a:rPr lang="ko-KR" altLang="en-US" dirty="0" err="1"/>
              <a:t>도토루</a:t>
            </a:r>
            <a:r>
              <a:rPr lang="ko-KR" altLang="en-US" dirty="0"/>
              <a:t> 커피숍의 </a:t>
            </a:r>
            <a:r>
              <a:rPr lang="en-US" altLang="ko-KR" dirty="0"/>
              <a:t>1</a:t>
            </a:r>
            <a:r>
              <a:rPr lang="ko-KR" altLang="en-US" dirty="0" err="1"/>
              <a:t>호점이</a:t>
            </a:r>
            <a:r>
              <a:rPr lang="ko-KR" altLang="en-US" dirty="0"/>
              <a:t> </a:t>
            </a:r>
            <a:r>
              <a:rPr lang="ko-KR" altLang="en-US" dirty="0" err="1"/>
              <a:t>하라주쿠에</a:t>
            </a:r>
            <a:r>
              <a:rPr lang="ko-KR" altLang="en-US" dirty="0"/>
              <a:t> 오픈하게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저렴하고 간단하게 커피가 만들어지는 셀프 스타일이 바쁜 나날을 보내는 현대인의 지지를 모으고 </a:t>
            </a:r>
            <a:r>
              <a:rPr lang="ko-KR" altLang="en-US" dirty="0" err="1"/>
              <a:t>도토루</a:t>
            </a:r>
            <a:r>
              <a:rPr lang="ko-KR" altLang="en-US" dirty="0"/>
              <a:t> 커피는 그후 체인점을 늘리기 시작한다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2000</a:t>
            </a:r>
            <a:r>
              <a:rPr lang="ko-KR" altLang="en-US" dirty="0"/>
              <a:t>년 무렵의 카페 붐에서 비롯된 새로운 카페의 다양화가</a:t>
            </a:r>
            <a:r>
              <a:rPr lang="en-US" altLang="ko-KR" dirty="0"/>
              <a:t> </a:t>
            </a:r>
            <a:r>
              <a:rPr lang="ko-KR" altLang="en-US" dirty="0"/>
              <a:t>진행되어 현재 일본에서는 다방이 </a:t>
            </a:r>
            <a:r>
              <a:rPr lang="ko-KR" altLang="en-US" dirty="0" err="1"/>
              <a:t>적어지고있다</a:t>
            </a:r>
            <a:r>
              <a:rPr lang="en-US" altLang="ko-KR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B6178F-8234-433C-87CC-5DAC4640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1" y="491302"/>
            <a:ext cx="1754909" cy="16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47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3345E2-5EA6-413D-A9A9-6ABD2D1B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다방 및 카페의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8303EC-8114-46CD-BDAC-9A1511AF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51854"/>
          </a:xfrm>
        </p:spPr>
        <p:txBody>
          <a:bodyPr>
            <a:normAutofit/>
          </a:bodyPr>
          <a:lstStyle/>
          <a:p>
            <a:r>
              <a:rPr lang="ko-KR" altLang="en-US" dirty="0"/>
              <a:t>순 찻집</a:t>
            </a:r>
            <a:r>
              <a:rPr lang="en-US" altLang="ko-KR" dirty="0"/>
              <a:t>:</a:t>
            </a:r>
            <a:r>
              <a:rPr lang="ko-KR" altLang="en-US" dirty="0"/>
              <a:t>주류 제공 및 성적 서비스 등을 실시하지 않는 순수하게 음식을 즐기는 다방이다</a:t>
            </a:r>
            <a:r>
              <a:rPr lang="en-US" altLang="ko-KR" dirty="0"/>
              <a:t>.1929</a:t>
            </a:r>
            <a:r>
              <a:rPr lang="ko-KR" altLang="en-US" dirty="0"/>
              <a:t>년 </a:t>
            </a:r>
            <a:r>
              <a:rPr lang="ko-KR" altLang="en-US" dirty="0" err="1"/>
              <a:t>단속령</a:t>
            </a:r>
            <a:r>
              <a:rPr lang="ko-KR" altLang="en-US" dirty="0"/>
              <a:t> 이후 많이 생겨나게 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재즈 카페</a:t>
            </a:r>
            <a:r>
              <a:rPr lang="en-US" altLang="ko-KR" dirty="0"/>
              <a:t>: </a:t>
            </a:r>
            <a:r>
              <a:rPr lang="ko-KR" altLang="en-US" dirty="0"/>
              <a:t>정쟁후에 일대 붐을 일으킨 카페이다</a:t>
            </a:r>
            <a:r>
              <a:rPr lang="en-US" altLang="ko-KR" dirty="0"/>
              <a:t>. </a:t>
            </a:r>
            <a:r>
              <a:rPr lang="ko-KR" altLang="en-US" dirty="0"/>
              <a:t>다양한 음악으로 젊은 </a:t>
            </a:r>
            <a:r>
              <a:rPr lang="ko-KR" altLang="en-US" dirty="0" err="1"/>
              <a:t>남녀를중심으로</a:t>
            </a:r>
            <a:r>
              <a:rPr lang="ko-KR" altLang="en-US" dirty="0"/>
              <a:t> </a:t>
            </a:r>
            <a:r>
              <a:rPr lang="ko-KR" altLang="en-US" dirty="0" err="1"/>
              <a:t>큰인기를</a:t>
            </a:r>
            <a:r>
              <a:rPr lang="ko-KR" altLang="en-US" dirty="0"/>
              <a:t> 얻었다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가라오케 카페</a:t>
            </a:r>
            <a:r>
              <a:rPr lang="en-US" altLang="ko-KR" dirty="0"/>
              <a:t>:</a:t>
            </a:r>
            <a:r>
              <a:rPr lang="ko-KR" altLang="en-US" dirty="0"/>
              <a:t>노래방과 달리 점원이나 다른 손님이 자신의 노래를 들어준다는 매력이 있으며 노인 이용자가 많다 음식 </a:t>
            </a:r>
            <a:r>
              <a:rPr lang="ko-KR" altLang="en-US" dirty="0" err="1"/>
              <a:t>주문외에</a:t>
            </a:r>
            <a:r>
              <a:rPr lang="ko-KR" altLang="en-US" dirty="0"/>
              <a:t> 가라오케 </a:t>
            </a:r>
            <a:r>
              <a:rPr lang="ko-KR" altLang="en-US" dirty="0" err="1"/>
              <a:t>한곡당</a:t>
            </a:r>
            <a:r>
              <a:rPr lang="ko-KR" altLang="en-US" dirty="0"/>
              <a:t> 얼마라는 요금 형태로 되어있다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게임 카페</a:t>
            </a:r>
            <a:r>
              <a:rPr lang="en-US" altLang="ko-KR" dirty="0"/>
              <a:t>:</a:t>
            </a:r>
            <a:r>
              <a:rPr lang="ko-KR" altLang="en-US" dirty="0"/>
              <a:t>테이블이 게임을 </a:t>
            </a:r>
            <a:r>
              <a:rPr lang="ko-KR" altLang="en-US" dirty="0" err="1"/>
              <a:t>할수있게</a:t>
            </a:r>
            <a:r>
              <a:rPr lang="ko-KR" altLang="en-US" dirty="0"/>
              <a:t> 되어있으며 식사와 동시에 게임을 </a:t>
            </a:r>
            <a:r>
              <a:rPr lang="ko-KR" altLang="en-US" dirty="0" err="1"/>
              <a:t>즐길수있는</a:t>
            </a:r>
            <a:r>
              <a:rPr lang="ko-KR" altLang="en-US" dirty="0"/>
              <a:t> 카페이며 </a:t>
            </a:r>
            <a:r>
              <a:rPr lang="en-US" altLang="ko-KR" dirty="0"/>
              <a:t>1970</a:t>
            </a:r>
            <a:r>
              <a:rPr lang="ko-KR" altLang="en-US" dirty="0"/>
              <a:t>년대 후반의 </a:t>
            </a:r>
            <a:r>
              <a:rPr lang="en-US" altLang="ko-KR" dirty="0"/>
              <a:t>‘</a:t>
            </a:r>
            <a:r>
              <a:rPr lang="ko-KR" altLang="en-US" dirty="0"/>
              <a:t>스페이스 </a:t>
            </a:r>
            <a:r>
              <a:rPr lang="ko-KR" altLang="en-US" dirty="0" err="1"/>
              <a:t>인베이더</a:t>
            </a:r>
            <a:r>
              <a:rPr lang="en-US" altLang="ko-KR" dirty="0"/>
              <a:t>＇</a:t>
            </a:r>
            <a:r>
              <a:rPr lang="ko-KR" altLang="en-US" dirty="0"/>
              <a:t>의 폭발적인 히트로 한때 주목을 끌었다 음식 요금과는 별도로        </a:t>
            </a:r>
            <a:r>
              <a:rPr lang="en-US" altLang="ko-KR" dirty="0"/>
              <a:t>1</a:t>
            </a:r>
            <a:r>
              <a:rPr lang="ko-KR" altLang="en-US" dirty="0"/>
              <a:t>게임에</a:t>
            </a:r>
            <a:r>
              <a:rPr lang="en-US" altLang="ko-KR" dirty="0"/>
              <a:t>100</a:t>
            </a:r>
            <a:r>
              <a:rPr lang="ko-KR" altLang="en-US" dirty="0"/>
              <a:t>엔 정도의 게임 이용료를  지불해야 하였다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8A43AD-579B-4F19-B3AF-12A3D784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19" y="505750"/>
            <a:ext cx="1773382" cy="15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949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8E43F-F036-44CE-B12C-4B0C34A2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일본인이 생각하는 한국의 카페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B67E7B-3466-45F6-8589-8454A770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96436"/>
          </a:xfrm>
        </p:spPr>
        <p:txBody>
          <a:bodyPr>
            <a:noAutofit/>
          </a:bodyPr>
          <a:lstStyle/>
          <a:p>
            <a:r>
              <a:rPr lang="ko-KR" altLang="en-US" dirty="0"/>
              <a:t>한국 카페는 어쨌든 예쁘다</a:t>
            </a:r>
            <a:r>
              <a:rPr lang="en-US" altLang="ko-KR" dirty="0"/>
              <a:t>:</a:t>
            </a:r>
            <a:r>
              <a:rPr lang="ko-KR" altLang="en-US" dirty="0"/>
              <a:t>한국에서는 인테리어나 분위기가 예쁜 카페들이 대부분이다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한국카페는 메뉴가 다양하다</a:t>
            </a:r>
            <a:r>
              <a:rPr lang="en-US" altLang="ko-KR" dirty="0"/>
              <a:t>:</a:t>
            </a:r>
            <a:r>
              <a:rPr lang="ko-KR" altLang="en-US" dirty="0"/>
              <a:t>한국의 카페는 메뉴가 풍부하다고 생각한다 물론 일본의 카페에도 메뉴가 많이 있지만 한국의 카페들은   비주얼 적으로도 맛으로도 종류가 풍부하다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한국에서 공부는 보통이다</a:t>
            </a:r>
            <a:r>
              <a:rPr lang="en-US" altLang="ko-KR" dirty="0"/>
              <a:t>:</a:t>
            </a:r>
            <a:r>
              <a:rPr lang="ko-KR" altLang="en-US" dirty="0"/>
              <a:t>한국에서는 카페에서 공부하는 것을 </a:t>
            </a:r>
            <a:r>
              <a:rPr lang="ko-KR" altLang="en-US" dirty="0" err="1"/>
              <a:t>카공이라는</a:t>
            </a:r>
            <a:r>
              <a:rPr lang="ko-KR" altLang="en-US" dirty="0"/>
              <a:t> 말이 있을 만큼 한국사람들이 정상입니다</a:t>
            </a:r>
            <a:r>
              <a:rPr lang="en-US" altLang="ko-KR" dirty="0"/>
              <a:t>. </a:t>
            </a:r>
            <a:r>
              <a:rPr lang="ko-KR" altLang="en-US" dirty="0"/>
              <a:t>일본은 </a:t>
            </a:r>
            <a:r>
              <a:rPr lang="en-US" altLang="ko-KR" dirty="0"/>
              <a:t>‘</a:t>
            </a:r>
            <a:r>
              <a:rPr lang="ko-KR" altLang="en-US" dirty="0"/>
              <a:t>장시간 공부 거절</a:t>
            </a:r>
            <a:r>
              <a:rPr lang="en-US" altLang="ko-KR" dirty="0"/>
              <a:t>‘</a:t>
            </a:r>
            <a:r>
              <a:rPr lang="ko-KR" altLang="en-US" dirty="0"/>
              <a:t>이라든지 공부하기</a:t>
            </a:r>
            <a:r>
              <a:rPr lang="en-US" altLang="ko-KR" dirty="0"/>
              <a:t> </a:t>
            </a:r>
            <a:r>
              <a:rPr lang="ko-KR" altLang="en-US" dirty="0"/>
              <a:t>어려운 카페들이 많습니다 하지만 반대로 일본에서는 패밀리 레스토랑 공부 하는 이미지가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카페 관련 신조어가 많다</a:t>
            </a:r>
            <a:r>
              <a:rPr lang="en-US" altLang="ko-KR" dirty="0"/>
              <a:t>:</a:t>
            </a:r>
            <a:r>
              <a:rPr lang="ko-KR" altLang="en-US" dirty="0"/>
              <a:t>한국에서는 카페관련 신조어가 많습니다</a:t>
            </a:r>
            <a:r>
              <a:rPr lang="en-US" altLang="ko-KR" dirty="0"/>
              <a:t>.   </a:t>
            </a:r>
            <a:r>
              <a:rPr lang="ko-KR" altLang="en-US" dirty="0"/>
              <a:t>예를 들어  </a:t>
            </a:r>
            <a:r>
              <a:rPr lang="ko-KR" altLang="en-US" dirty="0" err="1"/>
              <a:t>카공</a:t>
            </a:r>
            <a:r>
              <a:rPr lang="en-US" altLang="ko-KR" dirty="0"/>
              <a:t>,</a:t>
            </a:r>
            <a:r>
              <a:rPr lang="ko-KR" altLang="en-US" dirty="0"/>
              <a:t>아아</a:t>
            </a:r>
            <a:r>
              <a:rPr lang="en-US" altLang="ko-KR" dirty="0"/>
              <a:t>,</a:t>
            </a:r>
            <a:r>
              <a:rPr lang="ko-KR" altLang="en-US" dirty="0" err="1"/>
              <a:t>얼죽아</a:t>
            </a:r>
            <a:r>
              <a:rPr lang="en-US" altLang="ko-KR" dirty="0"/>
              <a:t>,</a:t>
            </a:r>
            <a:r>
              <a:rPr lang="ko-KR" altLang="en-US" dirty="0"/>
              <a:t>아바라 등 일본에는 없는 신조어 들이 많이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F0383A-3C2C-4560-B59E-49423446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1" y="562651"/>
            <a:ext cx="1754909" cy="14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31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8EA634-091C-4511-B73D-85E8DC6C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카페에 대해 외국인의 생각은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81C960-68F2-4921-B810-872314A7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편리한 와이 파이가 없다 한국에는 </a:t>
            </a:r>
            <a:r>
              <a:rPr lang="ko-KR" altLang="en-US" dirty="0" err="1"/>
              <a:t>어딜</a:t>
            </a:r>
            <a:r>
              <a:rPr lang="ko-KR" altLang="en-US" dirty="0"/>
              <a:t> 가든지 무료 와이파이가 있고 심지어 식당에도 있다 하지만 일본에서도 늘어가는 추세지만 일본은 통신에서 개발이라고 느껴 버리는 거 같다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억지로 작은 자리를 둔 곳이 많다</a:t>
            </a:r>
            <a:r>
              <a:rPr lang="en-US" altLang="ko-KR" dirty="0"/>
              <a:t> </a:t>
            </a:r>
            <a:r>
              <a:rPr lang="ko-KR" altLang="en-US" dirty="0"/>
              <a:t>작은 자리를 둔 곳이 많다 보니 옆테이블의 이야기가 자연스럽게 들릴 정도로 개인정보가 없다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커피가 비싸고 양이 적다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모든 곳에서 금연을 해야 한다고 생각한다 점점 금연하는 곳도 생기고 있지만 아직까지 실내에서 흡연을 할 수 있는 곳이 많아서 불편하다</a:t>
            </a:r>
            <a:r>
              <a:rPr lang="en-US" altLang="ko-KR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1286A4-3B33-46E9-91F4-8C31F437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796" y="599504"/>
            <a:ext cx="2115204" cy="13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06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베를린">
  <a:themeElements>
    <a:clrScheme name="베를린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베를린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베를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TM04033917[[fn=베를린]]</Template>
  <TotalTime>113</TotalTime>
  <Words>629</Words>
  <Application>Microsoft Office PowerPoint</Application>
  <PresentationFormat>와이드스크린</PresentationFormat>
  <Paragraphs>45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베를린</vt:lpstr>
      <vt:lpstr>일본의 커피역사 및 카페</vt:lpstr>
      <vt:lpstr>일본 커피의 역사</vt:lpstr>
      <vt:lpstr>다방보다 빨랐던 카페</vt:lpstr>
      <vt:lpstr>양분화 하는 카페와 다방</vt:lpstr>
      <vt:lpstr>다방의 다양화와 전성기</vt:lpstr>
      <vt:lpstr>체인점의 등장 </vt:lpstr>
      <vt:lpstr>다방 및 카페의 종류</vt:lpstr>
      <vt:lpstr>일본인이 생각하는 한국의 카페</vt:lpstr>
      <vt:lpstr>일본 카페에 대해 외국인의 생각은?</vt:lpstr>
      <vt:lpstr>이상 발표를 마치겠습니다.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커피역사 및 까페</dc:title>
  <dc:creator>7151</dc:creator>
  <cp:lastModifiedBy>7151</cp:lastModifiedBy>
  <cp:revision>11</cp:revision>
  <dcterms:created xsi:type="dcterms:W3CDTF">2021-10-01T10:27:21Z</dcterms:created>
  <dcterms:modified xsi:type="dcterms:W3CDTF">2021-10-01T12:20:58Z</dcterms:modified>
</cp:coreProperties>
</file>