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78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4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8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8.png"/><Relationship Id="rId7" Type="http://schemas.openxmlformats.org/officeDocument/2006/relationships/image" Target="../media/image1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78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5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hyperlink" Target="https://youtu.be/EqN_EEZZgOM" TargetMode="External"/><Relationship Id="rId4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hyperlink" Target="https://youtu.be/01mM90Oa9ts" TargetMode="External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34.png"/><Relationship Id="rId4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14932" y="945039"/>
            <a:ext cx="6884421" cy="8395636"/>
            <a:chOff x="5614932" y="945039"/>
            <a:chExt cx="6884421" cy="83956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2077" y="-2803423"/>
              <a:ext cx="13768843" cy="1679127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932" y="945039"/>
              <a:ext cx="6884421" cy="839563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842" y="2170784"/>
            <a:ext cx="4949177" cy="280350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1125" y="8124744"/>
            <a:ext cx="3824048" cy="46730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9696" y="4964278"/>
            <a:ext cx="3651467" cy="62307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336" y="563759"/>
            <a:ext cx="2029664" cy="4153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9811" y="9505907"/>
            <a:ext cx="1865214" cy="195366"/>
            <a:chOff x="639811" y="9505907"/>
            <a:chExt cx="1865214" cy="19536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811" y="9505907"/>
              <a:ext cx="1865214" cy="1953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45568" y="4611589"/>
            <a:ext cx="3836231" cy="27276"/>
            <a:chOff x="7345568" y="4611589"/>
            <a:chExt cx="3836231" cy="272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568" y="4611589"/>
              <a:ext cx="3836231" cy="27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8573"/>
            <a:ext cx="976636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5182"/>
            <a:ext cx="426664" cy="4177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563" y="5874963"/>
            <a:ext cx="10518415" cy="264832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785" y="3403832"/>
            <a:ext cx="9596279" cy="217095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049" y="2739011"/>
            <a:ext cx="5171461" cy="7932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642228"/>
            <a:ext cx="11278711" cy="31641"/>
            <a:chOff x="3503502" y="5642228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502" y="5642228"/>
              <a:ext cx="11278711" cy="31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8005" y="2306557"/>
            <a:ext cx="4147417" cy="31999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36" y="563759"/>
            <a:ext cx="1100163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6382" y="567589"/>
            <a:ext cx="426664" cy="4177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25526" y="1851618"/>
            <a:ext cx="8139612" cy="9926357"/>
            <a:chOff x="1325526" y="1851618"/>
            <a:chExt cx="8139612" cy="99263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212997" y="-2580277"/>
              <a:ext cx="16279225" cy="1985271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5526" y="1851618"/>
              <a:ext cx="8139612" cy="99263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03470" y="5899471"/>
            <a:ext cx="3134901" cy="27276"/>
            <a:chOff x="10203470" y="5899471"/>
            <a:chExt cx="3134901" cy="2727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3470" y="5899471"/>
              <a:ext cx="3134901" cy="2727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68082" y="2668064"/>
            <a:ext cx="5950665" cy="5950665"/>
            <a:chOff x="2668082" y="2668064"/>
            <a:chExt cx="5950665" cy="59506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082" y="2668064"/>
              <a:ext cx="5950665" cy="595066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2373" y="9153135"/>
            <a:ext cx="3256742" cy="6262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668082" y="9021802"/>
            <a:ext cx="3836231" cy="27276"/>
            <a:chOff x="2668082" y="9021802"/>
            <a:chExt cx="3836231" cy="272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8082" y="9021802"/>
              <a:ext cx="3836231" cy="272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50097" y="6504258"/>
            <a:ext cx="5924836" cy="255735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34859" y="4923630"/>
            <a:ext cx="2523365" cy="86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231" y="922679"/>
            <a:ext cx="6987420" cy="215613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7588"/>
            <a:ext cx="426664" cy="4153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28514" y="2820085"/>
            <a:ext cx="7413877" cy="27276"/>
            <a:chOff x="1328514" y="2820085"/>
            <a:chExt cx="7413877" cy="2727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514" y="2820085"/>
              <a:ext cx="7413877" cy="272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8294" y="3727766"/>
            <a:ext cx="3795147" cy="3795147"/>
            <a:chOff x="4348294" y="3727766"/>
            <a:chExt cx="3795147" cy="379514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8294" y="3727766"/>
              <a:ext cx="3795147" cy="379514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093175" y="3727766"/>
            <a:ext cx="3795147" cy="3795147"/>
            <a:chOff x="10093175" y="3727766"/>
            <a:chExt cx="3795147" cy="379514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93175" y="3727766"/>
              <a:ext cx="3795147" cy="379514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8732" y="7714889"/>
            <a:ext cx="4393954" cy="141710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85910" y="7714889"/>
            <a:ext cx="3753329" cy="1417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07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92229" y="1321264"/>
            <a:ext cx="8139612" cy="9926357"/>
            <a:chOff x="9592229" y="1321264"/>
            <a:chExt cx="8139612" cy="9926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3707" y="-3110630"/>
              <a:ext cx="16279225" cy="1985271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2229" y="1321264"/>
              <a:ext cx="8139612" cy="992635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383" y="1092278"/>
            <a:ext cx="3822532" cy="13211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4572" y="567589"/>
            <a:ext cx="4178442" cy="4177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39952" y="3458465"/>
            <a:ext cx="7413877" cy="50189"/>
            <a:chOff x="1639952" y="3458465"/>
            <a:chExt cx="7413877" cy="501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952" y="3458465"/>
              <a:ext cx="7413877" cy="501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287" y="2287754"/>
            <a:ext cx="4612875" cy="1224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275452" y="2358462"/>
            <a:ext cx="5106182" cy="6411740"/>
            <a:chOff x="11275452" y="2358462"/>
            <a:chExt cx="5106182" cy="64117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5452" y="2358462"/>
              <a:ext cx="5106182" cy="64117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5774" y="4138973"/>
            <a:ext cx="5733162" cy="4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3759"/>
            <a:ext cx="976636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5182"/>
            <a:ext cx="426664" cy="4177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563" y="5897906"/>
            <a:ext cx="9760528" cy="203274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785" y="3487251"/>
            <a:ext cx="8131888" cy="208753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049" y="2739011"/>
            <a:ext cx="4899912" cy="7932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642228"/>
            <a:ext cx="11278711" cy="31641"/>
            <a:chOff x="3503502" y="5642228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502" y="5642228"/>
              <a:ext cx="11278711" cy="31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92229" y="1321264"/>
            <a:ext cx="8139612" cy="9926357"/>
            <a:chOff x="9592229" y="1321264"/>
            <a:chExt cx="8139612" cy="9926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3707" y="-3110630"/>
              <a:ext cx="16279225" cy="1985271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2229" y="1321264"/>
              <a:ext cx="8139612" cy="992635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383" y="1092278"/>
            <a:ext cx="3822532" cy="13211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4572" y="569995"/>
            <a:ext cx="4178442" cy="4177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39952" y="3458465"/>
            <a:ext cx="7413877" cy="50189"/>
            <a:chOff x="1639952" y="3458465"/>
            <a:chExt cx="7413877" cy="501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952" y="3458465"/>
              <a:ext cx="7413877" cy="501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287" y="2287750"/>
            <a:ext cx="1546647" cy="12253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275452" y="2358462"/>
            <a:ext cx="5106182" cy="6411740"/>
            <a:chOff x="11275452" y="2358462"/>
            <a:chExt cx="5106182" cy="64117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5452" y="2358462"/>
              <a:ext cx="5106182" cy="64117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5774" y="4370155"/>
            <a:ext cx="5564125" cy="38556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92229" y="1321264"/>
            <a:ext cx="8139612" cy="9926357"/>
            <a:chOff x="9592229" y="1321264"/>
            <a:chExt cx="8139612" cy="9926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3707" y="-3110630"/>
              <a:ext cx="16279225" cy="1985271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2229" y="1321264"/>
              <a:ext cx="8139612" cy="992635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383" y="1092278"/>
            <a:ext cx="3724705" cy="13211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4572" y="572402"/>
            <a:ext cx="4178442" cy="4153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39952" y="3458465"/>
            <a:ext cx="7413877" cy="50189"/>
            <a:chOff x="1639952" y="3458465"/>
            <a:chExt cx="7413877" cy="501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952" y="3458465"/>
              <a:ext cx="7413877" cy="501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287" y="2314630"/>
            <a:ext cx="6102812" cy="1224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275452" y="2358462"/>
            <a:ext cx="5106182" cy="6411740"/>
            <a:chOff x="11275452" y="2358462"/>
            <a:chExt cx="5106182" cy="64117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5452" y="2358462"/>
              <a:ext cx="5106182" cy="64117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5774" y="4073056"/>
            <a:ext cx="5464798" cy="45311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6166"/>
            <a:ext cx="976636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7589"/>
            <a:ext cx="426664" cy="41778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9785" y="3476613"/>
            <a:ext cx="8131888" cy="208753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9049" y="2739011"/>
            <a:ext cx="4899912" cy="77883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642228"/>
            <a:ext cx="11278711" cy="31641"/>
            <a:chOff x="3503502" y="5642228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3502" y="5642228"/>
              <a:ext cx="11278711" cy="31641"/>
            </a:xfrm>
            <a:prstGeom prst="rect">
              <a:avLst/>
            </a:prstGeom>
          </p:spPr>
        </p:pic>
      </p:grpSp>
      <p:pic>
        <p:nvPicPr>
          <p:cNvPr id="12" name="Object 6">
            <a:extLst>
              <a:ext uri="{FF2B5EF4-FFF2-40B4-BE49-F238E27FC236}">
                <a16:creationId xmlns:a16="http://schemas.microsoft.com/office/drawing/2014/main" id="{33FF9511-3B1D-42CA-A937-31EC8DB6044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9785" y="6170630"/>
            <a:ext cx="7826478" cy="142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756" y="749590"/>
            <a:ext cx="5693251" cy="271078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7588"/>
            <a:ext cx="426664" cy="4153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641547" y="2767738"/>
            <a:ext cx="9261541" cy="5965451"/>
            <a:chOff x="7641547" y="2767738"/>
            <a:chExt cx="9261541" cy="5965451"/>
          </a:xfrm>
        </p:grpSpPr>
        <p:pic>
          <p:nvPicPr>
            <p:cNvPr id="8" name="Object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1547" y="2767738"/>
              <a:ext cx="9261541" cy="596545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3478" y="4932417"/>
            <a:ext cx="4876461" cy="365138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756" y="749590"/>
            <a:ext cx="6512601" cy="27107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7589"/>
            <a:ext cx="426664" cy="4177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641547" y="2767738"/>
            <a:ext cx="9261541" cy="5965451"/>
            <a:chOff x="7641547" y="2767738"/>
            <a:chExt cx="9261541" cy="5965451"/>
          </a:xfrm>
        </p:grpSpPr>
        <p:pic>
          <p:nvPicPr>
            <p:cNvPr id="8" name="Object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1547" y="2767738"/>
              <a:ext cx="9261541" cy="596545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3913" y="5961223"/>
            <a:ext cx="5601189" cy="2628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07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3759"/>
            <a:ext cx="1369769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4559" y="565181"/>
            <a:ext cx="4178442" cy="41538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04" y="945138"/>
            <a:ext cx="4326064" cy="618361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9604" y="1040376"/>
            <a:ext cx="3909434" cy="618361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71233" y="1010452"/>
            <a:ext cx="3665337" cy="618361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86014" y="1010452"/>
            <a:ext cx="3926099" cy="618361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6776" y="4477957"/>
            <a:ext cx="3923158" cy="61836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6909" y="4428462"/>
            <a:ext cx="3753088" cy="618361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55960" y="3382866"/>
            <a:ext cx="2624645" cy="67499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36211" y="3140313"/>
            <a:ext cx="1911053" cy="43830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88065" y="3394627"/>
            <a:ext cx="2721744" cy="6749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31090" y="3179204"/>
            <a:ext cx="1439737" cy="43830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82204" y="3400207"/>
            <a:ext cx="3570943" cy="67499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20074" y="3179203"/>
            <a:ext cx="1418266" cy="43830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016542" y="3415359"/>
            <a:ext cx="2918279" cy="67499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599489" y="3166622"/>
            <a:ext cx="1559668" cy="43830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10878" y="6856476"/>
            <a:ext cx="2414772" cy="67499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3995" y="6616187"/>
            <a:ext cx="1438838" cy="43830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847630" y="6878335"/>
            <a:ext cx="2348613" cy="62307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06921" y="6645756"/>
            <a:ext cx="1549581" cy="43830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207538" y="4427909"/>
            <a:ext cx="3861919" cy="596712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560763" y="6883658"/>
            <a:ext cx="2671709" cy="62626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120136" y="6642746"/>
            <a:ext cx="1557970" cy="438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31383" y="2133333"/>
            <a:ext cx="15822948" cy="6994409"/>
            <a:chOff x="1231383" y="2133333"/>
            <a:chExt cx="15822948" cy="699440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383" y="2133333"/>
              <a:ext cx="15822948" cy="699440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400" y="786457"/>
            <a:ext cx="10065886" cy="413120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336" y="559816"/>
            <a:ext cx="1073141" cy="4153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4572" y="592426"/>
            <a:ext cx="4178442" cy="41538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14868" y="3452668"/>
            <a:ext cx="13680667" cy="4736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C07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722" y="2122570"/>
            <a:ext cx="13156689" cy="523161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36" y="563759"/>
            <a:ext cx="579033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74572" y="567588"/>
            <a:ext cx="4178442" cy="4153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39811" y="9505907"/>
            <a:ext cx="1865214" cy="195366"/>
            <a:chOff x="639811" y="9505907"/>
            <a:chExt cx="1865214" cy="1953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811" y="9505907"/>
              <a:ext cx="1865214" cy="19536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7563" y="6498525"/>
            <a:ext cx="8761504" cy="80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3759"/>
            <a:ext cx="1002438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4559" y="565181"/>
            <a:ext cx="4178442" cy="41538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563" y="6099790"/>
            <a:ext cx="10690030" cy="264371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785" y="3670632"/>
            <a:ext cx="8872347" cy="20769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049" y="3006988"/>
            <a:ext cx="6169530" cy="7788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927943"/>
            <a:ext cx="11278711" cy="31641"/>
            <a:chOff x="3503502" y="5927943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502" y="5927943"/>
              <a:ext cx="11278711" cy="31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6166"/>
            <a:ext cx="976636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382" y="567588"/>
            <a:ext cx="426664" cy="41538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8264" y="6370945"/>
            <a:ext cx="10259183" cy="80215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785" y="3643308"/>
            <a:ext cx="10254687" cy="20769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049" y="2992573"/>
            <a:ext cx="4906388" cy="77883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927943"/>
            <a:ext cx="11278711" cy="31641"/>
            <a:chOff x="3503502" y="5927943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502" y="5927943"/>
              <a:ext cx="11278711" cy="31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955" y="1424174"/>
            <a:ext cx="8503012" cy="16468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36" y="566166"/>
            <a:ext cx="831370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74572" y="565182"/>
            <a:ext cx="4178442" cy="4177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734786" y="3481475"/>
            <a:ext cx="2592978" cy="2592978"/>
            <a:chOff x="4734786" y="3481475"/>
            <a:chExt cx="2592978" cy="25929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4786" y="3481475"/>
              <a:ext cx="2592978" cy="2592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36857" y="3481475"/>
            <a:ext cx="2592978" cy="2592978"/>
            <a:chOff x="7936857" y="3481475"/>
            <a:chExt cx="2592978" cy="25929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6857" y="3481475"/>
              <a:ext cx="2592978" cy="25929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138928" y="3481475"/>
            <a:ext cx="2592978" cy="2592978"/>
            <a:chOff x="11138928" y="3481475"/>
            <a:chExt cx="2592978" cy="25929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38928" y="3481475"/>
              <a:ext cx="2592978" cy="259297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32610" y="6198153"/>
            <a:ext cx="2320779" cy="76020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32607" y="6862502"/>
            <a:ext cx="2644650" cy="92645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01309" y="6198153"/>
            <a:ext cx="1998177" cy="76020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7752" y="6862502"/>
            <a:ext cx="2928072" cy="92645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49144" y="6220402"/>
            <a:ext cx="2880650" cy="104987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48954" y="7354096"/>
            <a:ext cx="2786360" cy="926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C4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955" y="1424174"/>
            <a:ext cx="8503012" cy="16468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36" y="566166"/>
            <a:ext cx="831370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6382" y="565182"/>
            <a:ext cx="426664" cy="4177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734786" y="3481475"/>
            <a:ext cx="2592978" cy="2592978"/>
            <a:chOff x="4734786" y="3481475"/>
            <a:chExt cx="2592978" cy="25929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4786" y="3481475"/>
              <a:ext cx="2592978" cy="2592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36857" y="3481475"/>
            <a:ext cx="2592978" cy="2592978"/>
            <a:chOff x="7936857" y="3481475"/>
            <a:chExt cx="2592978" cy="25929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6857" y="3481475"/>
              <a:ext cx="2592978" cy="25929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138928" y="3481475"/>
            <a:ext cx="2592978" cy="2592978"/>
            <a:chOff x="11138928" y="3481475"/>
            <a:chExt cx="2592978" cy="25929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38928" y="3481475"/>
              <a:ext cx="2592978" cy="259297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9239" y="6220402"/>
            <a:ext cx="2784741" cy="104987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99239" y="7184250"/>
            <a:ext cx="2786360" cy="127996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01306" y="6198154"/>
            <a:ext cx="2320779" cy="76020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01068" y="7009069"/>
            <a:ext cx="2644650" cy="127996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49144" y="6198154"/>
            <a:ext cx="2541897" cy="76020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48954" y="7004291"/>
            <a:ext cx="2644650" cy="9264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36" y="563759"/>
            <a:ext cx="976636" cy="4177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4559" y="565181"/>
            <a:ext cx="4178442" cy="41538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563" y="5897906"/>
            <a:ext cx="10065474" cy="203274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785" y="3497890"/>
            <a:ext cx="10949800" cy="20769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049" y="2753430"/>
            <a:ext cx="4864294" cy="77883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03502" y="5642228"/>
            <a:ext cx="11278711" cy="31641"/>
            <a:chOff x="3503502" y="5642228"/>
            <a:chExt cx="11278711" cy="3164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502" y="5642228"/>
              <a:ext cx="11278711" cy="31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07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8005" y="2401795"/>
            <a:ext cx="6405358" cy="31999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36" y="563759"/>
            <a:ext cx="1100163" cy="4153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74572" y="565182"/>
            <a:ext cx="4178442" cy="4177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25526" y="1851618"/>
            <a:ext cx="8139612" cy="9926357"/>
            <a:chOff x="1325526" y="1851618"/>
            <a:chExt cx="8139612" cy="99263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212997" y="-2580277"/>
              <a:ext cx="16279225" cy="1985271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5526" y="1851618"/>
              <a:ext cx="8139612" cy="99263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03470" y="5899471"/>
            <a:ext cx="3134901" cy="27276"/>
            <a:chOff x="10203470" y="5899471"/>
            <a:chExt cx="3134901" cy="2727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3470" y="5899471"/>
              <a:ext cx="3134901" cy="2727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68082" y="2668064"/>
            <a:ext cx="5950665" cy="5950665"/>
            <a:chOff x="2668082" y="2668064"/>
            <a:chExt cx="5950665" cy="59506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082" y="2668064"/>
              <a:ext cx="5950665" cy="595066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2373" y="9156324"/>
            <a:ext cx="4096987" cy="62307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668082" y="9021802"/>
            <a:ext cx="3836231" cy="27276"/>
            <a:chOff x="2668082" y="9021802"/>
            <a:chExt cx="3836231" cy="272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8082" y="9021802"/>
              <a:ext cx="3836231" cy="272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50097" y="6264259"/>
            <a:ext cx="4757694" cy="304376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34901" y="4923633"/>
            <a:ext cx="2523365" cy="86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92229" y="1321264"/>
            <a:ext cx="8139612" cy="9926357"/>
            <a:chOff x="9592229" y="1321264"/>
            <a:chExt cx="8139612" cy="9926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3707" y="-3110630"/>
              <a:ext cx="16279225" cy="1985271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2229" y="1321264"/>
              <a:ext cx="8139612" cy="992635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383" y="1092278"/>
            <a:ext cx="5029358" cy="13211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6628" y="611038"/>
            <a:ext cx="1865214" cy="195366"/>
            <a:chOff x="15866628" y="611038"/>
            <a:chExt cx="1865214" cy="19536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6628" y="611038"/>
              <a:ext cx="1865214" cy="19536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4572" y="565182"/>
            <a:ext cx="4178442" cy="4177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39952" y="3458465"/>
            <a:ext cx="7413877" cy="50189"/>
            <a:chOff x="1639952" y="3458465"/>
            <a:chExt cx="7413877" cy="501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952" y="3458465"/>
              <a:ext cx="7413877" cy="501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287" y="2261797"/>
            <a:ext cx="7249908" cy="1224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275452" y="2358462"/>
            <a:ext cx="5106182" cy="6411740"/>
            <a:chOff x="11275452" y="2358462"/>
            <a:chExt cx="5106182" cy="64117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5452" y="2358462"/>
              <a:ext cx="5106182" cy="64117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5774" y="3744507"/>
            <a:ext cx="6304925" cy="510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사용자 지정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 윤지</cp:lastModifiedBy>
  <cp:revision>4</cp:revision>
  <dcterms:created xsi:type="dcterms:W3CDTF">2021-10-11T00:37:07Z</dcterms:created>
  <dcterms:modified xsi:type="dcterms:W3CDTF">2021-10-10T17:03:09Z</dcterms:modified>
</cp:coreProperties>
</file>