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71" r:id="rId4"/>
    <p:sldId id="257" r:id="rId5"/>
    <p:sldId id="258" r:id="rId6"/>
    <p:sldId id="259" r:id="rId7"/>
    <p:sldId id="272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4" r:id="rId19"/>
    <p:sldId id="270" r:id="rId20"/>
    <p:sldId id="275" r:id="rId21"/>
    <p:sldId id="276" r:id="rId22"/>
  </p:sldIdLst>
  <p:sldSz cx="12192000" cy="6858000"/>
  <p:notesSz cx="6858000" cy="9144000"/>
  <p:defaultTextStyle>
    <a:defPPr>
      <a:defRPr lang="ko-Kore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36"/>
    <p:restoredTop sz="91392"/>
  </p:normalViewPr>
  <p:slideViewPr>
    <p:cSldViewPr snapToGrid="0" snapToObjects="1">
      <p:cViewPr varScale="1">
        <p:scale>
          <a:sx n="105" d="100"/>
          <a:sy n="105" d="100"/>
        </p:scale>
        <p:origin x="4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65B5A4-0689-B442-87A8-50B70CB39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VN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E94CC0B-E775-AD40-8D10-19761A7F1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ko-Kore-VN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E30ACEC-3D3A-2443-A0D6-22E8D1190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59F2-C4E8-D749-AA78-753455E0A32B}" type="datetimeFigureOut">
              <a:rPr kumimoji="1" lang="ko-Kore-VN" altLang="en-US" smtClean="0"/>
              <a:t>08/10/2021</a:t>
            </a:fld>
            <a:endParaRPr kumimoji="1" lang="ko-Kore-VN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9A22186-537F-8C44-84B8-B93166C65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VN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154E1FB-6A49-A942-BF72-2F495AB3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930C-4217-8343-AD44-C16C7A73426C}" type="slidenum">
              <a:rPr kumimoji="1" lang="ko-Kore-VN" altLang="en-US" smtClean="0"/>
              <a:t>‹#›</a:t>
            </a:fld>
            <a:endParaRPr kumimoji="1" lang="ko-Kore-VN" altLang="en-US"/>
          </a:p>
        </p:txBody>
      </p:sp>
    </p:spTree>
    <p:extLst>
      <p:ext uri="{BB962C8B-B14F-4D97-AF65-F5344CB8AC3E}">
        <p14:creationId xmlns:p14="http://schemas.microsoft.com/office/powerpoint/2010/main" val="254999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429722-1465-9542-8309-798EC6975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VN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F3B96FF-3211-E145-9E11-FB1E37BBB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VN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81F793A-483E-C442-9852-F4B04A36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59F2-C4E8-D749-AA78-753455E0A32B}" type="datetimeFigureOut">
              <a:rPr kumimoji="1" lang="ko-Kore-VN" altLang="en-US" smtClean="0"/>
              <a:t>08/10/2021</a:t>
            </a:fld>
            <a:endParaRPr kumimoji="1" lang="ko-Kore-VN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37CC6A-584E-8C4E-AAF7-09DDF720F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VN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E4C8A9-3975-9541-8C01-C9F6EEA3A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930C-4217-8343-AD44-C16C7A73426C}" type="slidenum">
              <a:rPr kumimoji="1" lang="ko-Kore-VN" altLang="en-US" smtClean="0"/>
              <a:t>‹#›</a:t>
            </a:fld>
            <a:endParaRPr kumimoji="1" lang="ko-Kore-VN" altLang="en-US"/>
          </a:p>
        </p:txBody>
      </p:sp>
    </p:spTree>
    <p:extLst>
      <p:ext uri="{BB962C8B-B14F-4D97-AF65-F5344CB8AC3E}">
        <p14:creationId xmlns:p14="http://schemas.microsoft.com/office/powerpoint/2010/main" val="1881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ECE601D-E26F-5242-8A3B-2C0EF4810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  <a:endParaRPr kumimoji="1" lang="ko-Kore-VN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0D45764-322E-524C-B8D0-0D873AAEE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VN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EE398D9-A58C-D940-8523-BE508D487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59F2-C4E8-D749-AA78-753455E0A32B}" type="datetimeFigureOut">
              <a:rPr kumimoji="1" lang="ko-Kore-VN" altLang="en-US" smtClean="0"/>
              <a:t>08/10/2021</a:t>
            </a:fld>
            <a:endParaRPr kumimoji="1" lang="ko-Kore-VN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E1ED18-5164-0548-BC8E-D25296583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VN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18FB7AC-A0C7-0B4A-8D0A-E8145DD7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930C-4217-8343-AD44-C16C7A73426C}" type="slidenum">
              <a:rPr kumimoji="1" lang="ko-Kore-VN" altLang="en-US" smtClean="0"/>
              <a:t>‹#›</a:t>
            </a:fld>
            <a:endParaRPr kumimoji="1" lang="ko-Kore-VN" altLang="en-US"/>
          </a:p>
        </p:txBody>
      </p:sp>
    </p:spTree>
    <p:extLst>
      <p:ext uri="{BB962C8B-B14F-4D97-AF65-F5344CB8AC3E}">
        <p14:creationId xmlns:p14="http://schemas.microsoft.com/office/powerpoint/2010/main" val="216831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0164CF-FED6-E943-8A7F-B3AF1636C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VN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A741BA-3280-C842-B0A6-521F0F8A0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VN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ADEAE2C-FA0D-5F40-B332-A7C09BE73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59F2-C4E8-D749-AA78-753455E0A32B}" type="datetimeFigureOut">
              <a:rPr kumimoji="1" lang="ko-Kore-VN" altLang="en-US" smtClean="0"/>
              <a:t>08/10/2021</a:t>
            </a:fld>
            <a:endParaRPr kumimoji="1" lang="ko-Kore-VN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FF0280-D77B-B241-AC6E-33118679C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VN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15503-CFB4-AC49-9E21-C38D6BF29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930C-4217-8343-AD44-C16C7A73426C}" type="slidenum">
              <a:rPr kumimoji="1" lang="ko-Kore-VN" altLang="en-US" smtClean="0"/>
              <a:t>‹#›</a:t>
            </a:fld>
            <a:endParaRPr kumimoji="1" lang="ko-Kore-VN" altLang="en-US"/>
          </a:p>
        </p:txBody>
      </p:sp>
    </p:spTree>
    <p:extLst>
      <p:ext uri="{BB962C8B-B14F-4D97-AF65-F5344CB8AC3E}">
        <p14:creationId xmlns:p14="http://schemas.microsoft.com/office/powerpoint/2010/main" val="33243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7C100F-6271-F74F-B7E1-02E13A729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VN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BD7EB11-28E9-1242-BEF4-EE5A5E722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6D4BAF-1E37-9642-BFEB-47B999B36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59F2-C4E8-D749-AA78-753455E0A32B}" type="datetimeFigureOut">
              <a:rPr kumimoji="1" lang="ko-Kore-VN" altLang="en-US" smtClean="0"/>
              <a:t>08/10/2021</a:t>
            </a:fld>
            <a:endParaRPr kumimoji="1" lang="ko-Kore-VN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02434D-78EE-174D-961C-10A253D89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VN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91E275-DEEB-F543-AE8D-A9DA4808A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930C-4217-8343-AD44-C16C7A73426C}" type="slidenum">
              <a:rPr kumimoji="1" lang="ko-Kore-VN" altLang="en-US" smtClean="0"/>
              <a:t>‹#›</a:t>
            </a:fld>
            <a:endParaRPr kumimoji="1" lang="ko-Kore-VN" altLang="en-US"/>
          </a:p>
        </p:txBody>
      </p:sp>
    </p:spTree>
    <p:extLst>
      <p:ext uri="{BB962C8B-B14F-4D97-AF65-F5344CB8AC3E}">
        <p14:creationId xmlns:p14="http://schemas.microsoft.com/office/powerpoint/2010/main" val="325069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5962E5-0F2B-424C-967B-B5DE0EF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VN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F76E988-1B9D-4749-AAA9-A59F27E5E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VN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BD439F0-7B8D-6243-93A7-69F60094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VN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43B18D8-310F-BB4A-B37D-5E0781DC7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59F2-C4E8-D749-AA78-753455E0A32B}" type="datetimeFigureOut">
              <a:rPr kumimoji="1" lang="ko-Kore-VN" altLang="en-US" smtClean="0"/>
              <a:t>08/10/2021</a:t>
            </a:fld>
            <a:endParaRPr kumimoji="1" lang="ko-Kore-VN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E6B1593-30EB-A848-A886-09ADF103F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VN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9D134CA-C21B-754D-BD26-8A86346BE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930C-4217-8343-AD44-C16C7A73426C}" type="slidenum">
              <a:rPr kumimoji="1" lang="ko-Kore-VN" altLang="en-US" smtClean="0"/>
              <a:t>‹#›</a:t>
            </a:fld>
            <a:endParaRPr kumimoji="1" lang="ko-Kore-VN" altLang="en-US"/>
          </a:p>
        </p:txBody>
      </p:sp>
    </p:spTree>
    <p:extLst>
      <p:ext uri="{BB962C8B-B14F-4D97-AF65-F5344CB8AC3E}">
        <p14:creationId xmlns:p14="http://schemas.microsoft.com/office/powerpoint/2010/main" val="29512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40FB0C-998E-7A4E-88C9-E6228A2C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VN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33A5D24-0D0E-C547-AF17-7DD751075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D261468-02F9-2542-932B-3FCC4EF91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VN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BB8E15C-D306-F34C-905F-F03575DE0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AFC8794-2516-F548-8EFF-AFBE19C37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VN" alt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1D277F5-FFF2-D742-98E8-A6275A09C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59F2-C4E8-D749-AA78-753455E0A32B}" type="datetimeFigureOut">
              <a:rPr kumimoji="1" lang="ko-Kore-VN" altLang="en-US" smtClean="0"/>
              <a:t>08/10/2021</a:t>
            </a:fld>
            <a:endParaRPr kumimoji="1" lang="ko-Kore-VN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7298793-BABF-ED41-B611-6909892D9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VN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8033A3A-2A2D-EC44-ABD8-489EB68C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930C-4217-8343-AD44-C16C7A73426C}" type="slidenum">
              <a:rPr kumimoji="1" lang="ko-Kore-VN" altLang="en-US" smtClean="0"/>
              <a:t>‹#›</a:t>
            </a:fld>
            <a:endParaRPr kumimoji="1" lang="ko-Kore-VN" altLang="en-US"/>
          </a:p>
        </p:txBody>
      </p:sp>
    </p:spTree>
    <p:extLst>
      <p:ext uri="{BB962C8B-B14F-4D97-AF65-F5344CB8AC3E}">
        <p14:creationId xmlns:p14="http://schemas.microsoft.com/office/powerpoint/2010/main" val="353776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13B718-0BD7-6E41-9B00-8E2ED7F3C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VN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E29F68E-DC33-A646-A64B-1FF5D9B4D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59F2-C4E8-D749-AA78-753455E0A32B}" type="datetimeFigureOut">
              <a:rPr kumimoji="1" lang="ko-Kore-VN" altLang="en-US" smtClean="0"/>
              <a:t>08/10/2021</a:t>
            </a:fld>
            <a:endParaRPr kumimoji="1" lang="ko-Kore-VN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23D0498-5236-F244-B401-324F52EBE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VN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11E3F22-ACB8-3348-95DE-52A64373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930C-4217-8343-AD44-C16C7A73426C}" type="slidenum">
              <a:rPr kumimoji="1" lang="ko-Kore-VN" altLang="en-US" smtClean="0"/>
              <a:t>‹#›</a:t>
            </a:fld>
            <a:endParaRPr kumimoji="1" lang="ko-Kore-VN" altLang="en-US"/>
          </a:p>
        </p:txBody>
      </p:sp>
    </p:spTree>
    <p:extLst>
      <p:ext uri="{BB962C8B-B14F-4D97-AF65-F5344CB8AC3E}">
        <p14:creationId xmlns:p14="http://schemas.microsoft.com/office/powerpoint/2010/main" val="178645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929D4F8-6A8B-E541-9FB4-C81609D3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59F2-C4E8-D749-AA78-753455E0A32B}" type="datetimeFigureOut">
              <a:rPr kumimoji="1" lang="ko-Kore-VN" altLang="en-US" smtClean="0"/>
              <a:t>08/10/2021</a:t>
            </a:fld>
            <a:endParaRPr kumimoji="1" lang="ko-Kore-VN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2D253E8-D5B3-724F-BD79-A945D6D3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VN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86698AD-7EC3-C443-8C5E-E2E0F12E4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930C-4217-8343-AD44-C16C7A73426C}" type="slidenum">
              <a:rPr kumimoji="1" lang="ko-Kore-VN" altLang="en-US" smtClean="0"/>
              <a:t>‹#›</a:t>
            </a:fld>
            <a:endParaRPr kumimoji="1" lang="ko-Kore-VN" altLang="en-US"/>
          </a:p>
        </p:txBody>
      </p:sp>
    </p:spTree>
    <p:extLst>
      <p:ext uri="{BB962C8B-B14F-4D97-AF65-F5344CB8AC3E}">
        <p14:creationId xmlns:p14="http://schemas.microsoft.com/office/powerpoint/2010/main" val="134446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DD81F8-6CEC-9D4D-8B60-DDD0F0C6D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VN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6FF042-6D2D-454A-ABCD-A9CD1AA0E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VN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9CDB868-4DF9-9E47-A4C2-B173D9086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80617E1-DD9E-D248-84CB-808329774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59F2-C4E8-D749-AA78-753455E0A32B}" type="datetimeFigureOut">
              <a:rPr kumimoji="1" lang="ko-Kore-VN" altLang="en-US" smtClean="0"/>
              <a:t>08/10/2021</a:t>
            </a:fld>
            <a:endParaRPr kumimoji="1" lang="ko-Kore-VN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3705690-DEF8-FA4A-867D-D9F55D554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VN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8A16E6A-97B8-524D-B203-B212E4F1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930C-4217-8343-AD44-C16C7A73426C}" type="slidenum">
              <a:rPr kumimoji="1" lang="ko-Kore-VN" altLang="en-US" smtClean="0"/>
              <a:t>‹#›</a:t>
            </a:fld>
            <a:endParaRPr kumimoji="1" lang="ko-Kore-VN" altLang="en-US"/>
          </a:p>
        </p:txBody>
      </p:sp>
    </p:spTree>
    <p:extLst>
      <p:ext uri="{BB962C8B-B14F-4D97-AF65-F5344CB8AC3E}">
        <p14:creationId xmlns:p14="http://schemas.microsoft.com/office/powerpoint/2010/main" val="425745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ADA862-BB45-5B41-9514-24C364AF6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VN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33AB983-93AB-A44E-98ED-4BD0D1FC20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ore-VN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D5D3A85-07C4-7B44-93A0-D43F8691A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9CF18BA-4914-E248-A524-F6B252876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59F2-C4E8-D749-AA78-753455E0A32B}" type="datetimeFigureOut">
              <a:rPr kumimoji="1" lang="ko-Kore-VN" altLang="en-US" smtClean="0"/>
              <a:t>08/10/2021</a:t>
            </a:fld>
            <a:endParaRPr kumimoji="1" lang="ko-Kore-VN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F44BC83-5390-CD42-977A-AC62171C5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VN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5D56F77-9EF2-B547-8411-87EBFEF9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930C-4217-8343-AD44-C16C7A73426C}" type="slidenum">
              <a:rPr kumimoji="1" lang="ko-Kore-VN" altLang="en-US" smtClean="0"/>
              <a:t>‹#›</a:t>
            </a:fld>
            <a:endParaRPr kumimoji="1" lang="ko-Kore-VN" altLang="en-US"/>
          </a:p>
        </p:txBody>
      </p:sp>
    </p:spTree>
    <p:extLst>
      <p:ext uri="{BB962C8B-B14F-4D97-AF65-F5344CB8AC3E}">
        <p14:creationId xmlns:p14="http://schemas.microsoft.com/office/powerpoint/2010/main" val="299826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922A12E-11FF-2D47-BE40-E12EC1859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  <a:endParaRPr kumimoji="1" lang="ko-Kore-VN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585BD83-438E-094A-A9A7-D3C6E984D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VN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A8E9A19-5675-274B-A487-912D79882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059F2-C4E8-D749-AA78-753455E0A32B}" type="datetimeFigureOut">
              <a:rPr kumimoji="1" lang="ko-Kore-VN" altLang="en-US" smtClean="0"/>
              <a:t>08/10/2021</a:t>
            </a:fld>
            <a:endParaRPr kumimoji="1" lang="ko-Kore-VN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CB3BB3-9820-0E41-AB95-0E2DCF4DE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VN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02AA67-3707-7B49-A068-ADA9636E4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6930C-4217-8343-AD44-C16C7A73426C}" type="slidenum">
              <a:rPr kumimoji="1" lang="ko-Kore-VN" altLang="en-US" smtClean="0"/>
              <a:t>‹#›</a:t>
            </a:fld>
            <a:endParaRPr kumimoji="1" lang="ko-Kore-VN" altLang="en-US"/>
          </a:p>
        </p:txBody>
      </p:sp>
    </p:spTree>
    <p:extLst>
      <p:ext uri="{BB962C8B-B14F-4D97-AF65-F5344CB8AC3E}">
        <p14:creationId xmlns:p14="http://schemas.microsoft.com/office/powerpoint/2010/main" val="170834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3C998A-EBA6-8443-A0B0-22A14E81DAA9}"/>
              </a:ext>
            </a:extLst>
          </p:cNvPr>
          <p:cNvSpPr txBox="1"/>
          <p:nvPr/>
        </p:nvSpPr>
        <p:spPr>
          <a:xfrm>
            <a:off x="2861071" y="1283554"/>
            <a:ext cx="6469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ko-Kore-VN" altLang="en-US" sz="4800" dirty="0"/>
              <a:t>일본</a:t>
            </a:r>
            <a:r>
              <a:rPr kumimoji="1" lang="ko-KR" altLang="en-US" sz="4800" dirty="0"/>
              <a:t>국가의 </a:t>
            </a:r>
            <a:r>
              <a:rPr kumimoji="1" lang="ko-KR" altLang="en-US" sz="4800" dirty="0" err="1"/>
              <a:t>과거와현재</a:t>
            </a:r>
            <a:endParaRPr kumimoji="1" lang="ko-Kore-VN" alt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C056A7-4E3C-274D-B389-169D81E4008D}"/>
              </a:ext>
            </a:extLst>
          </p:cNvPr>
          <p:cNvSpPr txBox="1"/>
          <p:nvPr/>
        </p:nvSpPr>
        <p:spPr>
          <a:xfrm>
            <a:off x="5730478" y="2828835"/>
            <a:ext cx="3600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ko-Kore-VN" altLang="en-US" sz="2400" b="1" dirty="0"/>
              <a:t>응웬</a:t>
            </a:r>
            <a:r>
              <a:rPr kumimoji="1" lang="ko-KR" altLang="en-US" sz="2400" b="1" dirty="0"/>
              <a:t> </a:t>
            </a:r>
            <a:r>
              <a:rPr kumimoji="1" lang="ko-KR" altLang="en-US" sz="2400" b="1" dirty="0" err="1"/>
              <a:t>득하이</a:t>
            </a:r>
            <a:r>
              <a:rPr kumimoji="1" lang="ko-KR" altLang="en-US" sz="2400" b="1" dirty="0"/>
              <a:t> </a:t>
            </a:r>
            <a:endParaRPr kumimoji="1" lang="en-US" altLang="ko-KR" sz="2400" b="1" dirty="0"/>
          </a:p>
          <a:p>
            <a:pPr algn="just"/>
            <a:r>
              <a:rPr kumimoji="1" lang="en-US" altLang="ko-KR" sz="2400" b="1" dirty="0"/>
              <a:t>22045411</a:t>
            </a:r>
            <a:r>
              <a:rPr kumimoji="1" lang="ko-KR" altLang="en-US" sz="2400" b="1" dirty="0"/>
              <a:t> </a:t>
            </a:r>
            <a:endParaRPr kumimoji="1" lang="en-US" altLang="ko-KR" sz="2400" b="1" dirty="0"/>
          </a:p>
          <a:p>
            <a:pPr algn="just"/>
            <a:r>
              <a:rPr kumimoji="1" lang="ko-KR" altLang="en-US" sz="2400" b="1" dirty="0"/>
              <a:t>일본어일본학과</a:t>
            </a:r>
            <a:endParaRPr kumimoji="1" lang="ko-Kore-V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68247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5FF322-4A64-9D40-B22C-E83AF77BA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3" y="359385"/>
            <a:ext cx="10515600" cy="1325563"/>
          </a:xfrm>
        </p:spPr>
        <p:txBody>
          <a:bodyPr/>
          <a:lstStyle/>
          <a:p>
            <a:r>
              <a:rPr kumimoji="1" lang="vi-VN" altLang="ko-Kore-VN" dirty="0"/>
              <a:t>Tokyo skytree: </a:t>
            </a:r>
            <a:r>
              <a:rPr lang="ko-KR" altLang="ko-Kore-VN" dirty="0"/>
              <a:t>도시의 상징</a:t>
            </a:r>
            <a:endParaRPr kumimoji="1" lang="ko-Kore-VN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F930AF97-009B-9042-827F-2BA321600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1639" y="2242887"/>
            <a:ext cx="4413955" cy="425572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1BB263-1481-6043-AEC4-445D7ED31D11}"/>
              </a:ext>
            </a:extLst>
          </p:cNvPr>
          <p:cNvSpPr txBox="1"/>
          <p:nvPr/>
        </p:nvSpPr>
        <p:spPr>
          <a:xfrm>
            <a:off x="363415" y="1623496"/>
            <a:ext cx="417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2400" b="1" dirty="0"/>
              <a:t>타워 높이</a:t>
            </a:r>
            <a:r>
              <a:rPr lang="vi-VN" altLang="ko-KR" sz="2400" b="1" dirty="0"/>
              <a:t> : 634.0m </a:t>
            </a:r>
            <a:endParaRPr kumimoji="1" lang="ko-Kore-VN" altLang="en-US" sz="2400" b="1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0DF21C7-C969-B84C-831F-49907D182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331" y="1654222"/>
            <a:ext cx="1714500" cy="48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185C26-AE49-9746-B142-6BB7E143F62E}"/>
              </a:ext>
            </a:extLst>
          </p:cNvPr>
          <p:cNvSpPr txBox="1"/>
          <p:nvPr/>
        </p:nvSpPr>
        <p:spPr>
          <a:xfrm>
            <a:off x="7192108" y="1415630"/>
            <a:ext cx="3883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2400" b="1" dirty="0"/>
              <a:t>타워에서 본 </a:t>
            </a:r>
            <a:r>
              <a:rPr lang="ko-KR" altLang="ko-Kore-VN" sz="2400" b="1" dirty="0" err="1"/>
              <a:t>시티뷰</a:t>
            </a:r>
            <a:endParaRPr kumimoji="1" lang="ko-Kore-V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86414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5CE117-0A50-EC45-9122-7763CF7A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vi-VN" altLang="ko-Kore-VN" dirty="0"/>
              <a:t>Tokyo skytree </a:t>
            </a:r>
            <a:endParaRPr kumimoji="1" lang="ko-Kore-VN" alt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06B995E-1689-2044-89A2-DBF69B39E1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09" y="793872"/>
            <a:ext cx="583827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A81058-D1A2-0549-8039-C28D77AB35FE}"/>
              </a:ext>
            </a:extLst>
          </p:cNvPr>
          <p:cNvSpPr txBox="1"/>
          <p:nvPr/>
        </p:nvSpPr>
        <p:spPr>
          <a:xfrm>
            <a:off x="984738" y="2444262"/>
            <a:ext cx="3282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2400" b="1" dirty="0"/>
              <a:t>하늘의 고급 레스토랑</a:t>
            </a:r>
            <a:endParaRPr kumimoji="1" lang="ko-Kore-V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56928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CECB1-6B48-9245-95AF-063F526A9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938" y="365125"/>
            <a:ext cx="3927231" cy="1325563"/>
          </a:xfrm>
        </p:spPr>
        <p:txBody>
          <a:bodyPr/>
          <a:lstStyle/>
          <a:p>
            <a:pPr algn="just"/>
            <a:r>
              <a:rPr kumimoji="1" lang="vi-VN" altLang="ko-Kore-VN" dirty="0"/>
              <a:t>Tokyo sky tree: </a:t>
            </a:r>
            <a:br>
              <a:rPr kumimoji="1" lang="vi-VN" altLang="ko-Kore-VN" dirty="0"/>
            </a:br>
            <a:endParaRPr kumimoji="1" lang="ko-Kore-VN" alt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7073233-C2A0-4345-A1EC-C867090028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8" y="3604847"/>
            <a:ext cx="4947140" cy="264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C9DB62-CF52-3F4D-9C58-543906A42EF6}"/>
              </a:ext>
            </a:extLst>
          </p:cNvPr>
          <p:cNvSpPr txBox="1"/>
          <p:nvPr/>
        </p:nvSpPr>
        <p:spPr>
          <a:xfrm>
            <a:off x="5257800" y="536821"/>
            <a:ext cx="4325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2800" b="1" dirty="0"/>
              <a:t>위의 전망대, 도시의 아름다운 전망</a:t>
            </a:r>
            <a:endParaRPr kumimoji="1" lang="ko-Kore-VN" alt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E0F146-27C7-0D4D-8B69-0EC7EF7CEB07}"/>
              </a:ext>
            </a:extLst>
          </p:cNvPr>
          <p:cNvSpPr txBox="1"/>
          <p:nvPr/>
        </p:nvSpPr>
        <p:spPr>
          <a:xfrm>
            <a:off x="2813539" y="2782669"/>
            <a:ext cx="2813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3600" b="1" dirty="0"/>
              <a:t>낮</a:t>
            </a:r>
            <a:endParaRPr kumimoji="1" lang="ko-Kore-VN" altLang="en-US" sz="3600" b="1" dirty="0"/>
          </a:p>
        </p:txBody>
      </p:sp>
      <p:pic>
        <p:nvPicPr>
          <p:cNvPr id="7172" name="Picture 4" descr="Video 8K] Ngắm nhìn toàn cảnh thủ đô Tokyo, Nhật Bản thông qua những góc  quay tuyệt vời vào ban đêm">
            <a:extLst>
              <a:ext uri="{FF2B5EF4-FFF2-40B4-BE49-F238E27FC236}">
                <a16:creationId xmlns:a16="http://schemas.microsoft.com/office/drawing/2014/main" id="{0DA95F0B-BDC1-6E43-81D0-C571234A4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08" y="3604847"/>
            <a:ext cx="5234354" cy="264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DC300F-E4E2-5C44-9EE9-E6A764ED7421}"/>
              </a:ext>
            </a:extLst>
          </p:cNvPr>
          <p:cNvSpPr txBox="1"/>
          <p:nvPr/>
        </p:nvSpPr>
        <p:spPr>
          <a:xfrm>
            <a:off x="8297007" y="2770961"/>
            <a:ext cx="2162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3200" b="1" dirty="0"/>
              <a:t>야경</a:t>
            </a:r>
            <a:endParaRPr kumimoji="1" lang="ko-Kore-V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8512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1BFF16-E18A-B047-BAAF-12E7E362F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ore-VN" dirty="0"/>
              <a:t>도쿄: 고대 왕족의 아름다움</a:t>
            </a:r>
            <a:endParaRPr kumimoji="1" lang="ko-Kore-VN" altLang="en-US" dirty="0"/>
          </a:p>
        </p:txBody>
      </p:sp>
      <p:pic>
        <p:nvPicPr>
          <p:cNvPr id="9218" name="Picture 2" descr="Những Khám Phá Thú Vị Ở Tokyo Phần 1 - Cung điện hoàng gia Nhật Bản">
            <a:extLst>
              <a:ext uri="{FF2B5EF4-FFF2-40B4-BE49-F238E27FC236}">
                <a16:creationId xmlns:a16="http://schemas.microsoft.com/office/drawing/2014/main" id="{615CCF22-0512-F245-824E-98E2BA3EC5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707" y="365125"/>
            <a:ext cx="3763108" cy="25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91D0D6-1F5C-2946-A57F-873F145D14F5}"/>
              </a:ext>
            </a:extLst>
          </p:cNvPr>
          <p:cNvSpPr txBox="1"/>
          <p:nvPr/>
        </p:nvSpPr>
        <p:spPr>
          <a:xfrm>
            <a:off x="2731477" y="2183936"/>
            <a:ext cx="323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2400" b="1" dirty="0"/>
              <a:t>일본 황궁</a:t>
            </a:r>
            <a:endParaRPr kumimoji="1" lang="ko-Kore-VN" altLang="en-US" sz="2400" b="1" dirty="0"/>
          </a:p>
        </p:txBody>
      </p:sp>
      <p:pic>
        <p:nvPicPr>
          <p:cNvPr id="9220" name="Picture 4" descr="Cung điện Hoàng Gia Nhật được vây quanh bởi Hoa Anh Đào - Du lịch Nhật Bản  NHATBANAZ">
            <a:extLst>
              <a:ext uri="{FF2B5EF4-FFF2-40B4-BE49-F238E27FC236}">
                <a16:creationId xmlns:a16="http://schemas.microsoft.com/office/drawing/2014/main" id="{A243D879-872E-AD43-9EE0-DD1440AE8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43231"/>
            <a:ext cx="35052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oàng Cung Tokyo Nhật Bản">
            <a:extLst>
              <a:ext uri="{FF2B5EF4-FFF2-40B4-BE49-F238E27FC236}">
                <a16:creationId xmlns:a16="http://schemas.microsoft.com/office/drawing/2014/main" id="{1B53D9A8-3086-0B42-948A-A0C8C5AEC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529" y="3016251"/>
            <a:ext cx="3323493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189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5F3742-4C82-934C-A15A-CE7E36DD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vi-VN" altLang="ko-Kore-VN" dirty="0"/>
              <a:t>Akihabara : </a:t>
            </a:r>
            <a:r>
              <a:rPr lang="ko-KR" altLang="ko-Kore-VN" dirty="0"/>
              <a:t>전자 지구</a:t>
            </a:r>
            <a:r>
              <a:rPr lang="vi-VN" altLang="ko-KR" dirty="0"/>
              <a:t> </a:t>
            </a:r>
            <a:r>
              <a:rPr lang="ko-KR" altLang="en-US" dirty="0"/>
              <a:t>과거</a:t>
            </a:r>
            <a:endParaRPr kumimoji="1" lang="ko-Kore-VN" alt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2C73C63-F3D0-144B-AD0E-7EC4D6F146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491" y="1690688"/>
            <a:ext cx="8546123" cy="425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896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7F3E97-A32D-DC4B-A429-069357797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vi-VN" altLang="ko-Kore-VN" dirty="0"/>
              <a:t>Akiahabara: </a:t>
            </a:r>
            <a:r>
              <a:rPr kumimoji="1" lang="ko-KR" altLang="en-US" dirty="0"/>
              <a:t>     현재 </a:t>
            </a:r>
            <a:endParaRPr kumimoji="1" lang="ko-Kore-VN" altLang="en-US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E36470B0-3108-6844-BC37-E6F36CEB33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39" y="1948153"/>
            <a:ext cx="6928338" cy="43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949F74-2C47-2440-AD09-9E71F142115B}"/>
              </a:ext>
            </a:extLst>
          </p:cNvPr>
          <p:cNvSpPr txBox="1"/>
          <p:nvPr/>
        </p:nvSpPr>
        <p:spPr>
          <a:xfrm>
            <a:off x="164123" y="1948153"/>
            <a:ext cx="4765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2400" dirty="0"/>
              <a:t>오늘날에도 여전히 도쿄에서 전자 제품, 거주자 및 관광객을 위한 기술로 유명한 곳입니다</a:t>
            </a:r>
            <a:r>
              <a:rPr lang="ko-KR" altLang="ko-Kore-VN" dirty="0"/>
              <a:t>.</a:t>
            </a:r>
            <a:endParaRPr kumimoji="1" lang="ko-Kore-VN" altLang="en-US" dirty="0"/>
          </a:p>
        </p:txBody>
      </p:sp>
    </p:spTree>
    <p:extLst>
      <p:ext uri="{BB962C8B-B14F-4D97-AF65-F5344CB8AC3E}">
        <p14:creationId xmlns:p14="http://schemas.microsoft.com/office/powerpoint/2010/main" val="1254790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012C80-DAB1-7644-90E6-CB45BFAF8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ko-Kore-VN" b="1" dirty="0"/>
              <a:t>Akihabara: Tokyo Anime Center </a:t>
            </a:r>
            <a:br>
              <a:rPr lang="vi-VN" altLang="ko-Kore-VN" b="1" dirty="0"/>
            </a:br>
            <a:endParaRPr kumimoji="1" lang="ko-Kore-VN" altLang="en-US" dirty="0"/>
          </a:p>
        </p:txBody>
      </p:sp>
      <p:pic>
        <p:nvPicPr>
          <p:cNvPr id="12290" name="Picture 2" descr="Akihabara anime (ảnh ST)">
            <a:extLst>
              <a:ext uri="{FF2B5EF4-FFF2-40B4-BE49-F238E27FC236}">
                <a16:creationId xmlns:a16="http://schemas.microsoft.com/office/drawing/2014/main" id="{7A80224C-6EFF-D04F-B8D5-086756AF53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262" y="1107526"/>
            <a:ext cx="4845538" cy="341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3B007A-5673-5841-A3DD-30D3B71C99DC}"/>
              </a:ext>
            </a:extLst>
          </p:cNvPr>
          <p:cNvSpPr txBox="1"/>
          <p:nvPr/>
        </p:nvSpPr>
        <p:spPr>
          <a:xfrm>
            <a:off x="1734039" y="1165975"/>
            <a:ext cx="42906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2400" b="1" dirty="0"/>
              <a:t>애니메이션 관련 상품 및 전시를 전문으로 합니다. 확실히 이곳은 애니메이션을 사랑하는 사람들에게 천국이 될 것입니다</a:t>
            </a:r>
            <a:r>
              <a:rPr lang="ko-KR" altLang="ko-Kore-VN" dirty="0"/>
              <a:t>.</a:t>
            </a:r>
            <a:endParaRPr kumimoji="1" lang="ko-Kore-VN" altLang="en-US" dirty="0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1E9C50FA-2FEE-E94A-9466-CCAF73E60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594" y="3943637"/>
            <a:ext cx="4845537" cy="272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977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D1020F-D24A-5946-91A5-F3653D809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vi-VN" altLang="ko-Kore-VN" dirty="0"/>
              <a:t>Akihabara: </a:t>
            </a:r>
            <a:r>
              <a:rPr lang="ko-KR" altLang="ko-Kore-VN" dirty="0" err="1"/>
              <a:t>요도바시</a:t>
            </a:r>
            <a:r>
              <a:rPr lang="ko-KR" altLang="ko-Kore-VN" dirty="0"/>
              <a:t> </a:t>
            </a:r>
            <a:r>
              <a:rPr lang="ko-KR" altLang="ko-Kore-VN" dirty="0" err="1"/>
              <a:t>아키바</a:t>
            </a:r>
            <a:r>
              <a:rPr lang="ko-KR" altLang="ko-Kore-VN" dirty="0"/>
              <a:t>(</a:t>
            </a:r>
            <a:r>
              <a:rPr lang="ko-KR" altLang="ko-Kore-VN" dirty="0" err="1"/>
              <a:t>Yodobashi</a:t>
            </a:r>
            <a:r>
              <a:rPr lang="ko-KR" altLang="ko-Kore-VN" dirty="0"/>
              <a:t> </a:t>
            </a:r>
            <a:r>
              <a:rPr lang="ko-KR" altLang="ko-Kore-VN" dirty="0" err="1"/>
              <a:t>Akiba</a:t>
            </a:r>
            <a:r>
              <a:rPr lang="ko-KR" altLang="ko-Kore-VN" dirty="0"/>
              <a:t>)라는 거대한 식품 사슬 전자 상점</a:t>
            </a:r>
            <a:endParaRPr kumimoji="1" lang="ko-Kore-VN" altLang="en-US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D96AE134-D58E-7E40-8B10-7C364F71F3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184" y="1690688"/>
            <a:ext cx="4064000" cy="239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Trung tâm thương mại Akihabara (ảnh ST)">
            <a:extLst>
              <a:ext uri="{FF2B5EF4-FFF2-40B4-BE49-F238E27FC236}">
                <a16:creationId xmlns:a16="http://schemas.microsoft.com/office/drawing/2014/main" id="{8564B297-A202-394F-9EE0-277E0C086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184" y="3937000"/>
            <a:ext cx="4064000" cy="274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Những khu phố mua đồ điện tử nổi tiếng ở Nhật">
            <a:extLst>
              <a:ext uri="{FF2B5EF4-FFF2-40B4-BE49-F238E27FC236}">
                <a16:creationId xmlns:a16="http://schemas.microsoft.com/office/drawing/2014/main" id="{0D04B009-C7B1-014B-9D9B-3FFA65651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2373924"/>
            <a:ext cx="5300785" cy="423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395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CB6706-87B9-C444-94AA-C13A795FB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VN" dirty="0"/>
              <a:t>Tokyo: </a:t>
            </a:r>
            <a:r>
              <a:rPr lang="ko-KR" altLang="ko-Kore-VN" dirty="0"/>
              <a:t>세계 올림픽</a:t>
            </a:r>
            <a:r>
              <a:rPr lang="ko-KR" altLang="en-US" dirty="0"/>
              <a:t>의 </a:t>
            </a:r>
            <a:r>
              <a:rPr lang="ko-KR" altLang="ko-Kore-VN" dirty="0"/>
              <a:t>어려운 점</a:t>
            </a:r>
            <a:endParaRPr kumimoji="1" lang="ko-Kore-VN" altLang="en-US" dirty="0"/>
          </a:p>
        </p:txBody>
      </p:sp>
      <p:pic>
        <p:nvPicPr>
          <p:cNvPr id="18434" name="Picture 2" descr="Lịch sử 3 lần Thế vận hội bị hủy | baotintuc.vn">
            <a:extLst>
              <a:ext uri="{FF2B5EF4-FFF2-40B4-BE49-F238E27FC236}">
                <a16:creationId xmlns:a16="http://schemas.microsoft.com/office/drawing/2014/main" id="{38C682FB-9F10-864C-9A73-A45756662D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8802"/>
            <a:ext cx="5386754" cy="319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Thể thao Việt Nam - thuận lợi và thách thức tại Olympic Tokyo - Báo Nhân Dân">
            <a:extLst>
              <a:ext uri="{FF2B5EF4-FFF2-40B4-BE49-F238E27FC236}">
                <a16:creationId xmlns:a16="http://schemas.microsoft.com/office/drawing/2014/main" id="{F47A0046-2E8C-FB45-81A7-9C1A2397D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54" y="3089976"/>
            <a:ext cx="5988090" cy="359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919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D99407-2AC7-DA4D-8A18-5141C8ABC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VN" dirty="0"/>
              <a:t>Tokyo: </a:t>
            </a:r>
            <a:r>
              <a:rPr lang="ko-KR" altLang="ko-Kore-VN" dirty="0"/>
              <a:t>세계 올림픽</a:t>
            </a:r>
            <a:endParaRPr kumimoji="1" lang="ko-Kore-VN" altLang="en-US" dirty="0"/>
          </a:p>
        </p:txBody>
      </p:sp>
      <p:pic>
        <p:nvPicPr>
          <p:cNvPr id="17412" name="Picture 4" descr="Giá vé Olympic Tokyo 2020 ở Nhật Bản rẻ nhất 400 nghìn cao nhất 62 triệu  đồng » ở Nhật phải biết, Tin mới">
            <a:extLst>
              <a:ext uri="{FF2B5EF4-FFF2-40B4-BE49-F238E27FC236}">
                <a16:creationId xmlns:a16="http://schemas.microsoft.com/office/drawing/2014/main" id="{D2741FEB-0CFB-7248-9DA4-A8F69FC42C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50" y="365125"/>
            <a:ext cx="5355273" cy="32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ố vấn kinh tế Thủ tướng Nhật Bản: Olympic Tokyo đang mất đi giá trị thương  mại">
            <a:extLst>
              <a:ext uri="{FF2B5EF4-FFF2-40B4-BE49-F238E27FC236}">
                <a16:creationId xmlns:a16="http://schemas.microsoft.com/office/drawing/2014/main" id="{64500252-9CE7-6545-8E29-EEF706CDF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5" y="2690446"/>
            <a:ext cx="6053015" cy="386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19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5F93D8-4045-1E43-B520-904F346E6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ore-VN" dirty="0"/>
              <a:t>제2차 세계대전으로 황폐해진 도쿄</a:t>
            </a:r>
            <a:endParaRPr kumimoji="1" lang="ko-Kore-VN" altLang="en-US" dirty="0"/>
          </a:p>
        </p:txBody>
      </p:sp>
      <p:pic>
        <p:nvPicPr>
          <p:cNvPr id="16386" name="Picture 2" descr="Vẻ đẹp quá khứ của Tokyo từ thế kỷ 12 được thể hiện chân thực qua những bức vẽ và ảnh chụp quý giá - Ảnh 17.">
            <a:extLst>
              <a:ext uri="{FF2B5EF4-FFF2-40B4-BE49-F238E27FC236}">
                <a16:creationId xmlns:a16="http://schemas.microsoft.com/office/drawing/2014/main" id="{48B7951B-F525-7142-B8F3-8D605E978F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06675"/>
            <a:ext cx="4191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Vẻ đẹp quá khứ của Tokyo từ thế kỷ 12 được thể hiện chân thực qua những bức vẽ và ảnh chụp quý giá - Ảnh 18.">
            <a:extLst>
              <a:ext uri="{FF2B5EF4-FFF2-40B4-BE49-F238E27FC236}">
                <a16:creationId xmlns:a16="http://schemas.microsoft.com/office/drawing/2014/main" id="{38958F91-4FFD-C54B-987A-21D3C25F2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820" y="2647948"/>
            <a:ext cx="5245179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11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52786F-EB28-8A4D-988B-F7A7B972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Tokyo:  </a:t>
            </a:r>
            <a:r>
              <a:rPr lang="ko-KR" altLang="ko-Kore-VN" b="1" dirty="0"/>
              <a:t>올림픽을 향해, 미래를 향해</a:t>
            </a:r>
            <a:endParaRPr kumimoji="1" lang="ko-Kore-VN" altLang="en-US" b="1" dirty="0"/>
          </a:p>
        </p:txBody>
      </p:sp>
      <p:pic>
        <p:nvPicPr>
          <p:cNvPr id="19460" name="Picture 4" descr="Olympic Tokyo 2020: Lễ khai mạc rực rỡ, Naomi Osaka thắp đài lửa">
            <a:extLst>
              <a:ext uri="{FF2B5EF4-FFF2-40B4-BE49-F238E27FC236}">
                <a16:creationId xmlns:a16="http://schemas.microsoft.com/office/drawing/2014/main" id="{A4749B7F-70D6-4E42-A1F4-59D75280DE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55" y="1547445"/>
            <a:ext cx="5732584" cy="494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Chính thức: Olympic Tokyo 2021 bị hủy bỏ | Tin tức mới nhất 24h - Đọc Báo  Lao Động online - Laodong.vn">
            <a:extLst>
              <a:ext uri="{FF2B5EF4-FFF2-40B4-BE49-F238E27FC236}">
                <a16:creationId xmlns:a16="http://schemas.microsoft.com/office/drawing/2014/main" id="{A329A40D-D7BE-7343-8728-4CEF96E6A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619" y="1547445"/>
            <a:ext cx="4804996" cy="494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491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F94DBA-0085-EA46-BF7B-24F02A574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246" y="500062"/>
            <a:ext cx="8610600" cy="1325563"/>
          </a:xfrm>
        </p:spPr>
        <p:txBody>
          <a:bodyPr>
            <a:normAutofit/>
          </a:bodyPr>
          <a:lstStyle/>
          <a:p>
            <a:r>
              <a:rPr kumimoji="1" lang="ko-Kore-VN" altLang="en-US" sz="6000" b="1" dirty="0">
                <a:highlight>
                  <a:srgbClr val="008000"/>
                </a:highlight>
              </a:rPr>
              <a:t>일본국가</a:t>
            </a:r>
            <a:r>
              <a:rPr kumimoji="1" lang="ko-KR" altLang="en-US" sz="6000" b="1" dirty="0">
                <a:highlight>
                  <a:srgbClr val="008000"/>
                </a:highlight>
              </a:rPr>
              <a:t>의 과거와 현재 </a:t>
            </a:r>
            <a:endParaRPr kumimoji="1" lang="ko-Kore-VN" altLang="en-US" sz="6000" b="1" dirty="0">
              <a:highlight>
                <a:srgbClr val="008000"/>
              </a:highlight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49F8BBC-8E33-B344-851E-C7FEF91A9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0092" y="2883878"/>
            <a:ext cx="6611816" cy="2148498"/>
          </a:xfrm>
        </p:spPr>
        <p:txBody>
          <a:bodyPr>
            <a:normAutofit/>
          </a:bodyPr>
          <a:lstStyle/>
          <a:p>
            <a:r>
              <a:rPr kumimoji="1" lang="ko-KR" altLang="en-US" dirty="0"/>
              <a:t> </a:t>
            </a:r>
            <a:r>
              <a:rPr kumimoji="1" lang="ko-KR" altLang="en-US" sz="9600" dirty="0" err="1"/>
              <a:t>갑사합나다</a:t>
            </a:r>
            <a:r>
              <a:rPr kumimoji="1" lang="ko-KR" altLang="en-US" sz="6000" dirty="0"/>
              <a:t> </a:t>
            </a:r>
            <a:endParaRPr kumimoji="1" lang="ko-Kore-VN" altLang="en-US" dirty="0"/>
          </a:p>
        </p:txBody>
      </p:sp>
    </p:spTree>
    <p:extLst>
      <p:ext uri="{BB962C8B-B14F-4D97-AF65-F5344CB8AC3E}">
        <p14:creationId xmlns:p14="http://schemas.microsoft.com/office/powerpoint/2010/main" val="220492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173541-5DA2-FD49-9019-AFA630216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vi-VN" altLang="ko-Kore-VN" dirty="0"/>
              <a:t>Tokyo 1905</a:t>
            </a:r>
            <a:r>
              <a:rPr kumimoji="1" lang="ko-KR" altLang="en-US" dirty="0"/>
              <a:t>년</a:t>
            </a:r>
            <a:endParaRPr kumimoji="1" lang="ko-Kore-VN" altLang="en-US" dirty="0"/>
          </a:p>
        </p:txBody>
      </p:sp>
      <p:pic>
        <p:nvPicPr>
          <p:cNvPr id="14338" name="Picture 2" descr="Vẻ đẹp quá khứ của Tokyo từ thế kỷ 12 được thể hiện chân thực qua những bức vẽ và ảnh chụp quý giá - Ảnh 11.">
            <a:extLst>
              <a:ext uri="{FF2B5EF4-FFF2-40B4-BE49-F238E27FC236}">
                <a16:creationId xmlns:a16="http://schemas.microsoft.com/office/drawing/2014/main" id="{DAFCCE8B-FFD9-F142-9C46-76B28418E8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893" y="365125"/>
            <a:ext cx="5305122" cy="36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Vẻ đẹp quá khứ của Tokyo từ thế kỷ 12 được thể hiện chân thực qua những bức vẽ và ảnh chụp quý giá - Ảnh 12.">
            <a:extLst>
              <a:ext uri="{FF2B5EF4-FFF2-40B4-BE49-F238E27FC236}">
                <a16:creationId xmlns:a16="http://schemas.microsoft.com/office/drawing/2014/main" id="{1789F3BC-3702-C64E-9440-4DDC5A8A2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5" y="2858477"/>
            <a:ext cx="5592553" cy="399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005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9946DA-CA0B-9A49-8B81-24AE49C21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2" y="654050"/>
            <a:ext cx="4289331" cy="11461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kumimoji="1" lang="ko-KR" altLang="en-US" dirty="0"/>
              <a:t> </a:t>
            </a:r>
            <a:r>
              <a:rPr kumimoji="1" lang="ko-Kore-VN" altLang="en-US" dirty="0"/>
              <a:t>과거</a:t>
            </a:r>
            <a:r>
              <a:rPr kumimoji="1" lang="ko-KR" altLang="en-US" dirty="0"/>
              <a:t>와 현재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en-US" altLang="ko-KR" dirty="0"/>
              <a:t>100</a:t>
            </a:r>
            <a:r>
              <a:rPr kumimoji="1" lang="ko-KR" altLang="en-US" dirty="0"/>
              <a:t>년 동안 </a:t>
            </a:r>
            <a:r>
              <a:rPr kumimoji="1" lang="ko-KR" altLang="en-US" dirty="0" err="1"/>
              <a:t>도코는</a:t>
            </a:r>
            <a:r>
              <a:rPr kumimoji="1" lang="ko-KR" altLang="en-US" dirty="0"/>
              <a:t> 어떻게 바뀌었나</a:t>
            </a:r>
            <a:endParaRPr kumimoji="1" lang="ko-Kore-VN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4C42586-4E31-B74D-8C65-6246C8F28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150" y="787400"/>
            <a:ext cx="4445000" cy="2641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87F262-34D3-DD4E-8419-128B717E4ECD}"/>
              </a:ext>
            </a:extLst>
          </p:cNvPr>
          <p:cNvSpPr txBox="1"/>
          <p:nvPr/>
        </p:nvSpPr>
        <p:spPr>
          <a:xfrm>
            <a:off x="766762" y="2108200"/>
            <a:ext cx="1940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ko-Kore-VN" sz="2800" dirty="0"/>
              <a:t>Ikebukuro </a:t>
            </a:r>
            <a:endParaRPr kumimoji="1" lang="ko-Kore-VN" altLang="en-US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0EF92C-6263-1D4A-9FF0-7B4CB41AF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3429000"/>
            <a:ext cx="4445000" cy="290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D2BAD7-84DE-5140-997C-7383CE356524}"/>
              </a:ext>
            </a:extLst>
          </p:cNvPr>
          <p:cNvSpPr txBox="1"/>
          <p:nvPr/>
        </p:nvSpPr>
        <p:spPr>
          <a:xfrm>
            <a:off x="3693459" y="2129257"/>
            <a:ext cx="1362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VN" altLang="en-US" sz="2400" dirty="0"/>
              <a:t>과거</a:t>
            </a:r>
            <a:r>
              <a:rPr kumimoji="1" lang="ko-KR" altLang="en-US" dirty="0"/>
              <a:t> </a:t>
            </a:r>
            <a:endParaRPr kumimoji="1" lang="ko-Kore-V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97B83-CC41-1E4B-9909-DFC7EAAE7E83}"/>
              </a:ext>
            </a:extLst>
          </p:cNvPr>
          <p:cNvSpPr txBox="1"/>
          <p:nvPr/>
        </p:nvSpPr>
        <p:spPr>
          <a:xfrm>
            <a:off x="3693459" y="4787291"/>
            <a:ext cx="1362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VN" altLang="en-US" sz="2400" dirty="0"/>
              <a:t>현재</a:t>
            </a:r>
          </a:p>
        </p:txBody>
      </p:sp>
    </p:spTree>
    <p:extLst>
      <p:ext uri="{BB962C8B-B14F-4D97-AF65-F5344CB8AC3E}">
        <p14:creationId xmlns:p14="http://schemas.microsoft.com/office/powerpoint/2010/main" val="207532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5716357E-7BAC-A243-868E-DFE714544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0" y="92883"/>
            <a:ext cx="5468470" cy="1325563"/>
          </a:xfrm>
        </p:spPr>
        <p:txBody>
          <a:bodyPr/>
          <a:lstStyle/>
          <a:p>
            <a:r>
              <a:rPr lang="ko-Kore-VN" altLang="en-US" dirty="0"/>
              <a:t>日本品川駅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632C3A7-ECEF-4843-B46D-EA5DB60AC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0" y="2318582"/>
            <a:ext cx="5686238" cy="309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F4700DA-DC9A-8C49-BC45-43318E8F6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447" y="2335838"/>
            <a:ext cx="5307106" cy="302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72B4D3-DE68-CA4D-9B22-2F59850EE0EE}"/>
              </a:ext>
            </a:extLst>
          </p:cNvPr>
          <p:cNvSpPr txBox="1"/>
          <p:nvPr/>
        </p:nvSpPr>
        <p:spPr>
          <a:xfrm>
            <a:off x="2268444" y="5813382"/>
            <a:ext cx="11102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ko-Kore-VN" sz="2800" dirty="0"/>
              <a:t>도쿄 전역의 지하철 시스템의 마법 같은 현대적 발전</a:t>
            </a:r>
            <a:endParaRPr kumimoji="1" lang="ko-Kore-VN" alt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CF700-0ABF-4844-ADA4-54FAFEBA9A83}"/>
              </a:ext>
            </a:extLst>
          </p:cNvPr>
          <p:cNvSpPr txBox="1"/>
          <p:nvPr/>
        </p:nvSpPr>
        <p:spPr>
          <a:xfrm>
            <a:off x="2976282" y="1400685"/>
            <a:ext cx="187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400" b="1" dirty="0"/>
              <a:t>과거</a:t>
            </a:r>
            <a:endParaRPr kumimoji="1" lang="ko-Kore-VN" alt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AAAE9-54C4-6148-B290-EB5CF987DA08}"/>
              </a:ext>
            </a:extLst>
          </p:cNvPr>
          <p:cNvSpPr txBox="1"/>
          <p:nvPr/>
        </p:nvSpPr>
        <p:spPr>
          <a:xfrm>
            <a:off x="8444752" y="1387024"/>
            <a:ext cx="2801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VN" altLang="en-US" sz="2800" b="1" dirty="0"/>
              <a:t>현재</a:t>
            </a:r>
          </a:p>
        </p:txBody>
      </p:sp>
    </p:spTree>
    <p:extLst>
      <p:ext uri="{BB962C8B-B14F-4D97-AF65-F5344CB8AC3E}">
        <p14:creationId xmlns:p14="http://schemas.microsoft.com/office/powerpoint/2010/main" val="122946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63D248-9AB7-C04F-92CD-30E26DC91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89" y="60864"/>
            <a:ext cx="4791635" cy="1325563"/>
          </a:xfrm>
        </p:spPr>
        <p:txBody>
          <a:bodyPr/>
          <a:lstStyle/>
          <a:p>
            <a:r>
              <a:rPr kumimoji="1" lang="en-US" altLang="ko-Kore-VN" dirty="0"/>
              <a:t>Tokyo</a:t>
            </a:r>
            <a:r>
              <a:rPr kumimoji="1" lang="ja-JP" altLang="en-US"/>
              <a:t>　</a:t>
            </a:r>
            <a:r>
              <a:rPr kumimoji="1" lang="ko-Kore-VN" altLang="en-US" dirty="0"/>
              <a:t>えき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792DCC-07EA-5043-A879-A9BED11B3185}"/>
              </a:ext>
            </a:extLst>
          </p:cNvPr>
          <p:cNvSpPr txBox="1"/>
          <p:nvPr/>
        </p:nvSpPr>
        <p:spPr>
          <a:xfrm>
            <a:off x="1452282" y="1690688"/>
            <a:ext cx="3621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2400" b="1" dirty="0"/>
              <a:t>고대의 아름다움</a:t>
            </a:r>
            <a:endParaRPr kumimoji="1" lang="ko-Kore-VN" altLang="en-US" sz="2400" b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360EADF-75EB-384E-AD6E-76DA7443B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45" y="2456615"/>
            <a:ext cx="5405580" cy="389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699BD3F-D92E-784D-B151-54FD68268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51" y="2456614"/>
            <a:ext cx="4369673" cy="389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CD32A5-8C57-864D-B040-10E1F743CD16}"/>
              </a:ext>
            </a:extLst>
          </p:cNvPr>
          <p:cNvSpPr txBox="1"/>
          <p:nvPr/>
        </p:nvSpPr>
        <p:spPr>
          <a:xfrm>
            <a:off x="6498790" y="1690687"/>
            <a:ext cx="4791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ko-Kore-VN" sz="2400" b="1" dirty="0"/>
              <a:t>고대 건축과 현대 건축의 조화</a:t>
            </a:r>
            <a:endParaRPr kumimoji="1" lang="ko-Kore-V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00944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65D5B7-FE0A-1F48-B59F-C7DE44675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VN" b="1" dirty="0">
                <a:latin typeface="+mn-lt"/>
              </a:rPr>
              <a:t>Tokyo station: 1914</a:t>
            </a:r>
            <a:r>
              <a:rPr kumimoji="1" lang="ko-KR" altLang="en-US" b="1" dirty="0">
                <a:latin typeface="+mn-lt"/>
              </a:rPr>
              <a:t>년</a:t>
            </a:r>
            <a:endParaRPr kumimoji="1" lang="ko-Kore-VN" altLang="en-US" b="1" dirty="0">
              <a:latin typeface="+mn-lt"/>
            </a:endParaRPr>
          </a:p>
        </p:txBody>
      </p:sp>
      <p:pic>
        <p:nvPicPr>
          <p:cNvPr id="15362" name="Picture 2" descr="Vẻ đẹp quá khứ của Tokyo từ thế kỷ 12 được thể hiện chân thực qua những bức vẽ và ảnh chụp quý giá - Ảnh 15.">
            <a:extLst>
              <a:ext uri="{FF2B5EF4-FFF2-40B4-BE49-F238E27FC236}">
                <a16:creationId xmlns:a16="http://schemas.microsoft.com/office/drawing/2014/main" id="{C5C7EE36-DC4F-0A44-BD62-FB2435B99D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905793"/>
            <a:ext cx="6673362" cy="47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64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AD8E21-613E-7F4B-8BD0-7E004D848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ore-VN" b="1" dirty="0" err="1"/>
              <a:t>시부야</a:t>
            </a:r>
            <a:r>
              <a:rPr lang="ko-KR" altLang="ko-Kore-VN" b="1" dirty="0"/>
              <a:t> 동네</a:t>
            </a:r>
            <a:endParaRPr kumimoji="1" lang="ko-Kore-VN" altLang="en-US" b="1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D797BA9-0F53-C943-A5B6-AA594573CE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07" y="2017111"/>
            <a:ext cx="5267078" cy="393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F76C64-21CE-114D-9F31-29E30C33E41A}"/>
              </a:ext>
            </a:extLst>
          </p:cNvPr>
          <p:cNvSpPr txBox="1"/>
          <p:nvPr/>
        </p:nvSpPr>
        <p:spPr>
          <a:xfrm>
            <a:off x="1057835" y="2330823"/>
            <a:ext cx="3388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3600" dirty="0"/>
              <a:t>과거에는 아주 일찍부터 번화한 개발이 이루어졌습니다.</a:t>
            </a:r>
            <a:endParaRPr kumimoji="1" lang="ko-Kore-V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67756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275821-FA7C-464B-8C64-DBDC5DA81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ore-VN" dirty="0"/>
              <a:t>특히</a:t>
            </a:r>
            <a:r>
              <a:rPr lang="vi-VN" altLang="ko-KR" dirty="0"/>
              <a:t>:  </a:t>
            </a:r>
            <a:r>
              <a:rPr lang="vi-VN" altLang="ko-KR" b="1" dirty="0"/>
              <a:t>shybuya </a:t>
            </a:r>
            <a:r>
              <a:rPr lang="ko-KR" altLang="ko-Kore-VN" b="1" dirty="0"/>
              <a:t>세계에서 가장 바쁜 교차로</a:t>
            </a:r>
            <a:endParaRPr kumimoji="1" lang="ko-Kore-VN" altLang="en-US" b="1" dirty="0"/>
          </a:p>
        </p:txBody>
      </p:sp>
      <p:pic>
        <p:nvPicPr>
          <p:cNvPr id="5122" name="Picture 2" descr="Ngã tư Shibuya nổi tiếng thế giới">
            <a:extLst>
              <a:ext uri="{FF2B5EF4-FFF2-40B4-BE49-F238E27FC236}">
                <a16:creationId xmlns:a16="http://schemas.microsoft.com/office/drawing/2014/main" id="{23FEB714-4986-6847-8E3E-DCDB5F2A28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64" y="3155576"/>
            <a:ext cx="5553636" cy="370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2FFD06-192A-2148-89A2-889E96B5B89B}"/>
              </a:ext>
            </a:extLst>
          </p:cNvPr>
          <p:cNvSpPr txBox="1"/>
          <p:nvPr/>
        </p:nvSpPr>
        <p:spPr>
          <a:xfrm>
            <a:off x="2216523" y="2007633"/>
            <a:ext cx="2205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2400" b="1" dirty="0"/>
              <a:t>신호등 1회: 약 2500명 통과</a:t>
            </a:r>
            <a:endParaRPr kumimoji="1" lang="ko-Kore-VN" altLang="en-US" sz="2400" b="1" dirty="0"/>
          </a:p>
        </p:txBody>
      </p:sp>
      <p:pic>
        <p:nvPicPr>
          <p:cNvPr id="5124" name="Picture 4" descr="Thủ đô thời trang của Tokyo">
            <a:extLst>
              <a:ext uri="{FF2B5EF4-FFF2-40B4-BE49-F238E27FC236}">
                <a16:creationId xmlns:a16="http://schemas.microsoft.com/office/drawing/2014/main" id="{83CD49AB-66F8-F24D-9B69-0E407422A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193" y="3155576"/>
            <a:ext cx="5569920" cy="370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101EB2-CDAB-2241-8FD3-9F423ECF7B13}"/>
              </a:ext>
            </a:extLst>
          </p:cNvPr>
          <p:cNvSpPr txBox="1"/>
          <p:nvPr/>
        </p:nvSpPr>
        <p:spPr>
          <a:xfrm>
            <a:off x="7770162" y="2007633"/>
            <a:ext cx="3130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ko-KR" sz="2400" b="1" dirty="0"/>
              <a:t>Shybuya </a:t>
            </a:r>
            <a:r>
              <a:rPr lang="ko-KR" altLang="ko-Kore-VN" sz="2400" b="1" dirty="0"/>
              <a:t>도쿄의 패션 수도</a:t>
            </a:r>
            <a:endParaRPr kumimoji="1" lang="ko-Kore-V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3256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202</Words>
  <Application>Microsoft Macintosh PowerPoint</Application>
  <PresentationFormat>와이드스크린</PresentationFormat>
  <Paragraphs>45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테마</vt:lpstr>
      <vt:lpstr>PowerPoint 프레젠테이션</vt:lpstr>
      <vt:lpstr>제2차 세계대전으로 황폐해진 도쿄</vt:lpstr>
      <vt:lpstr>Tokyo 1905년</vt:lpstr>
      <vt:lpstr>PowerPoint 프레젠테이션</vt:lpstr>
      <vt:lpstr>日本品川駅</vt:lpstr>
      <vt:lpstr>Tokyo　えき</vt:lpstr>
      <vt:lpstr>Tokyo station: 1914년</vt:lpstr>
      <vt:lpstr>시부야 동네</vt:lpstr>
      <vt:lpstr>특히:  shybuya 세계에서 가장 바쁜 교차로</vt:lpstr>
      <vt:lpstr>Tokyo skytree: 도시의 상징</vt:lpstr>
      <vt:lpstr>Tokyo skytree </vt:lpstr>
      <vt:lpstr>Tokyo sky tree:  </vt:lpstr>
      <vt:lpstr>도쿄: 고대 왕족의 아름다움</vt:lpstr>
      <vt:lpstr>Akihabara : 전자 지구 과거</vt:lpstr>
      <vt:lpstr>Akiahabara:      현재 </vt:lpstr>
      <vt:lpstr>Akihabara: Tokyo Anime Center  </vt:lpstr>
      <vt:lpstr>Akihabara: 요도바시 아키바(Yodobashi Akiba)라는 거대한 식품 사슬 전자 상점</vt:lpstr>
      <vt:lpstr>Tokyo: 세계 올림픽의 어려운 점</vt:lpstr>
      <vt:lpstr>Tokyo: 세계 올림픽</vt:lpstr>
      <vt:lpstr>Tokyo:  올림픽을 향해, 미래를 향해</vt:lpstr>
      <vt:lpstr>일본국가의 과거와 현재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Office User</dc:creator>
  <cp:lastModifiedBy>Microsoft Office User</cp:lastModifiedBy>
  <cp:revision>3</cp:revision>
  <dcterms:created xsi:type="dcterms:W3CDTF">2021-10-07T01:41:27Z</dcterms:created>
  <dcterms:modified xsi:type="dcterms:W3CDTF">2021-10-07T16:38:34Z</dcterms:modified>
</cp:coreProperties>
</file>