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85" r:id="rId3"/>
    <p:sldId id="307" r:id="rId4"/>
    <p:sldId id="306" r:id="rId5"/>
    <p:sldId id="28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161AD-23CF-430C-8E2F-3D04A4FBC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393333-A7C4-47B0-9B70-8D2A736D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858F68-1760-4E92-9A5F-28DAA21D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7ED84B-B168-4D98-AE74-62BD8480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19C7C4-96B2-4878-B2B7-1B4B58A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0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B0812-3509-4C84-8406-EF68375B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1F7FF0-74D8-406F-85EA-5C9730660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993D1E-7E59-4861-8FD1-58B19234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BAF11C-CFC7-407A-823F-B308F8B3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5536D-1EE7-4903-9D2C-223A9A2A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97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8A194FC-121E-48F1-91DA-85B20B9FB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A5F365-271C-42FC-8907-BAE32C743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57A850-A27A-4BDB-B057-12AE17A7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3FEF20-3A1A-47FF-9EB9-96A687BB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FC935D-5C4D-41B9-9FC1-32622340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3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04E4B5-0F79-4E87-ABC3-088BDAE7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9ACB9-7CBD-485F-83C9-15B1D7A48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40EB0A-E5D3-410A-82E9-2BEDADFE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60865-908F-4027-B714-57D3168F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098053-39A6-4E7B-A2BC-D14E07B2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2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ADB17-EAF3-4768-B7B8-55C4989D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733DF0-7038-400B-BA20-8BE85884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DFA3F5-0DD3-4701-94C5-383272E0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2112E-28B4-4133-B785-1A102579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EA6E32-5F9B-4F8A-9C64-4FDD7B38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42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EB3AEC-7A71-4D99-820D-C91E4A9D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6A4650-8260-4650-97B3-02696BAB5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156DAB-31B4-4533-856E-178F51165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0904C9-8DCA-43D5-8DFC-DBB7FA6B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06F304-360F-40DA-9E7E-66D104CC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F8A6E2-D9F4-498A-BAF0-5F12D99F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45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9D08C-B63A-4907-AABE-22394476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910FB4-FC3C-4908-93A2-B025C818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183D27-0A1B-47A8-B52C-E7183336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454A02-49D9-4A3D-8B2A-A93018B63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6485AEE-227A-41AC-BA31-C5BA25C5F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F3316B-803E-4420-8FC1-7E1F8733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120C99-8707-4CFC-9E0A-1237E6D6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92F233-E76F-435B-A2CF-843CB3B3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09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0C85A9-627A-4DD3-9DC2-8D82146C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D796EC-1B97-4AD4-B5DC-B64BF0D7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39BB23D-A2B1-45FC-B613-96602AA5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7A309B-88AA-4585-977F-6DC626E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973AE18-E1F0-4A2E-8300-1FD4EC05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711790-DEDC-4AAA-AED7-F5426C7A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23CF63-63C0-40A1-8024-955D12EC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5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7BF73-DA9C-40D6-B66C-CF5A5A47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B5303C-21AF-40A2-8815-3668B11A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102B63-A6F0-4210-9755-F78F1F3F3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D67AE0-3CF3-4B96-A31A-241F4372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75C0DB-4128-4F5E-A7EF-53F2F949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AD2810-E42C-4E97-9B5F-35DD0214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17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97AD7-F461-4CE1-9C4C-BAD14193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CBC02-5D1D-4151-988A-E31363F63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ABC30A-575B-40E5-9C20-5D2F01C8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EDF2AE-3F9B-4856-84A8-F9BD81E5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3491C6-08AE-4D0C-8158-D13DCA37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34AED2-6EA7-4CBB-98D5-7BFF5555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8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74CC73F-CCBB-47E6-BEAC-1ADF495E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82F83F-A5A1-4F60-97EE-F8A87C42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B2FA3B-ECD5-4A9F-9BF8-670240122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DD60-D085-48DD-A28D-40CD951DA444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71F360-CCA1-4FB8-9F0D-52B89D7A5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AEF6F-00E5-41F2-8184-6C22C7A46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2003-1322-4BB2-809C-CAD1C94C1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2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hyperlink" Target="https://www.youtube.com/watch?v=hnYyaArFF44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1loABxF5oQ" TargetMode="External"/><Relationship Id="rId5" Type="http://schemas.openxmlformats.org/officeDocument/2006/relationships/hyperlink" Target="https://www.youtube.com/watch?v=BmDT1eq23l4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www.youtube.com/watch?v=O3iauQ-qbf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uCXPE2w6HIQ" TargetMode="External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1gCMi1ipEE" TargetMode="External"/><Relationship Id="rId5" Type="http://schemas.openxmlformats.org/officeDocument/2006/relationships/hyperlink" Target="https://www.youtube.com/watch?v=KbNigFwSpGI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youtube.com/watch?v=uHLbDntcE1I" TargetMode="Externa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VRGpok4QDU&amp;list=PLYcBCM8A_JWSE92_kTSK9C0qJKeYnEXvR&amp;index=2" TargetMode="External"/><Relationship Id="rId5" Type="http://schemas.openxmlformats.org/officeDocument/2006/relationships/hyperlink" Target="https://www.youtube.com/watch?v=gbHcJ9iPBbU" TargetMode="External"/><Relationship Id="rId4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ak4fWals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B1381-BC56-4294-9FB0-DCCBDF39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44C3D-55E8-45BC-87CF-7FD1520AC9BA}"/>
              </a:ext>
            </a:extLst>
          </p:cNvPr>
          <p:cNvSpPr txBox="1"/>
          <p:nvPr/>
        </p:nvSpPr>
        <p:spPr>
          <a:xfrm>
            <a:off x="1186002" y="1690688"/>
            <a:ext cx="10384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슈퍼마리오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닌텐도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대표 비디오 게임인 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시리즈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핵심이 되는 본가 시리즈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미야모토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시게루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슈퍼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마리오브라더스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부터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슈퍼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Wii 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갤럭시 어드벤처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프로듀서를 맡았고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현재는 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뉴 슈퍼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마리오브라더스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시작으로 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테즈카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타카시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2D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마리오의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프로듀서를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슈퍼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Wii 2: 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갤럭시 어드벤처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투게더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시작으로 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코이즈미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요시아키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마리오의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프로듀서를 맡고 있으면서 슈퍼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시리즈를 이끌어가고 있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습니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게임이 파생되어 여러가지 게임이 탄생하기도 하였습니다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269749E9-F7A7-4914-8466-815C9F1D1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2" y="396921"/>
            <a:ext cx="3552128" cy="2954186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76329219-E34E-4B5C-8287-785F8BC17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0" y="3676659"/>
            <a:ext cx="3486720" cy="29813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D36DB8-D188-4941-A318-0C715E4A3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29" y="2094554"/>
            <a:ext cx="3552128" cy="29223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9199C4-C59E-4EBD-AD88-492354B64F96}"/>
              </a:ext>
            </a:extLst>
          </p:cNvPr>
          <p:cNvSpPr txBox="1"/>
          <p:nvPr/>
        </p:nvSpPr>
        <p:spPr>
          <a:xfrm>
            <a:off x="4672722" y="1367522"/>
            <a:ext cx="577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제일 초창기의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슈퍼마리오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5"/>
              </a:rPr>
              <a:t>https://www.youtube.com/watch?v=BmDT1eq23l4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37C9A9AC-9ADE-481E-A45C-A8B87B83420D}"/>
              </a:ext>
            </a:extLst>
          </p:cNvPr>
          <p:cNvSpPr txBox="1"/>
          <p:nvPr/>
        </p:nvSpPr>
        <p:spPr>
          <a:xfrm>
            <a:off x="974603" y="3059737"/>
            <a:ext cx="78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초창기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리메이크 작 현재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마리오를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더 많이 알리게 된 작품 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https://www.youtube.com/watch?v=m1loABxF5oQ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406FDD-7B28-4A67-AD7E-7BF7BF0F1C46}"/>
              </a:ext>
            </a:extLst>
          </p:cNvPr>
          <p:cNvSpPr txBox="1"/>
          <p:nvPr/>
        </p:nvSpPr>
        <p:spPr>
          <a:xfrm>
            <a:off x="4535562" y="4693779"/>
            <a:ext cx="613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마리오에서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파생된 게임인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카트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https://www.youtube.com/watch?v=hnYyaArFF44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4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B1381-BC56-4294-9FB0-DCCBDF39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87A8F-2276-4820-93F2-5E1C14D4B7C0}"/>
              </a:ext>
            </a:extLst>
          </p:cNvPr>
          <p:cNvSpPr txBox="1"/>
          <p:nvPr/>
        </p:nvSpPr>
        <p:spPr>
          <a:xfrm>
            <a:off x="1342238" y="1599334"/>
            <a:ext cx="10259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포켓몬스터</a:t>
            </a:r>
            <a:endParaRPr lang="en-US" altLang="ko-KR" sz="3000" b="1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 세계 </a:t>
            </a:r>
            <a:r>
              <a:rPr lang="ko-KR" altLang="en-US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미디어 믹스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</a:t>
            </a:r>
            <a:r>
              <a:rPr lang="ko-KR" altLang="en-US" b="1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총매출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</a:t>
            </a:r>
            <a:r>
              <a:rPr lang="en-US" altLang="ko-KR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약 </a:t>
            </a:r>
            <a:r>
              <a:rPr lang="en-US" altLang="ko-KR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1020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 달러</a:t>
            </a:r>
            <a:r>
              <a:rPr lang="en-US" altLang="ko-KR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전 세계적 문화적 현상이라고 불릴 만큼의 최고의 콘텐츠입니다</a:t>
            </a:r>
            <a:r>
              <a:rPr lang="en-US" altLang="ko-KR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포켓몬스터 시리즈의 전체 판매량은 약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6,800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만장으로 판매량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위인 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시리즈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이어 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위에 해당하며 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 세계의 모든 </a:t>
            </a:r>
            <a:r>
              <a:rPr lang="en-US" altLang="ko-KR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RPG </a:t>
            </a:r>
            <a:r>
              <a:rPr lang="ko-KR" altLang="en-US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시리즈 중 가장 많이 팔린 시리즈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이기도 합니다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원작자는  타지리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사토시이며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여러가지의 버전이 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586D5A-FCC7-4086-B6B7-53C11EE72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6" y="365125"/>
            <a:ext cx="3204927" cy="3248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673AD-87ED-461F-95F5-386E7389280D}"/>
              </a:ext>
            </a:extLst>
          </p:cNvPr>
          <p:cNvSpPr txBox="1"/>
          <p:nvPr/>
        </p:nvSpPr>
        <p:spPr>
          <a:xfrm>
            <a:off x="4298991" y="1336861"/>
            <a:ext cx="455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역대 포켓몬 게임 시리즈이며 현재진행형으로 꾸준히 신작들이 나오고 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6372713-6328-499D-831B-4F86ED26DF01}"/>
              </a:ext>
            </a:extLst>
          </p:cNvPr>
          <p:cNvGrpSpPr/>
          <p:nvPr/>
        </p:nvGrpSpPr>
        <p:grpSpPr>
          <a:xfrm>
            <a:off x="590026" y="365125"/>
            <a:ext cx="3204927" cy="5745964"/>
            <a:chOff x="590026" y="365125"/>
            <a:chExt cx="3204927" cy="574596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9EF6007-BB0E-46C3-82A2-EFD5A37B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26" y="365125"/>
              <a:ext cx="3204927" cy="3231549"/>
            </a:xfrm>
            <a:prstGeom prst="rect">
              <a:avLst/>
            </a:prstGeom>
          </p:spPr>
        </p:pic>
        <p:pic>
          <p:nvPicPr>
            <p:cNvPr id="11" name="그림 10" descr="텍스트이(가) 표시된 사진&#10;&#10;자동 생성된 설명">
              <a:extLst>
                <a:ext uri="{FF2B5EF4-FFF2-40B4-BE49-F238E27FC236}">
                  <a16:creationId xmlns:a16="http://schemas.microsoft.com/office/drawing/2014/main" id="{39147DE7-4431-427A-B83D-89FBE78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26" y="3613393"/>
              <a:ext cx="3204927" cy="249769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57570C-75EB-47FB-A165-A97B12918C6E}"/>
              </a:ext>
            </a:extLst>
          </p:cNvPr>
          <p:cNvSpPr txBox="1"/>
          <p:nvPr/>
        </p:nvSpPr>
        <p:spPr>
          <a:xfrm>
            <a:off x="4074060" y="1968665"/>
            <a:ext cx="5151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다이아몬드 펄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기라티나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시리즈는 이들 중 가장 역작으로 불리는 작품입니다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en-US" altLang="ko-KR" dirty="0">
                <a:hlinkClick r:id="rId5"/>
              </a:rPr>
              <a:t>https://www.youtube.com/watch?v=uCXPE2w6HIQ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99D7852-740E-44F0-AD9C-CB12DDDFE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0594"/>
            <a:ext cx="3837369" cy="41091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463BDD-4BE6-462D-9738-B3391DA410C2}"/>
              </a:ext>
            </a:extLst>
          </p:cNvPr>
          <p:cNvSpPr txBox="1"/>
          <p:nvPr/>
        </p:nvSpPr>
        <p:spPr>
          <a:xfrm>
            <a:off x="4675569" y="3354638"/>
            <a:ext cx="702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또한 최근 리메이크 작으로 다시 출시되어 관심을 얻고 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https://www.youtube.com/watch?v=O3iauQ-qbfQ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825C3-4FFB-4FA7-A308-F7988545C119}"/>
              </a:ext>
            </a:extLst>
          </p:cNvPr>
          <p:cNvSpPr txBox="1"/>
          <p:nvPr/>
        </p:nvSpPr>
        <p:spPr>
          <a:xfrm>
            <a:off x="3032911" y="2954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46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xit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  <p:bldP spid="13" grpId="0"/>
      <p:bldP spid="13" grpId="1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B1381-BC56-4294-9FB0-DCCBDF39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D78E7-AAA5-460C-9D4B-51E28EC72AEE}"/>
              </a:ext>
            </a:extLst>
          </p:cNvPr>
          <p:cNvSpPr txBox="1"/>
          <p:nvPr/>
        </p:nvSpPr>
        <p:spPr>
          <a:xfrm>
            <a:off x="1186003" y="1690688"/>
            <a:ext cx="99776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遊☆戯☆王</a:t>
            </a:r>
            <a:endParaRPr lang="en-US" altLang="ko-KR" sz="3000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위의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애니매이션에서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설명을 했으니 생략하겠습니다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기네스북에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오른만큼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실제 카드 플레이도 활발하게 진행되고 있습니다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유기오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프로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듀얼링크스등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여러 온라인게임 및 실제로 카드를 구매하여 오프라인 대회 또한 즐길  수 있고 세계대회까지 있는 규모가 큰 게임 입니다</a:t>
            </a:r>
            <a:r>
              <a:rPr lang="en-US" altLang="ko-KR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A7561ED-B93E-406C-8B67-3C2DCEFBC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8126" y="3560804"/>
            <a:ext cx="2409762" cy="321301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BBD0D95-38D6-4CC0-ACFD-87A908FE4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83" y="2138683"/>
            <a:ext cx="3213017" cy="24279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BED3DC9-BDD4-4846-A175-5AF22BA18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9" y="365125"/>
            <a:ext cx="3213017" cy="24279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BF2096-097A-482A-8B4A-7200DC2F9866}"/>
              </a:ext>
            </a:extLst>
          </p:cNvPr>
          <p:cNvSpPr txBox="1"/>
          <p:nvPr/>
        </p:nvSpPr>
        <p:spPr>
          <a:xfrm>
            <a:off x="4490413" y="1103035"/>
            <a:ext cx="586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온라인 게임인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유기오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프로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5"/>
              </a:rPr>
              <a:t>https://www.youtube.com/watch?v=KbNigFwSpGI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4C1F6-64FF-4949-85BF-8818798BB68A}"/>
              </a:ext>
            </a:extLst>
          </p:cNvPr>
          <p:cNvSpPr txBox="1"/>
          <p:nvPr/>
        </p:nvSpPr>
        <p:spPr>
          <a:xfrm>
            <a:off x="2507809" y="2987953"/>
            <a:ext cx="594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온라인 게임인 듀얼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링크스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https://www.youtube.com/watch?v=s1gCMi1ipEE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9D45E-0C13-4D4E-8162-9FBE52DA20A3}"/>
              </a:ext>
            </a:extLst>
          </p:cNvPr>
          <p:cNvSpPr txBox="1"/>
          <p:nvPr/>
        </p:nvSpPr>
        <p:spPr>
          <a:xfrm>
            <a:off x="4617267" y="4687297"/>
            <a:ext cx="602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실제로 제가 즐겨하는 카드들의 사진들을 찍은 것입니다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어떻게 보면 유치하다고 생각할 수도 있지만 생각할 점들이 많은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전략게임입니다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3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B1381-BC56-4294-9FB0-DCCBDF39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132F7-02B5-4E66-8F25-1C74EFF74789}"/>
              </a:ext>
            </a:extLst>
          </p:cNvPr>
          <p:cNvSpPr txBox="1"/>
          <p:nvPr/>
        </p:nvSpPr>
        <p:spPr>
          <a:xfrm>
            <a:off x="1696016" y="1765426"/>
            <a:ext cx="8799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鉄拳</a:t>
            </a:r>
            <a:r>
              <a:rPr lang="en-US" altLang="ko-KR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/TEKKEN</a:t>
            </a:r>
          </a:p>
          <a:p>
            <a:r>
              <a:rPr lang="ko-KR" altLang="en-US" b="0" i="0" dirty="0">
                <a:effectLst/>
                <a:latin typeface="Open Sans" panose="020B0606030504020204" pitchFamily="34" charset="0"/>
              </a:rPr>
              <a:t>철권시리즈는 일본의 </a:t>
            </a:r>
            <a:r>
              <a:rPr lang="ko-KR" altLang="en-US" b="0" i="0" u="none" strike="noStrike" dirty="0" err="1">
                <a:effectLst/>
                <a:latin typeface="Open Sans" panose="020B0606030504020204" pitchFamily="34" charset="0"/>
              </a:rPr>
              <a:t>반다이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 남코 엔터테인먼트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에서 제작하는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3D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대전격투게임 </a:t>
            </a:r>
            <a:r>
              <a:rPr lang="ko-KR" altLang="en-US" u="none" strike="noStrike" dirty="0">
                <a:latin typeface="Open Sans" panose="020B0606030504020204" pitchFamily="34" charset="0"/>
              </a:rPr>
              <a:t>입니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현재 메인 프로듀서는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마이클 머레이 입니다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 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현재는 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그래픽적인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문제 여러 챔피언 등의 추가 등으로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7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개의 게임 시리즈가 나왔습니다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4843C58-C879-4B22-8542-9583D691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93" y="488228"/>
            <a:ext cx="4135454" cy="2628677"/>
          </a:xfrm>
          <a:prstGeom prst="rect">
            <a:avLst/>
          </a:prstGeom>
        </p:spPr>
      </p:pic>
      <p:pic>
        <p:nvPicPr>
          <p:cNvPr id="8" name="그림 7" descr="군중이(가) 표시된 사진&#10;&#10;자동 생성된 설명">
            <a:extLst>
              <a:ext uri="{FF2B5EF4-FFF2-40B4-BE49-F238E27FC236}">
                <a16:creationId xmlns:a16="http://schemas.microsoft.com/office/drawing/2014/main" id="{193A1F01-405D-41F6-AD6D-97DC9F8AF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8" y="4072290"/>
            <a:ext cx="4135454" cy="26207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8E1C75-C443-4F84-A35F-4BDB2F054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3" y="413719"/>
            <a:ext cx="4135454" cy="2628677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54A1B0BA-5550-4390-BFB7-D1F2164112C2}"/>
              </a:ext>
            </a:extLst>
          </p:cNvPr>
          <p:cNvSpPr/>
          <p:nvPr/>
        </p:nvSpPr>
        <p:spPr>
          <a:xfrm rot="8348584">
            <a:off x="5347244" y="3184945"/>
            <a:ext cx="981134" cy="982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8951E-9D31-4D5F-978A-3675E6555926}"/>
              </a:ext>
            </a:extLst>
          </p:cNvPr>
          <p:cNvSpPr txBox="1"/>
          <p:nvPr/>
        </p:nvSpPr>
        <p:spPr>
          <a:xfrm>
            <a:off x="5106155" y="4247666"/>
            <a:ext cx="6908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각 시리즈들의 챔피언 선택을 보면 그래픽의 변화 양상을 알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5-</a:t>
            </a:r>
            <a:r>
              <a:rPr lang="en-US" altLang="ko-KR" dirty="0">
                <a:hlinkClick r:id="rId5"/>
              </a:rPr>
              <a:t>https://www.youtube.com/watch?v=gbHcJ9iPBbU</a:t>
            </a:r>
            <a:endParaRPr lang="en-US" altLang="ko-KR" dirty="0"/>
          </a:p>
          <a:p>
            <a:r>
              <a:rPr lang="en-US" altLang="ko-KR" dirty="0"/>
              <a:t>6-</a:t>
            </a:r>
            <a:r>
              <a:rPr lang="en-US" altLang="ko-KR" dirty="0">
                <a:hlinkClick r:id="rId6"/>
              </a:rPr>
              <a:t>https://www.youtube.com/watch?v=pVRGpok4QDU&amp;list=PLYcBCM8A_JWSE92_kTSK9C0qJKeYnEXvR&amp;index=2</a:t>
            </a:r>
            <a:endParaRPr lang="en-US" altLang="ko-KR" dirty="0"/>
          </a:p>
          <a:p>
            <a:r>
              <a:rPr lang="en-US" altLang="ko-KR" dirty="0"/>
              <a:t>7-</a:t>
            </a:r>
            <a:r>
              <a:rPr lang="en-US" altLang="ko-KR" dirty="0">
                <a:hlinkClick r:id="rId7"/>
              </a:rPr>
              <a:t>https://www.youtube.com/watch?v=uHLbDntcE1I</a:t>
            </a:r>
            <a:endParaRPr lang="ko-KR" altLang="en-US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FD7DE09A-4C82-40EC-A1D5-8D2F5CB865A5}"/>
              </a:ext>
            </a:extLst>
          </p:cNvPr>
          <p:cNvSpPr/>
          <p:nvPr/>
        </p:nvSpPr>
        <p:spPr>
          <a:xfrm>
            <a:off x="5661764" y="1199401"/>
            <a:ext cx="981134" cy="982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3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 animBg="1"/>
      <p:bldP spid="14" grpId="1" animBg="1"/>
      <p:bldP spid="15" grpId="0"/>
      <p:bldP spid="15" grpId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B576AE-C6A4-4B65-9F20-80013DFF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7B980-698A-4ADA-A234-189FB74F63A8}"/>
              </a:ext>
            </a:extLst>
          </p:cNvPr>
          <p:cNvSpPr txBox="1"/>
          <p:nvPr/>
        </p:nvSpPr>
        <p:spPr>
          <a:xfrm>
            <a:off x="950612" y="1690688"/>
            <a:ext cx="100493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Arial" panose="020B0604020202020204" pitchFamily="34" charset="0"/>
              </a:rPr>
              <a:t>お</a:t>
            </a:r>
            <a:r>
              <a:rPr lang="ko-KR" altLang="en-US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好</a:t>
            </a:r>
            <a:r>
              <a:rPr lang="ja-JP" altLang="en-US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Arial" panose="020B0604020202020204" pitchFamily="34" charset="0"/>
              </a:rPr>
              <a:t>み</a:t>
            </a:r>
            <a:r>
              <a:rPr lang="ko-KR" altLang="en-US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焼</a:t>
            </a:r>
            <a:r>
              <a:rPr lang="ja-JP" altLang="en-US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Arial" panose="020B0604020202020204" pitchFamily="34" charset="0"/>
              </a:rPr>
              <a:t>き</a:t>
            </a:r>
            <a:r>
              <a:rPr lang="en-US" altLang="ja-JP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Arial" panose="020B0604020202020204" pitchFamily="34" charset="0"/>
              </a:rPr>
              <a:t>(</a:t>
            </a:r>
            <a:r>
              <a:rPr lang="ko-KR" altLang="en-US" sz="3000" b="0" i="0" dirty="0" err="1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Arial" panose="020B0604020202020204" pitchFamily="34" charset="0"/>
              </a:rPr>
              <a:t>오코노미야키</a:t>
            </a:r>
            <a:r>
              <a:rPr lang="en-US" altLang="ja-JP" sz="3000" b="0" i="0" dirty="0">
                <a:solidFill>
                  <a:srgbClr val="202122"/>
                </a:solidFill>
                <a:effectLst/>
                <a:latin typeface="HY헤드라인M" panose="02030600000101010101" pitchFamily="18" charset="-127"/>
                <a:ea typeface="Arial" panose="020B0604020202020204" pitchFamily="34" charset="0"/>
              </a:rPr>
              <a:t>)</a:t>
            </a:r>
            <a:endParaRPr lang="en-US" altLang="ko-KR" sz="3000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일본식 </a:t>
            </a:r>
            <a:r>
              <a:rPr lang="ko-KR" altLang="en-US" sz="18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지짐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양배추</a:t>
            </a:r>
            <a:r>
              <a:rPr lang="en-US" altLang="ko-KR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달걀</a:t>
            </a:r>
            <a:r>
              <a:rPr lang="en-US" altLang="ko-KR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밀가루 등으로 반죽하고 겉에는 삼겹살을 </a:t>
            </a:r>
            <a:r>
              <a:rPr lang="en-US" altLang="ko-KR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 정도 붙여서 지집니다</a:t>
            </a:r>
            <a:r>
              <a:rPr lang="en-US" altLang="ko-KR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양면이 </a:t>
            </a:r>
            <a:r>
              <a:rPr lang="ko-KR" altLang="en-US" sz="1800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구워진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후에는 </a:t>
            </a:r>
            <a:r>
              <a:rPr lang="ko-KR" altLang="en-US" sz="1800" b="0" i="0" u="none" strike="noStrike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가쓰오부시</a:t>
            </a:r>
            <a:r>
              <a:rPr lang="ko-KR" altLang="en-US" sz="1800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특유의 </a:t>
            </a:r>
            <a:r>
              <a:rPr lang="ko-KR" altLang="en-US" sz="1800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오코노미야키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소스</a:t>
            </a:r>
            <a:r>
              <a:rPr lang="en-US" altLang="ko-KR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 </a:t>
            </a:r>
            <a:r>
              <a:rPr lang="ko-KR" altLang="en-US" sz="18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마요네즈</a:t>
            </a:r>
            <a:r>
              <a:rPr lang="ko-KR" altLang="en-US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 등을 위에 뿌려서 먹는 음식입니다</a:t>
            </a:r>
            <a:r>
              <a:rPr lang="en-US" altLang="ko-KR" sz="18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 </a:t>
            </a:r>
            <a:endParaRPr lang="ko-KR" altLang="en-US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8" name="그림 7" descr="음식, 그릇, 광장, 요리된이(가) 표시된 사진&#10;&#10;자동 생성된 설명">
            <a:extLst>
              <a:ext uri="{FF2B5EF4-FFF2-40B4-BE49-F238E27FC236}">
                <a16:creationId xmlns:a16="http://schemas.microsoft.com/office/drawing/2014/main" id="{715E51D4-B57C-4BDC-B915-21EF9ECB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8" y="337242"/>
            <a:ext cx="4130950" cy="3091758"/>
          </a:xfrm>
          <a:prstGeom prst="rect">
            <a:avLst/>
          </a:prstGeom>
        </p:spPr>
      </p:pic>
      <p:pic>
        <p:nvPicPr>
          <p:cNvPr id="12" name="그림 11" descr="음식, 그릇, 고기, 닫기이(가) 표시된 사진&#10;&#10;자동 생성된 설명">
            <a:extLst>
              <a:ext uri="{FF2B5EF4-FFF2-40B4-BE49-F238E27FC236}">
                <a16:creationId xmlns:a16="http://schemas.microsoft.com/office/drawing/2014/main" id="{6EF01458-3137-4DE7-906F-F717FA7A2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4" y="3505320"/>
            <a:ext cx="4122344" cy="3091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3E3332-243C-4D7F-AF73-372D171C6C2E}"/>
              </a:ext>
            </a:extLst>
          </p:cNvPr>
          <p:cNvSpPr txBox="1"/>
          <p:nvPr/>
        </p:nvSpPr>
        <p:spPr>
          <a:xfrm>
            <a:off x="5431634" y="3182154"/>
            <a:ext cx="644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오코노미야키의</a:t>
            </a:r>
            <a:r>
              <a:rPr lang="ko-KR" altLang="en-US" dirty="0"/>
              <a:t> 사진</a:t>
            </a:r>
            <a:endParaRPr lang="en-US" altLang="ko-KR" dirty="0"/>
          </a:p>
          <a:p>
            <a:r>
              <a:rPr lang="ko-KR" altLang="en-US" dirty="0"/>
              <a:t>제조법</a:t>
            </a:r>
            <a:r>
              <a:rPr lang="en-US" altLang="ko-KR" dirty="0"/>
              <a:t>:</a:t>
            </a:r>
            <a:r>
              <a:rPr lang="en-US" altLang="ko-KR" dirty="0">
                <a:hlinkClick r:id="rId4"/>
              </a:rPr>
              <a:t>https://www.youtube.com/watch?v=yak4fWalsac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84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와이드스크린</PresentationFormat>
  <Paragraphs>37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HY헤드라인M</vt:lpstr>
      <vt:lpstr>맑은 고딕</vt:lpstr>
      <vt:lpstr>Arial</vt:lpstr>
      <vt:lpstr>Open Sans</vt:lpstr>
      <vt:lpstr>Office 테마</vt:lpstr>
      <vt:lpstr>게임</vt:lpstr>
      <vt:lpstr>게임</vt:lpstr>
      <vt:lpstr>게임</vt:lpstr>
      <vt:lpstr>게임</vt:lpstr>
      <vt:lpstr>음식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게임</dc:title>
  <dc:creator>김시홍</dc:creator>
  <cp:lastModifiedBy>김시홍</cp:lastModifiedBy>
  <cp:revision>1</cp:revision>
  <dcterms:created xsi:type="dcterms:W3CDTF">2021-10-06T14:21:18Z</dcterms:created>
  <dcterms:modified xsi:type="dcterms:W3CDTF">2021-10-06T14:21:50Z</dcterms:modified>
</cp:coreProperties>
</file>