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8" r:id="rId3"/>
    <p:sldId id="296" r:id="rId4"/>
    <p:sldId id="300" r:id="rId5"/>
    <p:sldId id="30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60"/>
  </p:normalViewPr>
  <p:slideViewPr>
    <p:cSldViewPr snapToGrid="0">
      <p:cViewPr>
        <p:scale>
          <a:sx n="33" d="100"/>
          <a:sy n="33" d="100"/>
        </p:scale>
        <p:origin x="4188" y="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17E28-DB0D-4836-B6BA-F6D87259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6A90BF3-E901-4818-8209-866D34DA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6D810A-8720-4CBF-91DD-D23FEFB7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A3F38-90F5-4FEE-854F-FD5C4F43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B5BB2C-5EF0-4AF0-86F0-9F4676CF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62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06602E-702C-41BC-A94D-E3364A7E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191C98-8085-49DD-A6F7-BEE2F6633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12396C-CB1C-4D55-B8CC-7EAE97A0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43C369-2081-4F8F-BD98-38DE5762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E54C11-99FA-4695-AD0B-4B6F4FC0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3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0A7095-5968-42F7-B266-CF26234DF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B87741-5614-4F7D-97C5-0E4CDC19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16FDB5-0D60-49AF-A41C-50DFCB9A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098577-FAB6-45C8-97D4-92FEC1B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C86FD-E6AE-45C7-903F-479EBE0E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64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10FA2-6622-4FC4-A07B-79C66DF2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C8B6B-9F88-4559-80EF-3DDE2391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6751D6-5437-4063-B336-72AE08A7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01DF77-2671-41A8-BC6D-D9B77FB0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B7BC2E-D848-48C0-80AC-F84449C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8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3953A0-2D40-4BC8-80D2-D0082223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7FB1D3-7CF9-4472-96F3-16DDFAA77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34F756-344F-4D1C-89B0-169A912F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B5E08A-091C-4065-AE06-F7101E36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16ECBE-F838-4BF5-8741-8EDE8CD9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07598-9800-4314-A085-AE6EF4A9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EA7910-D49F-46AB-AB8D-940CAD13D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CE944B-0764-4963-BBF2-251753A9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730419-0FC6-47DC-BCEB-90E664CA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3BAA45-0F20-4C74-8CD7-A8198145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89356B-A1F4-4817-848E-A6C416F2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7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AC49B0-1EDC-4D48-B383-59C10E86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536039-AE52-411E-9ACB-3D3D1FCA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0F17A1-7E2F-4FED-8961-FEF8E424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AE3D0E-23D2-4023-A395-EAEE99911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5941F4-3A07-4901-AC71-F1F631642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745987-006C-4007-876E-3E9AEA7B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0B8585-246F-475F-BC1C-F0FD331D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8996B1-7461-482F-88A1-962EAD0F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8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E9FE3B-788E-4946-B65C-BCD3841B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100B879-E2DC-4038-9910-3063CE4E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7CBDC1-4E57-40C8-A497-DA9EBC80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F650F2-6A39-402E-BFB0-A47F63F3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7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1B83D5-F941-4BC0-8835-C6E79731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49BFEF-8D1C-45FC-A41B-AF6B7E69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BEDB1-EEB2-4764-B1E3-DE1F349D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96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98182-9F9A-4751-9E3E-1699F3B0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31F99F-C5B4-4400-A56B-93E2EB81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2E59F9-F72C-49A3-9227-02CC01C1A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1E3324-72B9-4924-9181-09210EC6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0DB1E3-F718-4A62-BE5D-60053BC4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CDC2AB-D3EE-4D87-8E73-39D144B8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6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0EFB3-3E09-42A5-BAC3-99677D15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2F41883-5AC8-4CC5-A63C-13E7B8C66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CCBC8D-A60E-4A32-B44D-8EF26D9FE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D02FAD-B2D9-4FE3-AAF0-AF1C71B1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BC878B-9F8E-4AAD-A768-624B1BFA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7B69D-8FB0-4ADE-BC81-6528E89E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2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1D02A5-8248-420F-BC04-AC9A483C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5873C0-FF45-4EA3-BE6D-8D7BF7C9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916B9-BCC9-4BCA-8939-2024C7443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EA25-6257-43A1-A184-A2B85976539D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57967A-65CD-4CE9-9AFA-0B1D01643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D1E533-4461-413B-823A-2F295FEC1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7581-E7A2-47FD-A345-EEBDFAAD4D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9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6ySoUF-9Of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cH0QS7A3fM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youtube.com/watch?v=sr3JaQ3h7Y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vXuyEsoJA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youtube.com/watch?v=h4Yyl-V-AR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JnO-Y_YnFg" TargetMode="External"/><Relationship Id="rId5" Type="http://schemas.openxmlformats.org/officeDocument/2006/relationships/hyperlink" Target="https://www.youtube.com/watch?v=3lTUF2IbMR4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65F30E-9566-417F-AF56-2A0D78A9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875" y="1887523"/>
            <a:ext cx="9868250" cy="920691"/>
          </a:xfrm>
        </p:spPr>
        <p:txBody>
          <a:bodyPr>
            <a:normAutofit/>
          </a:bodyPr>
          <a:lstStyle/>
          <a:p>
            <a:r>
              <a:rPr lang="ko-KR" altLang="en-US" sz="5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현대 대중문화에 관하여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CF306C-5BBF-4F72-9FF8-472575F85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108" y="3869737"/>
            <a:ext cx="9144000" cy="516956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21801863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일본어 일본학과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김시홍</a:t>
            </a:r>
          </a:p>
        </p:txBody>
      </p:sp>
    </p:spTree>
    <p:extLst>
      <p:ext uri="{BB962C8B-B14F-4D97-AF65-F5344CB8AC3E}">
        <p14:creationId xmlns:p14="http://schemas.microsoft.com/office/powerpoint/2010/main" val="2970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65AE86-CBAE-4EFE-A6CE-01508DB8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1661D-D4EA-4BED-A074-83044E131371}"/>
              </a:ext>
            </a:extLst>
          </p:cNvPr>
          <p:cNvSpPr txBox="1"/>
          <p:nvPr/>
        </p:nvSpPr>
        <p:spPr>
          <a:xfrm>
            <a:off x="914400" y="2151017"/>
            <a:ext cx="2124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J-POP</a:t>
            </a:r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0B99C-C62D-4C88-B382-D877894F933B}"/>
              </a:ext>
            </a:extLst>
          </p:cNvPr>
          <p:cNvSpPr txBox="1"/>
          <p:nvPr/>
        </p:nvSpPr>
        <p:spPr>
          <a:xfrm>
            <a:off x="914400" y="2799584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09D5E-4EF6-4388-99A4-6AD667D6F9ED}"/>
              </a:ext>
            </a:extLst>
          </p:cNvPr>
          <p:cNvSpPr txBox="1"/>
          <p:nvPr/>
        </p:nvSpPr>
        <p:spPr>
          <a:xfrm>
            <a:off x="914400" y="3536912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게임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ED902-BD5C-43F9-B345-B4D4EC3E0422}"/>
              </a:ext>
            </a:extLst>
          </p:cNvPr>
          <p:cNvSpPr txBox="1"/>
          <p:nvPr/>
        </p:nvSpPr>
        <p:spPr>
          <a:xfrm>
            <a:off x="914400" y="4185479"/>
            <a:ext cx="2706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음식</a:t>
            </a:r>
          </a:p>
        </p:txBody>
      </p:sp>
      <p:pic>
        <p:nvPicPr>
          <p:cNvPr id="22" name="그림 21" descr="사람, 하늘, 실외, 마스크이(가) 표시된 사진&#10;&#10;자동 생성된 설명">
            <a:extLst>
              <a:ext uri="{FF2B5EF4-FFF2-40B4-BE49-F238E27FC236}">
                <a16:creationId xmlns:a16="http://schemas.microsoft.com/office/drawing/2014/main" id="{623991D6-E5AE-424D-954D-FEE22A06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5" y="1690688"/>
            <a:ext cx="3857933" cy="3614003"/>
          </a:xfrm>
          <a:prstGeom prst="rect">
            <a:avLst/>
          </a:prstGeom>
        </p:spPr>
      </p:pic>
      <p:pic>
        <p:nvPicPr>
          <p:cNvPr id="24" name="그림 23" descr="사람, 남성이(가) 표시된 사진&#10;&#10;자동 생성된 설명">
            <a:extLst>
              <a:ext uri="{FF2B5EF4-FFF2-40B4-BE49-F238E27FC236}">
                <a16:creationId xmlns:a16="http://schemas.microsoft.com/office/drawing/2014/main" id="{5E985442-786C-4AEA-9375-F67652CBE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0" y="1690687"/>
            <a:ext cx="3914418" cy="3614003"/>
          </a:xfrm>
          <a:prstGeom prst="rect">
            <a:avLst/>
          </a:prstGeom>
        </p:spPr>
      </p:pic>
      <p:pic>
        <p:nvPicPr>
          <p:cNvPr id="31" name="그림 30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EEF97EF8-9B3C-4A07-9D58-82017B99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2" y="1690687"/>
            <a:ext cx="3914417" cy="3614003"/>
          </a:xfrm>
          <a:prstGeom prst="rect">
            <a:avLst/>
          </a:prstGeom>
        </p:spPr>
      </p:pic>
      <p:pic>
        <p:nvPicPr>
          <p:cNvPr id="33" name="그림 32" descr="텍스트, 무용수, 다채로운, 옷이(가) 표시된 사진&#10;&#10;자동 생성된 설명">
            <a:extLst>
              <a:ext uri="{FF2B5EF4-FFF2-40B4-BE49-F238E27FC236}">
                <a16:creationId xmlns:a16="http://schemas.microsoft.com/office/drawing/2014/main" id="{226D0C8E-1A6E-42AE-89CE-2C56DBD3B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0" y="1699604"/>
            <a:ext cx="3857933" cy="3644295"/>
          </a:xfrm>
          <a:prstGeom prst="rect">
            <a:avLst/>
          </a:prstGeom>
        </p:spPr>
      </p:pic>
      <p:pic>
        <p:nvPicPr>
          <p:cNvPr id="35" name="그림 34" descr="텍스트, 실내, 전자기기, 검은색이(가) 표시된 사진&#10;&#10;자동 생성된 설명">
            <a:extLst>
              <a:ext uri="{FF2B5EF4-FFF2-40B4-BE49-F238E27FC236}">
                <a16:creationId xmlns:a16="http://schemas.microsoft.com/office/drawing/2014/main" id="{C89BCE93-7A43-4DF9-9554-0A727AD2B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2" y="1690686"/>
            <a:ext cx="3914418" cy="3614003"/>
          </a:xfrm>
          <a:prstGeom prst="rect">
            <a:avLst/>
          </a:prstGeom>
        </p:spPr>
      </p:pic>
      <p:pic>
        <p:nvPicPr>
          <p:cNvPr id="37" name="그림 36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5CE75A08-4B46-46C6-A758-E0C80682D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7" y="1699603"/>
            <a:ext cx="3914417" cy="365216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4E8A5AD-4851-4AFB-BB03-EE53B6F5D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2" y="1682814"/>
            <a:ext cx="3914417" cy="3668958"/>
          </a:xfrm>
          <a:prstGeom prst="rect">
            <a:avLst/>
          </a:prstGeom>
        </p:spPr>
      </p:pic>
      <p:pic>
        <p:nvPicPr>
          <p:cNvPr id="41" name="그림 40" descr="테이블, 음식, 그릇, 목재의이(가) 표시된 사진&#10;&#10;자동 생성된 설명">
            <a:extLst>
              <a:ext uri="{FF2B5EF4-FFF2-40B4-BE49-F238E27FC236}">
                <a16:creationId xmlns:a16="http://schemas.microsoft.com/office/drawing/2014/main" id="{B1AB2AC5-A3E1-4AAD-B8B5-F4E57D395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2" y="1699603"/>
            <a:ext cx="3886177" cy="36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7B89A-E689-410D-90EC-EE4DF105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J-POP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EAD951-8E5A-4121-AB0E-B170E553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89" y="1549872"/>
            <a:ext cx="11552221" cy="1325563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X-JAPAN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altLang="ko-KR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sz="2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드러머 겸 피아니스트 </a:t>
            </a:r>
            <a:r>
              <a:rPr lang="ko-KR" altLang="en-US" sz="2000" dirty="0" err="1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요시키</a:t>
            </a:r>
            <a:r>
              <a:rPr lang="ko-KR" altLang="en-US" sz="2000" b="0" i="0" dirty="0" err="1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보컬리스트 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토시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중심으로 결성된 일본의 록 밴드입니다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 err="1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대표곡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tears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한국의 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잠시만 안녕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＇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리메이크</a:t>
            </a:r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7" name="그림 26" descr="사람, 의류, 가장, 그룹이(가) 표시된 사진&#10;&#10;자동 생성된 설명">
            <a:extLst>
              <a:ext uri="{FF2B5EF4-FFF2-40B4-BE49-F238E27FC236}">
                <a16:creationId xmlns:a16="http://schemas.microsoft.com/office/drawing/2014/main" id="{967DDD8A-73F3-447C-B21D-6D46B591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97" y="175938"/>
            <a:ext cx="3766242" cy="2699497"/>
          </a:xfrm>
          <a:prstGeom prst="rect">
            <a:avLst/>
          </a:prstGeom>
        </p:spPr>
      </p:pic>
      <p:pic>
        <p:nvPicPr>
          <p:cNvPr id="28" name="그림 27" descr="텍스트, 액세서리, 안경이(가) 표시된 사진&#10;&#10;자동 생성된 설명">
            <a:extLst>
              <a:ext uri="{FF2B5EF4-FFF2-40B4-BE49-F238E27FC236}">
                <a16:creationId xmlns:a16="http://schemas.microsoft.com/office/drawing/2014/main" id="{F1476426-B6E7-4DDD-A2AD-B26E1EB78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84" y="175938"/>
            <a:ext cx="4010441" cy="2712308"/>
          </a:xfrm>
          <a:prstGeom prst="rect">
            <a:avLst/>
          </a:prstGeom>
        </p:spPr>
      </p:pic>
      <p:pic>
        <p:nvPicPr>
          <p:cNvPr id="29" name="그림 28" descr="사람, 서있는, 가장이(가) 표시된 사진&#10;&#10;자동 생성된 설명">
            <a:extLst>
              <a:ext uri="{FF2B5EF4-FFF2-40B4-BE49-F238E27FC236}">
                <a16:creationId xmlns:a16="http://schemas.microsoft.com/office/drawing/2014/main" id="{D6AA7761-9157-4B1A-B4F8-5F238B6F1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98" y="3216080"/>
            <a:ext cx="3766242" cy="2699498"/>
          </a:xfrm>
          <a:prstGeom prst="rect">
            <a:avLst/>
          </a:prstGeom>
        </p:spPr>
      </p:pic>
      <p:pic>
        <p:nvPicPr>
          <p:cNvPr id="30" name="그림 29" descr="텍스트, 실내, 사람이(가) 표시된 사진&#10;&#10;자동 생성된 설명">
            <a:extLst>
              <a:ext uri="{FF2B5EF4-FFF2-40B4-BE49-F238E27FC236}">
                <a16:creationId xmlns:a16="http://schemas.microsoft.com/office/drawing/2014/main" id="{B2AA8FA7-723E-4ACB-B611-D4F887826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84" y="3216080"/>
            <a:ext cx="4010441" cy="2699498"/>
          </a:xfrm>
          <a:prstGeom prst="rect">
            <a:avLst/>
          </a:prstGeom>
        </p:spPr>
      </p:pic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4E3F7343-4B3B-4D11-89B9-AEEBDE4BE5FA}"/>
              </a:ext>
            </a:extLst>
          </p:cNvPr>
          <p:cNvSpPr/>
          <p:nvPr/>
        </p:nvSpPr>
        <p:spPr>
          <a:xfrm>
            <a:off x="5178582" y="1382870"/>
            <a:ext cx="1204111" cy="6722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6D0C7D7C-87D2-40E2-B353-4F2D363AF778}"/>
              </a:ext>
            </a:extLst>
          </p:cNvPr>
          <p:cNvSpPr/>
          <p:nvPr/>
        </p:nvSpPr>
        <p:spPr>
          <a:xfrm>
            <a:off x="5178581" y="4229695"/>
            <a:ext cx="1204111" cy="6722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55CEFE-5BF0-4B55-81B9-1A9EE84FBC96}"/>
              </a:ext>
            </a:extLst>
          </p:cNvPr>
          <p:cNvSpPr txBox="1"/>
          <p:nvPr/>
        </p:nvSpPr>
        <p:spPr>
          <a:xfrm>
            <a:off x="3211968" y="1467263"/>
            <a:ext cx="559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https://www.youtube.com/watch?v=QcH0QS7A3fM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JAPAN.VER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9059D-6A2B-47CD-AB89-B8281A2A03BB}"/>
              </a:ext>
            </a:extLst>
          </p:cNvPr>
          <p:cNvSpPr txBox="1"/>
          <p:nvPr/>
        </p:nvSpPr>
        <p:spPr>
          <a:xfrm>
            <a:off x="3241141" y="4381162"/>
            <a:ext cx="55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https://www.youtube.com/watch?v=6ySoUF-9Ofk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KOREA.VER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15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1" grpId="0" animBg="1"/>
      <p:bldP spid="31" grpId="1" animBg="1"/>
      <p:bldP spid="32" grpId="0" animBg="1"/>
      <p:bldP spid="32" grpId="1" animBg="1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7B89A-E689-410D-90EC-EE4DF105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J-POP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EAD951-8E5A-4121-AB0E-B170E553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NAKASIMA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MIKA</a:t>
            </a: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가수이자 배우이며 본인이 원하는 음악을 추구함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 err="1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대표곡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雪</a:t>
            </a:r>
            <a:r>
              <a:rPr lang="ja-JP" altLang="en-US" sz="2000" b="0" i="0" dirty="0">
                <a:effectLst/>
                <a:latin typeface="HY헤드라인M" panose="02030600000101010101" pitchFamily="18" charset="-127"/>
              </a:rPr>
              <a:t>の</a:t>
            </a:r>
            <a:r>
              <a:rPr lang="ko-KR" altLang="en-US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華</a:t>
            </a:r>
            <a:r>
              <a:rPr lang="en-US" altLang="ko-KR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한국의 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눈의 꽃</a:t>
            </a:r>
            <a:r>
              <a:rPr lang="en-US" altLang="ko-KR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＇</a:t>
            </a:r>
            <a:r>
              <a:rPr lang="ko-KR" altLang="en-US" sz="2000" dirty="0">
                <a:solidFill>
                  <a:srgbClr val="20212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리메이크</a:t>
            </a:r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2C0C6C2-061B-4296-BC72-E36FD184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5" y="331418"/>
            <a:ext cx="3706640" cy="3097582"/>
          </a:xfrm>
          <a:prstGeom prst="rect">
            <a:avLst/>
          </a:prstGeom>
        </p:spPr>
      </p:pic>
      <p:pic>
        <p:nvPicPr>
          <p:cNvPr id="19" name="그림 18" descr="사람, 소녀이(가) 표시된 사진&#10;&#10;자동 생성된 설명">
            <a:extLst>
              <a:ext uri="{FF2B5EF4-FFF2-40B4-BE49-F238E27FC236}">
                <a16:creationId xmlns:a16="http://schemas.microsoft.com/office/drawing/2014/main" id="{D2CBA30E-71F7-4956-A82C-D9FACEFFD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6" y="365125"/>
            <a:ext cx="3706640" cy="3097582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0559506E-75C2-4BE9-8861-CC9E6F03966C}"/>
              </a:ext>
            </a:extLst>
          </p:cNvPr>
          <p:cNvSpPr/>
          <p:nvPr/>
        </p:nvSpPr>
        <p:spPr>
          <a:xfrm>
            <a:off x="5517710" y="1422023"/>
            <a:ext cx="1204111" cy="6722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텍스트이(가) 표시된 사진&#10;&#10;자동 생성된 설명">
            <a:extLst>
              <a:ext uri="{FF2B5EF4-FFF2-40B4-BE49-F238E27FC236}">
                <a16:creationId xmlns:a16="http://schemas.microsoft.com/office/drawing/2014/main" id="{FAEBFFB3-0228-47FD-9389-027FE8794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5" y="3563937"/>
            <a:ext cx="3706640" cy="3122864"/>
          </a:xfrm>
          <a:prstGeom prst="rect">
            <a:avLst/>
          </a:prstGeom>
        </p:spPr>
      </p:pic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57AFCA34-8EDA-452C-8B8A-5EB0FECD4915}"/>
              </a:ext>
            </a:extLst>
          </p:cNvPr>
          <p:cNvSpPr/>
          <p:nvPr/>
        </p:nvSpPr>
        <p:spPr>
          <a:xfrm>
            <a:off x="5517710" y="4655208"/>
            <a:ext cx="1204111" cy="6722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텍스트, 사람, 실외이(가) 표시된 사진&#10;&#10;자동 생성된 설명">
            <a:extLst>
              <a:ext uri="{FF2B5EF4-FFF2-40B4-BE49-F238E27FC236}">
                <a16:creationId xmlns:a16="http://schemas.microsoft.com/office/drawing/2014/main" id="{3F63A740-8B20-43BE-8226-30384E37D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6" y="3563937"/>
            <a:ext cx="3706640" cy="30975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949751-4CCB-4DAB-BDDF-B2FA06859DB3}"/>
              </a:ext>
            </a:extLst>
          </p:cNvPr>
          <p:cNvSpPr txBox="1"/>
          <p:nvPr/>
        </p:nvSpPr>
        <p:spPr>
          <a:xfrm>
            <a:off x="3655430" y="1664549"/>
            <a:ext cx="550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https://www.youtube.com/watch?v=nsvXuyEsoJA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JAPAN.VER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02E51C-7A5F-4525-BAF0-CC272F84E787}"/>
              </a:ext>
            </a:extLst>
          </p:cNvPr>
          <p:cNvSpPr txBox="1"/>
          <p:nvPr/>
        </p:nvSpPr>
        <p:spPr>
          <a:xfrm>
            <a:off x="3655430" y="4762131"/>
            <a:ext cx="555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https://www.youtube.com/watch?v=sr3JaQ3h7YA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KOREA.VER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7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20" grpId="0" animBg="1"/>
      <p:bldP spid="20" grpId="1" animBg="1"/>
      <p:bldP spid="27" grpId="0" animBg="1"/>
      <p:bldP spid="27" grpId="1" animBg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7B89A-E689-410D-90EC-EE4DF105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J-POP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EAD951-8E5A-4121-AB0E-B170E553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1717" cy="1325563"/>
          </a:xfrm>
        </p:spPr>
        <p:txBody>
          <a:bodyPr/>
          <a:lstStyle/>
          <a:p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AIMYON</a:t>
            </a: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2021</a:t>
            </a:r>
            <a:r>
              <a:rPr lang="ko-KR" altLang="en-US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현재 일본에서 가장 주목받고 있는 아티스트 중 한 명이다</a:t>
            </a:r>
            <a:r>
              <a:rPr lang="en-US" altLang="ko-KR" sz="2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제가 현재 가장 많이 듣는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J-POP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 꼭 소개하고 싶은 싱어송라이터입니다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사람, 하늘, 실외, 마스크이(가) 표시된 사진&#10;&#10;자동 생성된 설명">
            <a:extLst>
              <a:ext uri="{FF2B5EF4-FFF2-40B4-BE49-F238E27FC236}">
                <a16:creationId xmlns:a16="http://schemas.microsoft.com/office/drawing/2014/main" id="{0E22A8FB-3083-4EF5-A8C3-EF46EA89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0" y="3725862"/>
            <a:ext cx="3165918" cy="2767013"/>
          </a:xfrm>
          <a:prstGeom prst="rect">
            <a:avLst/>
          </a:prstGeom>
        </p:spPr>
      </p:pic>
      <p:pic>
        <p:nvPicPr>
          <p:cNvPr id="7" name="그림 6" descr="사람, 노란색이(가) 표시된 사진&#10;&#10;자동 생성된 설명">
            <a:extLst>
              <a:ext uri="{FF2B5EF4-FFF2-40B4-BE49-F238E27FC236}">
                <a16:creationId xmlns:a16="http://schemas.microsoft.com/office/drawing/2014/main" id="{015DA710-81C3-4FCF-AF9E-A45EAA308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35" y="2120074"/>
            <a:ext cx="3165918" cy="2767012"/>
          </a:xfrm>
          <a:prstGeom prst="rect">
            <a:avLst/>
          </a:prstGeom>
        </p:spPr>
      </p:pic>
      <p:pic>
        <p:nvPicPr>
          <p:cNvPr id="9" name="그림 8" descr="잔디, 나무, 실외이(가) 표시된 사진&#10;&#10;자동 생성된 설명">
            <a:extLst>
              <a:ext uri="{FF2B5EF4-FFF2-40B4-BE49-F238E27FC236}">
                <a16:creationId xmlns:a16="http://schemas.microsoft.com/office/drawing/2014/main" id="{D0382B57-ECA7-4263-A161-2D88994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0" y="180182"/>
            <a:ext cx="3165918" cy="2767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97217-D87D-445A-BAC4-1B0872C4F9C2}"/>
              </a:ext>
            </a:extLst>
          </p:cNvPr>
          <p:cNvSpPr txBox="1"/>
          <p:nvPr/>
        </p:nvSpPr>
        <p:spPr>
          <a:xfrm>
            <a:off x="4309449" y="1179294"/>
            <a:ext cx="59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0" i="0" dirty="0">
                <a:effectLst/>
                <a:latin typeface="HY헤드라인M" panose="02030600000101010101" pitchFamily="18" charset="-127"/>
                <a:hlinkClick r:id="rId5"/>
              </a:rPr>
              <a:t>https://www.youtube.com/watch?v=3lTUF2IbMR4</a:t>
            </a:r>
            <a:endParaRPr lang="en-US" altLang="ja-JP" b="0" i="0" dirty="0">
              <a:effectLst/>
              <a:latin typeface="HY헤드라인M" panose="02030600000101010101" pitchFamily="18" charset="-127"/>
            </a:endParaRPr>
          </a:p>
          <a:p>
            <a:r>
              <a:rPr lang="ja-JP" altLang="en-US" b="0" i="0" dirty="0">
                <a:effectLst/>
                <a:latin typeface="HY헤드라인M" panose="02030600000101010101" pitchFamily="18" charset="-127"/>
              </a:rPr>
              <a:t>空の青さを知る人よ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2D4C2-239A-45C2-B53B-39C603BDB3B5}"/>
              </a:ext>
            </a:extLst>
          </p:cNvPr>
          <p:cNvSpPr txBox="1"/>
          <p:nvPr/>
        </p:nvSpPr>
        <p:spPr>
          <a:xfrm>
            <a:off x="3932035" y="4858369"/>
            <a:ext cx="552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https://www.youtube.com/watch?v=cJnO-Y_YnFg</a:t>
            </a:r>
            <a:endParaRPr lang="en-US" altLang="ja-JP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r>
              <a:rPr lang="ja-JP" altLang="en-US" b="0" i="0" dirty="0">
                <a:effectLst/>
                <a:latin typeface="Roboto" panose="02000000000000000000" pitchFamily="2" charset="0"/>
              </a:rPr>
              <a:t>君はロックを聴かない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F658E-2B60-450E-B57C-11461E57D2CC}"/>
              </a:ext>
            </a:extLst>
          </p:cNvPr>
          <p:cNvSpPr txBox="1"/>
          <p:nvPr/>
        </p:nvSpPr>
        <p:spPr>
          <a:xfrm>
            <a:off x="3250197" y="3010402"/>
            <a:ext cx="5528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https://www.youtube.com/watch?v=h4Yyl-V-ARo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ja-JP" altLang="en-US" b="0" i="0" dirty="0">
                <a:effectLst/>
                <a:latin typeface="Roboto" panose="02000000000000000000" pitchFamily="2" charset="0"/>
              </a:rPr>
              <a:t>ハルノヒ</a:t>
            </a:r>
          </a:p>
          <a:p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3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와이드스크린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HY헤드라인M</vt:lpstr>
      <vt:lpstr>맑은 고딕</vt:lpstr>
      <vt:lpstr>Arial</vt:lpstr>
      <vt:lpstr>Roboto</vt:lpstr>
      <vt:lpstr>Office 테마</vt:lpstr>
      <vt:lpstr>일본 현대 대중문화에 관하여</vt:lpstr>
      <vt:lpstr>목차</vt:lpstr>
      <vt:lpstr>J-POP</vt:lpstr>
      <vt:lpstr>J-POP</vt:lpstr>
      <vt:lpstr>J-POP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김시홍</dc:creator>
  <cp:lastModifiedBy>김시홍</cp:lastModifiedBy>
  <cp:revision>4</cp:revision>
  <dcterms:created xsi:type="dcterms:W3CDTF">2021-10-06T14:15:34Z</dcterms:created>
  <dcterms:modified xsi:type="dcterms:W3CDTF">2021-10-06T14:18:03Z</dcterms:modified>
</cp:coreProperties>
</file>