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302" r:id="rId4"/>
    <p:sldId id="273" r:id="rId5"/>
    <p:sldId id="296" r:id="rId6"/>
    <p:sldId id="285" r:id="rId7"/>
    <p:sldId id="287" r:id="rId8"/>
    <p:sldId id="281" r:id="rId9"/>
    <p:sldId id="297" r:id="rId10"/>
    <p:sldId id="298" r:id="rId11"/>
    <p:sldId id="282" r:id="rId12"/>
    <p:sldId id="300" r:id="rId13"/>
    <p:sldId id="301" r:id="rId14"/>
    <p:sldId id="284" r:id="rId15"/>
    <p:sldId id="303" r:id="rId16"/>
    <p:sldId id="304" r:id="rId17"/>
    <p:sldId id="286" r:id="rId18"/>
    <p:sldId id="305" r:id="rId19"/>
    <p:sldId id="306" r:id="rId20"/>
    <p:sldId id="25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FA6"/>
    <a:srgbClr val="C3B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4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5B9C1-6FF2-4E49-AB0C-45E37859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B880CB-075B-4D70-8EEB-A220B8ED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6BF937-7865-4B36-921B-610097A8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01ACB6-EFEF-475B-BC73-E40B710C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C135D0-B3F0-46AE-B0BF-209EA0B2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40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10889-A5CB-44D0-970D-EBDABBF1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79F362A-D1F2-4ACE-9DE1-18AC342BD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98A321-7FA9-4ED5-9EB1-C00D0EA24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EE09A8-9CCA-442B-A526-53A42A08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B2AEAD-4CF7-47ED-8F6A-D72591A4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037086-FA39-471F-8BCD-ECAC475B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1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B0DCC-C3B1-4F04-AC08-9B0D56B3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EE541A-AE93-4A3A-931A-321E0621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C31E3-E000-4572-8A4A-BC0FBC24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05F866-E540-43A1-8E04-B4540004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2DBAE-416E-4B14-AE21-440B60C5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06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7ACE99B-1BD1-4ED6-89BE-408A68340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E8F63E-2203-4425-B499-1A6DA1ED0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3481B-1B74-44E8-BE04-B35556A2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A5E51B-8D7B-4829-8204-E83C25AB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D72D36-C36B-4F45-AAC1-B2DC28C6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29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A44D03-9AF8-4A55-9BD0-4DBE4B3A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9D1271-55E0-47A1-A8F1-C224D8FB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D4464-59DC-4B4F-8C82-9E7F248D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03397C-FBF1-4DB0-879F-03411845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D9343C-E60F-48D6-862A-96F6200F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7EDD0D-0754-48CD-8722-2AC33B83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B37962-324A-4F1F-B7E7-61A51D862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A41033-A8CF-4AB5-90AA-C54651A1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A9F7D4-54B0-4004-8A56-F92C6581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F618CF-3C59-4F65-B6B1-DAC3E306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42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78D71-9DD5-4311-BA73-93020E8A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6E8B09-7AD4-4103-8809-08A66DBE5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0AFB49-D202-425D-BE8B-C3FA9F6AA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B4CE85-6D8D-4BB1-971C-D354BF8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C41D07-495E-4137-927A-000D588B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308552-246E-4983-9977-F7B13D31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171E32-522F-41BB-833B-545F70D3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8BA206-4D58-4D9B-9948-EA60AE6A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54F336-173D-4B8E-9601-FB1E37DF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747CB8-EE29-428E-8F1F-ACD5A4350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299DD1-8901-456C-9007-13C624659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C0A924E-6895-4C43-8EAE-BEA4DCE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9FA1F0-753A-4F7B-8348-73A44B31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0B2F48-B08B-4155-BE96-A925B7FF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9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CBA06-5024-44F1-9C61-50500545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007553-4C87-468D-9F2D-FB603279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AE54FA-3674-4746-BF82-EC7EBD91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3DC853-FD31-4E8D-B420-7A33B879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3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79E07A-94A6-483A-8849-8E6DE692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CD9BE1B-817F-40D8-90C8-F91D32C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F10F4-65E3-4CFA-A184-E376868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51FE5E5-427D-4B99-89C7-43AB9227F2F1}"/>
              </a:ext>
            </a:extLst>
          </p:cNvPr>
          <p:cNvGrpSpPr/>
          <p:nvPr userDrawn="1"/>
        </p:nvGrpSpPr>
        <p:grpSpPr>
          <a:xfrm>
            <a:off x="172720" y="6410960"/>
            <a:ext cx="12019280" cy="284480"/>
            <a:chOff x="172720" y="6410960"/>
            <a:chExt cx="12019280" cy="28448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4E9EB06-1BB6-4F2E-8626-387F4AC6E755}"/>
                </a:ext>
              </a:extLst>
            </p:cNvPr>
            <p:cNvSpPr/>
            <p:nvPr userDrawn="1"/>
          </p:nvSpPr>
          <p:spPr>
            <a:xfrm>
              <a:off x="172720" y="6410960"/>
              <a:ext cx="12019280" cy="284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8B4587-CF56-4D5A-B341-F220D295B749}"/>
                </a:ext>
              </a:extLst>
            </p:cNvPr>
            <p:cNvSpPr txBox="1"/>
            <p:nvPr userDrawn="1"/>
          </p:nvSpPr>
          <p:spPr>
            <a:xfrm>
              <a:off x="9766856" y="6428899"/>
              <a:ext cx="2404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</a:rPr>
                <a:t>ⓒSaebyeol Yu.</a:t>
              </a:r>
              <a:r>
                <a:rPr lang="ko-KR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ko-KR" sz="1000" dirty="0" err="1">
                  <a:solidFill>
                    <a:schemeClr val="bg1"/>
                  </a:solidFill>
                </a:rPr>
                <a:t>Saebyeol’s</a:t>
              </a:r>
              <a:r>
                <a:rPr lang="ko-KR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</a:rPr>
                <a:t>PowerPoint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59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79E07A-94A6-483A-8849-8E6DE692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CD9BE1B-817F-40D8-90C8-F91D32C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F10F4-65E3-4CFA-A184-E376868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0F596F-BEC0-4D71-9113-57C383F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9061D6-B6C2-4D4E-8AB4-9F136FED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8FE8EA-4580-4B75-A339-AF7C68F66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A7BF5E-A4D8-4810-8B67-EEEFDD71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0C3C6B-DEFF-4516-B444-489DBE7C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8592AB-03CB-4ED9-97EA-3D751979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0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C2A3F89-EDBA-451E-A4FC-BA419B5B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560B53-86D9-4B99-B984-9F66917ED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E5F9A-464D-4909-8E4F-684A1F5A6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50C2-589C-42C8-B763-56D87D9D16BD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C7EE71-2568-4BC3-BE32-43343DE69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1DF1FC-575E-4EA7-B81C-814C78880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6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implemaps.com/resources/svg-map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7BB4D42-91CE-4012-9E57-E22D19407AA3}"/>
              </a:ext>
            </a:extLst>
          </p:cNvPr>
          <p:cNvGrpSpPr/>
          <p:nvPr/>
        </p:nvGrpSpPr>
        <p:grpSpPr>
          <a:xfrm>
            <a:off x="2267215" y="2222230"/>
            <a:ext cx="9841192" cy="4211928"/>
            <a:chOff x="2319969" y="1886648"/>
            <a:chExt cx="9841192" cy="42119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178C71-EBB6-426E-B226-10A189FBC989}"/>
                </a:ext>
              </a:extLst>
            </p:cNvPr>
            <p:cNvSpPr txBox="1"/>
            <p:nvPr/>
          </p:nvSpPr>
          <p:spPr>
            <a:xfrm>
              <a:off x="8154935" y="5452245"/>
              <a:ext cx="4006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 smtClean="0">
                  <a:solidFill>
                    <a:schemeClr val="bg1"/>
                  </a:solidFill>
                </a:rPr>
                <a:t>#21901352 </a:t>
              </a:r>
              <a:r>
                <a:rPr lang="ko-KR" altLang="en-US" sz="3600" dirty="0" err="1" smtClean="0">
                  <a:solidFill>
                    <a:schemeClr val="bg1"/>
                  </a:solidFill>
                </a:rPr>
                <a:t>오소은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A22A71-41D0-496C-964C-0175C6758C97}"/>
                </a:ext>
              </a:extLst>
            </p:cNvPr>
            <p:cNvSpPr txBox="1"/>
            <p:nvPr/>
          </p:nvSpPr>
          <p:spPr>
            <a:xfrm>
              <a:off x="2319969" y="1886648"/>
              <a:ext cx="7552067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한국인이 많이 찾는</a:t>
              </a:r>
              <a:endParaRPr lang="en-US" altLang="ko-KR" sz="66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r>
                <a:rPr lang="ko-KR" altLang="en-US" sz="66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일본 도시</a:t>
              </a:r>
              <a:endParaRPr lang="ko-KR" altLang="en-US" sz="6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0B878F-DB9C-42AC-AAF6-852B28DD54D3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11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후쿠오카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ふくおか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1147807" y="5345277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4193088" y="5345277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10361007" y="5293801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62560" y="1629485"/>
            <a:ext cx="2704559" cy="27045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r="12464"/>
          <a:stretch/>
        </p:blipFill>
        <p:spPr>
          <a:xfrm>
            <a:off x="9298400" y="1629484"/>
            <a:ext cx="2704559" cy="27045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2512"/>
          <a:stretch/>
        </p:blipFill>
        <p:spPr>
          <a:xfrm>
            <a:off x="3207840" y="1629484"/>
            <a:ext cx="2704559" cy="270455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r="16736"/>
          <a:stretch/>
        </p:blipFill>
        <p:spPr>
          <a:xfrm>
            <a:off x="6253120" y="1629484"/>
            <a:ext cx="2705131" cy="270513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722270" y="4619406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-apple-system"/>
              </a:rPr>
              <a:t>다자이후텐만구</a:t>
            </a:r>
            <a:endParaRPr lang="ko-KR" altLang="en-US" b="1" i="0" dirty="0">
              <a:effectLst/>
              <a:latin typeface="-apple-system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748839" y="4618834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후쿠오카 타워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949205" y="46188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오호리 공원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03558" y="4618834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덴진 지하상가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7303841" y="5293801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60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2573344-11B8-4428-8B24-64429C357BD1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872F4B2-3965-4BA5-88D5-AB710EECCD10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49A04B8-B31A-4DF2-BF99-26783BC0A85D}"/>
                </a:ext>
              </a:extLst>
            </p:cNvPr>
            <p:cNvGrpSpPr/>
            <p:nvPr/>
          </p:nvGrpSpPr>
          <p:grpSpPr>
            <a:xfrm>
              <a:off x="649046" y="3708260"/>
              <a:ext cx="4709944" cy="1354217"/>
              <a:chOff x="2688001" y="2021840"/>
              <a:chExt cx="6413404" cy="184400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C66CA-FC18-4A73-AA6D-20A2EC96985F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3,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465CA2-3769-4BE9-AA7E-6F04145D7731}"/>
                  </a:ext>
                </a:extLst>
              </p:cNvPr>
              <p:cNvSpPr txBox="1"/>
              <p:nvPr/>
            </p:nvSpPr>
            <p:spPr>
              <a:xfrm>
                <a:off x="2688001" y="2734295"/>
                <a:ext cx="6413404" cy="11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도쿄 </a:t>
                </a:r>
                <a:r>
                  <a:rPr lang="ja-JP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とうきょう</a:t>
                </a:r>
                <a:endParaRPr lang="ko-KR" altLang="en-US" sz="4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689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도쿄 とうきょう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107440" y="1249680"/>
            <a:ext cx="10044000" cy="1484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/>
              <a:t>도쿄 </a:t>
            </a:r>
            <a:r>
              <a:rPr lang="ko-KR" altLang="en-US" sz="2500" b="1" dirty="0" smtClean="0"/>
              <a:t>매력포인트</a:t>
            </a:r>
            <a:endParaRPr lang="en-US" altLang="ko-KR" sz="2500" b="1" dirty="0" smtClean="0"/>
          </a:p>
          <a:p>
            <a:pPr algn="ctr"/>
            <a:endParaRPr lang="en-US" altLang="ko-KR" b="1" i="1" dirty="0" smtClean="0"/>
          </a:p>
          <a:p>
            <a:pPr algn="ctr"/>
            <a:r>
              <a:rPr lang="en-US" altLang="ko-KR" sz="2000" i="1" dirty="0" smtClean="0"/>
              <a:t>“</a:t>
            </a:r>
            <a:r>
              <a:rPr lang="ko-KR" altLang="en-US" sz="2000" i="1" dirty="0"/>
              <a:t>도심의 화려함에 눈이 즐겁고</a:t>
            </a:r>
            <a:r>
              <a:rPr lang="en-US" altLang="ko-KR" sz="2000" i="1" dirty="0"/>
              <a:t>, </a:t>
            </a:r>
            <a:r>
              <a:rPr lang="ko-KR" altLang="en-US" sz="2000" i="1" dirty="0"/>
              <a:t>오래된 에도 마을의 산책이 즐거운 도시</a:t>
            </a:r>
            <a:r>
              <a:rPr lang="en-US" altLang="ko-KR" sz="2000" i="1" dirty="0" smtClean="0"/>
              <a:t>”</a:t>
            </a:r>
            <a:endParaRPr lang="ko-KR" alt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2136336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005840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466307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세계에서 </a:t>
            </a:r>
            <a:endParaRPr lang="en-US" altLang="ko-KR" sz="2000" b="1" dirty="0" smtClean="0"/>
          </a:p>
          <a:p>
            <a:pPr algn="ctr"/>
            <a:r>
              <a:rPr lang="ko-KR" altLang="en-US" sz="2000" b="1" dirty="0" smtClean="0"/>
              <a:t>가장 </a:t>
            </a:r>
            <a:r>
              <a:rPr lang="ko-KR" altLang="en-US" sz="2000" b="1" dirty="0" err="1"/>
              <a:t>트렌디한</a:t>
            </a:r>
            <a:r>
              <a:rPr lang="ko-KR" altLang="en-US" sz="2000" b="1" dirty="0"/>
              <a:t> 도시</a:t>
            </a:r>
            <a:endParaRPr lang="ko-KR" altLang="en-US" sz="20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835152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초록이 넘치는 도시</a:t>
            </a:r>
            <a:endParaRPr lang="ko-KR" altLang="en-US" sz="2000" b="1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62409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428677" y="592953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360208" y="4018182"/>
            <a:ext cx="212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오래된 </a:t>
            </a:r>
            <a:endParaRPr lang="en-US" altLang="ko-KR" sz="2000" b="1" dirty="0" smtClean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-apple-system"/>
              </a:rPr>
              <a:t>에도 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마을의 정취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835648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도쿄 とうきょう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1737478" y="5824025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21562" y="5824025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872356" y="5824025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360208" y="4018182"/>
            <a:ext cx="212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오래된 </a:t>
            </a:r>
            <a:endParaRPr lang="en-US" altLang="ko-KR" sz="2000" b="1" dirty="0" smtClean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-apple-system"/>
              </a:rPr>
              <a:t>에도 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마을의 정취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2512"/>
          <a:stretch/>
        </p:blipFill>
        <p:spPr>
          <a:xfrm>
            <a:off x="270433" y="1298525"/>
            <a:ext cx="3668155" cy="36681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308231" y="1302852"/>
            <a:ext cx="3663828" cy="366382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2512"/>
          <a:stretch/>
        </p:blipFill>
        <p:spPr>
          <a:xfrm>
            <a:off x="8341702" y="1298525"/>
            <a:ext cx="3670126" cy="367012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9591508" y="5169849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도쿄 타워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38608" y="5169849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-apple-system"/>
              </a:rPr>
              <a:t>오모테산도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73141" y="516984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-apple-system"/>
              </a:rPr>
              <a:t>센소지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73263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33F567D-3CE0-4BE8-8234-E0056CD76665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361A73A-42AB-46FF-BC14-6DA74140CD91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1C1D386F-7E68-4857-BC61-B03FD78A28EE}"/>
                </a:ext>
              </a:extLst>
            </p:cNvPr>
            <p:cNvGrpSpPr/>
            <p:nvPr/>
          </p:nvGrpSpPr>
          <p:grpSpPr>
            <a:xfrm>
              <a:off x="596949" y="3708260"/>
              <a:ext cx="5325497" cy="1354217"/>
              <a:chOff x="2617062" y="2021840"/>
              <a:chExt cx="7251587" cy="184400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70789B-7660-486B-8AC0-07D2A217057B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4,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DD23EF-9178-4DE6-AE51-40664BDCBCFD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7251587" cy="11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오키나와 </a:t>
                </a:r>
                <a:r>
                  <a:rPr lang="ja-JP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オキナワ</a:t>
                </a:r>
                <a:endParaRPr lang="ko-KR" altLang="en-US" sz="4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1125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4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오키나와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オキナワ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107440" y="1249680"/>
            <a:ext cx="10044000" cy="1484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/>
              <a:t>오키나와 매력포인트</a:t>
            </a:r>
          </a:p>
          <a:p>
            <a:pPr algn="ctr"/>
            <a:endParaRPr lang="en-US" altLang="ko-KR" b="1" i="1" dirty="0" smtClean="0"/>
          </a:p>
          <a:p>
            <a:pPr algn="ctr"/>
            <a:r>
              <a:rPr lang="en-US" altLang="ko-KR" sz="2000" i="1" dirty="0" smtClean="0"/>
              <a:t>“</a:t>
            </a:r>
            <a:r>
              <a:rPr lang="ko-KR" altLang="en-US" sz="2000" i="1" dirty="0"/>
              <a:t>아름답기로 유명한 푸른 빛 바다</a:t>
            </a:r>
            <a:r>
              <a:rPr lang="en-US" altLang="ko-KR" sz="2000" i="1" dirty="0"/>
              <a:t>, </a:t>
            </a:r>
            <a:r>
              <a:rPr lang="ko-KR" altLang="en-US" sz="2000" i="1" dirty="0"/>
              <a:t>그리고 어디를 가든 그 바다를 볼 수 있다는 것</a:t>
            </a:r>
            <a:r>
              <a:rPr lang="en-US" altLang="ko-KR" sz="2000" i="1" dirty="0"/>
              <a:t>!”</a:t>
            </a:r>
            <a:endParaRPr lang="ko-KR" alt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2136336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005840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466307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푸른 빛 바다 탐험</a:t>
            </a:r>
            <a:endParaRPr lang="ko-KR" altLang="en-US" sz="20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835152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가장 빨리 봄이 오는 </a:t>
            </a:r>
            <a:endParaRPr lang="en-US" altLang="ko-KR" sz="2000" b="1" dirty="0" smtClean="0"/>
          </a:p>
          <a:p>
            <a:pPr algn="ctr"/>
            <a:r>
              <a:rPr lang="ko-KR" altLang="en-US" sz="2000" b="1" dirty="0" smtClean="0"/>
              <a:t>따뜻한 </a:t>
            </a:r>
            <a:r>
              <a:rPr lang="ko-KR" altLang="en-US" sz="2000" b="1" dirty="0"/>
              <a:t>남쪽 지역</a:t>
            </a:r>
            <a:endParaRPr lang="ko-KR" altLang="en-US" sz="2000" b="1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62409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428677" y="592953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315324" y="4018182"/>
            <a:ext cx="2215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가슴이 뻥 뚫리는 </a:t>
            </a:r>
            <a:endParaRPr lang="en-US" altLang="ko-KR" sz="2000" b="1" dirty="0" smtClean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-apple-system"/>
              </a:rPr>
              <a:t>드라이브 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코스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939999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4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오키나와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オキナワ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1476715" y="601335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665693" y="601335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688632" y="6017455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315324" y="4018182"/>
            <a:ext cx="2215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가슴이 뻥 뚫리는 </a:t>
            </a:r>
            <a:endParaRPr lang="en-US" altLang="ko-KR" sz="2000" b="1" dirty="0" smtClean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-apple-system"/>
              </a:rPr>
              <a:t>드라이브 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코스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59666" y="1453051"/>
            <a:ext cx="3753339" cy="37533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4219330" y="1453051"/>
            <a:ext cx="3753339" cy="375333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994" y="1453050"/>
            <a:ext cx="3753339" cy="375333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017819" y="5383294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-apple-system"/>
              </a:rPr>
              <a:t>니라이</a:t>
            </a:r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ko-KR" altLang="en-US" b="1" dirty="0" err="1">
                <a:solidFill>
                  <a:srgbClr val="000000"/>
                </a:solidFill>
                <a:latin typeface="-apple-system"/>
              </a:rPr>
              <a:t>카나이</a:t>
            </a:r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 다리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43500" y="538329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츄라우미수족관</a:t>
            </a:r>
            <a:endParaRPr lang="ko-KR" altLang="en-US" b="1" dirty="0"/>
          </a:p>
        </p:txBody>
      </p:sp>
      <p:sp>
        <p:nvSpPr>
          <p:cNvPr id="16" name="직사각형 15"/>
          <p:cNvSpPr/>
          <p:nvPr/>
        </p:nvSpPr>
        <p:spPr>
          <a:xfrm>
            <a:off x="9386249" y="538329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고우리대교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79982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658A2A9E-7355-40C4-BDAE-5AF9E61A13E6}"/>
              </a:ext>
            </a:extLst>
          </p:cNvPr>
          <p:cNvGrpSpPr/>
          <p:nvPr/>
        </p:nvGrpSpPr>
        <p:grpSpPr>
          <a:xfrm>
            <a:off x="426720" y="3465512"/>
            <a:ext cx="5455334" cy="3001327"/>
            <a:chOff x="426720" y="3465512"/>
            <a:chExt cx="6501618" cy="300132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968AB62-225B-4817-8982-7DDF7A2D35CC}"/>
                </a:ext>
              </a:extLst>
            </p:cNvPr>
            <p:cNvSpPr/>
            <p:nvPr/>
          </p:nvSpPr>
          <p:spPr>
            <a:xfrm>
              <a:off x="426720" y="3465512"/>
              <a:ext cx="6501618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DB4A4E2-6164-452F-ADD7-C900239DD1AC}"/>
                </a:ext>
              </a:extLst>
            </p:cNvPr>
            <p:cNvGrpSpPr/>
            <p:nvPr/>
          </p:nvGrpSpPr>
          <p:grpSpPr>
            <a:xfrm>
              <a:off x="596949" y="3708260"/>
              <a:ext cx="4709944" cy="1354217"/>
              <a:chOff x="2617062" y="2021840"/>
              <a:chExt cx="6413404" cy="184400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A3F701-CD23-4A5F-ACE8-71F44626C8F7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5,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AE27E0-26D3-422D-AC5A-D2CE4D4C2F25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413404" cy="11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삿포로 </a:t>
                </a:r>
                <a:r>
                  <a:rPr lang="ja-JP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さっぽ</a:t>
                </a:r>
                <a:r>
                  <a:rPr lang="ja-JP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ろ</a:t>
                </a:r>
                <a:endParaRPr lang="ko-KR" altLang="en-US" sz="4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383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509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삿포로 さっぽろ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107440" y="1249680"/>
            <a:ext cx="10044000" cy="1484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/>
              <a:t>삿포로 </a:t>
            </a:r>
            <a:r>
              <a:rPr lang="ko-KR" altLang="en-US" sz="2500" b="1" dirty="0" smtClean="0"/>
              <a:t>매력포인트</a:t>
            </a:r>
            <a:endParaRPr lang="en-US" altLang="ko-KR" sz="2500" b="1" dirty="0" smtClean="0"/>
          </a:p>
          <a:p>
            <a:pPr algn="ctr"/>
            <a:endParaRPr lang="en-US" altLang="ko-KR" b="1" i="1" dirty="0" smtClean="0"/>
          </a:p>
          <a:p>
            <a:pPr algn="ctr"/>
            <a:r>
              <a:rPr lang="en-US" altLang="ko-KR" sz="2000" i="1" dirty="0" smtClean="0"/>
              <a:t>“</a:t>
            </a:r>
            <a:r>
              <a:rPr lang="ko-KR" altLang="en-US" sz="2000" i="1" dirty="0"/>
              <a:t>일본에서 다섯 번째로 인구가 많은 </a:t>
            </a:r>
            <a:r>
              <a:rPr lang="ko-KR" altLang="en-US" sz="2000" i="1" dirty="0" smtClean="0"/>
              <a:t>도시</a:t>
            </a:r>
            <a:r>
              <a:rPr lang="en-US" altLang="ko-KR" sz="2000" i="1" dirty="0" smtClean="0"/>
              <a:t>,</a:t>
            </a:r>
          </a:p>
          <a:p>
            <a:pPr algn="ctr"/>
            <a:r>
              <a:rPr lang="ko-KR" altLang="en-US" sz="2000" i="1" dirty="0" smtClean="0"/>
              <a:t> </a:t>
            </a:r>
            <a:r>
              <a:rPr lang="ko-KR" altLang="en-US" sz="2000" i="1" dirty="0"/>
              <a:t>시내 중심에서 조금만 벗어나도 탁 트인 아름다운 </a:t>
            </a:r>
            <a:r>
              <a:rPr lang="ko-KR" altLang="en-US" sz="2000" i="1" dirty="0" smtClean="0"/>
              <a:t>풍경</a:t>
            </a:r>
            <a:r>
              <a:rPr lang="en-US" altLang="ko-KR" sz="2000" i="1" dirty="0" smtClean="0"/>
              <a:t>”</a:t>
            </a:r>
            <a:endParaRPr lang="ko-KR" alt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2136336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005840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466307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친근한 예술 공간</a:t>
            </a:r>
            <a:endParaRPr lang="ko-KR" altLang="en-US" sz="20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835152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긴 겨울을 견디게 </a:t>
            </a:r>
            <a:endParaRPr lang="en-US" altLang="ko-KR" sz="2000" b="1" dirty="0" smtClean="0"/>
          </a:p>
          <a:p>
            <a:pPr algn="ctr"/>
            <a:r>
              <a:rPr lang="ko-KR" altLang="en-US" sz="2000" b="1" dirty="0" smtClean="0"/>
              <a:t>해주는 </a:t>
            </a:r>
            <a:r>
              <a:rPr lang="ko-KR" altLang="en-US" sz="2000" b="1" dirty="0"/>
              <a:t>눈 축제</a:t>
            </a:r>
            <a:endParaRPr lang="ko-KR" altLang="en-US" sz="2000" b="1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62409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428677" y="592953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656764" y="4018182"/>
            <a:ext cx="1532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삿포로 야경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5163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509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삿포로 さっぽろ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1583590" y="585040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62406" y="585040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870154" y="585040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656764" y="4018182"/>
            <a:ext cx="1532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삿포로 야경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01674" y="1298523"/>
            <a:ext cx="3669323" cy="36693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>
          <a:xfrm>
            <a:off x="8287880" y="1298523"/>
            <a:ext cx="3703027" cy="370302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6783"/>
          <a:stretch/>
        </p:blipFill>
        <p:spPr>
          <a:xfrm>
            <a:off x="4294777" y="1298523"/>
            <a:ext cx="3669323" cy="366932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948201" y="514004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-apple-system"/>
              </a:rPr>
              <a:t>시로이</a:t>
            </a:r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ko-KR" altLang="en-US" b="1" dirty="0" err="1">
                <a:solidFill>
                  <a:srgbClr val="000000"/>
                </a:solidFill>
                <a:latin typeface="-apple-system"/>
              </a:rPr>
              <a:t>고이비토</a:t>
            </a:r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 파크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57860" y="514004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-apple-system"/>
              </a:rPr>
              <a:t>오도리 공원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312547" y="514004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삿포로 </a:t>
            </a:r>
            <a:r>
              <a:rPr lang="ko-KR" altLang="en-US" b="1" dirty="0" err="1"/>
              <a:t>눈축제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72317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9967D65-E830-493F-9D2A-BA47294DF3C8}"/>
              </a:ext>
            </a:extLst>
          </p:cNvPr>
          <p:cNvSpPr/>
          <p:nvPr/>
        </p:nvSpPr>
        <p:spPr>
          <a:xfrm>
            <a:off x="-15875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40B3F64-DCEA-48CE-A438-6DC0462E16DD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39C14-DAA4-4C3C-A0D8-AAD40B4FC90A}"/>
              </a:ext>
            </a:extLst>
          </p:cNvPr>
          <p:cNvSpPr txBox="1"/>
          <p:nvPr/>
        </p:nvSpPr>
        <p:spPr>
          <a:xfrm flipH="1">
            <a:off x="1976119" y="1225788"/>
            <a:ext cx="31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A table of 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670B0-6CD4-447D-8E59-968951E3F521}"/>
              </a:ext>
            </a:extLst>
          </p:cNvPr>
          <p:cNvSpPr txBox="1"/>
          <p:nvPr/>
        </p:nvSpPr>
        <p:spPr>
          <a:xfrm flipH="1">
            <a:off x="1976118" y="382062"/>
            <a:ext cx="317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목차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68A564-5C93-444C-9BB7-66C25FFD4D94}"/>
              </a:ext>
            </a:extLst>
          </p:cNvPr>
          <p:cNvGrpSpPr/>
          <p:nvPr/>
        </p:nvGrpSpPr>
        <p:grpSpPr>
          <a:xfrm>
            <a:off x="1145111" y="2073572"/>
            <a:ext cx="3609001" cy="523220"/>
            <a:chOff x="1191929" y="2733040"/>
            <a:chExt cx="360900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B1ABA3-7F9C-4EAF-A909-EDBE8DD7EEB9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#1,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C64467-7DB3-4E18-9C95-D9A65B2E35BB}"/>
                </a:ext>
              </a:extLst>
            </p:cNvPr>
            <p:cNvSpPr txBox="1"/>
            <p:nvPr/>
          </p:nvSpPr>
          <p:spPr>
            <a:xfrm>
              <a:off x="1976118" y="2733040"/>
              <a:ext cx="2824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오사카 </a:t>
              </a:r>
              <a:r>
                <a:rPr lang="ja-JP" altLang="en-US" sz="2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おおさか</a:t>
              </a:r>
              <a:endPara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DBDC3F1-5C57-49E7-92D1-035A63CFD9BA}"/>
              </a:ext>
            </a:extLst>
          </p:cNvPr>
          <p:cNvGrpSpPr/>
          <p:nvPr/>
        </p:nvGrpSpPr>
        <p:grpSpPr>
          <a:xfrm>
            <a:off x="1145111" y="2982911"/>
            <a:ext cx="3968074" cy="523220"/>
            <a:chOff x="1191929" y="2733040"/>
            <a:chExt cx="3968074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C98ED1-F442-4E67-8FC9-E511EE5540F0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#2,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E4DEFE-BC42-48FF-848C-EF9A07A773CF}"/>
                </a:ext>
              </a:extLst>
            </p:cNvPr>
            <p:cNvSpPr txBox="1"/>
            <p:nvPr/>
          </p:nvSpPr>
          <p:spPr>
            <a:xfrm>
              <a:off x="1976118" y="2733040"/>
              <a:ext cx="3183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후쿠오카 </a:t>
              </a:r>
              <a:r>
                <a:rPr lang="ja-JP" altLang="en-US" sz="2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ふくおか</a:t>
              </a:r>
              <a:endPara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4386302-EFFB-449D-9B3B-63EE40C74081}"/>
              </a:ext>
            </a:extLst>
          </p:cNvPr>
          <p:cNvGrpSpPr/>
          <p:nvPr/>
        </p:nvGrpSpPr>
        <p:grpSpPr>
          <a:xfrm>
            <a:off x="1145111" y="3892250"/>
            <a:ext cx="3609001" cy="523220"/>
            <a:chOff x="1191929" y="2733040"/>
            <a:chExt cx="3609001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52212-A4CD-4FFE-BD39-A92687D315C3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#3,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F6BE83-40A0-4FE8-B41C-0839AA18DB54}"/>
                </a:ext>
              </a:extLst>
            </p:cNvPr>
            <p:cNvSpPr txBox="1"/>
            <p:nvPr/>
          </p:nvSpPr>
          <p:spPr>
            <a:xfrm>
              <a:off x="1976118" y="2733040"/>
              <a:ext cx="2824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도쿄 </a:t>
              </a:r>
              <a:r>
                <a:rPr lang="ja-JP" altLang="en-US" sz="2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とうきょう</a:t>
              </a:r>
              <a:endPara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C270C65-C2D4-45CB-B6AD-3B5AFBB8495F}"/>
              </a:ext>
            </a:extLst>
          </p:cNvPr>
          <p:cNvGrpSpPr/>
          <p:nvPr/>
        </p:nvGrpSpPr>
        <p:grpSpPr>
          <a:xfrm>
            <a:off x="1138028" y="4801589"/>
            <a:ext cx="3968074" cy="523220"/>
            <a:chOff x="1191929" y="2733040"/>
            <a:chExt cx="3968074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463A60-7B21-41D4-8E6A-6554BD39C601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#4,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7B33F9-CE78-4EDE-AF3B-87C905CF040D}"/>
                </a:ext>
              </a:extLst>
            </p:cNvPr>
            <p:cNvSpPr txBox="1"/>
            <p:nvPr/>
          </p:nvSpPr>
          <p:spPr>
            <a:xfrm>
              <a:off x="1976118" y="2733040"/>
              <a:ext cx="3183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오키나와 </a:t>
              </a:r>
              <a:r>
                <a:rPr lang="ja-JP" altLang="en-US" sz="2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オキナワ</a:t>
              </a:r>
              <a:endPara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15436" y="5622530"/>
            <a:ext cx="46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</a:rPr>
              <a:t>#5,   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2217" y="5622530"/>
            <a:ext cx="387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삿포로 </a:t>
            </a:r>
            <a:r>
              <a:rPr lang="ja-JP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さっぽろ</a:t>
            </a:r>
            <a:endParaRPr lang="ko-KR" altLang="en-US" sz="28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2319"/>
            <a:ext cx="6111875" cy="68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9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871AAD3-B8B2-4F4F-8FAB-44D5AA404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D2D3D4C-34D5-4757-902B-8FD37A08292F}"/>
              </a:ext>
            </a:extLst>
          </p:cNvPr>
          <p:cNvSpPr/>
          <p:nvPr/>
        </p:nvSpPr>
        <p:spPr>
          <a:xfrm>
            <a:off x="1046480" y="2032000"/>
            <a:ext cx="10129520" cy="279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923CD-8C24-4572-B06D-8B46FA292958}"/>
              </a:ext>
            </a:extLst>
          </p:cNvPr>
          <p:cNvSpPr txBox="1"/>
          <p:nvPr/>
        </p:nvSpPr>
        <p:spPr>
          <a:xfrm>
            <a:off x="4367813" y="3013501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  <a:r>
              <a:rPr lang="en-US" altLang="ko-KR" sz="4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48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5736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Box 551">
            <a:extLst>
              <a:ext uri="{FF2B5EF4-FFF2-40B4-BE49-F238E27FC236}">
                <a16:creationId xmlns:a16="http://schemas.microsoft.com/office/drawing/2014/main" id="{AB6625C4-D0D4-4331-8378-79E65BBC822B}"/>
              </a:ext>
            </a:extLst>
          </p:cNvPr>
          <p:cNvSpPr txBox="1"/>
          <p:nvPr/>
        </p:nvSpPr>
        <p:spPr>
          <a:xfrm>
            <a:off x="166656" y="6379501"/>
            <a:ext cx="6958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지도 출처 </a:t>
            </a:r>
            <a:r>
              <a:rPr lang="en-US" altLang="ko-KR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© SimpleMaps.com: http://simplemaps.com/resources/svg-maps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35" y="159800"/>
            <a:ext cx="7980866" cy="6023295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6391082" y="3297115"/>
            <a:ext cx="483577" cy="4132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451231" y="3736732"/>
            <a:ext cx="641838" cy="4659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396154" y="5301761"/>
            <a:ext cx="835269" cy="49236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859823" y="3833445"/>
            <a:ext cx="756138" cy="53633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192109" y="962753"/>
            <a:ext cx="817686" cy="44840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35007" y="778087"/>
            <a:ext cx="23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.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34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AE40350E-09AB-43F9-A15D-3067D7C6C051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253996-9806-40AB-89EA-69B28BD22D4E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845643F-20C1-4F46-A6F5-B1AF67DE2139}"/>
                </a:ext>
              </a:extLst>
            </p:cNvPr>
            <p:cNvGrpSpPr/>
            <p:nvPr/>
          </p:nvGrpSpPr>
          <p:grpSpPr>
            <a:xfrm>
              <a:off x="596949" y="3708260"/>
              <a:ext cx="4709944" cy="1354217"/>
              <a:chOff x="2617062" y="2021840"/>
              <a:chExt cx="6413405" cy="184400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11296-29DB-4C93-ABB1-179A9F33DBFD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1,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4ECFB-1EF9-4779-8242-1790A92FF205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6413405" cy="11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오사카 </a:t>
                </a:r>
                <a:r>
                  <a:rPr lang="ja-JP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おおさか</a:t>
                </a:r>
                <a:endParaRPr lang="ko-KR" altLang="en-US" sz="4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8109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오사카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おおさか</a:t>
            </a:r>
            <a:endParaRPr lang="ko-KR" altLang="en-US" sz="36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107440" y="1249680"/>
            <a:ext cx="10044000" cy="1484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/>
              <a:t>오사카 </a:t>
            </a:r>
            <a:r>
              <a:rPr lang="ko-KR" altLang="en-US" sz="2500" b="1" dirty="0" smtClean="0"/>
              <a:t>매력포인트</a:t>
            </a:r>
            <a:endParaRPr lang="en-US" altLang="ko-KR" sz="2500" b="1" dirty="0" smtClean="0"/>
          </a:p>
          <a:p>
            <a:pPr algn="ctr"/>
            <a:endParaRPr lang="en-US" altLang="ko-KR" b="1" i="1" dirty="0" smtClean="0"/>
          </a:p>
          <a:p>
            <a:pPr algn="ctr"/>
            <a:r>
              <a:rPr lang="en-US" altLang="ko-KR" sz="2000" i="1" dirty="0" smtClean="0"/>
              <a:t>“</a:t>
            </a:r>
            <a:r>
              <a:rPr lang="ko-KR" altLang="en-US" sz="2000" i="1" dirty="0" smtClean="0"/>
              <a:t>다양한 </a:t>
            </a:r>
            <a:r>
              <a:rPr lang="ko-KR" altLang="en-US" sz="2000" i="1" dirty="0"/>
              <a:t>먹거리와 가까운 거리의 다채로운 근교 </a:t>
            </a:r>
            <a:r>
              <a:rPr lang="ko-KR" altLang="en-US" sz="2000" i="1" dirty="0" smtClean="0"/>
              <a:t>여행</a:t>
            </a:r>
            <a:r>
              <a:rPr lang="en-US" altLang="ko-KR" sz="2000" i="1" dirty="0" smtClean="0"/>
              <a:t>”</a:t>
            </a:r>
            <a:endParaRPr lang="ko-KR" alt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2136336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005840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4689449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트렌드를 선도하는 쇼핑 도시</a:t>
            </a:r>
            <a:endParaRPr lang="ko-KR" altLang="en-US" sz="20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835152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매력 만점 근교 여행</a:t>
            </a:r>
            <a:endParaRPr lang="ko-KR" altLang="en-US" sz="2000" b="1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62409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428677" y="592953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984303" y="4018182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‘</a:t>
            </a:r>
            <a:r>
              <a:rPr lang="ko-KR" altLang="en-US" sz="2000" b="1" dirty="0" err="1">
                <a:solidFill>
                  <a:schemeClr val="bg1"/>
                </a:solidFill>
                <a:latin typeface="-apple-system"/>
              </a:rPr>
              <a:t>쿠아타오레</a:t>
            </a:r>
            <a:r>
              <a:rPr lang="en-US" altLang="ko-KR" sz="2000" b="1" dirty="0">
                <a:solidFill>
                  <a:schemeClr val="bg1"/>
                </a:solidFill>
                <a:latin typeface="-apple-system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먹다 죽을</a:t>
            </a:r>
            <a:r>
              <a:rPr lang="en-US" altLang="ko-KR" sz="2000" b="1" dirty="0" smtClean="0">
                <a:solidFill>
                  <a:schemeClr val="bg1"/>
                </a:solidFill>
                <a:latin typeface="-apple-system"/>
              </a:rPr>
              <a:t>)’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-apple-system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오사카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26589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오사카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おおさか</a:t>
            </a:r>
            <a:endParaRPr lang="ko-KR" altLang="en-US" sz="36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F4582-E84B-47CB-B0B6-FB23ED849DAA}"/>
              </a:ext>
            </a:extLst>
          </p:cNvPr>
          <p:cNvSpPr txBox="1"/>
          <p:nvPr/>
        </p:nvSpPr>
        <p:spPr>
          <a:xfrm flipH="1">
            <a:off x="873727" y="5158867"/>
            <a:ext cx="25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유니버설 스튜디오 재팬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1802219" y="5865930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8BDA03F-C887-40F8-B676-C9BE8C79B160}"/>
              </a:ext>
            </a:extLst>
          </p:cNvPr>
          <p:cNvCxnSpPr/>
          <p:nvPr/>
        </p:nvCxnSpPr>
        <p:spPr>
          <a:xfrm>
            <a:off x="5728966" y="5845705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6AEE38D-6CC7-41A2-B4AC-E22B635E630B}"/>
              </a:ext>
            </a:extLst>
          </p:cNvPr>
          <p:cNvSpPr txBox="1"/>
          <p:nvPr/>
        </p:nvSpPr>
        <p:spPr>
          <a:xfrm flipH="1">
            <a:off x="9082752" y="5158867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     </a:t>
            </a:r>
            <a:r>
              <a:rPr lang="ko-KR" altLang="en-US" b="1" dirty="0" err="1" smtClean="0"/>
              <a:t>도톤보리</a:t>
            </a:r>
            <a:endParaRPr lang="ko-KR" altLang="en-US" b="1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8C422D0-4EF4-4D16-9138-D7D4D0A7A56F}"/>
              </a:ext>
            </a:extLst>
          </p:cNvPr>
          <p:cNvCxnSpPr/>
          <p:nvPr/>
        </p:nvCxnSpPr>
        <p:spPr>
          <a:xfrm>
            <a:off x="9653346" y="5858598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6" y="1732009"/>
            <a:ext cx="3089128" cy="30891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553801" y="1732009"/>
            <a:ext cx="3084393" cy="30843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8478181" y="1732009"/>
            <a:ext cx="3084393" cy="30843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FF4582-E84B-47CB-B0B6-FB23ED849DAA}"/>
              </a:ext>
            </a:extLst>
          </p:cNvPr>
          <p:cNvSpPr txBox="1"/>
          <p:nvPr/>
        </p:nvSpPr>
        <p:spPr>
          <a:xfrm flipH="1">
            <a:off x="5049516" y="5158867"/>
            <a:ext cx="20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오사카 성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69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오사카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おおさか</a:t>
            </a:r>
            <a:endParaRPr lang="ko-KR" altLang="en-US" sz="36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19803" y="5576837"/>
            <a:ext cx="76522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https://prtimes.jp/main/html/rd/p/000000688.000031978.html</a:t>
            </a:r>
            <a:endParaRPr lang="en-US" altLang="ko-KR" sz="1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80" y="1222067"/>
            <a:ext cx="7037927" cy="43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5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6CB478BC-23FB-4EA9-8F28-CDE4FF7C7CD1}"/>
              </a:ext>
            </a:extLst>
          </p:cNvPr>
          <p:cNvGrpSpPr/>
          <p:nvPr/>
        </p:nvGrpSpPr>
        <p:grpSpPr>
          <a:xfrm>
            <a:off x="426720" y="3465512"/>
            <a:ext cx="5669280" cy="3001327"/>
            <a:chOff x="426720" y="3465512"/>
            <a:chExt cx="5669280" cy="300132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FE28A37-4667-4ABC-99F2-A39EA9EF68F0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67BF3E3-F42F-4761-8D39-E67912A52438}"/>
                </a:ext>
              </a:extLst>
            </p:cNvPr>
            <p:cNvGrpSpPr/>
            <p:nvPr/>
          </p:nvGrpSpPr>
          <p:grpSpPr>
            <a:xfrm>
              <a:off x="596949" y="3708260"/>
              <a:ext cx="5325497" cy="1354217"/>
              <a:chOff x="2617062" y="2021840"/>
              <a:chExt cx="7251587" cy="184400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2DF40-F059-4C5A-845B-22A41B693565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2,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567853-BF0A-4002-9700-20541149E58E}"/>
                  </a:ext>
                </a:extLst>
              </p:cNvPr>
              <p:cNvSpPr txBox="1"/>
              <p:nvPr/>
            </p:nvSpPr>
            <p:spPr>
              <a:xfrm>
                <a:off x="2617062" y="2734295"/>
                <a:ext cx="7251587" cy="1131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후쿠오카 </a:t>
                </a:r>
                <a:r>
                  <a:rPr lang="ja-JP" altLang="en-US" sz="4800" b="1" dirty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ふくおか</a:t>
                </a:r>
                <a:endParaRPr lang="ko-KR" altLang="en-US" sz="4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644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407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후쿠오카 </a:t>
            </a:r>
            <a:r>
              <a:rPr lang="ja-JP" altLang="en-US" sz="36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ふくおか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107440" y="1249680"/>
            <a:ext cx="10044000" cy="1484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/>
              <a:t>후쿠오카 매력포인트</a:t>
            </a:r>
          </a:p>
          <a:p>
            <a:pPr algn="ctr"/>
            <a:endParaRPr lang="en-US" altLang="ko-KR" b="1" i="1" dirty="0" smtClean="0"/>
          </a:p>
          <a:p>
            <a:pPr algn="ctr"/>
            <a:r>
              <a:rPr lang="en-US" altLang="ko-KR" sz="2000" i="1" dirty="0" smtClean="0"/>
              <a:t>“</a:t>
            </a:r>
            <a:r>
              <a:rPr lang="ko-KR" altLang="en-US" sz="2000" i="1" dirty="0"/>
              <a:t>큐슈 여행의 관문이자 최대 도시로 </a:t>
            </a:r>
            <a:r>
              <a:rPr lang="ko-KR" altLang="en-US" sz="2000" i="1" dirty="0" smtClean="0"/>
              <a:t>많은 쇼핑</a:t>
            </a:r>
            <a:r>
              <a:rPr lang="en-US" altLang="ko-KR" sz="2000" i="1" dirty="0"/>
              <a:t>, </a:t>
            </a:r>
            <a:r>
              <a:rPr lang="ko-KR" altLang="en-US" sz="2000" i="1" dirty="0"/>
              <a:t>문화</a:t>
            </a:r>
            <a:r>
              <a:rPr lang="en-US" altLang="ko-KR" sz="2000" i="1" dirty="0"/>
              <a:t>, </a:t>
            </a:r>
            <a:r>
              <a:rPr lang="ko-KR" altLang="en-US" sz="2000" i="1" dirty="0"/>
              <a:t>먹거리</a:t>
            </a:r>
            <a:r>
              <a:rPr lang="en-US" altLang="ko-KR" sz="2000" i="1" dirty="0"/>
              <a:t>, </a:t>
            </a:r>
            <a:r>
              <a:rPr lang="ko-KR" altLang="en-US" sz="2000" i="1" dirty="0" err="1" smtClean="0"/>
              <a:t>즐길거리</a:t>
            </a:r>
            <a:r>
              <a:rPr lang="en-US" altLang="ko-KR" sz="2000" i="1" dirty="0" smtClean="0"/>
              <a:t>”</a:t>
            </a:r>
            <a:endParaRPr lang="ko-KR" alt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2136336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D038ECE-E8A4-4AC0-89E2-5CBBF4EBBB09}"/>
              </a:ext>
            </a:extLst>
          </p:cNvPr>
          <p:cNvSpPr/>
          <p:nvPr/>
        </p:nvSpPr>
        <p:spPr>
          <a:xfrm>
            <a:off x="1005840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4689449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주말 </a:t>
            </a:r>
            <a:r>
              <a:rPr lang="ko-KR" altLang="en-US" sz="2000" b="1" dirty="0" smtClean="0"/>
              <a:t>여행지 이자 </a:t>
            </a:r>
            <a:endParaRPr lang="en-US" altLang="ko-KR" sz="2000" b="1" dirty="0" smtClean="0"/>
          </a:p>
          <a:p>
            <a:pPr algn="ctr"/>
            <a:r>
              <a:rPr lang="ko-KR" altLang="en-US" sz="2000" b="1" dirty="0" smtClean="0"/>
              <a:t>초보 </a:t>
            </a:r>
            <a:r>
              <a:rPr lang="ko-KR" altLang="en-US" sz="2000" b="1" dirty="0"/>
              <a:t>해외 여행자에게 안성맞춤</a:t>
            </a:r>
            <a:endParaRPr lang="ko-KR" altLang="en-US" sz="20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E5DEF6-8AEA-4701-AAC9-8B543D6FFA81}"/>
              </a:ext>
            </a:extLst>
          </p:cNvPr>
          <p:cNvSpPr/>
          <p:nvPr/>
        </p:nvSpPr>
        <p:spPr>
          <a:xfrm>
            <a:off x="8351522" y="2924029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쇼핑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문화</a:t>
            </a:r>
            <a:r>
              <a:rPr lang="en-US" altLang="ko-KR" sz="2000" b="1" dirty="0"/>
              <a:t>, </a:t>
            </a:r>
            <a:r>
              <a:rPr lang="ko-KR" altLang="en-US" sz="2000" b="1" dirty="0" smtClean="0"/>
              <a:t>먹거리</a:t>
            </a:r>
            <a:endParaRPr lang="ko-KR" altLang="en-US" sz="2000" b="1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5762409" y="5948289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38288DF-EF25-4352-BDD4-2E7F8DD223D3}"/>
              </a:ext>
            </a:extLst>
          </p:cNvPr>
          <p:cNvCxnSpPr/>
          <p:nvPr/>
        </p:nvCxnSpPr>
        <p:spPr>
          <a:xfrm>
            <a:off x="9428677" y="592953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234372" y="4018182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한국에서 </a:t>
            </a:r>
            <a:endParaRPr lang="en-US" altLang="ko-KR" sz="2000" b="1" dirty="0" smtClean="0">
              <a:solidFill>
                <a:schemeClr val="bg1"/>
              </a:solidFill>
              <a:latin typeface="-apple-system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-apple-system"/>
              </a:rPr>
              <a:t>가장 </a:t>
            </a:r>
            <a:r>
              <a:rPr lang="ko-KR" altLang="en-US" sz="2000" b="1" dirty="0">
                <a:solidFill>
                  <a:schemeClr val="bg1"/>
                </a:solidFill>
                <a:latin typeface="-apple-system"/>
              </a:rPr>
              <a:t>가까운 대도시</a:t>
            </a:r>
            <a:endParaRPr lang="ko-KR" altLang="en-US" sz="2000" b="1" dirty="0">
              <a:solidFill>
                <a:schemeClr val="bg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45761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클래식블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B80"/>
      </a:accent1>
      <a:accent2>
        <a:srgbClr val="1282B0"/>
      </a:accent2>
      <a:accent3>
        <a:srgbClr val="C5C2B3"/>
      </a:accent3>
      <a:accent4>
        <a:srgbClr val="BEAD75"/>
      </a:accent4>
      <a:accent5>
        <a:srgbClr val="3371AE"/>
      </a:accent5>
      <a:accent6>
        <a:srgbClr val="5F8BC8"/>
      </a:accent6>
      <a:hlink>
        <a:srgbClr val="323F4F"/>
      </a:hlink>
      <a:folHlink>
        <a:srgbClr val="323F4F"/>
      </a:folHlink>
    </a:clrScheme>
    <a:fontScheme name="나눔스퀘어">
      <a:majorFont>
        <a:latin typeface="Arial"/>
        <a:ea typeface="나눔스퀘어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387</Words>
  <Application>Microsoft Office PowerPoint</Application>
  <PresentationFormat>와이드스크린</PresentationFormat>
  <Paragraphs>111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-apple-system</vt:lpstr>
      <vt:lpstr>나눔스퀘어</vt:lpstr>
      <vt:lpstr>나눔스퀘어 ExtraBold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user</cp:lastModifiedBy>
  <cp:revision>60</cp:revision>
  <dcterms:created xsi:type="dcterms:W3CDTF">2019-12-23T00:32:35Z</dcterms:created>
  <dcterms:modified xsi:type="dcterms:W3CDTF">2021-09-27T16:23:27Z</dcterms:modified>
</cp:coreProperties>
</file>