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송 상현" userId="77859cafdf9b828d" providerId="LiveId" clId="{C5A0BB92-09A8-49E0-9C55-2BC6C2EF3112}"/>
    <pc:docChg chg="undo custSel addSld delSld modSld">
      <pc:chgData name="송 상현" userId="77859cafdf9b828d" providerId="LiveId" clId="{C5A0BB92-09A8-49E0-9C55-2BC6C2EF3112}" dt="2021-09-27T09:27:22.696" v="1815" actId="14100"/>
      <pc:docMkLst>
        <pc:docMk/>
      </pc:docMkLst>
      <pc:sldChg chg="modSp modAnim">
        <pc:chgData name="송 상현" userId="77859cafdf9b828d" providerId="LiveId" clId="{C5A0BB92-09A8-49E0-9C55-2BC6C2EF3112}" dt="2021-09-27T09:19:52.488" v="1763" actId="5793"/>
        <pc:sldMkLst>
          <pc:docMk/>
          <pc:sldMk cId="3517233301" sldId="257"/>
        </pc:sldMkLst>
        <pc:spChg chg="mod">
          <ac:chgData name="송 상현" userId="77859cafdf9b828d" providerId="LiveId" clId="{C5A0BB92-09A8-49E0-9C55-2BC6C2EF3112}" dt="2021-09-27T09:19:52.488" v="1763" actId="5793"/>
          <ac:spMkLst>
            <pc:docMk/>
            <pc:sldMk cId="3517233301" sldId="257"/>
            <ac:spMk id="5" creationId="{E9468EA0-4FD8-4960-AB81-C010063A5340}"/>
          </ac:spMkLst>
        </pc:spChg>
      </pc:sldChg>
      <pc:sldChg chg="del">
        <pc:chgData name="송 상현" userId="77859cafdf9b828d" providerId="LiveId" clId="{C5A0BB92-09A8-49E0-9C55-2BC6C2EF3112}" dt="2021-09-27T08:21:06.694" v="54" actId="2696"/>
        <pc:sldMkLst>
          <pc:docMk/>
          <pc:sldMk cId="1800344451" sldId="258"/>
        </pc:sldMkLst>
      </pc:sldChg>
      <pc:sldChg chg="addSp delSp modSp new mod modTransition modClrScheme modAnim chgLayout">
        <pc:chgData name="송 상현" userId="77859cafdf9b828d" providerId="LiveId" clId="{C5A0BB92-09A8-49E0-9C55-2BC6C2EF3112}" dt="2021-09-27T08:35:37.817" v="605" actId="20577"/>
        <pc:sldMkLst>
          <pc:docMk/>
          <pc:sldMk cId="2660435245" sldId="258"/>
        </pc:sldMkLst>
        <pc:spChg chg="del mod ord">
          <ac:chgData name="송 상현" userId="77859cafdf9b828d" providerId="LiveId" clId="{C5A0BB92-09A8-49E0-9C55-2BC6C2EF3112}" dt="2021-09-27T08:21:15.502" v="56" actId="700"/>
          <ac:spMkLst>
            <pc:docMk/>
            <pc:sldMk cId="2660435245" sldId="258"/>
            <ac:spMk id="2" creationId="{0D0C5ABB-3D15-441B-99B6-9FC17D57D79A}"/>
          </ac:spMkLst>
        </pc:spChg>
        <pc:spChg chg="del mod ord">
          <ac:chgData name="송 상현" userId="77859cafdf9b828d" providerId="LiveId" clId="{C5A0BB92-09A8-49E0-9C55-2BC6C2EF3112}" dt="2021-09-27T08:21:15.502" v="56" actId="700"/>
          <ac:spMkLst>
            <pc:docMk/>
            <pc:sldMk cId="2660435245" sldId="258"/>
            <ac:spMk id="3" creationId="{1D239F1A-AB27-4ECB-979F-D03CA27E2A5A}"/>
          </ac:spMkLst>
        </pc:spChg>
        <pc:spChg chg="add mod ord">
          <ac:chgData name="송 상현" userId="77859cafdf9b828d" providerId="LiveId" clId="{C5A0BB92-09A8-49E0-9C55-2BC6C2EF3112}" dt="2021-09-27T08:21:26.813" v="109"/>
          <ac:spMkLst>
            <pc:docMk/>
            <pc:sldMk cId="2660435245" sldId="258"/>
            <ac:spMk id="4" creationId="{2FA9BBCD-20F0-41F2-BA36-B3429D8573AD}"/>
          </ac:spMkLst>
        </pc:spChg>
        <pc:spChg chg="add mod ord">
          <ac:chgData name="송 상현" userId="77859cafdf9b828d" providerId="LiveId" clId="{C5A0BB92-09A8-49E0-9C55-2BC6C2EF3112}" dt="2021-09-27T08:35:34.303" v="602" actId="20577"/>
          <ac:spMkLst>
            <pc:docMk/>
            <pc:sldMk cId="2660435245" sldId="258"/>
            <ac:spMk id="5" creationId="{861F0F78-CBE8-4F38-830D-FFFD8BE8E610}"/>
          </ac:spMkLst>
        </pc:spChg>
        <pc:spChg chg="add mod ord">
          <ac:chgData name="송 상현" userId="77859cafdf9b828d" providerId="LiveId" clId="{C5A0BB92-09A8-49E0-9C55-2BC6C2EF3112}" dt="2021-09-27T08:35:37.817" v="605" actId="20577"/>
          <ac:spMkLst>
            <pc:docMk/>
            <pc:sldMk cId="2660435245" sldId="258"/>
            <ac:spMk id="6" creationId="{6810FDEF-A4A6-4E6C-A222-21C44473AD44}"/>
          </ac:spMkLst>
        </pc:spChg>
      </pc:sldChg>
      <pc:sldChg chg="addSp delSp modSp new del mod modClrScheme chgLayout">
        <pc:chgData name="송 상현" userId="77859cafdf9b828d" providerId="LiveId" clId="{C5A0BB92-09A8-49E0-9C55-2BC6C2EF3112}" dt="2021-09-27T08:21:03.362" v="53" actId="2696"/>
        <pc:sldMkLst>
          <pc:docMk/>
          <pc:sldMk cId="2879534521" sldId="259"/>
        </pc:sldMkLst>
        <pc:spChg chg="del mod ord">
          <ac:chgData name="송 상현" userId="77859cafdf9b828d" providerId="LiveId" clId="{C5A0BB92-09A8-49E0-9C55-2BC6C2EF3112}" dt="2021-09-27T08:19:49.688" v="3" actId="700"/>
          <ac:spMkLst>
            <pc:docMk/>
            <pc:sldMk cId="2879534521" sldId="259"/>
            <ac:spMk id="2" creationId="{A1272116-6511-4F6C-8885-27BA2F0D2979}"/>
          </ac:spMkLst>
        </pc:spChg>
        <pc:spChg chg="add mod ord">
          <ac:chgData name="송 상현" userId="77859cafdf9b828d" providerId="LiveId" clId="{C5A0BB92-09A8-49E0-9C55-2BC6C2EF3112}" dt="2021-09-27T08:20:06.100" v="51"/>
          <ac:spMkLst>
            <pc:docMk/>
            <pc:sldMk cId="2879534521" sldId="259"/>
            <ac:spMk id="3" creationId="{EFFEE4E6-6989-4AB4-A180-E21BBF0F8143}"/>
          </ac:spMkLst>
        </pc:spChg>
        <pc:spChg chg="add mod ord">
          <ac:chgData name="송 상현" userId="77859cafdf9b828d" providerId="LiveId" clId="{C5A0BB92-09A8-49E0-9C55-2BC6C2EF3112}" dt="2021-09-27T08:20:38.275" v="52"/>
          <ac:spMkLst>
            <pc:docMk/>
            <pc:sldMk cId="2879534521" sldId="259"/>
            <ac:spMk id="4" creationId="{E3C8A70F-C8C9-4C44-BCDB-89AEBFFB290F}"/>
          </ac:spMkLst>
        </pc:spChg>
        <pc:spChg chg="add mod ord">
          <ac:chgData name="송 상현" userId="77859cafdf9b828d" providerId="LiveId" clId="{C5A0BB92-09A8-49E0-9C55-2BC6C2EF3112}" dt="2021-09-27T08:19:49.688" v="3" actId="700"/>
          <ac:spMkLst>
            <pc:docMk/>
            <pc:sldMk cId="2879534521" sldId="259"/>
            <ac:spMk id="5" creationId="{9E2EC3EA-0869-467A-9F1C-F4FAD45B15D8}"/>
          </ac:spMkLst>
        </pc:spChg>
      </pc:sldChg>
      <pc:sldChg chg="modSp new mod modTransition modAnim">
        <pc:chgData name="송 상현" userId="77859cafdf9b828d" providerId="LiveId" clId="{C5A0BB92-09A8-49E0-9C55-2BC6C2EF3112}" dt="2021-09-27T08:35:31.640" v="600" actId="20577"/>
        <pc:sldMkLst>
          <pc:docMk/>
          <pc:sldMk cId="3435431491" sldId="259"/>
        </pc:sldMkLst>
        <pc:spChg chg="mod">
          <ac:chgData name="송 상현" userId="77859cafdf9b828d" providerId="LiveId" clId="{C5A0BB92-09A8-49E0-9C55-2BC6C2EF3112}" dt="2021-09-27T08:24:12.328" v="255"/>
          <ac:spMkLst>
            <pc:docMk/>
            <pc:sldMk cId="3435431491" sldId="259"/>
            <ac:spMk id="2" creationId="{32AB6DD6-21F6-4B12-A415-BC1F2B761B47}"/>
          </ac:spMkLst>
        </pc:spChg>
        <pc:spChg chg="mod">
          <ac:chgData name="송 상현" userId="77859cafdf9b828d" providerId="LiveId" clId="{C5A0BB92-09A8-49E0-9C55-2BC6C2EF3112}" dt="2021-09-27T08:35:30.881" v="599" actId="20577"/>
          <ac:spMkLst>
            <pc:docMk/>
            <pc:sldMk cId="3435431491" sldId="259"/>
            <ac:spMk id="3" creationId="{10696FB4-30A3-4906-AABB-99CA3428C251}"/>
          </ac:spMkLst>
        </pc:spChg>
        <pc:spChg chg="mod">
          <ac:chgData name="송 상현" userId="77859cafdf9b828d" providerId="LiveId" clId="{C5A0BB92-09A8-49E0-9C55-2BC6C2EF3112}" dt="2021-09-27T08:35:31.640" v="600" actId="20577"/>
          <ac:spMkLst>
            <pc:docMk/>
            <pc:sldMk cId="3435431491" sldId="259"/>
            <ac:spMk id="4" creationId="{63EB722F-48D7-439B-A57B-E9083945CF53}"/>
          </ac:spMkLst>
        </pc:spChg>
      </pc:sldChg>
      <pc:sldChg chg="del">
        <pc:chgData name="송 상현" userId="77859cafdf9b828d" providerId="LiveId" clId="{C5A0BB92-09A8-49E0-9C55-2BC6C2EF3112}" dt="2021-09-27T08:18:58.521" v="0" actId="2696"/>
        <pc:sldMkLst>
          <pc:docMk/>
          <pc:sldMk cId="4181995127" sldId="259"/>
        </pc:sldMkLst>
      </pc:sldChg>
      <pc:sldChg chg="modSp new mod modTransition modAnim">
        <pc:chgData name="송 상현" userId="77859cafdf9b828d" providerId="LiveId" clId="{C5A0BB92-09A8-49E0-9C55-2BC6C2EF3112}" dt="2021-09-27T08:36:29.265" v="630"/>
        <pc:sldMkLst>
          <pc:docMk/>
          <pc:sldMk cId="1012223527" sldId="260"/>
        </pc:sldMkLst>
        <pc:spChg chg="mod">
          <ac:chgData name="송 상현" userId="77859cafdf9b828d" providerId="LiveId" clId="{C5A0BB92-09A8-49E0-9C55-2BC6C2EF3112}" dt="2021-09-27T08:33:24.464" v="544" actId="20577"/>
          <ac:spMkLst>
            <pc:docMk/>
            <pc:sldMk cId="1012223527" sldId="260"/>
            <ac:spMk id="2" creationId="{96317B43-8BAE-42CF-804B-8A2CF08C0B7B}"/>
          </ac:spMkLst>
        </pc:spChg>
        <pc:spChg chg="mod">
          <ac:chgData name="송 상현" userId="77859cafdf9b828d" providerId="LiveId" clId="{C5A0BB92-09A8-49E0-9C55-2BC6C2EF3112}" dt="2021-09-27T08:35:24.654" v="595" actId="20577"/>
          <ac:spMkLst>
            <pc:docMk/>
            <pc:sldMk cId="1012223527" sldId="260"/>
            <ac:spMk id="3" creationId="{9829FDE2-08B2-43D9-BCB5-BC455C496D6B}"/>
          </ac:spMkLst>
        </pc:spChg>
        <pc:spChg chg="mod">
          <ac:chgData name="송 상현" userId="77859cafdf9b828d" providerId="LiveId" clId="{C5A0BB92-09A8-49E0-9C55-2BC6C2EF3112}" dt="2021-09-27T08:35:56.790" v="616" actId="255"/>
          <ac:spMkLst>
            <pc:docMk/>
            <pc:sldMk cId="1012223527" sldId="260"/>
            <ac:spMk id="4" creationId="{B6326F03-DE23-47F6-B39D-161075EE41BD}"/>
          </ac:spMkLst>
        </pc:spChg>
      </pc:sldChg>
      <pc:sldChg chg="del">
        <pc:chgData name="송 상현" userId="77859cafdf9b828d" providerId="LiveId" clId="{C5A0BB92-09A8-49E0-9C55-2BC6C2EF3112}" dt="2021-09-27T08:19:00.255" v="1" actId="2696"/>
        <pc:sldMkLst>
          <pc:docMk/>
          <pc:sldMk cId="2152766868" sldId="260"/>
        </pc:sldMkLst>
      </pc:sldChg>
      <pc:sldChg chg="addSp delSp modSp new mod modTransition modClrScheme modAnim chgLayout">
        <pc:chgData name="송 상현" userId="77859cafdf9b828d" providerId="LiveId" clId="{C5A0BB92-09A8-49E0-9C55-2BC6C2EF3112}" dt="2021-09-27T08:33:00.374" v="487"/>
        <pc:sldMkLst>
          <pc:docMk/>
          <pc:sldMk cId="1888299007" sldId="261"/>
        </pc:sldMkLst>
        <pc:spChg chg="del mod ord">
          <ac:chgData name="송 상현" userId="77859cafdf9b828d" providerId="LiveId" clId="{C5A0BB92-09A8-49E0-9C55-2BC6C2EF3112}" dt="2021-09-27T08:30:50.001" v="414" actId="700"/>
          <ac:spMkLst>
            <pc:docMk/>
            <pc:sldMk cId="1888299007" sldId="261"/>
            <ac:spMk id="2" creationId="{F510BAB4-9096-4C2A-98AC-F2C72E61F0DE}"/>
          </ac:spMkLst>
        </pc:spChg>
        <pc:spChg chg="del mod ord">
          <ac:chgData name="송 상현" userId="77859cafdf9b828d" providerId="LiveId" clId="{C5A0BB92-09A8-49E0-9C55-2BC6C2EF3112}" dt="2021-09-27T08:30:50.001" v="414" actId="700"/>
          <ac:spMkLst>
            <pc:docMk/>
            <pc:sldMk cId="1888299007" sldId="261"/>
            <ac:spMk id="3" creationId="{D5AE89C8-11D9-4F95-8032-F0442F87AE41}"/>
          </ac:spMkLst>
        </pc:spChg>
        <pc:spChg chg="del">
          <ac:chgData name="송 상현" userId="77859cafdf9b828d" providerId="LiveId" clId="{C5A0BB92-09A8-49E0-9C55-2BC6C2EF3112}" dt="2021-09-27T08:30:50.001" v="414" actId="700"/>
          <ac:spMkLst>
            <pc:docMk/>
            <pc:sldMk cId="1888299007" sldId="261"/>
            <ac:spMk id="4" creationId="{DF63B5E2-E3C1-47FF-94F8-4EB885513269}"/>
          </ac:spMkLst>
        </pc:spChg>
        <pc:spChg chg="add del mod ord">
          <ac:chgData name="송 상현" userId="77859cafdf9b828d" providerId="LiveId" clId="{C5A0BB92-09A8-49E0-9C55-2BC6C2EF3112}" dt="2021-09-27T08:31:03.715" v="415" actId="700"/>
          <ac:spMkLst>
            <pc:docMk/>
            <pc:sldMk cId="1888299007" sldId="261"/>
            <ac:spMk id="5" creationId="{9ACCF6E8-BA61-4A65-A7DC-390E786C74F6}"/>
          </ac:spMkLst>
        </pc:spChg>
        <pc:spChg chg="add del mod ord">
          <ac:chgData name="송 상현" userId="77859cafdf9b828d" providerId="LiveId" clId="{C5A0BB92-09A8-49E0-9C55-2BC6C2EF3112}" dt="2021-09-27T08:31:03.715" v="415" actId="700"/>
          <ac:spMkLst>
            <pc:docMk/>
            <pc:sldMk cId="1888299007" sldId="261"/>
            <ac:spMk id="6" creationId="{E84DA437-D4F9-45C0-906B-C2E089310802}"/>
          </ac:spMkLst>
        </pc:spChg>
        <pc:spChg chg="add del mod ord">
          <ac:chgData name="송 상현" userId="77859cafdf9b828d" providerId="LiveId" clId="{C5A0BB92-09A8-49E0-9C55-2BC6C2EF3112}" dt="2021-09-27T08:31:16.710" v="416" actId="700"/>
          <ac:spMkLst>
            <pc:docMk/>
            <pc:sldMk cId="1888299007" sldId="261"/>
            <ac:spMk id="7" creationId="{77C2F15A-E4B5-4E5C-AA8A-9291F17FDB08}"/>
          </ac:spMkLst>
        </pc:spChg>
        <pc:spChg chg="add mod ord">
          <ac:chgData name="송 상현" userId="77859cafdf9b828d" providerId="LiveId" clId="{C5A0BB92-09A8-49E0-9C55-2BC6C2EF3112}" dt="2021-09-27T08:31:30.725" v="482"/>
          <ac:spMkLst>
            <pc:docMk/>
            <pc:sldMk cId="1888299007" sldId="261"/>
            <ac:spMk id="8" creationId="{1FB2B904-2569-4C16-A6F1-34F238824D9E}"/>
          </ac:spMkLst>
        </pc:spChg>
        <pc:spChg chg="add del mod ord">
          <ac:chgData name="송 상현" userId="77859cafdf9b828d" providerId="LiveId" clId="{C5A0BB92-09A8-49E0-9C55-2BC6C2EF3112}" dt="2021-09-27T08:32:33.684" v="483"/>
          <ac:spMkLst>
            <pc:docMk/>
            <pc:sldMk cId="1888299007" sldId="261"/>
            <ac:spMk id="9" creationId="{3FDD7667-5BCF-4629-A1F0-2DE78AAFF277}"/>
          </ac:spMkLst>
        </pc:spChg>
        <pc:picChg chg="add mod">
          <ac:chgData name="송 상현" userId="77859cafdf9b828d" providerId="LiveId" clId="{C5A0BB92-09A8-49E0-9C55-2BC6C2EF3112}" dt="2021-09-27T08:32:33.684" v="483"/>
          <ac:picMkLst>
            <pc:docMk/>
            <pc:sldMk cId="1888299007" sldId="261"/>
            <ac:picMk id="1026" creationId="{6B45A8D0-4BB3-4E94-B654-3C75C08C3AA7}"/>
          </ac:picMkLst>
        </pc:picChg>
      </pc:sldChg>
      <pc:sldChg chg="modSp new mod modTransition modAnim">
        <pc:chgData name="송 상현" userId="77859cafdf9b828d" providerId="LiveId" clId="{C5A0BB92-09A8-49E0-9C55-2BC6C2EF3112}" dt="2021-09-27T08:43:45.691" v="827" actId="20577"/>
        <pc:sldMkLst>
          <pc:docMk/>
          <pc:sldMk cId="3571168884" sldId="262"/>
        </pc:sldMkLst>
        <pc:spChg chg="mod">
          <ac:chgData name="송 상현" userId="77859cafdf9b828d" providerId="LiveId" clId="{C5A0BB92-09A8-49E0-9C55-2BC6C2EF3112}" dt="2021-09-27T08:36:43.299" v="672"/>
          <ac:spMkLst>
            <pc:docMk/>
            <pc:sldMk cId="3571168884" sldId="262"/>
            <ac:spMk id="2" creationId="{DB0B6885-A38A-4A2C-A28F-45D85E2CF29D}"/>
          </ac:spMkLst>
        </pc:spChg>
        <pc:spChg chg="mod">
          <ac:chgData name="송 상현" userId="77859cafdf9b828d" providerId="LiveId" clId="{C5A0BB92-09A8-49E0-9C55-2BC6C2EF3112}" dt="2021-09-27T08:43:45.691" v="827" actId="20577"/>
          <ac:spMkLst>
            <pc:docMk/>
            <pc:sldMk cId="3571168884" sldId="262"/>
            <ac:spMk id="3" creationId="{FB299F9C-BA41-4570-AD99-8D07FF6F2B62}"/>
          </ac:spMkLst>
        </pc:spChg>
        <pc:spChg chg="mod">
          <ac:chgData name="송 상현" userId="77859cafdf9b828d" providerId="LiveId" clId="{C5A0BB92-09A8-49E0-9C55-2BC6C2EF3112}" dt="2021-09-27T08:38:48.800" v="732"/>
          <ac:spMkLst>
            <pc:docMk/>
            <pc:sldMk cId="3571168884" sldId="262"/>
            <ac:spMk id="4" creationId="{841B6998-DFFE-488B-91D6-6529CD497EA8}"/>
          </ac:spMkLst>
        </pc:spChg>
      </pc:sldChg>
      <pc:sldChg chg="addSp delSp modSp new mod modClrScheme modAnim chgLayout">
        <pc:chgData name="송 상현" userId="77859cafdf9b828d" providerId="LiveId" clId="{C5A0BB92-09A8-49E0-9C55-2BC6C2EF3112}" dt="2021-09-27T08:43:37.740" v="826"/>
        <pc:sldMkLst>
          <pc:docMk/>
          <pc:sldMk cId="231007038" sldId="263"/>
        </pc:sldMkLst>
        <pc:spChg chg="del mod ord">
          <ac:chgData name="송 상현" userId="77859cafdf9b828d" providerId="LiveId" clId="{C5A0BB92-09A8-49E0-9C55-2BC6C2EF3112}" dt="2021-09-27T08:42:57.246" v="739" actId="700"/>
          <ac:spMkLst>
            <pc:docMk/>
            <pc:sldMk cId="231007038" sldId="263"/>
            <ac:spMk id="2" creationId="{B3FD7D54-9BE3-44F2-9C9B-6F2C01E59266}"/>
          </ac:spMkLst>
        </pc:spChg>
        <pc:spChg chg="del mod ord">
          <ac:chgData name="송 상현" userId="77859cafdf9b828d" providerId="LiveId" clId="{C5A0BB92-09A8-49E0-9C55-2BC6C2EF3112}" dt="2021-09-27T08:42:57.246" v="739" actId="700"/>
          <ac:spMkLst>
            <pc:docMk/>
            <pc:sldMk cId="231007038" sldId="263"/>
            <ac:spMk id="3" creationId="{DB46A974-6630-4A41-855D-251EFC233E6D}"/>
          </ac:spMkLst>
        </pc:spChg>
        <pc:spChg chg="del">
          <ac:chgData name="송 상현" userId="77859cafdf9b828d" providerId="LiveId" clId="{C5A0BB92-09A8-49E0-9C55-2BC6C2EF3112}" dt="2021-09-27T08:42:57.246" v="739" actId="700"/>
          <ac:spMkLst>
            <pc:docMk/>
            <pc:sldMk cId="231007038" sldId="263"/>
            <ac:spMk id="4" creationId="{5E739F79-8250-4231-80B0-EB989528FF1B}"/>
          </ac:spMkLst>
        </pc:spChg>
        <pc:spChg chg="add mod ord">
          <ac:chgData name="송 상현" userId="77859cafdf9b828d" providerId="LiveId" clId="{C5A0BB92-09A8-49E0-9C55-2BC6C2EF3112}" dt="2021-09-27T08:43:32.033" v="824" actId="27636"/>
          <ac:spMkLst>
            <pc:docMk/>
            <pc:sldMk cId="231007038" sldId="263"/>
            <ac:spMk id="5" creationId="{7291DD94-8A72-4070-9663-5250EB736BFB}"/>
          </ac:spMkLst>
        </pc:spChg>
        <pc:spChg chg="add del mod ord">
          <ac:chgData name="송 상현" userId="77859cafdf9b828d" providerId="LiveId" clId="{C5A0BB92-09A8-49E0-9C55-2BC6C2EF3112}" dt="2021-09-27T08:43:13.244" v="810"/>
          <ac:spMkLst>
            <pc:docMk/>
            <pc:sldMk cId="231007038" sldId="263"/>
            <ac:spMk id="6" creationId="{FCDCE3C7-5325-47EB-89EC-62193EC0BEA1}"/>
          </ac:spMkLst>
        </pc:spChg>
        <pc:picChg chg="add mod">
          <ac:chgData name="송 상현" userId="77859cafdf9b828d" providerId="LiveId" clId="{C5A0BB92-09A8-49E0-9C55-2BC6C2EF3112}" dt="2021-09-27T08:43:13.244" v="810"/>
          <ac:picMkLst>
            <pc:docMk/>
            <pc:sldMk cId="231007038" sldId="263"/>
            <ac:picMk id="2050" creationId="{9C99445B-CF03-40DB-B111-C0158A8BC6F3}"/>
          </ac:picMkLst>
        </pc:picChg>
      </pc:sldChg>
      <pc:sldChg chg="addSp delSp modSp new mod modTransition modClrScheme modAnim chgLayout">
        <pc:chgData name="송 상현" userId="77859cafdf9b828d" providerId="LiveId" clId="{C5A0BB92-09A8-49E0-9C55-2BC6C2EF3112}" dt="2021-09-27T08:56:08.370" v="1094"/>
        <pc:sldMkLst>
          <pc:docMk/>
          <pc:sldMk cId="2520670183" sldId="264"/>
        </pc:sldMkLst>
        <pc:spChg chg="del mod ord">
          <ac:chgData name="송 상현" userId="77859cafdf9b828d" providerId="LiveId" clId="{C5A0BB92-09A8-49E0-9C55-2BC6C2EF3112}" dt="2021-09-27T08:44:04.680" v="829" actId="700"/>
          <ac:spMkLst>
            <pc:docMk/>
            <pc:sldMk cId="2520670183" sldId="264"/>
            <ac:spMk id="2" creationId="{4D6FB5D6-C49A-4C55-BA6A-9DED7BF92DE6}"/>
          </ac:spMkLst>
        </pc:spChg>
        <pc:spChg chg="del mod ord">
          <ac:chgData name="송 상현" userId="77859cafdf9b828d" providerId="LiveId" clId="{C5A0BB92-09A8-49E0-9C55-2BC6C2EF3112}" dt="2021-09-27T08:44:04.680" v="829" actId="700"/>
          <ac:spMkLst>
            <pc:docMk/>
            <pc:sldMk cId="2520670183" sldId="264"/>
            <ac:spMk id="3" creationId="{97CAD01C-F16F-49D7-A6F9-2FE77B371747}"/>
          </ac:spMkLst>
        </pc:spChg>
        <pc:spChg chg="add mod ord">
          <ac:chgData name="송 상현" userId="77859cafdf9b828d" providerId="LiveId" clId="{C5A0BB92-09A8-49E0-9C55-2BC6C2EF3112}" dt="2021-09-27T08:44:13.417" v="860"/>
          <ac:spMkLst>
            <pc:docMk/>
            <pc:sldMk cId="2520670183" sldId="264"/>
            <ac:spMk id="4" creationId="{7443345A-DAE2-490D-8E3D-A397CC9675C7}"/>
          </ac:spMkLst>
        </pc:spChg>
        <pc:spChg chg="add mod ord">
          <ac:chgData name="송 상현" userId="77859cafdf9b828d" providerId="LiveId" clId="{C5A0BB92-09A8-49E0-9C55-2BC6C2EF3112}" dt="2021-09-27T08:48:06.454" v="916" actId="255"/>
          <ac:spMkLst>
            <pc:docMk/>
            <pc:sldMk cId="2520670183" sldId="264"/>
            <ac:spMk id="5" creationId="{5BA17390-AA74-400C-AB6E-64372D6AD046}"/>
          </ac:spMkLst>
        </pc:spChg>
        <pc:spChg chg="add del mod ord">
          <ac:chgData name="송 상현" userId="77859cafdf9b828d" providerId="LiveId" clId="{C5A0BB92-09A8-49E0-9C55-2BC6C2EF3112}" dt="2021-09-27T08:48:14.776" v="917" actId="255"/>
          <ac:spMkLst>
            <pc:docMk/>
            <pc:sldMk cId="2520670183" sldId="264"/>
            <ac:spMk id="6" creationId="{15097E65-D0FF-4678-81C8-6C023C2DAF0A}"/>
          </ac:spMkLst>
        </pc:spChg>
        <pc:picChg chg="add del mod">
          <ac:chgData name="송 상현" userId="77859cafdf9b828d" providerId="LiveId" clId="{C5A0BB92-09A8-49E0-9C55-2BC6C2EF3112}" dt="2021-09-27T08:47:17.630" v="894" actId="931"/>
          <ac:picMkLst>
            <pc:docMk/>
            <pc:sldMk cId="2520670183" sldId="264"/>
            <ac:picMk id="8" creationId="{0D1B6A14-2A97-4608-89E8-3DB2A485BBD7}"/>
          </ac:picMkLst>
        </pc:picChg>
        <pc:picChg chg="add mod">
          <ac:chgData name="송 상현" userId="77859cafdf9b828d" providerId="LiveId" clId="{C5A0BB92-09A8-49E0-9C55-2BC6C2EF3112}" dt="2021-09-27T08:54:35.547" v="1085" actId="14100"/>
          <ac:picMkLst>
            <pc:docMk/>
            <pc:sldMk cId="2520670183" sldId="264"/>
            <ac:picMk id="10" creationId="{B2CE98F2-4B7E-4E33-9306-034518E7F323}"/>
          </ac:picMkLst>
        </pc:picChg>
        <pc:picChg chg="add mod">
          <ac:chgData name="송 상현" userId="77859cafdf9b828d" providerId="LiveId" clId="{C5A0BB92-09A8-49E0-9C55-2BC6C2EF3112}" dt="2021-09-27T08:56:01.131" v="1093" actId="14100"/>
          <ac:picMkLst>
            <pc:docMk/>
            <pc:sldMk cId="2520670183" sldId="264"/>
            <ac:picMk id="12" creationId="{6E1DB4F4-1254-4FCE-A392-D37920D63890}"/>
          </ac:picMkLst>
        </pc:picChg>
        <pc:picChg chg="add del mod">
          <ac:chgData name="송 상현" userId="77859cafdf9b828d" providerId="LiveId" clId="{C5A0BB92-09A8-49E0-9C55-2BC6C2EF3112}" dt="2021-09-27T08:45:20.286" v="866"/>
          <ac:picMkLst>
            <pc:docMk/>
            <pc:sldMk cId="2520670183" sldId="264"/>
            <ac:picMk id="3074" creationId="{F9C0E8EE-685C-4552-B113-93F63F119AFC}"/>
          </ac:picMkLst>
        </pc:picChg>
        <pc:picChg chg="add del mod">
          <ac:chgData name="송 상현" userId="77859cafdf9b828d" providerId="LiveId" clId="{C5A0BB92-09A8-49E0-9C55-2BC6C2EF3112}" dt="2021-09-27T08:45:34.287" v="872"/>
          <ac:picMkLst>
            <pc:docMk/>
            <pc:sldMk cId="2520670183" sldId="264"/>
            <ac:picMk id="3076" creationId="{2A39333A-E41D-4822-A344-E913E7DF20D3}"/>
          </ac:picMkLst>
        </pc:picChg>
        <pc:picChg chg="add del mod">
          <ac:chgData name="송 상현" userId="77859cafdf9b828d" providerId="LiveId" clId="{C5A0BB92-09A8-49E0-9C55-2BC6C2EF3112}" dt="2021-09-27T08:45:48.054" v="876"/>
          <ac:picMkLst>
            <pc:docMk/>
            <pc:sldMk cId="2520670183" sldId="264"/>
            <ac:picMk id="3078" creationId="{3DDDB58E-4A26-49CF-87D6-2DBE2F969F98}"/>
          </ac:picMkLst>
        </pc:picChg>
        <pc:picChg chg="add del mod">
          <ac:chgData name="송 상현" userId="77859cafdf9b828d" providerId="LiveId" clId="{C5A0BB92-09A8-49E0-9C55-2BC6C2EF3112}" dt="2021-09-27T08:46:00.732" v="880"/>
          <ac:picMkLst>
            <pc:docMk/>
            <pc:sldMk cId="2520670183" sldId="264"/>
            <ac:picMk id="3080" creationId="{E7ED6F9C-32D2-4975-8D6B-232AAA5EF417}"/>
          </ac:picMkLst>
        </pc:picChg>
      </pc:sldChg>
      <pc:sldChg chg="addSp modSp new mod modTransition modAnim">
        <pc:chgData name="송 상현" userId="77859cafdf9b828d" providerId="LiveId" clId="{C5A0BB92-09A8-49E0-9C55-2BC6C2EF3112}" dt="2021-09-27T08:58:14.731" v="1114"/>
        <pc:sldMkLst>
          <pc:docMk/>
          <pc:sldMk cId="84812436" sldId="265"/>
        </pc:sldMkLst>
        <pc:spChg chg="mod">
          <ac:chgData name="송 상현" userId="77859cafdf9b828d" providerId="LiveId" clId="{C5A0BB92-09A8-49E0-9C55-2BC6C2EF3112}" dt="2021-09-27T08:48:25.104" v="947"/>
          <ac:spMkLst>
            <pc:docMk/>
            <pc:sldMk cId="84812436" sldId="265"/>
            <ac:spMk id="2" creationId="{157AAE67-4E91-4A41-9121-B841A539A983}"/>
          </ac:spMkLst>
        </pc:spChg>
        <pc:spChg chg="mod">
          <ac:chgData name="송 상현" userId="77859cafdf9b828d" providerId="LiveId" clId="{C5A0BB92-09A8-49E0-9C55-2BC6C2EF3112}" dt="2021-09-27T08:49:28.957" v="970" actId="255"/>
          <ac:spMkLst>
            <pc:docMk/>
            <pc:sldMk cId="84812436" sldId="265"/>
            <ac:spMk id="3" creationId="{67825BB5-C4EB-4FA9-9996-2885FA731253}"/>
          </ac:spMkLst>
        </pc:spChg>
        <pc:spChg chg="mod">
          <ac:chgData name="송 상현" userId="77859cafdf9b828d" providerId="LiveId" clId="{C5A0BB92-09A8-49E0-9C55-2BC6C2EF3112}" dt="2021-09-27T08:49:36.049" v="971" actId="255"/>
          <ac:spMkLst>
            <pc:docMk/>
            <pc:sldMk cId="84812436" sldId="265"/>
            <ac:spMk id="4" creationId="{EF3684FF-DAF7-49C4-8FF3-05835B474A81}"/>
          </ac:spMkLst>
        </pc:spChg>
        <pc:picChg chg="add mod">
          <ac:chgData name="송 상현" userId="77859cafdf9b828d" providerId="LiveId" clId="{C5A0BB92-09A8-49E0-9C55-2BC6C2EF3112}" dt="2021-09-27T08:57:08.008" v="1104" actId="14100"/>
          <ac:picMkLst>
            <pc:docMk/>
            <pc:sldMk cId="84812436" sldId="265"/>
            <ac:picMk id="6" creationId="{8AA2972B-8983-4DCE-A441-4E3410A5E9E7}"/>
          </ac:picMkLst>
        </pc:picChg>
        <pc:picChg chg="add mod">
          <ac:chgData name="송 상현" userId="77859cafdf9b828d" providerId="LiveId" clId="{C5A0BB92-09A8-49E0-9C55-2BC6C2EF3112}" dt="2021-09-27T08:58:09.180" v="1113" actId="14100"/>
          <ac:picMkLst>
            <pc:docMk/>
            <pc:sldMk cId="84812436" sldId="265"/>
            <ac:picMk id="8" creationId="{A4B13DAC-6DC3-46DD-83FB-DA93CEB5E852}"/>
          </ac:picMkLst>
        </pc:picChg>
      </pc:sldChg>
      <pc:sldChg chg="addSp modSp new mod modTransition modAnim">
        <pc:chgData name="송 상현" userId="77859cafdf9b828d" providerId="LiveId" clId="{C5A0BB92-09A8-49E0-9C55-2BC6C2EF3112}" dt="2021-09-27T08:59:52.967" v="1129"/>
        <pc:sldMkLst>
          <pc:docMk/>
          <pc:sldMk cId="3365170219" sldId="266"/>
        </pc:sldMkLst>
        <pc:spChg chg="mod">
          <ac:chgData name="송 상현" userId="77859cafdf9b828d" providerId="LiveId" clId="{C5A0BB92-09A8-49E0-9C55-2BC6C2EF3112}" dt="2021-09-27T08:50:16.326" v="1013"/>
          <ac:spMkLst>
            <pc:docMk/>
            <pc:sldMk cId="3365170219" sldId="266"/>
            <ac:spMk id="2" creationId="{80C0D86E-7902-45BC-8127-C8B8DFD9BADE}"/>
          </ac:spMkLst>
        </pc:spChg>
        <pc:spChg chg="mod">
          <ac:chgData name="송 상현" userId="77859cafdf9b828d" providerId="LiveId" clId="{C5A0BB92-09A8-49E0-9C55-2BC6C2EF3112}" dt="2021-09-27T08:51:06.486" v="1030" actId="255"/>
          <ac:spMkLst>
            <pc:docMk/>
            <pc:sldMk cId="3365170219" sldId="266"/>
            <ac:spMk id="3" creationId="{D73A96D2-57C7-4E94-8448-AA8937EECACA}"/>
          </ac:spMkLst>
        </pc:spChg>
        <pc:spChg chg="mod">
          <ac:chgData name="송 상현" userId="77859cafdf9b828d" providerId="LiveId" clId="{C5A0BB92-09A8-49E0-9C55-2BC6C2EF3112}" dt="2021-09-27T08:51:21.116" v="1031" actId="255"/>
          <ac:spMkLst>
            <pc:docMk/>
            <pc:sldMk cId="3365170219" sldId="266"/>
            <ac:spMk id="4" creationId="{08E372AC-2962-47DC-8133-E0274B5DF257}"/>
          </ac:spMkLst>
        </pc:spChg>
        <pc:picChg chg="add mod">
          <ac:chgData name="송 상현" userId="77859cafdf9b828d" providerId="LiveId" clId="{C5A0BB92-09A8-49E0-9C55-2BC6C2EF3112}" dt="2021-09-27T08:59:00.885" v="1121" actId="14100"/>
          <ac:picMkLst>
            <pc:docMk/>
            <pc:sldMk cId="3365170219" sldId="266"/>
            <ac:picMk id="6" creationId="{3FBC7204-FA50-4F91-A6E2-3650A2AD1C25}"/>
          </ac:picMkLst>
        </pc:picChg>
        <pc:picChg chg="add mod">
          <ac:chgData name="송 상현" userId="77859cafdf9b828d" providerId="LiveId" clId="{C5A0BB92-09A8-49E0-9C55-2BC6C2EF3112}" dt="2021-09-27T08:59:48.593" v="1128" actId="1076"/>
          <ac:picMkLst>
            <pc:docMk/>
            <pc:sldMk cId="3365170219" sldId="266"/>
            <ac:picMk id="8" creationId="{1A37F19B-083C-4770-BF30-4B6E0BCE297E}"/>
          </ac:picMkLst>
        </pc:picChg>
      </pc:sldChg>
      <pc:sldChg chg="addSp delSp modSp new mod modTransition modAnim">
        <pc:chgData name="송 상현" userId="77859cafdf9b828d" providerId="LiveId" clId="{C5A0BB92-09A8-49E0-9C55-2BC6C2EF3112}" dt="2021-09-27T09:01:24.720" v="1196"/>
        <pc:sldMkLst>
          <pc:docMk/>
          <pc:sldMk cId="2099618251" sldId="267"/>
        </pc:sldMkLst>
        <pc:spChg chg="mod">
          <ac:chgData name="송 상현" userId="77859cafdf9b828d" providerId="LiveId" clId="{C5A0BB92-09A8-49E0-9C55-2BC6C2EF3112}" dt="2021-09-27T08:51:32.185" v="1065"/>
          <ac:spMkLst>
            <pc:docMk/>
            <pc:sldMk cId="2099618251" sldId="267"/>
            <ac:spMk id="2" creationId="{480F9A5E-D681-4680-865E-4B05C0DC5465}"/>
          </ac:spMkLst>
        </pc:spChg>
        <pc:spChg chg="mod">
          <ac:chgData name="송 상현" userId="77859cafdf9b828d" providerId="LiveId" clId="{C5A0BB92-09A8-49E0-9C55-2BC6C2EF3112}" dt="2021-09-27T08:52:02.204" v="1071" actId="255"/>
          <ac:spMkLst>
            <pc:docMk/>
            <pc:sldMk cId="2099618251" sldId="267"/>
            <ac:spMk id="3" creationId="{531D8B26-5E8B-4EF2-AFF9-19E17CFF8A6B}"/>
          </ac:spMkLst>
        </pc:spChg>
        <pc:spChg chg="del">
          <ac:chgData name="송 상현" userId="77859cafdf9b828d" providerId="LiveId" clId="{C5A0BB92-09A8-49E0-9C55-2BC6C2EF3112}" dt="2021-09-27T09:00:18.654" v="1130" actId="931"/>
          <ac:spMkLst>
            <pc:docMk/>
            <pc:sldMk cId="2099618251" sldId="267"/>
            <ac:spMk id="4" creationId="{780A66F0-F3B7-45CD-939E-8E6FB9D2D222}"/>
          </ac:spMkLst>
        </pc:spChg>
        <pc:picChg chg="add mod">
          <ac:chgData name="송 상현" userId="77859cafdf9b828d" providerId="LiveId" clId="{C5A0BB92-09A8-49E0-9C55-2BC6C2EF3112}" dt="2021-09-27T09:00:18.654" v="1130" actId="931"/>
          <ac:picMkLst>
            <pc:docMk/>
            <pc:sldMk cId="2099618251" sldId="267"/>
            <ac:picMk id="6" creationId="{010A33A8-0114-45BD-9C20-4A05A83391AF}"/>
          </ac:picMkLst>
        </pc:picChg>
      </pc:sldChg>
      <pc:sldChg chg="addSp modSp new del mod">
        <pc:chgData name="송 상현" userId="77859cafdf9b828d" providerId="LiveId" clId="{C5A0BB92-09A8-49E0-9C55-2BC6C2EF3112}" dt="2021-09-27T09:00:29.719" v="1131" actId="2696"/>
        <pc:sldMkLst>
          <pc:docMk/>
          <pc:sldMk cId="373361460" sldId="268"/>
        </pc:sldMkLst>
        <pc:spChg chg="mod">
          <ac:chgData name="송 상현" userId="77859cafdf9b828d" providerId="LiveId" clId="{C5A0BB92-09A8-49E0-9C55-2BC6C2EF3112}" dt="2021-09-27T08:53:59.045" v="1080" actId="20577"/>
          <ac:spMkLst>
            <pc:docMk/>
            <pc:sldMk cId="373361460" sldId="268"/>
            <ac:spMk id="3" creationId="{B4FAA6CF-0C5F-448D-9E67-70ACAA9BD167}"/>
          </ac:spMkLst>
        </pc:spChg>
        <pc:spChg chg="mod">
          <ac:chgData name="송 상현" userId="77859cafdf9b828d" providerId="LiveId" clId="{C5A0BB92-09A8-49E0-9C55-2BC6C2EF3112}" dt="2021-09-27T08:52:33.549" v="1076"/>
          <ac:spMkLst>
            <pc:docMk/>
            <pc:sldMk cId="373361460" sldId="268"/>
            <ac:spMk id="4" creationId="{29DE722A-478F-42ED-87D1-DD1634BA91AB}"/>
          </ac:spMkLst>
        </pc:spChg>
        <pc:picChg chg="add mod">
          <ac:chgData name="송 상현" userId="77859cafdf9b828d" providerId="LiveId" clId="{C5A0BB92-09A8-49E0-9C55-2BC6C2EF3112}" dt="2021-09-27T08:53:53.488" v="1079" actId="1076"/>
          <ac:picMkLst>
            <pc:docMk/>
            <pc:sldMk cId="373361460" sldId="268"/>
            <ac:picMk id="6" creationId="{FB44DDBA-C4E6-4848-BEDF-642DA636FF76}"/>
          </ac:picMkLst>
        </pc:picChg>
      </pc:sldChg>
      <pc:sldChg chg="addSp delSp modSp new mod modTransition modAnim">
        <pc:chgData name="송 상현" userId="77859cafdf9b828d" providerId="LiveId" clId="{C5A0BB92-09A8-49E0-9C55-2BC6C2EF3112}" dt="2021-09-27T09:05:37.824" v="1250"/>
        <pc:sldMkLst>
          <pc:docMk/>
          <pc:sldMk cId="682198167" sldId="268"/>
        </pc:sldMkLst>
        <pc:spChg chg="mod">
          <ac:chgData name="송 상현" userId="77859cafdf9b828d" providerId="LiveId" clId="{C5A0BB92-09A8-49E0-9C55-2BC6C2EF3112}" dt="2021-09-27T09:00:53.982" v="1180"/>
          <ac:spMkLst>
            <pc:docMk/>
            <pc:sldMk cId="682198167" sldId="268"/>
            <ac:spMk id="2" creationId="{B38126C0-F1F2-4DDB-BBA8-B76081E20149}"/>
          </ac:spMkLst>
        </pc:spChg>
        <pc:spChg chg="mod">
          <ac:chgData name="송 상현" userId="77859cafdf9b828d" providerId="LiveId" clId="{C5A0BB92-09A8-49E0-9C55-2BC6C2EF3112}" dt="2021-09-27T09:02:59.041" v="1212" actId="255"/>
          <ac:spMkLst>
            <pc:docMk/>
            <pc:sldMk cId="682198167" sldId="268"/>
            <ac:spMk id="3" creationId="{7657CE50-1543-4FE8-B2BE-61B01BDC486E}"/>
          </ac:spMkLst>
        </pc:spChg>
        <pc:spChg chg="add del mod">
          <ac:chgData name="송 상현" userId="77859cafdf9b828d" providerId="LiveId" clId="{C5A0BB92-09A8-49E0-9C55-2BC6C2EF3112}" dt="2021-09-27T09:04:38.950" v="1239" actId="255"/>
          <ac:spMkLst>
            <pc:docMk/>
            <pc:sldMk cId="682198167" sldId="268"/>
            <ac:spMk id="4" creationId="{1969D331-A355-4818-A272-3AC58EA5EBC2}"/>
          </ac:spMkLst>
        </pc:spChg>
        <pc:picChg chg="add del mod">
          <ac:chgData name="송 상현" userId="77859cafdf9b828d" providerId="LiveId" clId="{C5A0BB92-09A8-49E0-9C55-2BC6C2EF3112}" dt="2021-09-27T09:02:33.404" v="1205" actId="931"/>
          <ac:picMkLst>
            <pc:docMk/>
            <pc:sldMk cId="682198167" sldId="268"/>
            <ac:picMk id="6" creationId="{0CA24DB6-4879-46A4-AE16-1826BFB0AF17}"/>
          </ac:picMkLst>
        </pc:picChg>
        <pc:picChg chg="add mod">
          <ac:chgData name="송 상현" userId="77859cafdf9b828d" providerId="LiveId" clId="{C5A0BB92-09A8-49E0-9C55-2BC6C2EF3112}" dt="2021-09-27T09:03:01.957" v="1213" actId="14100"/>
          <ac:picMkLst>
            <pc:docMk/>
            <pc:sldMk cId="682198167" sldId="268"/>
            <ac:picMk id="8" creationId="{D949C273-3619-4EA8-A0FD-75A7B2C0CC0B}"/>
          </ac:picMkLst>
        </pc:picChg>
        <pc:picChg chg="add mod">
          <ac:chgData name="송 상현" userId="77859cafdf9b828d" providerId="LiveId" clId="{C5A0BB92-09A8-49E0-9C55-2BC6C2EF3112}" dt="2021-09-27T09:05:24.616" v="1245" actId="14100"/>
          <ac:picMkLst>
            <pc:docMk/>
            <pc:sldMk cId="682198167" sldId="268"/>
            <ac:picMk id="10" creationId="{726DB0C9-1781-4F49-A84E-52E5A3834151}"/>
          </ac:picMkLst>
        </pc:picChg>
      </pc:sldChg>
      <pc:sldChg chg="addSp modSp new mod modTransition addAnim delAnim modAnim">
        <pc:chgData name="송 상현" userId="77859cafdf9b828d" providerId="LiveId" clId="{C5A0BB92-09A8-49E0-9C55-2BC6C2EF3112}" dt="2021-09-27T09:08:46.527" v="1297"/>
        <pc:sldMkLst>
          <pc:docMk/>
          <pc:sldMk cId="1555163913" sldId="269"/>
        </pc:sldMkLst>
        <pc:spChg chg="mod">
          <ac:chgData name="송 상현" userId="77859cafdf9b828d" providerId="LiveId" clId="{C5A0BB92-09A8-49E0-9C55-2BC6C2EF3112}" dt="2021-09-27T09:08:46.527" v="1297"/>
          <ac:spMkLst>
            <pc:docMk/>
            <pc:sldMk cId="1555163913" sldId="269"/>
            <ac:spMk id="2" creationId="{BC4A70D7-067F-46D8-9EE8-8F720B41AD45}"/>
          </ac:spMkLst>
        </pc:spChg>
        <pc:spChg chg="mod">
          <ac:chgData name="송 상현" userId="77859cafdf9b828d" providerId="LiveId" clId="{C5A0BB92-09A8-49E0-9C55-2BC6C2EF3112}" dt="2021-09-27T09:06:22.198" v="1263"/>
          <ac:spMkLst>
            <pc:docMk/>
            <pc:sldMk cId="1555163913" sldId="269"/>
            <ac:spMk id="3" creationId="{4A977D5F-4B97-4E9D-B32F-CBCFFA273AF7}"/>
          </ac:spMkLst>
        </pc:spChg>
        <pc:spChg chg="mod">
          <ac:chgData name="송 상현" userId="77859cafdf9b828d" providerId="LiveId" clId="{C5A0BB92-09A8-49E0-9C55-2BC6C2EF3112}" dt="2021-09-27T09:06:49.185" v="1274"/>
          <ac:spMkLst>
            <pc:docMk/>
            <pc:sldMk cId="1555163913" sldId="269"/>
            <ac:spMk id="4" creationId="{26308054-E28F-42D2-B587-DA984CA037C3}"/>
          </ac:spMkLst>
        </pc:spChg>
        <pc:picChg chg="add mod">
          <ac:chgData name="송 상현" userId="77859cafdf9b828d" providerId="LiveId" clId="{C5A0BB92-09A8-49E0-9C55-2BC6C2EF3112}" dt="2021-09-27T09:08:17.785" v="1288" actId="14100"/>
          <ac:picMkLst>
            <pc:docMk/>
            <pc:sldMk cId="1555163913" sldId="269"/>
            <ac:picMk id="6" creationId="{84A5720F-DC33-49BC-B62C-C382E6163FDF}"/>
          </ac:picMkLst>
        </pc:picChg>
        <pc:picChg chg="add mod">
          <ac:chgData name="송 상현" userId="77859cafdf9b828d" providerId="LiveId" clId="{C5A0BB92-09A8-49E0-9C55-2BC6C2EF3112}" dt="2021-09-27T09:08:08.307" v="1285" actId="1076"/>
          <ac:picMkLst>
            <pc:docMk/>
            <pc:sldMk cId="1555163913" sldId="269"/>
            <ac:picMk id="8" creationId="{C57CC436-DAD2-440D-A96D-592F3BFA2B9D}"/>
          </ac:picMkLst>
        </pc:picChg>
      </pc:sldChg>
      <pc:sldChg chg="addSp modSp new mod modTransition modAnim">
        <pc:chgData name="송 상현" userId="77859cafdf9b828d" providerId="LiveId" clId="{C5A0BB92-09A8-49E0-9C55-2BC6C2EF3112}" dt="2021-09-27T09:11:33.896" v="1334"/>
        <pc:sldMkLst>
          <pc:docMk/>
          <pc:sldMk cId="3175771416" sldId="270"/>
        </pc:sldMkLst>
        <pc:spChg chg="mod">
          <ac:chgData name="송 상현" userId="77859cafdf9b828d" providerId="LiveId" clId="{C5A0BB92-09A8-49E0-9C55-2BC6C2EF3112}" dt="2021-09-27T09:08:54.035" v="1298"/>
          <ac:spMkLst>
            <pc:docMk/>
            <pc:sldMk cId="3175771416" sldId="270"/>
            <ac:spMk id="2" creationId="{623C3B78-8AA3-49BA-A219-9309E828155F}"/>
          </ac:spMkLst>
        </pc:spChg>
        <pc:spChg chg="mod">
          <ac:chgData name="송 상현" userId="77859cafdf9b828d" providerId="LiveId" clId="{C5A0BB92-09A8-49E0-9C55-2BC6C2EF3112}" dt="2021-09-27T09:09:59.515" v="1315" actId="255"/>
          <ac:spMkLst>
            <pc:docMk/>
            <pc:sldMk cId="3175771416" sldId="270"/>
            <ac:spMk id="3" creationId="{B824262D-B8F2-4DA5-A871-6F4E481D8165}"/>
          </ac:spMkLst>
        </pc:spChg>
        <pc:spChg chg="mod">
          <ac:chgData name="송 상현" userId="77859cafdf9b828d" providerId="LiveId" clId="{C5A0BB92-09A8-49E0-9C55-2BC6C2EF3112}" dt="2021-09-27T09:10:15.460" v="1319" actId="255"/>
          <ac:spMkLst>
            <pc:docMk/>
            <pc:sldMk cId="3175771416" sldId="270"/>
            <ac:spMk id="4" creationId="{88C15736-6160-4BE4-855B-BABE4BE79730}"/>
          </ac:spMkLst>
        </pc:spChg>
        <pc:picChg chg="add mod">
          <ac:chgData name="송 상현" userId="77859cafdf9b828d" providerId="LiveId" clId="{C5A0BB92-09A8-49E0-9C55-2BC6C2EF3112}" dt="2021-09-27T09:10:52.143" v="1324" actId="14100"/>
          <ac:picMkLst>
            <pc:docMk/>
            <pc:sldMk cId="3175771416" sldId="270"/>
            <ac:picMk id="6" creationId="{9086E166-ED2D-4268-B319-79FFA57966ED}"/>
          </ac:picMkLst>
        </pc:picChg>
        <pc:picChg chg="add mod">
          <ac:chgData name="송 상현" userId="77859cafdf9b828d" providerId="LiveId" clId="{C5A0BB92-09A8-49E0-9C55-2BC6C2EF3112}" dt="2021-09-27T09:11:23.163" v="1329" actId="14100"/>
          <ac:picMkLst>
            <pc:docMk/>
            <pc:sldMk cId="3175771416" sldId="270"/>
            <ac:picMk id="8" creationId="{FCDA1EF4-AC8E-44F7-B7BA-870E91DC64A2}"/>
          </ac:picMkLst>
        </pc:picChg>
      </pc:sldChg>
      <pc:sldChg chg="addSp modSp new mod modTransition modAnim">
        <pc:chgData name="송 상현" userId="77859cafdf9b828d" providerId="LiveId" clId="{C5A0BB92-09A8-49E0-9C55-2BC6C2EF3112}" dt="2021-09-27T09:14:07.256" v="1408"/>
        <pc:sldMkLst>
          <pc:docMk/>
          <pc:sldMk cId="130241321" sldId="271"/>
        </pc:sldMkLst>
        <pc:spChg chg="mod">
          <ac:chgData name="송 상현" userId="77859cafdf9b828d" providerId="LiveId" clId="{C5A0BB92-09A8-49E0-9C55-2BC6C2EF3112}" dt="2021-09-27T09:12:13.121" v="1393"/>
          <ac:spMkLst>
            <pc:docMk/>
            <pc:sldMk cId="130241321" sldId="271"/>
            <ac:spMk id="2" creationId="{38B23CE8-35C7-44F2-BE20-92F709D82FDE}"/>
          </ac:spMkLst>
        </pc:spChg>
        <pc:spChg chg="mod">
          <ac:chgData name="송 상현" userId="77859cafdf9b828d" providerId="LiveId" clId="{C5A0BB92-09A8-49E0-9C55-2BC6C2EF3112}" dt="2021-09-27T09:11:47.419" v="1338" actId="20577"/>
          <ac:spMkLst>
            <pc:docMk/>
            <pc:sldMk cId="130241321" sldId="271"/>
            <ac:spMk id="3" creationId="{AE47F1B3-7120-48E5-8F26-AC4427AAC7C1}"/>
          </ac:spMkLst>
        </pc:spChg>
        <pc:spChg chg="mod">
          <ac:chgData name="송 상현" userId="77859cafdf9b828d" providerId="LiveId" clId="{C5A0BB92-09A8-49E0-9C55-2BC6C2EF3112}" dt="2021-09-27T09:12:05.461" v="1353"/>
          <ac:spMkLst>
            <pc:docMk/>
            <pc:sldMk cId="130241321" sldId="271"/>
            <ac:spMk id="4" creationId="{5C7157D6-134C-4D42-9AD1-03E5407D9CC7}"/>
          </ac:spMkLst>
        </pc:spChg>
        <pc:picChg chg="add mod">
          <ac:chgData name="송 상현" userId="77859cafdf9b828d" providerId="LiveId" clId="{C5A0BB92-09A8-49E0-9C55-2BC6C2EF3112}" dt="2021-09-27T09:13:38.141" v="1398" actId="14100"/>
          <ac:picMkLst>
            <pc:docMk/>
            <pc:sldMk cId="130241321" sldId="271"/>
            <ac:picMk id="6" creationId="{B17BEA85-0953-4784-8BE8-2B7E1620BFA5}"/>
          </ac:picMkLst>
        </pc:picChg>
        <pc:picChg chg="add mod">
          <ac:chgData name="송 상현" userId="77859cafdf9b828d" providerId="LiveId" clId="{C5A0BB92-09A8-49E0-9C55-2BC6C2EF3112}" dt="2021-09-27T09:13:52.991" v="1402" actId="1076"/>
          <ac:picMkLst>
            <pc:docMk/>
            <pc:sldMk cId="130241321" sldId="271"/>
            <ac:picMk id="8" creationId="{AA9D71CB-2B73-4B20-8E85-B949AEE90E7C}"/>
          </ac:picMkLst>
        </pc:picChg>
      </pc:sldChg>
      <pc:sldChg chg="modSp new mod modTransition modAnim">
        <pc:chgData name="송 상현" userId="77859cafdf9b828d" providerId="LiveId" clId="{C5A0BB92-09A8-49E0-9C55-2BC6C2EF3112}" dt="2021-09-27T09:26:06.764" v="1810"/>
        <pc:sldMkLst>
          <pc:docMk/>
          <pc:sldMk cId="992705800" sldId="272"/>
        </pc:sldMkLst>
        <pc:spChg chg="mod">
          <ac:chgData name="송 상현" userId="77859cafdf9b828d" providerId="LiveId" clId="{C5A0BB92-09A8-49E0-9C55-2BC6C2EF3112}" dt="2021-09-27T09:14:38.782" v="1472"/>
          <ac:spMkLst>
            <pc:docMk/>
            <pc:sldMk cId="992705800" sldId="272"/>
            <ac:spMk id="2" creationId="{FBA3DD55-26CB-4AA9-B327-1682E4356FFF}"/>
          </ac:spMkLst>
        </pc:spChg>
        <pc:spChg chg="mod">
          <ac:chgData name="송 상현" userId="77859cafdf9b828d" providerId="LiveId" clId="{C5A0BB92-09A8-49E0-9C55-2BC6C2EF3112}" dt="2021-09-27T09:15:21.397" v="1522" actId="255"/>
          <ac:spMkLst>
            <pc:docMk/>
            <pc:sldMk cId="992705800" sldId="272"/>
            <ac:spMk id="3" creationId="{4C88695D-4273-4C46-8486-863AFDDE0ECA}"/>
          </ac:spMkLst>
        </pc:spChg>
        <pc:spChg chg="mod">
          <ac:chgData name="송 상현" userId="77859cafdf9b828d" providerId="LiveId" clId="{C5A0BB92-09A8-49E0-9C55-2BC6C2EF3112}" dt="2021-09-27T09:15:47.466" v="1537" actId="20577"/>
          <ac:spMkLst>
            <pc:docMk/>
            <pc:sldMk cId="992705800" sldId="272"/>
            <ac:spMk id="4" creationId="{12046DED-A37D-43B4-85FF-C94211475F4D}"/>
          </ac:spMkLst>
        </pc:spChg>
      </pc:sldChg>
      <pc:sldChg chg="addSp delSp modSp new mod modTransition modAnim">
        <pc:chgData name="송 상현" userId="77859cafdf9b828d" providerId="LiveId" clId="{C5A0BB92-09A8-49E0-9C55-2BC6C2EF3112}" dt="2021-09-27T09:20:39.319" v="1768"/>
        <pc:sldMkLst>
          <pc:docMk/>
          <pc:sldMk cId="447639978" sldId="273"/>
        </pc:sldMkLst>
        <pc:spChg chg="mod">
          <ac:chgData name="송 상현" userId="77859cafdf9b828d" providerId="LiveId" clId="{C5A0BB92-09A8-49E0-9C55-2BC6C2EF3112}" dt="2021-09-27T09:16:33.677" v="1597"/>
          <ac:spMkLst>
            <pc:docMk/>
            <pc:sldMk cId="447639978" sldId="273"/>
            <ac:spMk id="2" creationId="{4819E67B-CE4F-4AB9-99D2-380ABE64CA4B}"/>
          </ac:spMkLst>
        </pc:spChg>
        <pc:spChg chg="mod">
          <ac:chgData name="송 상현" userId="77859cafdf9b828d" providerId="LiveId" clId="{C5A0BB92-09A8-49E0-9C55-2BC6C2EF3112}" dt="2021-09-27T09:17:00.239" v="1616" actId="255"/>
          <ac:spMkLst>
            <pc:docMk/>
            <pc:sldMk cId="447639978" sldId="273"/>
            <ac:spMk id="3" creationId="{13B50FB8-F628-4C49-A99B-16E300F59E81}"/>
          </ac:spMkLst>
        </pc:spChg>
        <pc:spChg chg="del">
          <ac:chgData name="송 상현" userId="77859cafdf9b828d" providerId="LiveId" clId="{C5A0BB92-09A8-49E0-9C55-2BC6C2EF3112}" dt="2021-09-27T09:20:28.638" v="1764" actId="931"/>
          <ac:spMkLst>
            <pc:docMk/>
            <pc:sldMk cId="447639978" sldId="273"/>
            <ac:spMk id="4" creationId="{9E05CCAA-97B2-428D-B77E-3B59E03853DF}"/>
          </ac:spMkLst>
        </pc:spChg>
        <pc:picChg chg="add mod">
          <ac:chgData name="송 상현" userId="77859cafdf9b828d" providerId="LiveId" clId="{C5A0BB92-09A8-49E0-9C55-2BC6C2EF3112}" dt="2021-09-27T09:20:28.638" v="1764" actId="931"/>
          <ac:picMkLst>
            <pc:docMk/>
            <pc:sldMk cId="447639978" sldId="273"/>
            <ac:picMk id="10" creationId="{F1AC02F5-0F1E-45CC-B271-5A14E2E26DB4}"/>
          </ac:picMkLst>
        </pc:picChg>
      </pc:sldChg>
      <pc:sldChg chg="addSp delSp modSp new mod modTransition modAnim">
        <pc:chgData name="송 상현" userId="77859cafdf9b828d" providerId="LiveId" clId="{C5A0BB92-09A8-49E0-9C55-2BC6C2EF3112}" dt="2021-09-27T09:27:22.696" v="1815" actId="14100"/>
        <pc:sldMkLst>
          <pc:docMk/>
          <pc:sldMk cId="4183085278" sldId="274"/>
        </pc:sldMkLst>
        <pc:spChg chg="mod">
          <ac:chgData name="송 상현" userId="77859cafdf9b828d" providerId="LiveId" clId="{C5A0BB92-09A8-49E0-9C55-2BC6C2EF3112}" dt="2021-09-27T09:17:17.647" v="1670" actId="20577"/>
          <ac:spMkLst>
            <pc:docMk/>
            <pc:sldMk cId="4183085278" sldId="274"/>
            <ac:spMk id="2" creationId="{F4CA88A8-C1B1-477A-AC68-D714CBD41868}"/>
          </ac:spMkLst>
        </pc:spChg>
        <pc:spChg chg="del">
          <ac:chgData name="송 상현" userId="77859cafdf9b828d" providerId="LiveId" clId="{C5A0BB92-09A8-49E0-9C55-2BC6C2EF3112}" dt="2021-09-27T09:17:54.241" v="1671" actId="931"/>
          <ac:spMkLst>
            <pc:docMk/>
            <pc:sldMk cId="4183085278" sldId="274"/>
            <ac:spMk id="3" creationId="{6145BDFD-C774-4E84-8F2E-9942584A00AA}"/>
          </ac:spMkLst>
        </pc:spChg>
        <pc:spChg chg="del">
          <ac:chgData name="송 상현" userId="77859cafdf9b828d" providerId="LiveId" clId="{C5A0BB92-09A8-49E0-9C55-2BC6C2EF3112}" dt="2021-09-27T09:18:58.465" v="1672" actId="931"/>
          <ac:spMkLst>
            <pc:docMk/>
            <pc:sldMk cId="4183085278" sldId="274"/>
            <ac:spMk id="4" creationId="{A26BEECF-800E-4D6B-AB07-0E06D22FD062}"/>
          </ac:spMkLst>
        </pc:spChg>
        <pc:picChg chg="add mod">
          <ac:chgData name="송 상현" userId="77859cafdf9b828d" providerId="LiveId" clId="{C5A0BB92-09A8-49E0-9C55-2BC6C2EF3112}" dt="2021-09-27T09:27:22.696" v="1815" actId="14100"/>
          <ac:picMkLst>
            <pc:docMk/>
            <pc:sldMk cId="4183085278" sldId="274"/>
            <ac:picMk id="6" creationId="{BB4C02AF-B39A-4A9E-85BB-31F90E3D358A}"/>
          </ac:picMkLst>
        </pc:picChg>
        <pc:picChg chg="add mod">
          <ac:chgData name="송 상현" userId="77859cafdf9b828d" providerId="LiveId" clId="{C5A0BB92-09A8-49E0-9C55-2BC6C2EF3112}" dt="2021-09-27T09:19:08.556" v="1676" actId="14100"/>
          <ac:picMkLst>
            <pc:docMk/>
            <pc:sldMk cId="4183085278" sldId="274"/>
            <ac:picMk id="8" creationId="{641A8BF5-F88D-4F28-9CF4-691083074FA9}"/>
          </ac:picMkLst>
        </pc:picChg>
      </pc:sldChg>
      <pc:sldChg chg="addSp delSp modSp new mod modTransition modClrScheme modAnim chgLayout">
        <pc:chgData name="송 상현" userId="77859cafdf9b828d" providerId="LiveId" clId="{C5A0BB92-09A8-49E0-9C55-2BC6C2EF3112}" dt="2021-09-27T09:24:01.044" v="1803"/>
        <pc:sldMkLst>
          <pc:docMk/>
          <pc:sldMk cId="2188802361" sldId="275"/>
        </pc:sldMkLst>
        <pc:spChg chg="del mod ord">
          <ac:chgData name="송 상현" userId="77859cafdf9b828d" providerId="LiveId" clId="{C5A0BB92-09A8-49E0-9C55-2BC6C2EF3112}" dt="2021-09-27T09:19:29.069" v="1682" actId="700"/>
          <ac:spMkLst>
            <pc:docMk/>
            <pc:sldMk cId="2188802361" sldId="275"/>
            <ac:spMk id="2" creationId="{50DBCF42-488F-43F3-A0EB-0ABEF3B66853}"/>
          </ac:spMkLst>
        </pc:spChg>
        <pc:spChg chg="del mod ord">
          <ac:chgData name="송 상현" userId="77859cafdf9b828d" providerId="LiveId" clId="{C5A0BB92-09A8-49E0-9C55-2BC6C2EF3112}" dt="2021-09-27T09:19:29.069" v="1682" actId="700"/>
          <ac:spMkLst>
            <pc:docMk/>
            <pc:sldMk cId="2188802361" sldId="275"/>
            <ac:spMk id="3" creationId="{93C1638F-51BB-4792-A255-D53588E8015F}"/>
          </ac:spMkLst>
        </pc:spChg>
        <pc:spChg chg="del">
          <ac:chgData name="송 상현" userId="77859cafdf9b828d" providerId="LiveId" clId="{C5A0BB92-09A8-49E0-9C55-2BC6C2EF3112}" dt="2021-09-27T09:19:29.069" v="1682" actId="700"/>
          <ac:spMkLst>
            <pc:docMk/>
            <pc:sldMk cId="2188802361" sldId="275"/>
            <ac:spMk id="4" creationId="{20897F68-0A1A-40EC-8E4E-818E5B901507}"/>
          </ac:spMkLst>
        </pc:spChg>
        <pc:spChg chg="add mod ord">
          <ac:chgData name="송 상현" userId="77859cafdf9b828d" providerId="LiveId" clId="{C5A0BB92-09A8-49E0-9C55-2BC6C2EF3112}" dt="2021-09-27T09:19:38.741" v="1738" actId="20577"/>
          <ac:spMkLst>
            <pc:docMk/>
            <pc:sldMk cId="2188802361" sldId="275"/>
            <ac:spMk id="5" creationId="{5E4BFB84-B1AF-4457-AE21-E0365EBC19C1}"/>
          </ac:spMkLst>
        </pc:spChg>
        <pc:spChg chg="add mod ord">
          <ac:chgData name="송 상현" userId="77859cafdf9b828d" providerId="LiveId" clId="{C5A0BB92-09A8-49E0-9C55-2BC6C2EF3112}" dt="2021-09-27T09:21:56.125" v="1776" actId="20577"/>
          <ac:spMkLst>
            <pc:docMk/>
            <pc:sldMk cId="2188802361" sldId="275"/>
            <ac:spMk id="6" creationId="{5D49C53D-09AF-4C20-BF7A-1FA3F9905BC8}"/>
          </ac:spMkLst>
        </pc:spChg>
      </pc:sldChg>
      <pc:sldChg chg="modSp new mod modTransition modAnim">
        <pc:chgData name="송 상현" userId="77859cafdf9b828d" providerId="LiveId" clId="{C5A0BB92-09A8-49E0-9C55-2BC6C2EF3112}" dt="2021-09-27T09:24:08.823" v="1806"/>
        <pc:sldMkLst>
          <pc:docMk/>
          <pc:sldMk cId="1702636167" sldId="276"/>
        </pc:sldMkLst>
        <pc:spChg chg="mod">
          <ac:chgData name="송 상현" userId="77859cafdf9b828d" providerId="LiveId" clId="{C5A0BB92-09A8-49E0-9C55-2BC6C2EF3112}" dt="2021-09-27T09:22:17.375" v="1789"/>
          <ac:spMkLst>
            <pc:docMk/>
            <pc:sldMk cId="1702636167" sldId="276"/>
            <ac:spMk id="2" creationId="{08BCCA92-ABA4-49B2-9A57-296D55767D59}"/>
          </ac:spMkLst>
        </pc:spChg>
        <pc:spChg chg="mod">
          <ac:chgData name="송 상현" userId="77859cafdf9b828d" providerId="LiveId" clId="{C5A0BB92-09A8-49E0-9C55-2BC6C2EF3112}" dt="2021-09-27T09:23:48.012" v="1800" actId="20577"/>
          <ac:spMkLst>
            <pc:docMk/>
            <pc:sldMk cId="1702636167" sldId="276"/>
            <ac:spMk id="3" creationId="{DCD4A632-F9A6-4257-96E0-4DC12A2F0B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3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41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97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0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55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9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14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16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43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67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55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7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9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88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4538FA-6DAD-4BC5-8BEB-AF1930006830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CFB29F-410A-4C44-9DD4-B5ACD650E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69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25ftJEYR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yakonola.com/" TargetMode="External"/><Relationship Id="rId2" Type="http://schemas.openxmlformats.org/officeDocument/2006/relationships/hyperlink" Target="https://ja.wikipedia.org/wiki/%E6%97%A5%E6%9C%AC%E6%96%99%E7%90%86#%E4%BC%9D%E7%B5%B1%E5%BD%A2%E5%BC%8F%E3%81%A8%E6%96%99%E7%90%8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alan.net/news/article/556405/" TargetMode="External"/><Relationship Id="rId4" Type="http://schemas.openxmlformats.org/officeDocument/2006/relationships/hyperlink" Target="https://www.yourhomebasedmom.com/teriyaki-chick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3009B-683D-4C94-9715-99423C0C5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800" dirty="0"/>
              <a:t>일본의 요리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582AEF-62C0-4268-838B-898B4A92D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22101614 </a:t>
            </a:r>
            <a:r>
              <a:rPr lang="ko-KR" altLang="en-US" dirty="0" err="1"/>
              <a:t>일본어일본학과</a:t>
            </a:r>
            <a:r>
              <a:rPr lang="ko-KR" altLang="en-US" dirty="0"/>
              <a:t> 송상현</a:t>
            </a:r>
          </a:p>
        </p:txBody>
      </p:sp>
    </p:spTree>
    <p:extLst>
      <p:ext uri="{BB962C8B-B14F-4D97-AF65-F5344CB8AC3E}">
        <p14:creationId xmlns:p14="http://schemas.microsoft.com/office/powerpoint/2010/main" val="152847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7AAE67-4E91-4A41-9121-B841A539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일본 요리의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825BB5-C4EB-4FA9-9996-2885FA7312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하치사카나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鉢肴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생선이나 육류를 구이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튀김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조림 등의 방법으로 조리하여 오목한 그릇에 담아서 내는 음식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두부류를 사용하기도 하며 채소를 곁들여 담기도 함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3684FF-DAF7-49C4-8FF3-05835B474A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4)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니모노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煮物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써는 방법이나 색채를 고려해서 채소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생선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육류 등을 조린 음식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AA2972B-8983-4DCE-A441-4E3410A5E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7" y="3161951"/>
            <a:ext cx="4234649" cy="235995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B13DAC-6DC3-46DD-83FB-DA93CEB5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50" y="3161951"/>
            <a:ext cx="4443883" cy="23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2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C0D86E-7902-45BC-8127-C8B8DFD9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일본 요리의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3A96D2-57C7-4E94-8448-AA8937EECA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5)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고돔부리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小丼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스노모노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酢物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초무침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아에모노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あえ物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무침 음식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히타시모노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浸し物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데친 채소에 간장을 뿌린 것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작은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돔부리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그릇에 담아 내는 음식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E372AC-2962-47DC-8133-E0274B5DF2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구치도리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口取り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생선을 단맛이 나게 지져서 접시에 담아 내는 음식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국물이 적고 맛이 진함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FBC7204-FA50-4F91-A6E2-3650A2AD1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34" y="3141186"/>
            <a:ext cx="4372993" cy="200635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A37F19B-083C-4770-BF30-4B6E0BCE2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9" y="3141186"/>
            <a:ext cx="4684633" cy="20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0F9A5E-D681-4680-865E-4B05C0DC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일본 요리의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1D8B26-5E8B-4EF2-AFF9-19E17CFF8A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7)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고노모노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香の物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단무지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나라즈케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랏쿄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등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츠케모노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漬物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절임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음식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을 2-3가지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정도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담아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내는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것</a:t>
            </a:r>
          </a:p>
          <a:p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10A33A8-0114-45BD-9C20-4A05A8339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996406"/>
            <a:ext cx="3251200" cy="2438400"/>
          </a:xfrm>
        </p:spPr>
      </p:pic>
    </p:spTree>
    <p:extLst>
      <p:ext uri="{BB962C8B-B14F-4D97-AF65-F5344CB8AC3E}">
        <p14:creationId xmlns:p14="http://schemas.microsoft.com/office/powerpoint/2010/main" val="209961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126C0-F1F2-4DDB-BBA8-B76081E2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 요리의 전통 형식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57CE50-1543-4FE8-B2BE-61B01BDC48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오세치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요리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御節料理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정월 초하루에 먹는 음식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69D331-A355-4818-A272-3AC58EA5EB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가이세키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요리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会席料理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술안주 위주의 손님 접대용 상차림이자 연회 요리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계절에 따라 시각적인 측면을 강조하기도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함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정해진 순서대로 요리가 하나씩 나옴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49C273-3619-4EA8-A0FD-75A7B2C0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74" y="3515556"/>
            <a:ext cx="4115725" cy="22602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26DB0C9-1781-4F49-A84E-52E5A3834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3515555"/>
            <a:ext cx="4359587" cy="22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8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A70D7-067F-46D8-9EE8-8F720B41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 요리의 전통 형식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977D5F-4B97-4E9D-B32F-CBCFFA273A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3) </a:t>
            </a:r>
            <a:r>
              <a:rPr lang="ko-KR" altLang="en-US" dirty="0" err="1"/>
              <a:t>혼젠</a:t>
            </a:r>
            <a:r>
              <a:rPr lang="ko-KR" altLang="en-US" dirty="0"/>
              <a:t> 요리</a:t>
            </a:r>
            <a:r>
              <a:rPr lang="en-US" altLang="ko-KR" dirty="0"/>
              <a:t>(</a:t>
            </a:r>
            <a:r>
              <a:rPr lang="ko-KR" altLang="en-US" dirty="0"/>
              <a:t>本膳料理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en-US" altLang="ko-KR" dirty="0"/>
              <a:t>'</a:t>
            </a:r>
            <a:r>
              <a:rPr lang="ko-KR" altLang="en-US" dirty="0"/>
              <a:t>식사를 한다</a:t>
            </a:r>
            <a:r>
              <a:rPr lang="en-US" altLang="ko-KR" dirty="0"/>
              <a:t>.'</a:t>
            </a:r>
            <a:r>
              <a:rPr lang="ko-KR" altLang="en-US" dirty="0"/>
              <a:t>는 행동에 의례적인 의미를 담은 것이 특징인 요리</a:t>
            </a:r>
          </a:p>
          <a:p>
            <a:r>
              <a:rPr lang="ko-KR" altLang="en-US" dirty="0"/>
              <a:t>무로마치 시대에 등장한 무가의 예법에서 출발하여 에도 시대에 발전</a:t>
            </a: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6308054-E28F-42D2-B587-DA984CA037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4) </a:t>
            </a:r>
            <a:r>
              <a:rPr lang="ko-KR" altLang="en-US" dirty="0" err="1"/>
              <a:t>가이세키</a:t>
            </a:r>
            <a:r>
              <a:rPr lang="ko-KR" altLang="en-US" dirty="0"/>
              <a:t> 요리</a:t>
            </a:r>
            <a:r>
              <a:rPr lang="en-US" altLang="ko-KR" dirty="0"/>
              <a:t>(</a:t>
            </a:r>
            <a:r>
              <a:rPr lang="ko-KR" altLang="en-US" dirty="0"/>
              <a:t>懷石料理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en-US" altLang="ko-KR" dirty="0"/>
              <a:t>차 </a:t>
            </a:r>
            <a:r>
              <a:rPr lang="en-US" altLang="ko-KR" dirty="0" err="1"/>
              <a:t>맛을</a:t>
            </a:r>
            <a:r>
              <a:rPr lang="en-US" altLang="ko-KR" dirty="0"/>
              <a:t> </a:t>
            </a:r>
            <a:r>
              <a:rPr lang="en-US" altLang="ko-KR" dirty="0" err="1"/>
              <a:t>돋우기</a:t>
            </a:r>
            <a:r>
              <a:rPr lang="en-US" altLang="ko-KR" dirty="0"/>
              <a:t> </a:t>
            </a:r>
            <a:r>
              <a:rPr lang="en-US" altLang="ko-KR" dirty="0" err="1"/>
              <a:t>위해</a:t>
            </a:r>
            <a:r>
              <a:rPr lang="en-US" altLang="ko-KR" dirty="0"/>
              <a:t> </a:t>
            </a:r>
            <a:r>
              <a:rPr lang="en-US" altLang="ko-KR" dirty="0" err="1"/>
              <a:t>간소하게</a:t>
            </a:r>
            <a:r>
              <a:rPr lang="en-US" altLang="ko-KR" dirty="0"/>
              <a:t> </a:t>
            </a:r>
            <a:r>
              <a:rPr lang="en-US" altLang="ko-KR" dirty="0" err="1"/>
              <a:t>먹는</a:t>
            </a:r>
            <a:r>
              <a:rPr lang="en-US" altLang="ko-KR" dirty="0"/>
              <a:t> </a:t>
            </a:r>
            <a:r>
              <a:rPr lang="en-US" altLang="ko-KR" dirty="0" err="1"/>
              <a:t>요리</a:t>
            </a:r>
            <a:endParaRPr lang="en-US" altLang="ko-KR" dirty="0"/>
          </a:p>
          <a:p>
            <a:r>
              <a:rPr lang="ko-KR" altLang="en-US" dirty="0" err="1"/>
              <a:t>혼젠</a:t>
            </a:r>
            <a:r>
              <a:rPr lang="ko-KR" altLang="en-US" dirty="0"/>
              <a:t> 요리에서 유래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번의 </a:t>
            </a:r>
            <a:r>
              <a:rPr lang="ko-KR" altLang="en-US" dirty="0" err="1"/>
              <a:t>가이세키</a:t>
            </a:r>
            <a:r>
              <a:rPr lang="ko-KR" altLang="en-US" dirty="0"/>
              <a:t> 요리와 발음이 같기 때문에 구별하기 위해 </a:t>
            </a:r>
            <a:r>
              <a:rPr lang="ko-KR" altLang="en-US" dirty="0" err="1"/>
              <a:t>차가이세키라고도</a:t>
            </a:r>
            <a:r>
              <a:rPr lang="ko-KR" altLang="en-US" dirty="0"/>
              <a:t> 함</a:t>
            </a: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A5720F-DC33-49BC-B62C-C382E6163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89" y="2999110"/>
            <a:ext cx="4276078" cy="314565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57CC436-DAD2-440D-A96D-592F3BFA2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07" y="2999110"/>
            <a:ext cx="4424304" cy="31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3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3C3B78-8AA3-49BA-A219-9309E828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 요리의 전통 형식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24262D-B8F2-4DA5-A871-6F4E481D8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5)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쇼진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요리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精進料理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일본식 사찰음식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불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교 승려들의 수행 음식으로 야채나 콩류로 만든 채식 식단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찌거나 볶거나 주로 두부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녹말가루 등을 사용하는 음식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C15736-6160-4BE4-855B-BABE4BE797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유소쿠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요리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有職料理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세치에 같은 특별한 연회에 사용되었던 의식 요리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086E166-ED2D-4268-B319-79FFA579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85" y="3048567"/>
            <a:ext cx="4276909" cy="247567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CDA1EF4-AC8E-44F7-B7BA-870E91DC6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74" y="3048567"/>
            <a:ext cx="4196317" cy="24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1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B23CE8-35C7-44F2-BE20-92F709D8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일본 요리의 전통 형식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47F1B3-7120-48E5-8F26-AC4427AAC7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7) </a:t>
            </a:r>
            <a:r>
              <a:rPr lang="ko-KR" altLang="en-US" dirty="0" err="1"/>
              <a:t>후챠</a:t>
            </a:r>
            <a:r>
              <a:rPr lang="ko-KR" altLang="en-US" dirty="0"/>
              <a:t> 요리</a:t>
            </a:r>
            <a:r>
              <a:rPr lang="en-US" altLang="ko-KR" dirty="0"/>
              <a:t>(</a:t>
            </a:r>
            <a:r>
              <a:rPr lang="ko-KR" altLang="en-US" dirty="0"/>
              <a:t>普茶料理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/>
              <a:t>예전 중국에서 전해져 왔던 </a:t>
            </a:r>
            <a:r>
              <a:rPr lang="ko-KR" altLang="en-US" dirty="0" err="1"/>
              <a:t>쇼진</a:t>
            </a:r>
            <a:r>
              <a:rPr lang="ko-KR" altLang="en-US" dirty="0"/>
              <a:t> 요리를 뜻함</a:t>
            </a: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7157D6-134C-4D42-9AD1-03E5407D9C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8) </a:t>
            </a:r>
            <a:r>
              <a:rPr lang="ko-KR" altLang="en-US" dirty="0" err="1"/>
              <a:t>싯포쿠</a:t>
            </a:r>
            <a:r>
              <a:rPr lang="ko-KR" altLang="en-US" dirty="0"/>
              <a:t> 요리</a:t>
            </a:r>
            <a:r>
              <a:rPr lang="en-US" altLang="ko-KR" dirty="0"/>
              <a:t>(</a:t>
            </a:r>
            <a:r>
              <a:rPr lang="ko-KR" altLang="en-US" dirty="0"/>
              <a:t>卓袱料理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/>
              <a:t>나가사키의 </a:t>
            </a:r>
            <a:r>
              <a:rPr lang="ko-KR" altLang="en-US" dirty="0" err="1"/>
              <a:t>데시마</a:t>
            </a:r>
            <a:r>
              <a:rPr lang="en-US" altLang="ko-KR" dirty="0"/>
              <a:t>(</a:t>
            </a:r>
            <a:r>
              <a:rPr lang="ko-KR" altLang="en-US" dirty="0"/>
              <a:t>出島</a:t>
            </a:r>
            <a:r>
              <a:rPr lang="en-US" altLang="ko-KR" dirty="0"/>
              <a:t>)</a:t>
            </a:r>
            <a:r>
              <a:rPr lang="ko-KR" altLang="en-US" dirty="0"/>
              <a:t>라는 곳에서 발전한 요리를 뜻함</a:t>
            </a: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7BEA85-0953-4784-8BE8-2B7E1620B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41" y="3136876"/>
            <a:ext cx="4300510" cy="273357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9D71CB-2B73-4B20-8E85-B949AEE90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65" y="3136876"/>
            <a:ext cx="4524375" cy="27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3DD55-26CB-4AA9-B327-1682E435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외국에서 변화한 일본 요리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88695D-4273-4C46-8486-863AFDDE0E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스시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캘리포니아롤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스파이더롤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스파이시튜나롤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등 과일이나 일본에서 사용하지 않는 재료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조리법등을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사용하여 만든 새로운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스시가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외국에서 변화함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046DED-A37D-43B4-85FF-C94211475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데리야키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굽는 방식의 하나의 종류가 아닌 간장 맛을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기본으로한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데리야키소스를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사용한 그릴구이의 종류를 뜻함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705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19E67B-CE4F-4AB9-99D2-380ABE6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외국에서 변화한 일본 요리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B50FB8-F628-4C49-A99B-16E300F59E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철판구이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외국에선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hibachi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라고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불리는 철판구이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외국에 있는 다양한 일본 요리사에 의해 알려짐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F1AC02F5-0F1E-45CC-B271-5A14E2E26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86172"/>
            <a:ext cx="4718050" cy="3058869"/>
          </a:xfrm>
        </p:spPr>
      </p:pic>
    </p:spTree>
    <p:extLst>
      <p:ext uri="{BB962C8B-B14F-4D97-AF65-F5344CB8AC3E}">
        <p14:creationId xmlns:p14="http://schemas.microsoft.com/office/powerpoint/2010/main" val="447639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A88A8-C1B1-477A-AC68-D714CBD4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외국에서 변화한 일본 요리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BB4C02AF-B39A-4A9E-85BB-31F90E3D35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134" y="2663301"/>
            <a:ext cx="4146932" cy="3207273"/>
          </a:xfr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641A8BF5-F88D-4F28-9CF4-691083074F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3" y="2560637"/>
            <a:ext cx="3834204" cy="3309937"/>
          </a:xfrm>
        </p:spPr>
      </p:pic>
    </p:spTree>
    <p:extLst>
      <p:ext uri="{BB962C8B-B14F-4D97-AF65-F5344CB8AC3E}">
        <p14:creationId xmlns:p14="http://schemas.microsoft.com/office/powerpoint/2010/main" val="4183085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세로 제목 3">
            <a:extLst>
              <a:ext uri="{FF2B5EF4-FFF2-40B4-BE49-F238E27FC236}">
                <a16:creationId xmlns:a16="http://schemas.microsoft.com/office/drawing/2014/main" id="{9750268C-F73E-4F68-875B-7581232EE269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E9468EA0-4FD8-4960-AB81-C010063A5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 요리의 특징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일본 요리의 지역별 특징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일본 요리의 종류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일본 요리의 전통 형식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5. </a:t>
            </a:r>
            <a:r>
              <a:rPr lang="ko-KR" altLang="en-US" dirty="0"/>
              <a:t>외국에서 변화한 일본 요리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23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5E4BFB84-B1AF-4457-AE21-E0365EBC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요리를 소개하는 영상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D49C53D-09AF-4C20-BF7A-1FA3F9905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hlinkClick r:id="rId2"/>
              </a:rPr>
              <a:t>https://www.youtube.com/watch?v=JO25ftJEYRw</a:t>
            </a:r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8802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CCA92-ABA4-49B2-9A57-296D557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D4A632-F9A6-4257-96E0-4DC12A2F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1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2"/>
              </a:rPr>
              <a:t>https://ja.wikipedia.org/wiki/%E6%97%A5%E6%9C%AC%E6%96%99%E7%90%86#%E4%BC%9D%E7%B5%B1%E5%BD%A2%E5%BC%8F%E3%81%A8%E6%96%99%E7%90%86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en-US" altLang="ko-KR" dirty="0">
                <a:hlinkClick r:id="rId3"/>
              </a:rPr>
              <a:t>https://www.miyakonola.com/</a:t>
            </a:r>
            <a:r>
              <a:rPr lang="en-US" altLang="ko-KR" dirty="0"/>
              <a:t> </a:t>
            </a:r>
          </a:p>
          <a:p>
            <a:r>
              <a:rPr lang="en-US" altLang="ko-KR" dirty="0">
                <a:hlinkClick r:id="rId4"/>
              </a:rPr>
              <a:t>https://www.yourhomebasedmom.com/teriyaki-chicken/</a:t>
            </a:r>
            <a:r>
              <a:rPr lang="en-US" altLang="ko-KR" dirty="0"/>
              <a:t> </a:t>
            </a:r>
          </a:p>
          <a:p>
            <a:r>
              <a:rPr lang="en-US" altLang="ko-KR" dirty="0">
                <a:hlinkClick r:id="rId5"/>
              </a:rPr>
              <a:t>https://www.jalan.net/news/article/556405/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63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FA9BBCD-20F0-41F2-BA36-B3429D85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 요리의 특징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61F0F78-CBE8-4F38-830D-FFFD8BE8E6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일본도 한국과 사실상 마찬가지로 밥이 주식이며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부식으로 반찬이 놓인다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810FDEF-A4A6-4E6C-A222-21C44473AD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섬나라이므로 신선한 어패류가 풍부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생선 요리가 다양하게 발달함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신선한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어패류가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풍부한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이유는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일본의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지리와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관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계함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ko-KR" altLang="en-US" sz="1800" dirty="0"/>
          </a:p>
          <a:p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043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AB6DD6-21F6-4B12-A415-BC1F2B76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</a:t>
            </a:r>
            <a:r>
              <a:rPr lang="ko-KR" altLang="en-US" dirty="0"/>
              <a:t>일본 요리의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696FB4-30A3-4906-AABB-99CA3428C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5071" y="2560320"/>
            <a:ext cx="4718304" cy="3310128"/>
          </a:xfrm>
        </p:spPr>
        <p:txBody>
          <a:bodyPr/>
          <a:lstStyle/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조미료나 향신료를 많이 사용하지 않음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맛이 담백한 편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주로 사용하는 조미료는 콩을 사용한 된장이나 간장을 자주 사용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EB722F-48D7-439B-A57B-E9083945C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모양과 빛깔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그릇에 담는 기술이 뛰어남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43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1FB2B904-2569-4C16-A6F1-34F23882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요리의 대표격인 스시</a:t>
            </a:r>
          </a:p>
        </p:txBody>
      </p:sp>
      <p:pic>
        <p:nvPicPr>
          <p:cNvPr id="1026" name="Picture 2" descr="니기리즈시">
            <a:extLst>
              <a:ext uri="{FF2B5EF4-FFF2-40B4-BE49-F238E27FC236}">
                <a16:creationId xmlns:a16="http://schemas.microsoft.com/office/drawing/2014/main" id="{6B45A8D0-4BB3-4E94-B654-3C75C08C3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28" y="2557463"/>
            <a:ext cx="414734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99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17B43-8BAE-42CF-804B-8A2CF08C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 요리의 지역별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29FDE2-08B2-43D9-BCB5-BC455C496D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간토 요리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관동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간장을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듬뿍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사용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진하고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강하게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한다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326F03-DE23-47F6-B39D-161075EE41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간사이 요리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관서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미적 감각을 중시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강하게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하지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않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음</a:t>
            </a:r>
            <a:endParaRPr lang="en-US" altLang="ko-KR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222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0B6885-A38A-4A2C-A28F-45D85E2C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일본 요리의 지역별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299F9C-BA41-4570-AD99-8D07FF6F2B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3) </a:t>
            </a:r>
            <a:r>
              <a:rPr lang="ko-KR" altLang="en-US" dirty="0"/>
              <a:t>오키나와</a:t>
            </a:r>
            <a:r>
              <a:rPr lang="en-US" altLang="ko-KR" dirty="0"/>
              <a:t>(</a:t>
            </a:r>
            <a:r>
              <a:rPr lang="ko-KR" altLang="en-US" dirty="0" err="1"/>
              <a:t>류큐</a:t>
            </a:r>
            <a:r>
              <a:rPr lang="ko-KR" altLang="en-US" dirty="0"/>
              <a:t> 요리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 err="1"/>
              <a:t>류큐</a:t>
            </a:r>
            <a:r>
              <a:rPr lang="ko-KR" altLang="en-US" dirty="0"/>
              <a:t> 왕국</a:t>
            </a:r>
            <a:r>
              <a:rPr lang="en-US" altLang="ko-KR" dirty="0"/>
              <a:t>(</a:t>
            </a:r>
            <a:r>
              <a:rPr lang="ko-KR" altLang="en-US" dirty="0"/>
              <a:t>오키나와</a:t>
            </a:r>
            <a:r>
              <a:rPr lang="en-US" altLang="ko-KR" dirty="0"/>
              <a:t>)</a:t>
            </a:r>
            <a:r>
              <a:rPr lang="ko-KR" altLang="en-US" dirty="0"/>
              <a:t>이 중국에게 조공을 바치며 그들의 문물을 적극 수용</a:t>
            </a:r>
            <a:endParaRPr lang="en-US" altLang="ko-KR" dirty="0"/>
          </a:p>
          <a:p>
            <a:r>
              <a:rPr lang="ko-KR" altLang="en-US" dirty="0"/>
              <a:t>일본 본토에선 금기시한 돼지고기를 삶거나 조려서 즐겨 먹음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1B6998-DFFE-488B-91D6-6529CD497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4) </a:t>
            </a:r>
            <a:r>
              <a:rPr lang="ko-KR" altLang="en-US" dirty="0"/>
              <a:t>홋카이도</a:t>
            </a:r>
            <a:r>
              <a:rPr lang="en-US" altLang="ko-KR" dirty="0"/>
              <a:t>(</a:t>
            </a:r>
            <a:r>
              <a:rPr lang="ko-KR" altLang="en-US" dirty="0"/>
              <a:t>북해도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/>
              <a:t>원주민인 아이누족의 음식과 일본 음식</a:t>
            </a:r>
            <a:r>
              <a:rPr lang="en-US" altLang="ko-KR" dirty="0"/>
              <a:t>, </a:t>
            </a:r>
            <a:r>
              <a:rPr lang="ko-KR" altLang="en-US" dirty="0"/>
              <a:t>유제품을 비롯한 서양 음식이 혼합된 특이한 요리 문화가 특징</a:t>
            </a:r>
            <a:endParaRPr lang="en-US" altLang="ko-KR" dirty="0"/>
          </a:p>
          <a:p>
            <a:r>
              <a:rPr lang="ko-KR" altLang="en-US" dirty="0"/>
              <a:t>우유</a:t>
            </a:r>
            <a:r>
              <a:rPr lang="en-US" altLang="ko-KR" dirty="0"/>
              <a:t>, </a:t>
            </a:r>
            <a:r>
              <a:rPr lang="ko-KR" altLang="en-US" dirty="0"/>
              <a:t>버터</a:t>
            </a:r>
            <a:r>
              <a:rPr lang="en-US" altLang="ko-KR" dirty="0"/>
              <a:t>, </a:t>
            </a:r>
            <a:r>
              <a:rPr lang="ko-KR" altLang="en-US" dirty="0"/>
              <a:t>치즈가 듬뿍 들어가고</a:t>
            </a:r>
            <a:r>
              <a:rPr lang="en-US" altLang="ko-KR" dirty="0"/>
              <a:t>, </a:t>
            </a:r>
            <a:r>
              <a:rPr lang="ko-KR" altLang="en-US" dirty="0"/>
              <a:t>옥수수와 전분</a:t>
            </a:r>
            <a:r>
              <a:rPr lang="en-US" altLang="ko-KR" dirty="0"/>
              <a:t>, </a:t>
            </a:r>
            <a:r>
              <a:rPr lang="ko-KR" altLang="en-US" dirty="0"/>
              <a:t>밀가루를 거리낌 없이 사용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16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291DD94-8A72-4070-9663-5250EB73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지역마다 다른 특징을 가진 음식인 </a:t>
            </a:r>
            <a:r>
              <a:rPr lang="ko-KR" altLang="en-US" sz="3600" dirty="0" err="1"/>
              <a:t>스키야키</a:t>
            </a:r>
            <a:endParaRPr lang="ko-KR" altLang="en-US" sz="3600" dirty="0"/>
          </a:p>
        </p:txBody>
      </p:sp>
      <p:pic>
        <p:nvPicPr>
          <p:cNvPr id="2050" name="Picture 2" descr="SUYAK">
            <a:extLst>
              <a:ext uri="{FF2B5EF4-FFF2-40B4-BE49-F238E27FC236}">
                <a16:creationId xmlns:a16="http://schemas.microsoft.com/office/drawing/2014/main" id="{9C99445B-CF03-40DB-B111-C0158A8BC6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15" y="2557463"/>
            <a:ext cx="442776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443345A-DAE2-490D-8E3D-A397CC96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일본 요리의 종류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BA17390-AA74-400C-AB6E-64372D6AD0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무코쓰케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向附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주로 생 음식을 말하는 것으로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사시미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채소무침 등이 있다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5097E65-D0FF-4678-81C8-6C023C2DAF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스이모노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吸い物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국을 말하는 것인데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미소시루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된장국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스마시지루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맑은 국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 나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뉨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2CE98F2-4B7E-4E33-9306-034518E7F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41" y="4043038"/>
            <a:ext cx="3142695" cy="18274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E1DB4F4-1254-4FCE-A392-D37920D6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24" y="4043038"/>
            <a:ext cx="2907436" cy="18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70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764</Words>
  <Application>Microsoft Office PowerPoint</Application>
  <PresentationFormat>와이드스크린</PresentationFormat>
  <Paragraphs>104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함초롬바탕</vt:lpstr>
      <vt:lpstr>Arial</vt:lpstr>
      <vt:lpstr>Garamond</vt:lpstr>
      <vt:lpstr>자연주의</vt:lpstr>
      <vt:lpstr>일본의 요리 문화</vt:lpstr>
      <vt:lpstr>목차</vt:lpstr>
      <vt:lpstr>1. 일본 요리의 특징</vt:lpstr>
      <vt:lpstr>1.일본 요리의 특징</vt:lpstr>
      <vt:lpstr>일본 요리의 대표격인 스시</vt:lpstr>
      <vt:lpstr>2. 일본 요리의 지역별 특징</vt:lpstr>
      <vt:lpstr>2. 일본 요리의 지역별 특징</vt:lpstr>
      <vt:lpstr>지역마다 다른 특징을 가진 음식인 스키야키</vt:lpstr>
      <vt:lpstr>3. 일본 요리의 종류</vt:lpstr>
      <vt:lpstr>3. 일본 요리의 종류</vt:lpstr>
      <vt:lpstr>3. 일본 요리의 종류</vt:lpstr>
      <vt:lpstr>3. 일본 요리의 종류</vt:lpstr>
      <vt:lpstr>4. 일본 요리의 전통 형식</vt:lpstr>
      <vt:lpstr>4. 일본 요리의 전통 형식</vt:lpstr>
      <vt:lpstr>4. 일본 요리의 전통 형식</vt:lpstr>
      <vt:lpstr>4. 일본 요리의 전통 형식</vt:lpstr>
      <vt:lpstr>5. 외국에서 변화한 일본 요리</vt:lpstr>
      <vt:lpstr>5. 외국에서 변화한 일본 요리</vt:lpstr>
      <vt:lpstr>외국에서 변화한 일본 요리</vt:lpstr>
      <vt:lpstr>일본 요리를 소개하는 영상</vt:lpstr>
      <vt:lpstr>출처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음식 문화</dc:title>
  <dc:creator>송 상현</dc:creator>
  <cp:lastModifiedBy>송 상현</cp:lastModifiedBy>
  <cp:revision>9</cp:revision>
  <dcterms:created xsi:type="dcterms:W3CDTF">2021-09-25T18:42:02Z</dcterms:created>
  <dcterms:modified xsi:type="dcterms:W3CDTF">2021-09-27T09:27:28Z</dcterms:modified>
</cp:coreProperties>
</file>