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58" r:id="rId5"/>
    <p:sldId id="267" r:id="rId6"/>
    <p:sldId id="260" r:id="rId7"/>
    <p:sldId id="261" r:id="rId8"/>
    <p:sldId id="269" r:id="rId9"/>
    <p:sldId id="268" r:id="rId10"/>
    <p:sldId id="262" r:id="rId11"/>
    <p:sldId id="270" r:id="rId12"/>
    <p:sldId id="271" r:id="rId13"/>
    <p:sldId id="273" r:id="rId14"/>
    <p:sldId id="276" r:id="rId15"/>
    <p:sldId id="272" r:id="rId16"/>
    <p:sldId id="263" r:id="rId17"/>
    <p:sldId id="264" r:id="rId18"/>
    <p:sldId id="274" r:id="rId19"/>
    <p:sldId id="275" r:id="rId20"/>
    <p:sldId id="266" r:id="rId21"/>
    <p:sldId id="265" r:id="rId22"/>
  </p:sldIdLst>
  <p:sldSz cx="18288000" cy="10287000"/>
  <p:notesSz cx="10287000" cy="1828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5FB"/>
    <a:srgbClr val="C0E9FD"/>
    <a:srgbClr val="FFC1C7"/>
    <a:srgbClr val="FF9999"/>
    <a:srgbClr val="FFA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638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최 순규" userId="99bfe174b052c427" providerId="LiveId" clId="{B93CDB2C-2914-454B-A944-FF5E0C54D443}"/>
    <pc:docChg chg="undo custSel modSld sldOrd">
      <pc:chgData name="최 순규" userId="99bfe174b052c427" providerId="LiveId" clId="{B93CDB2C-2914-454B-A944-FF5E0C54D443}" dt="2021-09-26T09:04:56.258" v="355" actId="2711"/>
      <pc:docMkLst>
        <pc:docMk/>
      </pc:docMkLst>
      <pc:sldChg chg="addSp delSp modSp mod">
        <pc:chgData name="최 순규" userId="99bfe174b052c427" providerId="LiveId" clId="{B93CDB2C-2914-454B-A944-FF5E0C54D443}" dt="2021-09-26T08:58:56.093" v="337" actId="1076"/>
        <pc:sldMkLst>
          <pc:docMk/>
          <pc:sldMk cId="0" sldId="256"/>
        </pc:sldMkLst>
        <pc:spChg chg="mod">
          <ac:chgData name="최 순규" userId="99bfe174b052c427" providerId="LiveId" clId="{B93CDB2C-2914-454B-A944-FF5E0C54D443}" dt="2021-09-26T08:58:56.093" v="337" actId="1076"/>
          <ac:spMkLst>
            <pc:docMk/>
            <pc:sldMk cId="0" sldId="256"/>
            <ac:spMk id="42" creationId="{071B834A-4F5B-4978-BE44-F8FCACCAB0D7}"/>
          </ac:spMkLst>
        </pc:spChg>
        <pc:spChg chg="add del mod">
          <ac:chgData name="최 순규" userId="99bfe174b052c427" providerId="LiveId" clId="{B93CDB2C-2914-454B-A944-FF5E0C54D443}" dt="2021-09-26T08:37:02.252" v="102" actId="478"/>
          <ac:spMkLst>
            <pc:docMk/>
            <pc:sldMk cId="0" sldId="256"/>
            <ac:spMk id="45" creationId="{89BC934F-13B5-4043-B6CC-8F575CBC25E9}"/>
          </ac:spMkLst>
        </pc:spChg>
        <pc:spChg chg="mod">
          <ac:chgData name="최 순규" userId="99bfe174b052c427" providerId="LiveId" clId="{B93CDB2C-2914-454B-A944-FF5E0C54D443}" dt="2021-09-26T08:58:16.689" v="327" actId="2711"/>
          <ac:spMkLst>
            <pc:docMk/>
            <pc:sldMk cId="0" sldId="256"/>
            <ac:spMk id="68" creationId="{0E8074FA-6D0C-4310-A995-F161A7155957}"/>
          </ac:spMkLst>
        </pc:spChg>
        <pc:spChg chg="mod">
          <ac:chgData name="최 순규" userId="99bfe174b052c427" providerId="LiveId" clId="{B93CDB2C-2914-454B-A944-FF5E0C54D443}" dt="2021-09-26T08:58:38.132" v="331" actId="2711"/>
          <ac:spMkLst>
            <pc:docMk/>
            <pc:sldMk cId="0" sldId="256"/>
            <ac:spMk id="71" creationId="{4124473A-3835-48C5-A328-2EBA6F409D79}"/>
          </ac:spMkLst>
        </pc:spChg>
        <pc:grpChg chg="mod">
          <ac:chgData name="최 순규" userId="99bfe174b052c427" providerId="LiveId" clId="{B93CDB2C-2914-454B-A944-FF5E0C54D443}" dt="2021-09-26T08:46:22.996" v="210" actId="14100"/>
          <ac:grpSpMkLst>
            <pc:docMk/>
            <pc:sldMk cId="0" sldId="256"/>
            <ac:grpSpMk id="17" creationId="{BBC6859A-7B17-450D-B75B-362DFF90DCB8}"/>
          </ac:grpSpMkLst>
        </pc:grpChg>
        <pc:grpChg chg="mod">
          <ac:chgData name="최 순규" userId="99bfe174b052c427" providerId="LiveId" clId="{B93CDB2C-2914-454B-A944-FF5E0C54D443}" dt="2021-09-26T08:46:27.894" v="211" actId="1076"/>
          <ac:grpSpMkLst>
            <pc:docMk/>
            <pc:sldMk cId="0" sldId="256"/>
            <ac:grpSpMk id="20" creationId="{E4A1E947-2848-4088-A6E1-BBCB7CD55A73}"/>
          </ac:grpSpMkLst>
        </pc:grpChg>
        <pc:grpChg chg="mod">
          <ac:chgData name="최 순규" userId="99bfe174b052c427" providerId="LiveId" clId="{B93CDB2C-2914-454B-A944-FF5E0C54D443}" dt="2021-09-26T08:46:30.834" v="212" actId="1076"/>
          <ac:grpSpMkLst>
            <pc:docMk/>
            <pc:sldMk cId="0" sldId="256"/>
            <ac:grpSpMk id="28" creationId="{880D1C65-9071-4B5A-A2A0-EA0355EF9969}"/>
          </ac:grpSpMkLst>
        </pc:grpChg>
        <pc:grpChg chg="add del mod">
          <ac:chgData name="최 순규" userId="99bfe174b052c427" providerId="LiveId" clId="{B93CDB2C-2914-454B-A944-FF5E0C54D443}" dt="2021-09-26T08:36:45.483" v="97" actId="478"/>
          <ac:grpSpMkLst>
            <pc:docMk/>
            <pc:sldMk cId="0" sldId="256"/>
            <ac:grpSpMk id="43" creationId="{F26C09ED-451B-4AC0-994B-91C21B87D0A6}"/>
          </ac:grpSpMkLst>
        </pc:grpChg>
        <pc:picChg chg="del mod topLvl">
          <ac:chgData name="최 순규" userId="99bfe174b052c427" providerId="LiveId" clId="{B93CDB2C-2914-454B-A944-FF5E0C54D443}" dt="2021-09-26T08:36:45.483" v="97" actId="478"/>
          <ac:picMkLst>
            <pc:docMk/>
            <pc:sldMk cId="0" sldId="256"/>
            <ac:picMk id="44" creationId="{881DCB08-8E8C-46CD-BA36-C620320C2357}"/>
          </ac:picMkLst>
        </pc:picChg>
      </pc:sldChg>
      <pc:sldChg chg="addSp delSp modSp mod">
        <pc:chgData name="최 순규" userId="99bfe174b052c427" providerId="LiveId" clId="{B93CDB2C-2914-454B-A944-FF5E0C54D443}" dt="2021-09-26T08:59:16.615" v="339" actId="1076"/>
        <pc:sldMkLst>
          <pc:docMk/>
          <pc:sldMk cId="0" sldId="257"/>
        </pc:sldMkLst>
        <pc:spChg chg="add mod ord">
          <ac:chgData name="최 순규" userId="99bfe174b052c427" providerId="LiveId" clId="{B93CDB2C-2914-454B-A944-FF5E0C54D443}" dt="2021-09-26T08:32:58.043" v="56" actId="2085"/>
          <ac:spMkLst>
            <pc:docMk/>
            <pc:sldMk cId="0" sldId="257"/>
            <ac:spMk id="2" creationId="{CB62BE31-94A5-4929-964C-E86C89823F1B}"/>
          </ac:spMkLst>
        </pc:spChg>
        <pc:spChg chg="mod">
          <ac:chgData name="최 순규" userId="99bfe174b052c427" providerId="LiveId" clId="{B93CDB2C-2914-454B-A944-FF5E0C54D443}" dt="2021-09-26T08:27:49.804" v="9" actId="1076"/>
          <ac:spMkLst>
            <pc:docMk/>
            <pc:sldMk cId="0" sldId="257"/>
            <ac:spMk id="27" creationId="{7094E9C6-E81A-4910-9BF8-CA311B830AE1}"/>
          </ac:spMkLst>
        </pc:spChg>
        <pc:spChg chg="mod">
          <ac:chgData name="최 순규" userId="99bfe174b052c427" providerId="LiveId" clId="{B93CDB2C-2914-454B-A944-FF5E0C54D443}" dt="2021-09-26T08:59:16.615" v="339" actId="1076"/>
          <ac:spMkLst>
            <pc:docMk/>
            <pc:sldMk cId="0" sldId="257"/>
            <ac:spMk id="28" creationId="{A3500B27-2DA1-44D9-AA0C-08ABE18F0AE4}"/>
          </ac:spMkLst>
        </pc:spChg>
        <pc:grpChg chg="mod">
          <ac:chgData name="최 순규" userId="99bfe174b052c427" providerId="LiveId" clId="{B93CDB2C-2914-454B-A944-FF5E0C54D443}" dt="2021-09-26T08:27:23.174" v="2" actId="1076"/>
          <ac:grpSpMkLst>
            <pc:docMk/>
            <pc:sldMk cId="0" sldId="257"/>
            <ac:grpSpMk id="6" creationId="{2B78E42C-35A8-4DAE-9BDE-694A1463E448}"/>
          </ac:grpSpMkLst>
        </pc:grpChg>
        <pc:grpChg chg="mod">
          <ac:chgData name="최 순규" userId="99bfe174b052c427" providerId="LiveId" clId="{B93CDB2C-2914-454B-A944-FF5E0C54D443}" dt="2021-09-26T08:27:27.176" v="3" actId="1076"/>
          <ac:grpSpMkLst>
            <pc:docMk/>
            <pc:sldMk cId="0" sldId="257"/>
            <ac:grpSpMk id="29" creationId="{D11F53C5-D5B7-42EC-A1C7-DDDACBA7BEE1}"/>
          </ac:grpSpMkLst>
        </pc:grpChg>
        <pc:grpChg chg="mod">
          <ac:chgData name="최 순규" userId="99bfe174b052c427" providerId="LiveId" clId="{B93CDB2C-2914-454B-A944-FF5E0C54D443}" dt="2021-09-26T08:27:54.207" v="10" actId="1076"/>
          <ac:grpSpMkLst>
            <pc:docMk/>
            <pc:sldMk cId="0" sldId="257"/>
            <ac:grpSpMk id="36" creationId="{07FE4D72-3214-4330-8EBF-F7283EA5F63E}"/>
          </ac:grpSpMkLst>
        </pc:grpChg>
        <pc:grpChg chg="del">
          <ac:chgData name="최 순규" userId="99bfe174b052c427" providerId="LiveId" clId="{B93CDB2C-2914-454B-A944-FF5E0C54D443}" dt="2021-09-26T08:27:05.195" v="0" actId="478"/>
          <ac:grpSpMkLst>
            <pc:docMk/>
            <pc:sldMk cId="0" sldId="257"/>
            <ac:grpSpMk id="1001" creationId="{00000000-0000-0000-0000-000000000000}"/>
          </ac:grpSpMkLst>
        </pc:grpChg>
        <pc:grpChg chg="mod">
          <ac:chgData name="최 순규" userId="99bfe174b052c427" providerId="LiveId" clId="{B93CDB2C-2914-454B-A944-FF5E0C54D443}" dt="2021-09-26T08:27:43.070" v="7" actId="1076"/>
          <ac:grpSpMkLst>
            <pc:docMk/>
            <pc:sldMk cId="0" sldId="257"/>
            <ac:grpSpMk id="1002" creationId="{00000000-0000-0000-0000-000000000000}"/>
          </ac:grpSpMkLst>
        </pc:grpChg>
      </pc:sldChg>
      <pc:sldChg chg="addSp modSp mod">
        <pc:chgData name="최 순규" userId="99bfe174b052c427" providerId="LiveId" clId="{B93CDB2C-2914-454B-A944-FF5E0C54D443}" dt="2021-09-26T09:03:31.723" v="351" actId="1076"/>
        <pc:sldMkLst>
          <pc:docMk/>
          <pc:sldMk cId="0" sldId="258"/>
        </pc:sldMkLst>
        <pc:spChg chg="add mod ord">
          <ac:chgData name="최 순규" userId="99bfe174b052c427" providerId="LiveId" clId="{B93CDB2C-2914-454B-A944-FF5E0C54D443}" dt="2021-09-26T08:32:46.969" v="55" actId="14100"/>
          <ac:spMkLst>
            <pc:docMk/>
            <pc:sldMk cId="0" sldId="258"/>
            <ac:spMk id="7" creationId="{9D033E06-211F-458D-9FC6-F2F92DCDD89C}"/>
          </ac:spMkLst>
        </pc:spChg>
        <pc:spChg chg="mod">
          <ac:chgData name="최 순규" userId="99bfe174b052c427" providerId="LiveId" clId="{B93CDB2C-2914-454B-A944-FF5E0C54D443}" dt="2021-09-26T09:03:26.208" v="349" actId="2711"/>
          <ac:spMkLst>
            <pc:docMk/>
            <pc:sldMk cId="0" sldId="258"/>
            <ac:spMk id="17" creationId="{D8F2C06C-0351-4845-ABC0-A1BE0DFBC130}"/>
          </ac:spMkLst>
        </pc:spChg>
        <pc:spChg chg="mod">
          <ac:chgData name="최 순규" userId="99bfe174b052c427" providerId="LiveId" clId="{B93CDB2C-2914-454B-A944-FF5E0C54D443}" dt="2021-09-26T09:03:31.723" v="351" actId="1076"/>
          <ac:spMkLst>
            <pc:docMk/>
            <pc:sldMk cId="0" sldId="258"/>
            <ac:spMk id="19" creationId="{08A6848E-B2E1-4BB1-B4C6-925F24673359}"/>
          </ac:spMkLst>
        </pc:spChg>
        <pc:picChg chg="mod modCrop">
          <ac:chgData name="최 순규" userId="99bfe174b052c427" providerId="LiveId" clId="{B93CDB2C-2914-454B-A944-FF5E0C54D443}" dt="2021-09-26T08:32:35.426" v="54" actId="732"/>
          <ac:picMkLst>
            <pc:docMk/>
            <pc:sldMk cId="0" sldId="258"/>
            <ac:picMk id="5" creationId="{06CAD01D-6AA3-4308-9161-9A51ED5B710B}"/>
          </ac:picMkLst>
        </pc:picChg>
        <pc:picChg chg="mod">
          <ac:chgData name="최 순규" userId="99bfe174b052c427" providerId="LiveId" clId="{B93CDB2C-2914-454B-A944-FF5E0C54D443}" dt="2021-09-26T08:32:11.179" v="49" actId="1076"/>
          <ac:picMkLst>
            <pc:docMk/>
            <pc:sldMk cId="0" sldId="258"/>
            <ac:picMk id="8" creationId="{641DF270-B77A-4C53-8C51-601E0B498763}"/>
          </ac:picMkLst>
        </pc:picChg>
      </pc:sldChg>
      <pc:sldChg chg="addSp delSp modSp mod">
        <pc:chgData name="최 순규" userId="99bfe174b052c427" providerId="LiveId" clId="{B93CDB2C-2914-454B-A944-FF5E0C54D443}" dt="2021-09-26T09:03:40.043" v="352" actId="1076"/>
        <pc:sldMkLst>
          <pc:docMk/>
          <pc:sldMk cId="0" sldId="259"/>
        </pc:sldMkLst>
        <pc:spChg chg="add mod ord">
          <ac:chgData name="최 순규" userId="99bfe174b052c427" providerId="LiveId" clId="{B93CDB2C-2914-454B-A944-FF5E0C54D443}" dt="2021-09-26T08:37:15.579" v="105" actId="167"/>
          <ac:spMkLst>
            <pc:docMk/>
            <pc:sldMk cId="0" sldId="259"/>
            <ac:spMk id="13" creationId="{2C72D825-4447-4068-98CE-C6666B77426A}"/>
          </ac:spMkLst>
        </pc:spChg>
        <pc:spChg chg="mod">
          <ac:chgData name="최 순규" userId="99bfe174b052c427" providerId="LiveId" clId="{B93CDB2C-2914-454B-A944-FF5E0C54D443}" dt="2021-09-26T09:03:40.043" v="352" actId="1076"/>
          <ac:spMkLst>
            <pc:docMk/>
            <pc:sldMk cId="0" sldId="259"/>
            <ac:spMk id="33" creationId="{A16F5FFC-1994-42C1-82A1-0F9BBA3CF198}"/>
          </ac:spMkLst>
        </pc:spChg>
        <pc:spChg chg="mod">
          <ac:chgData name="최 순규" userId="99bfe174b052c427" providerId="LiveId" clId="{B93CDB2C-2914-454B-A944-FF5E0C54D443}" dt="2021-09-26T08:31:19.641" v="37" actId="1076"/>
          <ac:spMkLst>
            <pc:docMk/>
            <pc:sldMk cId="0" sldId="259"/>
            <ac:spMk id="35" creationId="{0D89B60E-D13D-4889-8D32-C1C3294F83CC}"/>
          </ac:spMkLst>
        </pc:spChg>
        <pc:grpChg chg="del mod">
          <ac:chgData name="최 순규" userId="99bfe174b052c427" providerId="LiveId" clId="{B93CDB2C-2914-454B-A944-FF5E0C54D443}" dt="2021-09-26T08:37:17.082" v="106" actId="478"/>
          <ac:grpSpMkLst>
            <pc:docMk/>
            <pc:sldMk cId="0" sldId="259"/>
            <ac:grpSpMk id="1001" creationId="{00000000-0000-0000-0000-000000000000}"/>
          </ac:grpSpMkLst>
        </pc:grpChg>
        <pc:picChg chg="mod">
          <ac:chgData name="최 순규" userId="99bfe174b052c427" providerId="LiveId" clId="{B93CDB2C-2914-454B-A944-FF5E0C54D443}" dt="2021-09-26T08:33:03.328" v="57" actId="207"/>
          <ac:picMkLst>
            <pc:docMk/>
            <pc:sldMk cId="0" sldId="259"/>
            <ac:picMk id="3" creationId="{00000000-0000-0000-0000-000000000000}"/>
          </ac:picMkLst>
        </pc:picChg>
        <pc:picChg chg="mod">
          <ac:chgData name="최 순규" userId="99bfe174b052c427" providerId="LiveId" clId="{B93CDB2C-2914-454B-A944-FF5E0C54D443}" dt="2021-09-26T08:31:32.585" v="41" actId="14100"/>
          <ac:picMkLst>
            <pc:docMk/>
            <pc:sldMk cId="0" sldId="259"/>
            <ac:picMk id="7" creationId="{4CE503A4-F1DD-438E-977C-DE880750D1BE}"/>
          </ac:picMkLst>
        </pc:picChg>
        <pc:picChg chg="mod">
          <ac:chgData name="최 순규" userId="99bfe174b052c427" providerId="LiveId" clId="{B93CDB2C-2914-454B-A944-FF5E0C54D443}" dt="2021-09-26T08:31:12.065" v="34" actId="14100"/>
          <ac:picMkLst>
            <pc:docMk/>
            <pc:sldMk cId="0" sldId="259"/>
            <ac:picMk id="10" creationId="{42BE3E09-4344-46DF-9A0E-2620FA24823F}"/>
          </ac:picMkLst>
        </pc:picChg>
      </pc:sldChg>
      <pc:sldChg chg="addSp delSp modSp mod">
        <pc:chgData name="최 순규" userId="99bfe174b052c427" providerId="LiveId" clId="{B93CDB2C-2914-454B-A944-FF5E0C54D443}" dt="2021-09-26T08:37:41.269" v="107" actId="207"/>
        <pc:sldMkLst>
          <pc:docMk/>
          <pc:sldMk cId="0" sldId="260"/>
        </pc:sldMkLst>
        <pc:spChg chg="add mod ord">
          <ac:chgData name="최 순규" userId="99bfe174b052c427" providerId="LiveId" clId="{B93CDB2C-2914-454B-A944-FF5E0C54D443}" dt="2021-09-26T08:37:41.269" v="107" actId="207"/>
          <ac:spMkLst>
            <pc:docMk/>
            <pc:sldMk cId="0" sldId="260"/>
            <ac:spMk id="15" creationId="{370248A3-A88A-43B9-B837-48FFCD3E2118}"/>
          </ac:spMkLst>
        </pc:spChg>
        <pc:grpChg chg="del">
          <ac:chgData name="최 순규" userId="99bfe174b052c427" providerId="LiveId" clId="{B93CDB2C-2914-454B-A944-FF5E0C54D443}" dt="2021-09-26T08:35:59.897" v="90" actId="478"/>
          <ac:grpSpMkLst>
            <pc:docMk/>
            <pc:sldMk cId="0" sldId="260"/>
            <ac:grpSpMk id="1005" creationId="{00000000-0000-0000-0000-000000000000}"/>
          </ac:grpSpMkLst>
        </pc:grpChg>
      </pc:sldChg>
      <pc:sldChg chg="addSp delSp modSp mod">
        <pc:chgData name="최 순규" userId="99bfe174b052c427" providerId="LiveId" clId="{B93CDB2C-2914-454B-A944-FF5E0C54D443}" dt="2021-09-26T08:35:49.736" v="89" actId="14100"/>
        <pc:sldMkLst>
          <pc:docMk/>
          <pc:sldMk cId="0" sldId="261"/>
        </pc:sldMkLst>
        <pc:spChg chg="add mod ord">
          <ac:chgData name="최 순규" userId="99bfe174b052c427" providerId="LiveId" clId="{B93CDB2C-2914-454B-A944-FF5E0C54D443}" dt="2021-09-26T08:35:49.736" v="89" actId="14100"/>
          <ac:spMkLst>
            <pc:docMk/>
            <pc:sldMk cId="0" sldId="261"/>
            <ac:spMk id="6" creationId="{E9BD1D85-89FA-469A-BB02-98A913D386F1}"/>
          </ac:spMkLst>
        </pc:spChg>
        <pc:grpChg chg="del mod">
          <ac:chgData name="최 순규" userId="99bfe174b052c427" providerId="LiveId" clId="{B93CDB2C-2914-454B-A944-FF5E0C54D443}" dt="2021-09-26T08:35:34.402" v="82" actId="478"/>
          <ac:grpSpMkLst>
            <pc:docMk/>
            <pc:sldMk cId="0" sldId="261"/>
            <ac:grpSpMk id="1002" creationId="{00000000-0000-0000-0000-000000000000}"/>
          </ac:grpSpMkLst>
        </pc:grpChg>
        <pc:picChg chg="del mod topLvl">
          <ac:chgData name="최 순규" userId="99bfe174b052c427" providerId="LiveId" clId="{B93CDB2C-2914-454B-A944-FF5E0C54D443}" dt="2021-09-26T08:35:34.402" v="82" actId="478"/>
          <ac:picMkLst>
            <pc:docMk/>
            <pc:sldMk cId="0" sldId="261"/>
            <ac:picMk id="8" creationId="{00000000-0000-0000-0000-000000000000}"/>
          </ac:picMkLst>
        </pc:picChg>
      </pc:sldChg>
      <pc:sldChg chg="addSp modSp mod">
        <pc:chgData name="최 순규" userId="99bfe174b052c427" providerId="LiveId" clId="{B93CDB2C-2914-454B-A944-FF5E0C54D443}" dt="2021-09-26T08:39:33.703" v="130" actId="207"/>
        <pc:sldMkLst>
          <pc:docMk/>
          <pc:sldMk cId="0" sldId="262"/>
        </pc:sldMkLst>
        <pc:spChg chg="add mod ord">
          <ac:chgData name="최 순규" userId="99bfe174b052c427" providerId="LiveId" clId="{B93CDB2C-2914-454B-A944-FF5E0C54D443}" dt="2021-09-26T08:39:33.703" v="130" actId="207"/>
          <ac:spMkLst>
            <pc:docMk/>
            <pc:sldMk cId="0" sldId="262"/>
            <ac:spMk id="16" creationId="{412266C5-40A0-4F5A-9BA6-00BCDDBD6CF9}"/>
          </ac:spMkLst>
        </pc:spChg>
        <pc:grpChg chg="mod">
          <ac:chgData name="최 순규" userId="99bfe174b052c427" providerId="LiveId" clId="{B93CDB2C-2914-454B-A944-FF5E0C54D443}" dt="2021-09-26T08:38:45.422" v="117" actId="1076"/>
          <ac:grpSpMkLst>
            <pc:docMk/>
            <pc:sldMk cId="0" sldId="262"/>
            <ac:grpSpMk id="12" creationId="{9354D4E7-3842-414A-8F80-6F8ED9071502}"/>
          </ac:grpSpMkLst>
        </pc:grpChg>
        <pc:grpChg chg="mod">
          <ac:chgData name="최 순규" userId="99bfe174b052c427" providerId="LiveId" clId="{B93CDB2C-2914-454B-A944-FF5E0C54D443}" dt="2021-09-26T08:38:46.652" v="118" actId="1076"/>
          <ac:grpSpMkLst>
            <pc:docMk/>
            <pc:sldMk cId="0" sldId="262"/>
            <ac:grpSpMk id="15" creationId="{9EBEC002-DB77-43B3-939B-DE608317047D}"/>
          </ac:grpSpMkLst>
        </pc:grpChg>
      </pc:sldChg>
      <pc:sldChg chg="setBg">
        <pc:chgData name="최 순규" userId="99bfe174b052c427" providerId="LiveId" clId="{B93CDB2C-2914-454B-A944-FF5E0C54D443}" dt="2021-09-26T08:45:52.884" v="207"/>
        <pc:sldMkLst>
          <pc:docMk/>
          <pc:sldMk cId="0" sldId="263"/>
        </pc:sldMkLst>
      </pc:sldChg>
      <pc:sldChg chg="modSp mod">
        <pc:chgData name="최 순규" userId="99bfe174b052c427" providerId="LiveId" clId="{B93CDB2C-2914-454B-A944-FF5E0C54D443}" dt="2021-09-26T08:42:49.106" v="171" actId="1076"/>
        <pc:sldMkLst>
          <pc:docMk/>
          <pc:sldMk cId="1129780939" sldId="264"/>
        </pc:sldMkLst>
        <pc:grpChg chg="mod">
          <ac:chgData name="최 순규" userId="99bfe174b052c427" providerId="LiveId" clId="{B93CDB2C-2914-454B-A944-FF5E0C54D443}" dt="2021-09-26T08:42:47.289" v="170" actId="14100"/>
          <ac:grpSpMkLst>
            <pc:docMk/>
            <pc:sldMk cId="1129780939" sldId="264"/>
            <ac:grpSpMk id="17" creationId="{BBC6859A-7B17-450D-B75B-362DFF90DCB8}"/>
          </ac:grpSpMkLst>
        </pc:grpChg>
        <pc:grpChg chg="mod">
          <ac:chgData name="최 순규" userId="99bfe174b052c427" providerId="LiveId" clId="{B93CDB2C-2914-454B-A944-FF5E0C54D443}" dt="2021-09-26T08:42:49.106" v="171" actId="1076"/>
          <ac:grpSpMkLst>
            <pc:docMk/>
            <pc:sldMk cId="1129780939" sldId="264"/>
            <ac:grpSpMk id="40" creationId="{7C183D28-A9B9-44CF-BDC3-A4D9B19FD30C}"/>
          </ac:grpSpMkLst>
        </pc:grpChg>
      </pc:sldChg>
      <pc:sldChg chg="setBg">
        <pc:chgData name="최 순규" userId="99bfe174b052c427" providerId="LiveId" clId="{B93CDB2C-2914-454B-A944-FF5E0C54D443}" dt="2021-09-26T08:43:57.590" v="183"/>
        <pc:sldMkLst>
          <pc:docMk/>
          <pc:sldMk cId="1606940161" sldId="265"/>
        </pc:sldMkLst>
      </pc:sldChg>
      <pc:sldChg chg="ord">
        <pc:chgData name="최 순규" userId="99bfe174b052c427" providerId="LiveId" clId="{B93CDB2C-2914-454B-A944-FF5E0C54D443}" dt="2021-09-26T08:44:05.832" v="187"/>
        <pc:sldMkLst>
          <pc:docMk/>
          <pc:sldMk cId="1492200440" sldId="266"/>
        </pc:sldMkLst>
      </pc:sldChg>
      <pc:sldChg chg="modSp mod">
        <pc:chgData name="최 순규" userId="99bfe174b052c427" providerId="LiveId" clId="{B93CDB2C-2914-454B-A944-FF5E0C54D443}" dt="2021-09-26T08:54:38.842" v="326" actId="14100"/>
        <pc:sldMkLst>
          <pc:docMk/>
          <pc:sldMk cId="632410024" sldId="267"/>
        </pc:sldMkLst>
        <pc:picChg chg="mod">
          <ac:chgData name="최 순규" userId="99bfe174b052c427" providerId="LiveId" clId="{B93CDB2C-2914-454B-A944-FF5E0C54D443}" dt="2021-09-26T08:54:22.275" v="317" actId="14100"/>
          <ac:picMkLst>
            <pc:docMk/>
            <pc:sldMk cId="632410024" sldId="267"/>
            <ac:picMk id="3" creationId="{4B49A29D-7A2C-476E-86D7-3F5F0A6856B6}"/>
          </ac:picMkLst>
        </pc:picChg>
        <pc:picChg chg="mod">
          <ac:chgData name="최 순규" userId="99bfe174b052c427" providerId="LiveId" clId="{B93CDB2C-2914-454B-A944-FF5E0C54D443}" dt="2021-09-26T08:54:14.558" v="314" actId="14100"/>
          <ac:picMkLst>
            <pc:docMk/>
            <pc:sldMk cId="632410024" sldId="267"/>
            <ac:picMk id="6" creationId="{7AD0B5B5-8BDA-480A-ABD7-0F1779E46F59}"/>
          </ac:picMkLst>
        </pc:picChg>
        <pc:picChg chg="mod">
          <ac:chgData name="최 순규" userId="99bfe174b052c427" providerId="LiveId" clId="{B93CDB2C-2914-454B-A944-FF5E0C54D443}" dt="2021-09-26T08:54:25.470" v="319" actId="1076"/>
          <ac:picMkLst>
            <pc:docMk/>
            <pc:sldMk cId="632410024" sldId="267"/>
            <ac:picMk id="9" creationId="{62620577-49D0-4447-933F-EDE8AE7FF61D}"/>
          </ac:picMkLst>
        </pc:picChg>
        <pc:picChg chg="mod">
          <ac:chgData name="최 순규" userId="99bfe174b052c427" providerId="LiveId" clId="{B93CDB2C-2914-454B-A944-FF5E0C54D443}" dt="2021-09-26T08:54:16.102" v="315" actId="1076"/>
          <ac:picMkLst>
            <pc:docMk/>
            <pc:sldMk cId="632410024" sldId="267"/>
            <ac:picMk id="13" creationId="{3187B3B7-19AA-4094-BA2B-97D121DBC9E9}"/>
          </ac:picMkLst>
        </pc:picChg>
        <pc:picChg chg="mod">
          <ac:chgData name="최 순규" userId="99bfe174b052c427" providerId="LiveId" clId="{B93CDB2C-2914-454B-A944-FF5E0C54D443}" dt="2021-09-26T08:54:38.842" v="326" actId="14100"/>
          <ac:picMkLst>
            <pc:docMk/>
            <pc:sldMk cId="632410024" sldId="267"/>
            <ac:picMk id="16" creationId="{B45CD548-D563-4A30-BCDA-908B0E3DD9F0}"/>
          </ac:picMkLst>
        </pc:picChg>
        <pc:picChg chg="mod">
          <ac:chgData name="최 순규" userId="99bfe174b052c427" providerId="LiveId" clId="{B93CDB2C-2914-454B-A944-FF5E0C54D443}" dt="2021-09-26T08:54:36.017" v="324" actId="14100"/>
          <ac:picMkLst>
            <pc:docMk/>
            <pc:sldMk cId="632410024" sldId="267"/>
            <ac:picMk id="20" creationId="{3B89BC11-DCE4-495A-9234-925195DC69FD}"/>
          </ac:picMkLst>
        </pc:picChg>
      </pc:sldChg>
      <pc:sldChg chg="addSp modSp mod">
        <pc:chgData name="최 순규" userId="99bfe174b052c427" providerId="LiveId" clId="{B93CDB2C-2914-454B-A944-FF5E0C54D443}" dt="2021-09-26T08:38:32.642" v="116" actId="14100"/>
        <pc:sldMkLst>
          <pc:docMk/>
          <pc:sldMk cId="180432999" sldId="268"/>
        </pc:sldMkLst>
        <pc:spChg chg="add mod ord">
          <ac:chgData name="최 순규" userId="99bfe174b052c427" providerId="LiveId" clId="{B93CDB2C-2914-454B-A944-FF5E0C54D443}" dt="2021-09-26T08:38:32.642" v="116" actId="14100"/>
          <ac:spMkLst>
            <pc:docMk/>
            <pc:sldMk cId="180432999" sldId="268"/>
            <ac:spMk id="8" creationId="{C1C3BE19-7A18-464D-ACB8-B74C3537378A}"/>
          </ac:spMkLst>
        </pc:spChg>
        <pc:spChg chg="mod">
          <ac:chgData name="최 순규" userId="99bfe174b052c427" providerId="LiveId" clId="{B93CDB2C-2914-454B-A944-FF5E0C54D443}" dt="2021-09-26T08:34:57.243" v="77" actId="1076"/>
          <ac:spMkLst>
            <pc:docMk/>
            <pc:sldMk cId="180432999" sldId="268"/>
            <ac:spMk id="51" creationId="{9BE997AD-54F3-4199-98A4-D366C87BCDCB}"/>
          </ac:spMkLst>
        </pc:spChg>
        <pc:picChg chg="mod">
          <ac:chgData name="최 순규" userId="99bfe174b052c427" providerId="LiveId" clId="{B93CDB2C-2914-454B-A944-FF5E0C54D443}" dt="2021-09-26T08:37:55.226" v="108" actId="14100"/>
          <ac:picMkLst>
            <pc:docMk/>
            <pc:sldMk cId="180432999" sldId="268"/>
            <ac:picMk id="4" creationId="{F5D58E60-CA97-4A97-B65C-1CAE0EE2EE91}"/>
          </ac:picMkLst>
        </pc:picChg>
        <pc:picChg chg="mod">
          <ac:chgData name="최 순규" userId="99bfe174b052c427" providerId="LiveId" clId="{B93CDB2C-2914-454B-A944-FF5E0C54D443}" dt="2021-09-26T08:37:57.626" v="109" actId="14100"/>
          <ac:picMkLst>
            <pc:docMk/>
            <pc:sldMk cId="180432999" sldId="268"/>
            <ac:picMk id="7" creationId="{5376ABC1-5166-4CCB-B069-EE26F197D976}"/>
          </ac:picMkLst>
        </pc:picChg>
      </pc:sldChg>
      <pc:sldChg chg="delSp modSp mod">
        <pc:chgData name="최 순규" userId="99bfe174b052c427" providerId="LiveId" clId="{B93CDB2C-2914-454B-A944-FF5E0C54D443}" dt="2021-09-26T08:35:21.362" v="80" actId="478"/>
        <pc:sldMkLst>
          <pc:docMk/>
          <pc:sldMk cId="2018011143" sldId="269"/>
        </pc:sldMkLst>
        <pc:spChg chg="mod">
          <ac:chgData name="최 순규" userId="99bfe174b052c427" providerId="LiveId" clId="{B93CDB2C-2914-454B-A944-FF5E0C54D443}" dt="2021-09-26T08:34:25.058" v="67" actId="14100"/>
          <ac:spMkLst>
            <pc:docMk/>
            <pc:sldMk cId="2018011143" sldId="269"/>
            <ac:spMk id="10" creationId="{CE5DE280-D691-4C3A-A6EF-F15D8370728B}"/>
          </ac:spMkLst>
        </pc:spChg>
        <pc:spChg chg="mod">
          <ac:chgData name="최 순규" userId="99bfe174b052c427" providerId="LiveId" clId="{B93CDB2C-2914-454B-A944-FF5E0C54D443}" dt="2021-09-26T08:34:33.625" v="70" actId="1076"/>
          <ac:spMkLst>
            <pc:docMk/>
            <pc:sldMk cId="2018011143" sldId="269"/>
            <ac:spMk id="15" creationId="{0E640435-A0DC-40AD-93E3-8B329270DE8C}"/>
          </ac:spMkLst>
        </pc:spChg>
        <pc:grpChg chg="del mod">
          <ac:chgData name="최 순규" userId="99bfe174b052c427" providerId="LiveId" clId="{B93CDB2C-2914-454B-A944-FF5E0C54D443}" dt="2021-09-26T08:35:21.362" v="80" actId="478"/>
          <ac:grpSpMkLst>
            <pc:docMk/>
            <pc:sldMk cId="2018011143" sldId="269"/>
            <ac:grpSpMk id="1002" creationId="{00000000-0000-0000-0000-000000000000}"/>
          </ac:grpSpMkLst>
        </pc:grpChg>
        <pc:picChg chg="mod">
          <ac:chgData name="최 순규" userId="99bfe174b052c427" providerId="LiveId" clId="{B93CDB2C-2914-454B-A944-FF5E0C54D443}" dt="2021-09-26T08:34:37.660" v="72" actId="14100"/>
          <ac:picMkLst>
            <pc:docMk/>
            <pc:sldMk cId="2018011143" sldId="269"/>
            <ac:picMk id="4" creationId="{6297B550-79E1-4A8F-B1D7-6B061BBD6783}"/>
          </ac:picMkLst>
        </pc:picChg>
        <pc:picChg chg="mod">
          <ac:chgData name="최 순규" userId="99bfe174b052c427" providerId="LiveId" clId="{B93CDB2C-2914-454B-A944-FF5E0C54D443}" dt="2021-09-26T08:34:28.541" v="68" actId="1076"/>
          <ac:picMkLst>
            <pc:docMk/>
            <pc:sldMk cId="2018011143" sldId="269"/>
            <ac:picMk id="6" creationId="{3620150C-4F33-4772-A5B8-B8148C374E69}"/>
          </ac:picMkLst>
        </pc:picChg>
        <pc:picChg chg="del mod topLvl">
          <ac:chgData name="최 순규" userId="99bfe174b052c427" providerId="LiveId" clId="{B93CDB2C-2914-454B-A944-FF5E0C54D443}" dt="2021-09-26T08:35:21.362" v="80" actId="478"/>
          <ac:picMkLst>
            <pc:docMk/>
            <pc:sldMk cId="2018011143" sldId="269"/>
            <ac:picMk id="8" creationId="{00000000-0000-0000-0000-000000000000}"/>
          </ac:picMkLst>
        </pc:picChg>
      </pc:sldChg>
      <pc:sldChg chg="addSp delSp modSp mod delAnim modAnim">
        <pc:chgData name="최 순규" userId="99bfe174b052c427" providerId="LiveId" clId="{B93CDB2C-2914-454B-A944-FF5E0C54D443}" dt="2021-09-26T09:04:15.771" v="353" actId="2711"/>
        <pc:sldMkLst>
          <pc:docMk/>
          <pc:sldMk cId="1637373872" sldId="270"/>
        </pc:sldMkLst>
        <pc:spChg chg="mod">
          <ac:chgData name="최 순규" userId="99bfe174b052c427" providerId="LiveId" clId="{B93CDB2C-2914-454B-A944-FF5E0C54D443}" dt="2021-09-26T09:04:15.771" v="353" actId="2711"/>
          <ac:spMkLst>
            <pc:docMk/>
            <pc:sldMk cId="1637373872" sldId="270"/>
            <ac:spMk id="12" creationId="{836A3D98-1EC2-4913-A872-408E236809AB}"/>
          </ac:spMkLst>
        </pc:spChg>
        <pc:spChg chg="add del mod">
          <ac:chgData name="최 순규" userId="99bfe174b052c427" providerId="LiveId" clId="{B93CDB2C-2914-454B-A944-FF5E0C54D443}" dt="2021-09-26T08:47:06.239" v="217" actId="478"/>
          <ac:spMkLst>
            <pc:docMk/>
            <pc:sldMk cId="1637373872" sldId="270"/>
            <ac:spMk id="15" creationId="{7E3EA5B1-EB3F-49ED-B173-5B609D9EBDD2}"/>
          </ac:spMkLst>
        </pc:spChg>
        <pc:spChg chg="add mod ord">
          <ac:chgData name="최 순규" userId="99bfe174b052c427" providerId="LiveId" clId="{B93CDB2C-2914-454B-A944-FF5E0C54D443}" dt="2021-09-26T08:47:23.958" v="224" actId="167"/>
          <ac:spMkLst>
            <pc:docMk/>
            <pc:sldMk cId="1637373872" sldId="270"/>
            <ac:spMk id="18" creationId="{F9556861-6293-40CD-9C27-BCE7639CB749}"/>
          </ac:spMkLst>
        </pc:spChg>
        <pc:grpChg chg="add del mod">
          <ac:chgData name="최 순규" userId="99bfe174b052c427" providerId="LiveId" clId="{B93CDB2C-2914-454B-A944-FF5E0C54D443}" dt="2021-09-26T08:46:51.921" v="215" actId="478"/>
          <ac:grpSpMkLst>
            <pc:docMk/>
            <pc:sldMk cId="1637373872" sldId="270"/>
            <ac:grpSpMk id="10" creationId="{A9011E48-C6D1-4E91-B85B-ADBEAF15CD67}"/>
          </ac:grpSpMkLst>
        </pc:grpChg>
        <pc:grpChg chg="del">
          <ac:chgData name="최 순규" userId="99bfe174b052c427" providerId="LiveId" clId="{B93CDB2C-2914-454B-A944-FF5E0C54D443}" dt="2021-09-26T08:46:49.139" v="213" actId="478"/>
          <ac:grpSpMkLst>
            <pc:docMk/>
            <pc:sldMk cId="1637373872" sldId="270"/>
            <ac:grpSpMk id="1002" creationId="{00000000-0000-0000-0000-000000000000}"/>
          </ac:grpSpMkLst>
        </pc:grpChg>
        <pc:picChg chg="del topLvl">
          <ac:chgData name="최 순규" userId="99bfe174b052c427" providerId="LiveId" clId="{B93CDB2C-2914-454B-A944-FF5E0C54D443}" dt="2021-09-26T08:46:49.139" v="213" actId="478"/>
          <ac:picMkLst>
            <pc:docMk/>
            <pc:sldMk cId="1637373872" sldId="270"/>
            <ac:picMk id="8" creationId="{00000000-0000-0000-0000-000000000000}"/>
          </ac:picMkLst>
        </pc:picChg>
        <pc:picChg chg="mod">
          <ac:chgData name="최 순규" userId="99bfe174b052c427" providerId="LiveId" clId="{B93CDB2C-2914-454B-A944-FF5E0C54D443}" dt="2021-09-26T08:46:50.365" v="214"/>
          <ac:picMkLst>
            <pc:docMk/>
            <pc:sldMk cId="1637373872" sldId="270"/>
            <ac:picMk id="13" creationId="{2B10C8B6-F3C6-4C6D-96D1-93E7AFDD3C88}"/>
          </ac:picMkLst>
        </pc:picChg>
      </pc:sldChg>
      <pc:sldChg chg="modSp mod">
        <pc:chgData name="최 순규" userId="99bfe174b052c427" providerId="LiveId" clId="{B93CDB2C-2914-454B-A944-FF5E0C54D443}" dt="2021-09-26T08:39:58.999" v="134" actId="14100"/>
        <pc:sldMkLst>
          <pc:docMk/>
          <pc:sldMk cId="264778112" sldId="271"/>
        </pc:sldMkLst>
        <pc:picChg chg="mod">
          <ac:chgData name="최 순규" userId="99bfe174b052c427" providerId="LiveId" clId="{B93CDB2C-2914-454B-A944-FF5E0C54D443}" dt="2021-09-26T08:39:58.999" v="134" actId="14100"/>
          <ac:picMkLst>
            <pc:docMk/>
            <pc:sldMk cId="264778112" sldId="271"/>
            <ac:picMk id="3" creationId="{9DB4C107-24B9-49BB-BFA2-467AE940A1EB}"/>
          </ac:picMkLst>
        </pc:picChg>
      </pc:sldChg>
      <pc:sldChg chg="addSp modSp mod">
        <pc:chgData name="최 순규" userId="99bfe174b052c427" providerId="LiveId" clId="{B93CDB2C-2914-454B-A944-FF5E0C54D443}" dt="2021-09-26T08:42:28.721" v="167" actId="1076"/>
        <pc:sldMkLst>
          <pc:docMk/>
          <pc:sldMk cId="1155640456" sldId="272"/>
        </pc:sldMkLst>
        <pc:spChg chg="mod">
          <ac:chgData name="최 순규" userId="99bfe174b052c427" providerId="LiveId" clId="{B93CDB2C-2914-454B-A944-FF5E0C54D443}" dt="2021-09-26T08:42:22.810" v="165" actId="1076"/>
          <ac:spMkLst>
            <pc:docMk/>
            <pc:sldMk cId="1155640456" sldId="272"/>
            <ac:spMk id="8" creationId="{ED31677A-E4F7-4891-B446-FBA220420C21}"/>
          </ac:spMkLst>
        </pc:spChg>
        <pc:spChg chg="add mod">
          <ac:chgData name="최 순규" userId="99bfe174b052c427" providerId="LiveId" clId="{B93CDB2C-2914-454B-A944-FF5E0C54D443}" dt="2021-09-26T08:42:28.721" v="167" actId="1076"/>
          <ac:spMkLst>
            <pc:docMk/>
            <pc:sldMk cId="1155640456" sldId="272"/>
            <ac:spMk id="40" creationId="{3B437C86-21D5-4A42-9081-552EA249499C}"/>
          </ac:spMkLst>
        </pc:spChg>
        <pc:spChg chg="mod">
          <ac:chgData name="최 순규" userId="99bfe174b052c427" providerId="LiveId" clId="{B93CDB2C-2914-454B-A944-FF5E0C54D443}" dt="2021-09-26T08:42:03.640" v="159" actId="1076"/>
          <ac:spMkLst>
            <pc:docMk/>
            <pc:sldMk cId="1155640456" sldId="272"/>
            <ac:spMk id="43" creationId="{A6AC3385-BE25-420C-A475-FC93BCB384C2}"/>
          </ac:spMkLst>
        </pc:spChg>
        <pc:spChg chg="mod">
          <ac:chgData name="최 순규" userId="99bfe174b052c427" providerId="LiveId" clId="{B93CDB2C-2914-454B-A944-FF5E0C54D443}" dt="2021-09-26T08:41:44.935" v="155" actId="1076"/>
          <ac:spMkLst>
            <pc:docMk/>
            <pc:sldMk cId="1155640456" sldId="272"/>
            <ac:spMk id="44" creationId="{0EF98E78-8AFE-4063-980D-B422A15F165B}"/>
          </ac:spMkLst>
        </pc:spChg>
        <pc:spChg chg="mod">
          <ac:chgData name="최 순규" userId="99bfe174b052c427" providerId="LiveId" clId="{B93CDB2C-2914-454B-A944-FF5E0C54D443}" dt="2021-09-26T08:42:14.447" v="162" actId="1076"/>
          <ac:spMkLst>
            <pc:docMk/>
            <pc:sldMk cId="1155640456" sldId="272"/>
            <ac:spMk id="46" creationId="{A40A27C2-3888-47D1-AAD6-8674B1EE2559}"/>
          </ac:spMkLst>
        </pc:spChg>
        <pc:spChg chg="mod">
          <ac:chgData name="최 순규" userId="99bfe174b052c427" providerId="LiveId" clId="{B93CDB2C-2914-454B-A944-FF5E0C54D443}" dt="2021-09-26T08:42:09.715" v="161" actId="1076"/>
          <ac:spMkLst>
            <pc:docMk/>
            <pc:sldMk cId="1155640456" sldId="272"/>
            <ac:spMk id="47" creationId="{1B1F4E1B-2527-4505-8AD4-1C16EADC2933}"/>
          </ac:spMkLst>
        </pc:spChg>
        <pc:grpChg chg="mod">
          <ac:chgData name="최 순규" userId="99bfe174b052c427" providerId="LiveId" clId="{B93CDB2C-2914-454B-A944-FF5E0C54D443}" dt="2021-09-26T08:40:21.625" v="136" actId="14100"/>
          <ac:grpSpMkLst>
            <pc:docMk/>
            <pc:sldMk cId="1155640456" sldId="272"/>
            <ac:grpSpMk id="17" creationId="{BBC6859A-7B17-450D-B75B-362DFF90DCB8}"/>
          </ac:grpSpMkLst>
        </pc:grpChg>
        <pc:grpChg chg="mod">
          <ac:chgData name="최 순규" userId="99bfe174b052c427" providerId="LiveId" clId="{B93CDB2C-2914-454B-A944-FF5E0C54D443}" dt="2021-09-26T08:40:29.215" v="138" actId="1076"/>
          <ac:grpSpMkLst>
            <pc:docMk/>
            <pc:sldMk cId="1155640456" sldId="272"/>
            <ac:grpSpMk id="20" creationId="{E4A1E947-2848-4088-A6E1-BBCB7CD55A73}"/>
          </ac:grpSpMkLst>
        </pc:grpChg>
        <pc:grpChg chg="mod">
          <ac:chgData name="최 순규" userId="99bfe174b052c427" providerId="LiveId" clId="{B93CDB2C-2914-454B-A944-FF5E0C54D443}" dt="2021-09-26T08:40:43.646" v="142" actId="1076"/>
          <ac:grpSpMkLst>
            <pc:docMk/>
            <pc:sldMk cId="1155640456" sldId="272"/>
            <ac:grpSpMk id="24" creationId="{93BB10FF-A1B2-4D26-A948-143F0E5AF892}"/>
          </ac:grpSpMkLst>
        </pc:grpChg>
        <pc:grpChg chg="mod">
          <ac:chgData name="최 순규" userId="99bfe174b052c427" providerId="LiveId" clId="{B93CDB2C-2914-454B-A944-FF5E0C54D443}" dt="2021-09-26T08:40:26.177" v="137" actId="1076"/>
          <ac:grpSpMkLst>
            <pc:docMk/>
            <pc:sldMk cId="1155640456" sldId="272"/>
            <ac:grpSpMk id="28" creationId="{880D1C65-9071-4B5A-A2A0-EA0355EF9969}"/>
          </ac:grpSpMkLst>
        </pc:grpChg>
      </pc:sldChg>
      <pc:sldChg chg="modSp mod">
        <pc:chgData name="최 순규" userId="99bfe174b052c427" providerId="LiveId" clId="{B93CDB2C-2914-454B-A944-FF5E0C54D443}" dt="2021-09-26T08:50:33.766" v="264" actId="1076"/>
        <pc:sldMkLst>
          <pc:docMk/>
          <pc:sldMk cId="2430226752" sldId="273"/>
        </pc:sldMkLst>
        <pc:spChg chg="mod">
          <ac:chgData name="최 순규" userId="99bfe174b052c427" providerId="LiveId" clId="{B93CDB2C-2914-454B-A944-FF5E0C54D443}" dt="2021-09-26T08:48:28.029" v="238" actId="1076"/>
          <ac:spMkLst>
            <pc:docMk/>
            <pc:sldMk cId="2430226752" sldId="273"/>
            <ac:spMk id="13" creationId="{A4B0A31A-EB46-4188-A923-2CB5C5B46EC3}"/>
          </ac:spMkLst>
        </pc:spChg>
        <pc:spChg chg="mod">
          <ac:chgData name="최 순규" userId="99bfe174b052c427" providerId="LiveId" clId="{B93CDB2C-2914-454B-A944-FF5E0C54D443}" dt="2021-09-26T08:49:54.766" v="254" actId="1076"/>
          <ac:spMkLst>
            <pc:docMk/>
            <pc:sldMk cId="2430226752" sldId="273"/>
            <ac:spMk id="19" creationId="{CCEA212C-B01D-40DB-B544-0E637A023A14}"/>
          </ac:spMkLst>
        </pc:spChg>
        <pc:spChg chg="mod">
          <ac:chgData name="최 순규" userId="99bfe174b052c427" providerId="LiveId" clId="{B93CDB2C-2914-454B-A944-FF5E0C54D443}" dt="2021-09-26T08:50:09.031" v="258" actId="1076"/>
          <ac:spMkLst>
            <pc:docMk/>
            <pc:sldMk cId="2430226752" sldId="273"/>
            <ac:spMk id="22" creationId="{F47BD716-701F-4C8C-AF30-AC512280BFEC}"/>
          </ac:spMkLst>
        </pc:spChg>
        <pc:spChg chg="mod">
          <ac:chgData name="최 순규" userId="99bfe174b052c427" providerId="LiveId" clId="{B93CDB2C-2914-454B-A944-FF5E0C54D443}" dt="2021-09-26T08:50:33.766" v="264" actId="1076"/>
          <ac:spMkLst>
            <pc:docMk/>
            <pc:sldMk cId="2430226752" sldId="273"/>
            <ac:spMk id="25" creationId="{E76FA569-5012-496D-8B26-11EEDB37F627}"/>
          </ac:spMkLst>
        </pc:spChg>
        <pc:spChg chg="mod">
          <ac:chgData name="최 순규" userId="99bfe174b052c427" providerId="LiveId" clId="{B93CDB2C-2914-454B-A944-FF5E0C54D443}" dt="2021-09-26T08:50:21.766" v="262" actId="1076"/>
          <ac:spMkLst>
            <pc:docMk/>
            <pc:sldMk cId="2430226752" sldId="273"/>
            <ac:spMk id="27" creationId="{B733C5E1-5B55-4044-B28F-4D303E41B523}"/>
          </ac:spMkLst>
        </pc:spChg>
        <pc:spChg chg="mod">
          <ac:chgData name="최 순규" userId="99bfe174b052c427" providerId="LiveId" clId="{B93CDB2C-2914-454B-A944-FF5E0C54D443}" dt="2021-09-26T08:50:03.278" v="256" actId="1076"/>
          <ac:spMkLst>
            <pc:docMk/>
            <pc:sldMk cId="2430226752" sldId="273"/>
            <ac:spMk id="29" creationId="{A1CDE150-13BF-4234-A779-5B78F4E60376}"/>
          </ac:spMkLst>
        </pc:spChg>
        <pc:grpChg chg="mod">
          <ac:chgData name="최 순규" userId="99bfe174b052c427" providerId="LiveId" clId="{B93CDB2C-2914-454B-A944-FF5E0C54D443}" dt="2021-09-26T08:48:20.252" v="236" actId="1076"/>
          <ac:grpSpMkLst>
            <pc:docMk/>
            <pc:sldMk cId="2430226752" sldId="273"/>
            <ac:grpSpMk id="16" creationId="{CCCB64E2-AEED-4BF9-BF62-FE1D7A52478D}"/>
          </ac:grpSpMkLst>
        </pc:grpChg>
        <pc:picChg chg="mod">
          <ac:chgData name="최 순규" userId="99bfe174b052c427" providerId="LiveId" clId="{B93CDB2C-2914-454B-A944-FF5E0C54D443}" dt="2021-09-26T08:48:21.803" v="237" actId="1076"/>
          <ac:picMkLst>
            <pc:docMk/>
            <pc:sldMk cId="2430226752" sldId="273"/>
            <ac:picMk id="3" creationId="{CA0CD1DA-AF6C-48B5-AA76-0CC23FBEE3AD}"/>
          </ac:picMkLst>
        </pc:picChg>
        <pc:picChg chg="mod">
          <ac:chgData name="최 순규" userId="99bfe174b052c427" providerId="LiveId" clId="{B93CDB2C-2914-454B-A944-FF5E0C54D443}" dt="2021-09-26T08:48:52.172" v="245" actId="1076"/>
          <ac:picMkLst>
            <pc:docMk/>
            <pc:sldMk cId="2430226752" sldId="273"/>
            <ac:picMk id="9" creationId="{0DEAF267-EBD1-4BB6-B568-FA2B17D11A14}"/>
          </ac:picMkLst>
        </pc:picChg>
        <pc:picChg chg="mod">
          <ac:chgData name="최 순규" userId="99bfe174b052c427" providerId="LiveId" clId="{B93CDB2C-2914-454B-A944-FF5E0C54D443}" dt="2021-09-26T08:48:42.407" v="242" actId="1076"/>
          <ac:picMkLst>
            <pc:docMk/>
            <pc:sldMk cId="2430226752" sldId="273"/>
            <ac:picMk id="10" creationId="{DEB31ADA-B89B-4290-8C89-4F47CFDA27B7}"/>
          </ac:picMkLst>
        </pc:picChg>
        <pc:picChg chg="mod">
          <ac:chgData name="최 순규" userId="99bfe174b052c427" providerId="LiveId" clId="{B93CDB2C-2914-454B-A944-FF5E0C54D443}" dt="2021-09-26T08:49:45.286" v="252" actId="1076"/>
          <ac:picMkLst>
            <pc:docMk/>
            <pc:sldMk cId="2430226752" sldId="273"/>
            <ac:picMk id="21" creationId="{6EE7E3DD-0535-4646-A012-C9067843651D}"/>
          </ac:picMkLst>
        </pc:picChg>
      </pc:sldChg>
      <pc:sldChg chg="addSp delSp modSp mod">
        <pc:chgData name="최 순규" userId="99bfe174b052c427" providerId="LiveId" clId="{B93CDB2C-2914-454B-A944-FF5E0C54D443}" dt="2021-09-26T09:04:56.258" v="355" actId="2711"/>
        <pc:sldMkLst>
          <pc:docMk/>
          <pc:sldMk cId="1110596776" sldId="274"/>
        </pc:sldMkLst>
        <pc:spChg chg="mod">
          <ac:chgData name="최 순규" userId="99bfe174b052c427" providerId="LiveId" clId="{B93CDB2C-2914-454B-A944-FF5E0C54D443}" dt="2021-09-26T09:04:56.258" v="355" actId="2711"/>
          <ac:spMkLst>
            <pc:docMk/>
            <pc:sldMk cId="1110596776" sldId="274"/>
            <ac:spMk id="7" creationId="{A078EDC3-6735-4579-826D-44CF6AA85C41}"/>
          </ac:spMkLst>
        </pc:spChg>
        <pc:spChg chg="add del mod">
          <ac:chgData name="최 순규" userId="99bfe174b052c427" providerId="LiveId" clId="{B93CDB2C-2914-454B-A944-FF5E0C54D443}" dt="2021-09-26T08:43:33.136" v="182" actId="478"/>
          <ac:spMkLst>
            <pc:docMk/>
            <pc:sldMk cId="1110596776" sldId="274"/>
            <ac:spMk id="9" creationId="{9AD291CF-57FF-41E5-BFA0-140588B303EC}"/>
          </ac:spMkLst>
        </pc:spChg>
        <pc:spChg chg="mod">
          <ac:chgData name="최 순규" userId="99bfe174b052c427" providerId="LiveId" clId="{B93CDB2C-2914-454B-A944-FF5E0C54D443}" dt="2021-09-26T09:04:52.444" v="354" actId="2711"/>
          <ac:spMkLst>
            <pc:docMk/>
            <pc:sldMk cId="1110596776" sldId="274"/>
            <ac:spMk id="11" creationId="{3A829186-B3C8-4B1F-8C79-1E9EA102F7C7}"/>
          </ac:spMkLst>
        </pc:spChg>
        <pc:spChg chg="add mod ord">
          <ac:chgData name="최 순규" userId="99bfe174b052c427" providerId="LiveId" clId="{B93CDB2C-2914-454B-A944-FF5E0C54D443}" dt="2021-09-26T08:44:36.715" v="195" actId="167"/>
          <ac:spMkLst>
            <pc:docMk/>
            <pc:sldMk cId="1110596776" sldId="274"/>
            <ac:spMk id="12" creationId="{02C771CB-54D0-40D3-80DB-8B946AE5F371}"/>
          </ac:spMkLst>
        </pc:spChg>
        <pc:spChg chg="add del mod ord">
          <ac:chgData name="최 순규" userId="99bfe174b052c427" providerId="LiveId" clId="{B93CDB2C-2914-454B-A944-FF5E0C54D443}" dt="2021-09-26T08:45:41.499" v="206" actId="478"/>
          <ac:spMkLst>
            <pc:docMk/>
            <pc:sldMk cId="1110596776" sldId="274"/>
            <ac:spMk id="15" creationId="{497AB342-793E-42A4-A0F0-1F93702D0D63}"/>
          </ac:spMkLst>
        </pc:spChg>
        <pc:grpChg chg="add del mod">
          <ac:chgData name="최 순규" userId="99bfe174b052c427" providerId="LiveId" clId="{B93CDB2C-2914-454B-A944-FF5E0C54D443}" dt="2021-09-26T08:45:30.673" v="204" actId="478"/>
          <ac:grpSpMkLst>
            <pc:docMk/>
            <pc:sldMk cId="1110596776" sldId="274"/>
            <ac:grpSpMk id="16" creationId="{28EFDDB4-9647-4042-B127-0078B8DEBB88}"/>
          </ac:grpSpMkLst>
        </pc:grpChg>
        <pc:grpChg chg="del mod">
          <ac:chgData name="최 순규" userId="99bfe174b052c427" providerId="LiveId" clId="{B93CDB2C-2914-454B-A944-FF5E0C54D443}" dt="2021-09-26T08:44:20.437" v="188" actId="478"/>
          <ac:grpSpMkLst>
            <pc:docMk/>
            <pc:sldMk cId="1110596776" sldId="274"/>
            <ac:grpSpMk id="1002" creationId="{00000000-0000-0000-0000-000000000000}"/>
          </ac:grpSpMkLst>
        </pc:grpChg>
        <pc:picChg chg="mod">
          <ac:chgData name="최 순규" userId="99bfe174b052c427" providerId="LiveId" clId="{B93CDB2C-2914-454B-A944-FF5E0C54D443}" dt="2021-09-26T08:43:28.640" v="180" actId="207"/>
          <ac:picMkLst>
            <pc:docMk/>
            <pc:sldMk cId="1110596776" sldId="274"/>
            <ac:picMk id="8" creationId="{00000000-0000-0000-0000-000000000000}"/>
          </ac:picMkLst>
        </pc:picChg>
        <pc:picChg chg="mod">
          <ac:chgData name="최 순규" userId="99bfe174b052c427" providerId="LiveId" clId="{B93CDB2C-2914-454B-A944-FF5E0C54D443}" dt="2021-09-26T08:43:23.200" v="179" actId="1076"/>
          <ac:picMkLst>
            <pc:docMk/>
            <pc:sldMk cId="1110596776" sldId="274"/>
            <ac:picMk id="10" creationId="{08F301B7-8E72-452D-9063-657CAEC925FA}"/>
          </ac:picMkLst>
        </pc:picChg>
        <pc:picChg chg="mod">
          <ac:chgData name="최 순규" userId="99bfe174b052c427" providerId="LiveId" clId="{B93CDB2C-2914-454B-A944-FF5E0C54D443}" dt="2021-09-26T08:43:13.081" v="176" actId="14100"/>
          <ac:picMkLst>
            <pc:docMk/>
            <pc:sldMk cId="1110596776" sldId="274"/>
            <ac:picMk id="14" creationId="{0310D610-5961-4176-B519-B168F560B879}"/>
          </ac:picMkLst>
        </pc:picChg>
        <pc:picChg chg="mod">
          <ac:chgData name="최 순규" userId="99bfe174b052c427" providerId="LiveId" clId="{B93CDB2C-2914-454B-A944-FF5E0C54D443}" dt="2021-09-26T08:45:10.570" v="201"/>
          <ac:picMkLst>
            <pc:docMk/>
            <pc:sldMk cId="1110596776" sldId="274"/>
            <ac:picMk id="17" creationId="{4A3A019E-3BF3-47CD-86DA-0F6E4582E30F}"/>
          </ac:picMkLst>
        </pc:picChg>
      </pc:sldChg>
      <pc:sldChg chg="addSp delSp modSp mod">
        <pc:chgData name="최 순규" userId="99bfe174b052c427" providerId="LiveId" clId="{B93CDB2C-2914-454B-A944-FF5E0C54D443}" dt="2021-09-26T08:52:44.423" v="282" actId="1076"/>
        <pc:sldMkLst>
          <pc:docMk/>
          <pc:sldMk cId="3342785305" sldId="275"/>
        </pc:sldMkLst>
        <pc:spChg chg="mod">
          <ac:chgData name="최 순규" userId="99bfe174b052c427" providerId="LiveId" clId="{B93CDB2C-2914-454B-A944-FF5E0C54D443}" dt="2021-09-26T08:51:32.058" v="265" actId="14100"/>
          <ac:spMkLst>
            <pc:docMk/>
            <pc:sldMk cId="3342785305" sldId="275"/>
            <ac:spMk id="20" creationId="{39A44CFE-A43A-41A5-91E1-BFB61E062F21}"/>
          </ac:spMkLst>
        </pc:spChg>
        <pc:spChg chg="mod">
          <ac:chgData name="최 순규" userId="99bfe174b052c427" providerId="LiveId" clId="{B93CDB2C-2914-454B-A944-FF5E0C54D443}" dt="2021-09-26T08:52:44.423" v="282" actId="1076"/>
          <ac:spMkLst>
            <pc:docMk/>
            <pc:sldMk cId="3342785305" sldId="275"/>
            <ac:spMk id="22" creationId="{94524EC1-EB53-44A2-AF1F-275191E18AAA}"/>
          </ac:spMkLst>
        </pc:spChg>
        <pc:spChg chg="mod">
          <ac:chgData name="최 순규" userId="99bfe174b052c427" providerId="LiveId" clId="{B93CDB2C-2914-454B-A944-FF5E0C54D443}" dt="2021-09-26T08:52:40.965" v="281" actId="1076"/>
          <ac:spMkLst>
            <pc:docMk/>
            <pc:sldMk cId="3342785305" sldId="275"/>
            <ac:spMk id="23" creationId="{2B2E93C4-3167-4527-B756-F18CAD47634E}"/>
          </ac:spMkLst>
        </pc:spChg>
        <pc:grpChg chg="del mod">
          <ac:chgData name="최 순규" userId="99bfe174b052c427" providerId="LiveId" clId="{B93CDB2C-2914-454B-A944-FF5E0C54D443}" dt="2021-09-26T08:52:14.346" v="275" actId="478"/>
          <ac:grpSpMkLst>
            <pc:docMk/>
            <pc:sldMk cId="3342785305" sldId="275"/>
            <ac:grpSpMk id="24" creationId="{29398BE9-7F9C-4673-826D-AEDDFD2B82D1}"/>
          </ac:grpSpMkLst>
        </pc:grpChg>
        <pc:grpChg chg="mod">
          <ac:chgData name="최 순규" userId="99bfe174b052c427" providerId="LiveId" clId="{B93CDB2C-2914-454B-A944-FF5E0C54D443}" dt="2021-09-26T08:51:59.859" v="272" actId="1076"/>
          <ac:grpSpMkLst>
            <pc:docMk/>
            <pc:sldMk cId="3342785305" sldId="275"/>
            <ac:grpSpMk id="53" creationId="{66B0E7B0-3062-46BD-936A-D74A5AD30A24}"/>
          </ac:grpSpMkLst>
        </pc:grpChg>
        <pc:cxnChg chg="add mod">
          <ac:chgData name="최 순규" userId="99bfe174b052c427" providerId="LiveId" clId="{B93CDB2C-2914-454B-A944-FF5E0C54D443}" dt="2021-09-26T08:52:30.418" v="278" actId="208"/>
          <ac:cxnSpMkLst>
            <pc:docMk/>
            <pc:sldMk cId="3342785305" sldId="275"/>
            <ac:cxnSpMk id="3" creationId="{89DF13FA-19CE-49ED-B7B7-1FCE8423296D}"/>
          </ac:cxnSpMkLst>
        </pc:cxnChg>
      </pc:sldChg>
    </pc:docChg>
  </pc:docChgLst>
  <pc:docChgLst>
    <pc:chgData name="jenny8023460@gmail.com" userId="9da3bf53e9bccde8" providerId="LiveId" clId="{7C13D4B2-E8AB-4B60-8F4E-CFEEB6DCEC30}"/>
    <pc:docChg chg="undo custSel addSld delSld modSld sldOrd">
      <pc:chgData name="jenny8023460@gmail.com" userId="9da3bf53e9bccde8" providerId="LiveId" clId="{7C13D4B2-E8AB-4B60-8F4E-CFEEB6DCEC30}" dt="2021-09-25T14:27:40.275" v="4357" actId="3626"/>
      <pc:docMkLst>
        <pc:docMk/>
      </pc:docMkLst>
      <pc:sldChg chg="addSp delSp modSp mod modAnim">
        <pc:chgData name="jenny8023460@gmail.com" userId="9da3bf53e9bccde8" providerId="LiveId" clId="{7C13D4B2-E8AB-4B60-8F4E-CFEEB6DCEC30}" dt="2021-09-25T14:13:49.449" v="4257" actId="2711"/>
        <pc:sldMkLst>
          <pc:docMk/>
          <pc:sldMk cId="0" sldId="256"/>
        </pc:sldMkLst>
        <pc:spChg chg="add del mod">
          <ac:chgData name="jenny8023460@gmail.com" userId="9da3bf53e9bccde8" providerId="LiveId" clId="{7C13D4B2-E8AB-4B60-8F4E-CFEEB6DCEC30}" dt="2021-09-25T07:48:20.472" v="114" actId="478"/>
          <ac:spMkLst>
            <pc:docMk/>
            <pc:sldMk cId="0" sldId="256"/>
            <ac:spMk id="15" creationId="{ECC33A25-9F67-4297-BD0C-7BDF89114094}"/>
          </ac:spMkLst>
        </pc:spChg>
        <pc:spChg chg="add mod">
          <ac:chgData name="jenny8023460@gmail.com" userId="9da3bf53e9bccde8" providerId="LiveId" clId="{7C13D4B2-E8AB-4B60-8F4E-CFEEB6DCEC30}" dt="2021-09-25T14:13:44.843" v="4256" actId="2711"/>
          <ac:spMkLst>
            <pc:docMk/>
            <pc:sldMk cId="0" sldId="256"/>
            <ac:spMk id="42" creationId="{071B834A-4F5B-4978-BE44-F8FCACCAB0D7}"/>
          </ac:spMkLst>
        </pc:spChg>
        <pc:spChg chg="add del mod">
          <ac:chgData name="jenny8023460@gmail.com" userId="9da3bf53e9bccde8" providerId="LiveId" clId="{7C13D4B2-E8AB-4B60-8F4E-CFEEB6DCEC30}" dt="2021-09-25T07:48:39.660" v="119" actId="478"/>
          <ac:spMkLst>
            <pc:docMk/>
            <pc:sldMk cId="0" sldId="256"/>
            <ac:spMk id="67" creationId="{E99C8776-B733-4D1C-9978-B1D884442444}"/>
          </ac:spMkLst>
        </pc:spChg>
        <pc:spChg chg="add mod">
          <ac:chgData name="jenny8023460@gmail.com" userId="9da3bf53e9bccde8" providerId="LiveId" clId="{7C13D4B2-E8AB-4B60-8F4E-CFEEB6DCEC30}" dt="2021-09-25T14:13:39.728" v="4255" actId="2711"/>
          <ac:spMkLst>
            <pc:docMk/>
            <pc:sldMk cId="0" sldId="256"/>
            <ac:spMk id="68" creationId="{0E8074FA-6D0C-4310-A995-F161A7155957}"/>
          </ac:spMkLst>
        </pc:spChg>
        <pc:spChg chg="add del mod">
          <ac:chgData name="jenny8023460@gmail.com" userId="9da3bf53e9bccde8" providerId="LiveId" clId="{7C13D4B2-E8AB-4B60-8F4E-CFEEB6DCEC30}" dt="2021-09-25T14:13:49.449" v="4257" actId="2711"/>
          <ac:spMkLst>
            <pc:docMk/>
            <pc:sldMk cId="0" sldId="256"/>
            <ac:spMk id="71" creationId="{4124473A-3835-48C5-A328-2EBA6F409D79}"/>
          </ac:spMkLst>
        </pc:spChg>
        <pc:spChg chg="add mod">
          <ac:chgData name="jenny8023460@gmail.com" userId="9da3bf53e9bccde8" providerId="LiveId" clId="{7C13D4B2-E8AB-4B60-8F4E-CFEEB6DCEC30}" dt="2021-09-25T14:09:54.220" v="4224" actId="571"/>
          <ac:spMkLst>
            <pc:docMk/>
            <pc:sldMk cId="0" sldId="256"/>
            <ac:spMk id="75" creationId="{488BEB92-6EB2-464E-97DC-DA2D089D8A08}"/>
          </ac:spMkLst>
        </pc:spChg>
        <pc:grpChg chg="add mod">
          <ac:chgData name="jenny8023460@gmail.com" userId="9da3bf53e9bccde8" providerId="LiveId" clId="{7C13D4B2-E8AB-4B60-8F4E-CFEEB6DCEC30}" dt="2021-09-25T14:10:39.560" v="4232" actId="1076"/>
          <ac:grpSpMkLst>
            <pc:docMk/>
            <pc:sldMk cId="0" sldId="256"/>
            <ac:grpSpMk id="2" creationId="{C655B113-24C7-433C-9386-A1345CBE5944}"/>
          </ac:grpSpMkLst>
        </pc:grpChg>
        <pc:grpChg chg="add del mod">
          <ac:chgData name="jenny8023460@gmail.com" userId="9da3bf53e9bccde8" providerId="LiveId" clId="{7C13D4B2-E8AB-4B60-8F4E-CFEEB6DCEC30}" dt="2021-09-25T14:10:06.311" v="4227" actId="1076"/>
          <ac:grpSpMkLst>
            <pc:docMk/>
            <pc:sldMk cId="0" sldId="256"/>
            <ac:grpSpMk id="17" creationId="{BBC6859A-7B17-450D-B75B-362DFF90DCB8}"/>
          </ac:grpSpMkLst>
        </pc:grpChg>
        <pc:grpChg chg="add mod">
          <ac:chgData name="jenny8023460@gmail.com" userId="9da3bf53e9bccde8" providerId="LiveId" clId="{7C13D4B2-E8AB-4B60-8F4E-CFEEB6DCEC30}" dt="2021-09-25T07:51:10.118" v="183" actId="14100"/>
          <ac:grpSpMkLst>
            <pc:docMk/>
            <pc:sldMk cId="0" sldId="256"/>
            <ac:grpSpMk id="20" creationId="{E4A1E947-2848-4088-A6E1-BBCB7CD55A73}"/>
          </ac:grpSpMkLst>
        </pc:grpChg>
        <pc:grpChg chg="add mod">
          <ac:chgData name="jenny8023460@gmail.com" userId="9da3bf53e9bccde8" providerId="LiveId" clId="{7C13D4B2-E8AB-4B60-8F4E-CFEEB6DCEC30}" dt="2021-09-25T07:50:09.876" v="176" actId="1076"/>
          <ac:grpSpMkLst>
            <pc:docMk/>
            <pc:sldMk cId="0" sldId="256"/>
            <ac:grpSpMk id="22" creationId="{E737463E-AEB4-46A4-BE78-5FC78C4C8B49}"/>
          </ac:grpSpMkLst>
        </pc:grpChg>
        <pc:grpChg chg="add mod">
          <ac:chgData name="jenny8023460@gmail.com" userId="9da3bf53e9bccde8" providerId="LiveId" clId="{7C13D4B2-E8AB-4B60-8F4E-CFEEB6DCEC30}" dt="2021-09-25T07:51:15.749" v="184" actId="14100"/>
          <ac:grpSpMkLst>
            <pc:docMk/>
            <pc:sldMk cId="0" sldId="256"/>
            <ac:grpSpMk id="24" creationId="{93BB10FF-A1B2-4D26-A948-143F0E5AF892}"/>
          </ac:grpSpMkLst>
        </pc:grpChg>
        <pc:grpChg chg="add mod">
          <ac:chgData name="jenny8023460@gmail.com" userId="9da3bf53e9bccde8" providerId="LiveId" clId="{7C13D4B2-E8AB-4B60-8F4E-CFEEB6DCEC30}" dt="2021-09-25T07:49:44.606" v="168" actId="1076"/>
          <ac:grpSpMkLst>
            <pc:docMk/>
            <pc:sldMk cId="0" sldId="256"/>
            <ac:grpSpMk id="26" creationId="{93A6EE9C-C85B-4125-AF2E-170381E3CC1E}"/>
          </ac:grpSpMkLst>
        </pc:grpChg>
        <pc:grpChg chg="add mod">
          <ac:chgData name="jenny8023460@gmail.com" userId="9da3bf53e9bccde8" providerId="LiveId" clId="{7C13D4B2-E8AB-4B60-8F4E-CFEEB6DCEC30}" dt="2021-09-25T07:50:34.413" v="182" actId="14100"/>
          <ac:grpSpMkLst>
            <pc:docMk/>
            <pc:sldMk cId="0" sldId="256"/>
            <ac:grpSpMk id="28" creationId="{880D1C65-9071-4B5A-A2A0-EA0355EF9969}"/>
          </ac:grpSpMkLst>
        </pc:grpChg>
        <pc:grpChg chg="mod">
          <ac:chgData name="jenny8023460@gmail.com" userId="9da3bf53e9bccde8" providerId="LiveId" clId="{7C13D4B2-E8AB-4B60-8F4E-CFEEB6DCEC30}" dt="2021-09-25T07:43:43.595" v="25"/>
          <ac:grpSpMkLst>
            <pc:docMk/>
            <pc:sldMk cId="0" sldId="256"/>
            <ac:grpSpMk id="29" creationId="{FFBA02FD-1B41-487E-81BF-AEC3D7F59468}"/>
          </ac:grpSpMkLst>
        </pc:grpChg>
        <pc:grpChg chg="mod">
          <ac:chgData name="jenny8023460@gmail.com" userId="9da3bf53e9bccde8" providerId="LiveId" clId="{7C13D4B2-E8AB-4B60-8F4E-CFEEB6DCEC30}" dt="2021-09-25T07:43:43.595" v="25"/>
          <ac:grpSpMkLst>
            <pc:docMk/>
            <pc:sldMk cId="0" sldId="256"/>
            <ac:grpSpMk id="30" creationId="{23C30F32-07A6-4C76-A3B0-78818A1DDAE3}"/>
          </ac:grpSpMkLst>
        </pc:grpChg>
        <pc:grpChg chg="mod">
          <ac:chgData name="jenny8023460@gmail.com" userId="9da3bf53e9bccde8" providerId="LiveId" clId="{7C13D4B2-E8AB-4B60-8F4E-CFEEB6DCEC30}" dt="2021-09-25T07:43:43.595" v="25"/>
          <ac:grpSpMkLst>
            <pc:docMk/>
            <pc:sldMk cId="0" sldId="256"/>
            <ac:grpSpMk id="31" creationId="{DC09274D-B2F3-4AC0-9AB9-6C4CB0B41759}"/>
          </ac:grpSpMkLst>
        </pc:grpChg>
        <pc:grpChg chg="mod">
          <ac:chgData name="jenny8023460@gmail.com" userId="9da3bf53e9bccde8" providerId="LiveId" clId="{7C13D4B2-E8AB-4B60-8F4E-CFEEB6DCEC30}" dt="2021-09-25T07:43:43.595" v="25"/>
          <ac:grpSpMkLst>
            <pc:docMk/>
            <pc:sldMk cId="0" sldId="256"/>
            <ac:grpSpMk id="32" creationId="{FF067FEC-C6B7-4144-9C0E-E9DE67260327}"/>
          </ac:grpSpMkLst>
        </pc:grpChg>
        <pc:grpChg chg="mod">
          <ac:chgData name="jenny8023460@gmail.com" userId="9da3bf53e9bccde8" providerId="LiveId" clId="{7C13D4B2-E8AB-4B60-8F4E-CFEEB6DCEC30}" dt="2021-09-25T07:43:43.595" v="25"/>
          <ac:grpSpMkLst>
            <pc:docMk/>
            <pc:sldMk cId="0" sldId="256"/>
            <ac:grpSpMk id="35" creationId="{D5EA4481-E76A-42AA-A1EC-992639DE9D5D}"/>
          </ac:grpSpMkLst>
        </pc:grpChg>
        <pc:grpChg chg="mod">
          <ac:chgData name="jenny8023460@gmail.com" userId="9da3bf53e9bccde8" providerId="LiveId" clId="{7C13D4B2-E8AB-4B60-8F4E-CFEEB6DCEC30}" dt="2021-09-25T07:43:43.595" v="25"/>
          <ac:grpSpMkLst>
            <pc:docMk/>
            <pc:sldMk cId="0" sldId="256"/>
            <ac:grpSpMk id="36" creationId="{E4C8B50C-9906-4026-839E-496DDA2B4525}"/>
          </ac:grpSpMkLst>
        </pc:grpChg>
        <pc:grpChg chg="mod">
          <ac:chgData name="jenny8023460@gmail.com" userId="9da3bf53e9bccde8" providerId="LiveId" clId="{7C13D4B2-E8AB-4B60-8F4E-CFEEB6DCEC30}" dt="2021-09-25T07:43:43.595" v="25"/>
          <ac:grpSpMkLst>
            <pc:docMk/>
            <pc:sldMk cId="0" sldId="256"/>
            <ac:grpSpMk id="37" creationId="{AE6F4552-2D0C-4751-9105-C89B32D66843}"/>
          </ac:grpSpMkLst>
        </pc:grpChg>
        <pc:grpChg chg="add mod">
          <ac:chgData name="jenny8023460@gmail.com" userId="9da3bf53e9bccde8" providerId="LiveId" clId="{7C13D4B2-E8AB-4B60-8F4E-CFEEB6DCEC30}" dt="2021-09-25T07:49:52.243" v="171" actId="14100"/>
          <ac:grpSpMkLst>
            <pc:docMk/>
            <pc:sldMk cId="0" sldId="256"/>
            <ac:grpSpMk id="40" creationId="{7C183D28-A9B9-44CF-BDC3-A4D9B19FD30C}"/>
          </ac:grpSpMkLst>
        </pc:grpChg>
        <pc:grpChg chg="add del mod">
          <ac:chgData name="jenny8023460@gmail.com" userId="9da3bf53e9bccde8" providerId="LiveId" clId="{7C13D4B2-E8AB-4B60-8F4E-CFEEB6DCEC30}" dt="2021-09-25T07:48:40.643" v="120" actId="478"/>
          <ac:grpSpMkLst>
            <pc:docMk/>
            <pc:sldMk cId="0" sldId="256"/>
            <ac:grpSpMk id="43" creationId="{57DE6960-9335-4CCE-BF5A-7E6234FB9FA3}"/>
          </ac:grpSpMkLst>
        </pc:grpChg>
        <pc:grpChg chg="add del mod">
          <ac:chgData name="jenny8023460@gmail.com" userId="9da3bf53e9bccde8" providerId="LiveId" clId="{7C13D4B2-E8AB-4B60-8F4E-CFEEB6DCEC30}" dt="2021-09-25T07:48:39.660" v="119" actId="478"/>
          <ac:grpSpMkLst>
            <pc:docMk/>
            <pc:sldMk cId="0" sldId="256"/>
            <ac:grpSpMk id="45" creationId="{691018AE-69E0-460C-81C5-4012292A2BB5}"/>
          </ac:grpSpMkLst>
        </pc:grpChg>
        <pc:grpChg chg="add del mod">
          <ac:chgData name="jenny8023460@gmail.com" userId="9da3bf53e9bccde8" providerId="LiveId" clId="{7C13D4B2-E8AB-4B60-8F4E-CFEEB6DCEC30}" dt="2021-09-25T07:48:39.660" v="119" actId="478"/>
          <ac:grpSpMkLst>
            <pc:docMk/>
            <pc:sldMk cId="0" sldId="256"/>
            <ac:grpSpMk id="47" creationId="{EC962992-C421-4C82-B238-6080748582E4}"/>
          </ac:grpSpMkLst>
        </pc:grpChg>
        <pc:grpChg chg="add del mod">
          <ac:chgData name="jenny8023460@gmail.com" userId="9da3bf53e9bccde8" providerId="LiveId" clId="{7C13D4B2-E8AB-4B60-8F4E-CFEEB6DCEC30}" dt="2021-09-25T07:48:39.660" v="119" actId="478"/>
          <ac:grpSpMkLst>
            <pc:docMk/>
            <pc:sldMk cId="0" sldId="256"/>
            <ac:grpSpMk id="49" creationId="{98AFEB6D-BB9E-4CBD-A581-61C8570153C6}"/>
          </ac:grpSpMkLst>
        </pc:grpChg>
        <pc:grpChg chg="add del mod">
          <ac:chgData name="jenny8023460@gmail.com" userId="9da3bf53e9bccde8" providerId="LiveId" clId="{7C13D4B2-E8AB-4B60-8F4E-CFEEB6DCEC30}" dt="2021-09-25T07:48:39.660" v="119" actId="478"/>
          <ac:grpSpMkLst>
            <pc:docMk/>
            <pc:sldMk cId="0" sldId="256"/>
            <ac:grpSpMk id="51" creationId="{4FDB7D45-755F-4380-80F9-09213F637D1D}"/>
          </ac:grpSpMkLst>
        </pc:grpChg>
        <pc:grpChg chg="add del mod">
          <ac:chgData name="jenny8023460@gmail.com" userId="9da3bf53e9bccde8" providerId="LiveId" clId="{7C13D4B2-E8AB-4B60-8F4E-CFEEB6DCEC30}" dt="2021-09-25T07:48:39.660" v="119" actId="478"/>
          <ac:grpSpMkLst>
            <pc:docMk/>
            <pc:sldMk cId="0" sldId="256"/>
            <ac:grpSpMk id="53" creationId="{FA72AB27-BC76-4016-A202-0A2F15899CAA}"/>
          </ac:grpSpMkLst>
        </pc:grpChg>
        <pc:grpChg chg="mod">
          <ac:chgData name="jenny8023460@gmail.com" userId="9da3bf53e9bccde8" providerId="LiveId" clId="{7C13D4B2-E8AB-4B60-8F4E-CFEEB6DCEC30}" dt="2021-09-25T07:48:31.559" v="118"/>
          <ac:grpSpMkLst>
            <pc:docMk/>
            <pc:sldMk cId="0" sldId="256"/>
            <ac:grpSpMk id="54" creationId="{56AD15AA-CB69-429E-BA87-CC64B1CC10A2}"/>
          </ac:grpSpMkLst>
        </pc:grpChg>
        <pc:grpChg chg="mod">
          <ac:chgData name="jenny8023460@gmail.com" userId="9da3bf53e9bccde8" providerId="LiveId" clId="{7C13D4B2-E8AB-4B60-8F4E-CFEEB6DCEC30}" dt="2021-09-25T07:48:31.559" v="118"/>
          <ac:grpSpMkLst>
            <pc:docMk/>
            <pc:sldMk cId="0" sldId="256"/>
            <ac:grpSpMk id="55" creationId="{8B1ABF1C-4046-4CFF-A045-2141E0359785}"/>
          </ac:grpSpMkLst>
        </pc:grpChg>
        <pc:grpChg chg="mod">
          <ac:chgData name="jenny8023460@gmail.com" userId="9da3bf53e9bccde8" providerId="LiveId" clId="{7C13D4B2-E8AB-4B60-8F4E-CFEEB6DCEC30}" dt="2021-09-25T07:48:31.559" v="118"/>
          <ac:grpSpMkLst>
            <pc:docMk/>
            <pc:sldMk cId="0" sldId="256"/>
            <ac:grpSpMk id="56" creationId="{6E8ADAD5-8AB1-4617-9550-C2E85B717BA3}"/>
          </ac:grpSpMkLst>
        </pc:grpChg>
        <pc:grpChg chg="mod">
          <ac:chgData name="jenny8023460@gmail.com" userId="9da3bf53e9bccde8" providerId="LiveId" clId="{7C13D4B2-E8AB-4B60-8F4E-CFEEB6DCEC30}" dt="2021-09-25T07:48:31.559" v="118"/>
          <ac:grpSpMkLst>
            <pc:docMk/>
            <pc:sldMk cId="0" sldId="256"/>
            <ac:grpSpMk id="57" creationId="{8D2917F9-17C7-4997-AD21-469512AF73CE}"/>
          </ac:grpSpMkLst>
        </pc:grpChg>
        <pc:grpChg chg="mod">
          <ac:chgData name="jenny8023460@gmail.com" userId="9da3bf53e9bccde8" providerId="LiveId" clId="{7C13D4B2-E8AB-4B60-8F4E-CFEEB6DCEC30}" dt="2021-09-25T07:48:31.559" v="118"/>
          <ac:grpSpMkLst>
            <pc:docMk/>
            <pc:sldMk cId="0" sldId="256"/>
            <ac:grpSpMk id="60" creationId="{F8D80DA3-35BF-4A63-A9B6-1129E2959CC4}"/>
          </ac:grpSpMkLst>
        </pc:grpChg>
        <pc:grpChg chg="mod">
          <ac:chgData name="jenny8023460@gmail.com" userId="9da3bf53e9bccde8" providerId="LiveId" clId="{7C13D4B2-E8AB-4B60-8F4E-CFEEB6DCEC30}" dt="2021-09-25T07:48:31.559" v="118"/>
          <ac:grpSpMkLst>
            <pc:docMk/>
            <pc:sldMk cId="0" sldId="256"/>
            <ac:grpSpMk id="61" creationId="{33AF1969-626F-4876-90BD-1536CC4819C9}"/>
          </ac:grpSpMkLst>
        </pc:grpChg>
        <pc:grpChg chg="mod">
          <ac:chgData name="jenny8023460@gmail.com" userId="9da3bf53e9bccde8" providerId="LiveId" clId="{7C13D4B2-E8AB-4B60-8F4E-CFEEB6DCEC30}" dt="2021-09-25T07:48:31.559" v="118"/>
          <ac:grpSpMkLst>
            <pc:docMk/>
            <pc:sldMk cId="0" sldId="256"/>
            <ac:grpSpMk id="62" creationId="{9155CB88-083B-493C-B0C6-838A7005B6B4}"/>
          </ac:grpSpMkLst>
        </pc:grpChg>
        <pc:grpChg chg="add del mod">
          <ac:chgData name="jenny8023460@gmail.com" userId="9da3bf53e9bccde8" providerId="LiveId" clId="{7C13D4B2-E8AB-4B60-8F4E-CFEEB6DCEC30}" dt="2021-09-25T07:48:39.660" v="119" actId="478"/>
          <ac:grpSpMkLst>
            <pc:docMk/>
            <pc:sldMk cId="0" sldId="256"/>
            <ac:grpSpMk id="65" creationId="{C433006C-9D4E-403C-84CC-D31A444804CC}"/>
          </ac:grpSpMkLst>
        </pc:grpChg>
        <pc:grpChg chg="add del mod">
          <ac:chgData name="jenny8023460@gmail.com" userId="9da3bf53e9bccde8" providerId="LiveId" clId="{7C13D4B2-E8AB-4B60-8F4E-CFEEB6DCEC30}" dt="2021-09-25T07:56:26.121" v="275" actId="478"/>
          <ac:grpSpMkLst>
            <pc:docMk/>
            <pc:sldMk cId="0" sldId="256"/>
            <ac:grpSpMk id="69" creationId="{C30A31BE-023F-477A-87AD-1A20CEBB48DD}"/>
          </ac:grpSpMkLst>
        </pc:grpChg>
        <pc:grpChg chg="add mod">
          <ac:chgData name="jenny8023460@gmail.com" userId="9da3bf53e9bccde8" providerId="LiveId" clId="{7C13D4B2-E8AB-4B60-8F4E-CFEEB6DCEC30}" dt="2021-09-25T14:09:54.220" v="4224" actId="571"/>
          <ac:grpSpMkLst>
            <pc:docMk/>
            <pc:sldMk cId="0" sldId="256"/>
            <ac:grpSpMk id="72" creationId="{AE6A0B5E-5E5C-4632-BEC5-F7881806A875}"/>
          </ac:grpSpMkLst>
        </pc:grpChg>
        <pc:grpChg chg="del">
          <ac:chgData name="jenny8023460@gmail.com" userId="9da3bf53e9bccde8" providerId="LiveId" clId="{7C13D4B2-E8AB-4B60-8F4E-CFEEB6DCEC30}" dt="2021-09-25T07:44:52.483" v="35" actId="478"/>
          <ac:grpSpMkLst>
            <pc:docMk/>
            <pc:sldMk cId="0" sldId="256"/>
            <ac:grpSpMk id="1001" creationId="{00000000-0000-0000-0000-000000000000}"/>
          </ac:grpSpMkLst>
        </pc:grpChg>
        <pc:grpChg chg="del mod">
          <ac:chgData name="jenny8023460@gmail.com" userId="9da3bf53e9bccde8" providerId="LiveId" clId="{7C13D4B2-E8AB-4B60-8F4E-CFEEB6DCEC30}" dt="2021-09-25T07:46:45.981" v="101" actId="478"/>
          <ac:grpSpMkLst>
            <pc:docMk/>
            <pc:sldMk cId="0" sldId="256"/>
            <ac:grpSpMk id="1002" creationId="{00000000-0000-0000-0000-000000000000}"/>
          </ac:grpSpMkLst>
        </pc:grpChg>
        <pc:grpChg chg="mod">
          <ac:chgData name="jenny8023460@gmail.com" userId="9da3bf53e9bccde8" providerId="LiveId" clId="{7C13D4B2-E8AB-4B60-8F4E-CFEEB6DCEC30}" dt="2021-09-25T07:48:03.760" v="110" actId="1076"/>
          <ac:grpSpMkLst>
            <pc:docMk/>
            <pc:sldMk cId="0" sldId="256"/>
            <ac:grpSpMk id="1003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7:44:54.792" v="36" actId="478"/>
          <ac:grpSpMkLst>
            <pc:docMk/>
            <pc:sldMk cId="0" sldId="256"/>
            <ac:grpSpMk id="1004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7:50:22.013" v="179" actId="478"/>
          <ac:grpSpMkLst>
            <pc:docMk/>
            <pc:sldMk cId="0" sldId="256"/>
            <ac:grpSpMk id="1005" creationId="{00000000-0000-0000-0000-000000000000}"/>
          </ac:grpSpMkLst>
        </pc:grpChg>
        <pc:picChg chg="mod">
          <ac:chgData name="jenny8023460@gmail.com" userId="9da3bf53e9bccde8" providerId="LiveId" clId="{7C13D4B2-E8AB-4B60-8F4E-CFEEB6DCEC30}" dt="2021-09-25T07:46:40.892" v="100"/>
          <ac:picMkLst>
            <pc:docMk/>
            <pc:sldMk cId="0" sldId="256"/>
            <ac:picMk id="6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7:43:13.734" v="24" actId="478"/>
          <ac:picMkLst>
            <pc:docMk/>
            <pc:sldMk cId="0" sldId="256"/>
            <ac:picMk id="14" creationId="{00000000-0000-0000-0000-000000000000}"/>
          </ac:picMkLst>
        </pc:picChg>
        <pc:picChg chg="del mod">
          <ac:chgData name="jenny8023460@gmail.com" userId="9da3bf53e9bccde8" providerId="LiveId" clId="{7C13D4B2-E8AB-4B60-8F4E-CFEEB6DCEC30}" dt="2021-09-25T07:42:48.080" v="21" actId="478"/>
          <ac:picMkLst>
            <pc:docMk/>
            <pc:sldMk cId="0" sldId="256"/>
            <ac:picMk id="18" creationId="{00000000-0000-0000-0000-000000000000}"/>
          </ac:picMkLst>
        </pc:picChg>
        <pc:picChg chg="mod">
          <ac:chgData name="jenny8023460@gmail.com" userId="9da3bf53e9bccde8" providerId="LiveId" clId="{7C13D4B2-E8AB-4B60-8F4E-CFEEB6DCEC30}" dt="2021-09-25T07:47:37.921" v="109" actId="14100"/>
          <ac:picMkLst>
            <pc:docMk/>
            <pc:sldMk cId="0" sldId="256"/>
            <ac:picMk id="19" creationId="{C366E66F-F684-4DEE-860A-643AF53EFA0E}"/>
          </ac:picMkLst>
        </pc:picChg>
        <pc:picChg chg="mod">
          <ac:chgData name="jenny8023460@gmail.com" userId="9da3bf53e9bccde8" providerId="LiveId" clId="{7C13D4B2-E8AB-4B60-8F4E-CFEEB6DCEC30}" dt="2021-09-25T07:43:43.595" v="25"/>
          <ac:picMkLst>
            <pc:docMk/>
            <pc:sldMk cId="0" sldId="256"/>
            <ac:picMk id="21" creationId="{3EEB1843-7D8B-4A15-AF1B-0312B7A22150}"/>
          </ac:picMkLst>
        </pc:picChg>
        <pc:picChg chg="mod">
          <ac:chgData name="jenny8023460@gmail.com" userId="9da3bf53e9bccde8" providerId="LiveId" clId="{7C13D4B2-E8AB-4B60-8F4E-CFEEB6DCEC30}" dt="2021-09-25T07:43:43.595" v="25"/>
          <ac:picMkLst>
            <pc:docMk/>
            <pc:sldMk cId="0" sldId="256"/>
            <ac:picMk id="23" creationId="{C6E66693-786E-483D-855C-F7CCADC025B8}"/>
          </ac:picMkLst>
        </pc:picChg>
        <pc:picChg chg="mod">
          <ac:chgData name="jenny8023460@gmail.com" userId="9da3bf53e9bccde8" providerId="LiveId" clId="{7C13D4B2-E8AB-4B60-8F4E-CFEEB6DCEC30}" dt="2021-09-25T07:43:43.595" v="25"/>
          <ac:picMkLst>
            <pc:docMk/>
            <pc:sldMk cId="0" sldId="256"/>
            <ac:picMk id="25" creationId="{D32564CB-6614-4F0B-A25B-D441E9745D18}"/>
          </ac:picMkLst>
        </pc:picChg>
        <pc:picChg chg="mod">
          <ac:chgData name="jenny8023460@gmail.com" userId="9da3bf53e9bccde8" providerId="LiveId" clId="{7C13D4B2-E8AB-4B60-8F4E-CFEEB6DCEC30}" dt="2021-09-25T07:43:43.595" v="25"/>
          <ac:picMkLst>
            <pc:docMk/>
            <pc:sldMk cId="0" sldId="256"/>
            <ac:picMk id="27" creationId="{E2AF0973-B97B-45AB-A5CC-38FBD62077F4}"/>
          </ac:picMkLst>
        </pc:picChg>
        <pc:picChg chg="mod">
          <ac:chgData name="jenny8023460@gmail.com" userId="9da3bf53e9bccde8" providerId="LiveId" clId="{7C13D4B2-E8AB-4B60-8F4E-CFEEB6DCEC30}" dt="2021-09-25T07:43:43.595" v="25"/>
          <ac:picMkLst>
            <pc:docMk/>
            <pc:sldMk cId="0" sldId="256"/>
            <ac:picMk id="33" creationId="{00D126D7-5928-4BCB-B9A6-D3CC34EB0CF7}"/>
          </ac:picMkLst>
        </pc:picChg>
        <pc:picChg chg="mod">
          <ac:chgData name="jenny8023460@gmail.com" userId="9da3bf53e9bccde8" providerId="LiveId" clId="{7C13D4B2-E8AB-4B60-8F4E-CFEEB6DCEC30}" dt="2021-09-25T07:43:43.595" v="25"/>
          <ac:picMkLst>
            <pc:docMk/>
            <pc:sldMk cId="0" sldId="256"/>
            <ac:picMk id="34" creationId="{DC86A11E-DADA-4CF1-88E7-936B75B53BAD}"/>
          </ac:picMkLst>
        </pc:picChg>
        <pc:picChg chg="mod">
          <ac:chgData name="jenny8023460@gmail.com" userId="9da3bf53e9bccde8" providerId="LiveId" clId="{7C13D4B2-E8AB-4B60-8F4E-CFEEB6DCEC30}" dt="2021-09-25T07:43:43.595" v="25"/>
          <ac:picMkLst>
            <pc:docMk/>
            <pc:sldMk cId="0" sldId="256"/>
            <ac:picMk id="38" creationId="{EDFA32BF-C9C5-4999-8ED2-E15ADC604391}"/>
          </ac:picMkLst>
        </pc:picChg>
        <pc:picChg chg="mod">
          <ac:chgData name="jenny8023460@gmail.com" userId="9da3bf53e9bccde8" providerId="LiveId" clId="{7C13D4B2-E8AB-4B60-8F4E-CFEEB6DCEC30}" dt="2021-09-25T07:43:43.595" v="25"/>
          <ac:picMkLst>
            <pc:docMk/>
            <pc:sldMk cId="0" sldId="256"/>
            <ac:picMk id="39" creationId="{3EC0A90B-6458-4EE7-904A-4BDD1996DDC7}"/>
          </ac:picMkLst>
        </pc:picChg>
        <pc:picChg chg="mod">
          <ac:chgData name="jenny8023460@gmail.com" userId="9da3bf53e9bccde8" providerId="LiveId" clId="{7C13D4B2-E8AB-4B60-8F4E-CFEEB6DCEC30}" dt="2021-09-25T07:43:43.595" v="25"/>
          <ac:picMkLst>
            <pc:docMk/>
            <pc:sldMk cId="0" sldId="256"/>
            <ac:picMk id="41" creationId="{7690FF6B-9479-43B3-A232-126854CFBDE4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44" creationId="{BC432D91-C89A-4EE4-870F-668C8C9F5AF2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46" creationId="{AA61F1BC-A10F-47D0-B372-6330C1700C43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48" creationId="{51A36C70-FCF3-44CD-A177-91CE3B9B6C0A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50" creationId="{B9BE124F-333A-4F18-B64B-0938466BE2CB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52" creationId="{D281891C-CC7A-4F81-A508-BD7139A2E107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58" creationId="{8AAD0C77-DB78-4E0B-A023-9FA31C8BD49D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59" creationId="{506CE1E6-A3CB-47D3-B3A8-EACE73096D64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63" creationId="{C90AD5D3-A83B-43C9-9EE4-F1D70E75A799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64" creationId="{700820D8-B60C-4A8A-9BFE-FFDF1F5513D9}"/>
          </ac:picMkLst>
        </pc:picChg>
        <pc:picChg chg="mod">
          <ac:chgData name="jenny8023460@gmail.com" userId="9da3bf53e9bccde8" providerId="LiveId" clId="{7C13D4B2-E8AB-4B60-8F4E-CFEEB6DCEC30}" dt="2021-09-25T07:48:31.559" v="118"/>
          <ac:picMkLst>
            <pc:docMk/>
            <pc:sldMk cId="0" sldId="256"/>
            <ac:picMk id="66" creationId="{6F5A5DB5-1C0E-41DA-B40C-8039E42BF88D}"/>
          </ac:picMkLst>
        </pc:picChg>
        <pc:picChg chg="add del mod topLvl">
          <ac:chgData name="jenny8023460@gmail.com" userId="9da3bf53e9bccde8" providerId="LiveId" clId="{7C13D4B2-E8AB-4B60-8F4E-CFEEB6DCEC30}" dt="2021-09-25T14:10:22.304" v="4230" actId="164"/>
          <ac:picMkLst>
            <pc:docMk/>
            <pc:sldMk cId="0" sldId="256"/>
            <ac:picMk id="70" creationId="{C0EEC6AD-943B-479A-8397-4915ABD20EFD}"/>
          </ac:picMkLst>
        </pc:picChg>
        <pc:picChg chg="mod">
          <ac:chgData name="jenny8023460@gmail.com" userId="9da3bf53e9bccde8" providerId="LiveId" clId="{7C13D4B2-E8AB-4B60-8F4E-CFEEB6DCEC30}" dt="2021-09-25T14:09:54.220" v="4224" actId="571"/>
          <ac:picMkLst>
            <pc:docMk/>
            <pc:sldMk cId="0" sldId="256"/>
            <ac:picMk id="73" creationId="{0C78599F-DAEB-4BFC-9BE8-53434BFD6846}"/>
          </ac:picMkLst>
        </pc:picChg>
        <pc:picChg chg="add mod">
          <ac:chgData name="jenny8023460@gmail.com" userId="9da3bf53e9bccde8" providerId="LiveId" clId="{7C13D4B2-E8AB-4B60-8F4E-CFEEB6DCEC30}" dt="2021-09-25T14:09:54.220" v="4224" actId="571"/>
          <ac:picMkLst>
            <pc:docMk/>
            <pc:sldMk cId="0" sldId="256"/>
            <ac:picMk id="74" creationId="{2C9760D2-AB1C-4549-A4D8-E896D7E512C0}"/>
          </ac:picMkLst>
        </pc:picChg>
      </pc:sldChg>
      <pc:sldChg chg="addSp delSp modSp mod ord modAnim">
        <pc:chgData name="jenny8023460@gmail.com" userId="9da3bf53e9bccde8" providerId="LiveId" clId="{7C13D4B2-E8AB-4B60-8F4E-CFEEB6DCEC30}" dt="2021-09-25T14:13:27.863" v="4254"/>
        <pc:sldMkLst>
          <pc:docMk/>
          <pc:sldMk cId="0" sldId="257"/>
        </pc:sldMkLst>
        <pc:spChg chg="add del mod">
          <ac:chgData name="jenny8023460@gmail.com" userId="9da3bf53e9bccde8" providerId="LiveId" clId="{7C13D4B2-E8AB-4B60-8F4E-CFEEB6DCEC30}" dt="2021-09-25T08:07:55.975" v="850" actId="478"/>
          <ac:spMkLst>
            <pc:docMk/>
            <pc:sldMk cId="0" sldId="257"/>
            <ac:spMk id="18" creationId="{68A73726-9EA0-41E5-800B-E5D11A8989A0}"/>
          </ac:spMkLst>
        </pc:spChg>
        <pc:spChg chg="add del mod">
          <ac:chgData name="jenny8023460@gmail.com" userId="9da3bf53e9bccde8" providerId="LiveId" clId="{7C13D4B2-E8AB-4B60-8F4E-CFEEB6DCEC30}" dt="2021-09-25T14:11:26.515" v="4239" actId="2711"/>
          <ac:spMkLst>
            <pc:docMk/>
            <pc:sldMk cId="0" sldId="257"/>
            <ac:spMk id="19" creationId="{F25515AB-B459-4BB1-BBD4-AF261E65428A}"/>
          </ac:spMkLst>
        </pc:spChg>
        <pc:spChg chg="add del mod">
          <ac:chgData name="jenny8023460@gmail.com" userId="9da3bf53e9bccde8" providerId="LiveId" clId="{7C13D4B2-E8AB-4B60-8F4E-CFEEB6DCEC30}" dt="2021-09-25T08:01:00.791" v="366" actId="478"/>
          <ac:spMkLst>
            <pc:docMk/>
            <pc:sldMk cId="0" sldId="257"/>
            <ac:spMk id="21" creationId="{0154C7CE-84A4-423D-AD72-4753ED252AA7}"/>
          </ac:spMkLst>
        </pc:spChg>
        <pc:spChg chg="add mod">
          <ac:chgData name="jenny8023460@gmail.com" userId="9da3bf53e9bccde8" providerId="LiveId" clId="{7C13D4B2-E8AB-4B60-8F4E-CFEEB6DCEC30}" dt="2021-09-25T14:12:56.961" v="4250" actId="1076"/>
          <ac:spMkLst>
            <pc:docMk/>
            <pc:sldMk cId="0" sldId="257"/>
            <ac:spMk id="22" creationId="{AB22AFAB-36AD-443B-904D-111B5B065820}"/>
          </ac:spMkLst>
        </pc:spChg>
        <pc:spChg chg="add mod">
          <ac:chgData name="jenny8023460@gmail.com" userId="9da3bf53e9bccde8" providerId="LiveId" clId="{7C13D4B2-E8AB-4B60-8F4E-CFEEB6DCEC30}" dt="2021-09-25T14:13:02.555" v="4251" actId="1076"/>
          <ac:spMkLst>
            <pc:docMk/>
            <pc:sldMk cId="0" sldId="257"/>
            <ac:spMk id="24" creationId="{BD2106CB-8ABA-4384-824D-4B3ECA4444F9}"/>
          </ac:spMkLst>
        </pc:spChg>
        <pc:spChg chg="add mod">
          <ac:chgData name="jenny8023460@gmail.com" userId="9da3bf53e9bccde8" providerId="LiveId" clId="{7C13D4B2-E8AB-4B60-8F4E-CFEEB6DCEC30}" dt="2021-09-25T14:13:16.193" v="4253" actId="1076"/>
          <ac:spMkLst>
            <pc:docMk/>
            <pc:sldMk cId="0" sldId="257"/>
            <ac:spMk id="25" creationId="{E12E4A04-6CBA-4EAA-A9BE-036CF0041231}"/>
          </ac:spMkLst>
        </pc:spChg>
        <pc:spChg chg="add mod">
          <ac:chgData name="jenny8023460@gmail.com" userId="9da3bf53e9bccde8" providerId="LiveId" clId="{7C13D4B2-E8AB-4B60-8F4E-CFEEB6DCEC30}" dt="2021-09-25T14:13:07.547" v="4252" actId="1076"/>
          <ac:spMkLst>
            <pc:docMk/>
            <pc:sldMk cId="0" sldId="257"/>
            <ac:spMk id="26" creationId="{97A1CF70-7CCA-4A19-9892-80D619569414}"/>
          </ac:spMkLst>
        </pc:spChg>
        <pc:spChg chg="add mod">
          <ac:chgData name="jenny8023460@gmail.com" userId="9da3bf53e9bccde8" providerId="LiveId" clId="{7C13D4B2-E8AB-4B60-8F4E-CFEEB6DCEC30}" dt="2021-09-25T14:11:07.986" v="4235" actId="1076"/>
          <ac:spMkLst>
            <pc:docMk/>
            <pc:sldMk cId="0" sldId="257"/>
            <ac:spMk id="27" creationId="{7094E9C6-E81A-4910-9BF8-CA311B830AE1}"/>
          </ac:spMkLst>
        </pc:spChg>
        <pc:spChg chg="add mod">
          <ac:chgData name="jenny8023460@gmail.com" userId="9da3bf53e9bccde8" providerId="LiveId" clId="{7C13D4B2-E8AB-4B60-8F4E-CFEEB6DCEC30}" dt="2021-09-25T14:12:47.181" v="4248" actId="1076"/>
          <ac:spMkLst>
            <pc:docMk/>
            <pc:sldMk cId="0" sldId="257"/>
            <ac:spMk id="28" creationId="{A3500B27-2DA1-44D9-AA0C-08ABE18F0AE4}"/>
          </ac:spMkLst>
        </pc:spChg>
        <pc:spChg chg="add mod">
          <ac:chgData name="jenny8023460@gmail.com" userId="9da3bf53e9bccde8" providerId="LiveId" clId="{7C13D4B2-E8AB-4B60-8F4E-CFEEB6DCEC30}" dt="2021-09-25T08:18:44.748" v="1040" actId="571"/>
          <ac:spMkLst>
            <pc:docMk/>
            <pc:sldMk cId="0" sldId="257"/>
            <ac:spMk id="31" creationId="{6C320D5F-28A3-4671-BC9D-2D7B69364FBD}"/>
          </ac:spMkLst>
        </pc:spChg>
        <pc:spChg chg="add mod">
          <ac:chgData name="jenny8023460@gmail.com" userId="9da3bf53e9bccde8" providerId="LiveId" clId="{7C13D4B2-E8AB-4B60-8F4E-CFEEB6DCEC30}" dt="2021-09-25T08:18:44.748" v="1040" actId="571"/>
          <ac:spMkLst>
            <pc:docMk/>
            <pc:sldMk cId="0" sldId="257"/>
            <ac:spMk id="32" creationId="{4D0199EE-555B-45F7-9278-F81FE00D12CC}"/>
          </ac:spMkLst>
        </pc:spChg>
        <pc:spChg chg="add mod">
          <ac:chgData name="jenny8023460@gmail.com" userId="9da3bf53e9bccde8" providerId="LiveId" clId="{7C13D4B2-E8AB-4B60-8F4E-CFEEB6DCEC30}" dt="2021-09-25T08:18:44.748" v="1040" actId="571"/>
          <ac:spMkLst>
            <pc:docMk/>
            <pc:sldMk cId="0" sldId="257"/>
            <ac:spMk id="33" creationId="{D5B69213-576A-4D78-BEEE-9C2FB90E5A6B}"/>
          </ac:spMkLst>
        </pc:spChg>
        <pc:spChg chg="add mod">
          <ac:chgData name="jenny8023460@gmail.com" userId="9da3bf53e9bccde8" providerId="LiveId" clId="{7C13D4B2-E8AB-4B60-8F4E-CFEEB6DCEC30}" dt="2021-09-25T08:18:44.748" v="1040" actId="571"/>
          <ac:spMkLst>
            <pc:docMk/>
            <pc:sldMk cId="0" sldId="257"/>
            <ac:spMk id="34" creationId="{7E4223B3-BEB1-4AAD-8226-113696E4733C}"/>
          </ac:spMkLst>
        </pc:spChg>
        <pc:grpChg chg="add mod">
          <ac:chgData name="jenny8023460@gmail.com" userId="9da3bf53e9bccde8" providerId="LiveId" clId="{7C13D4B2-E8AB-4B60-8F4E-CFEEB6DCEC30}" dt="2021-09-25T08:43:11.335" v="1667" actId="164"/>
          <ac:grpSpMkLst>
            <pc:docMk/>
            <pc:sldMk cId="0" sldId="257"/>
            <ac:grpSpMk id="4" creationId="{71F1B512-A394-460B-AE9B-F4938A88E999}"/>
          </ac:grpSpMkLst>
        </pc:grpChg>
        <pc:grpChg chg="add mod">
          <ac:chgData name="jenny8023460@gmail.com" userId="9da3bf53e9bccde8" providerId="LiveId" clId="{7C13D4B2-E8AB-4B60-8F4E-CFEEB6DCEC30}" dt="2021-09-25T08:43:11.335" v="1667" actId="164"/>
          <ac:grpSpMkLst>
            <pc:docMk/>
            <pc:sldMk cId="0" sldId="257"/>
            <ac:grpSpMk id="6" creationId="{2B78E42C-35A8-4DAE-9BDE-694A1463E448}"/>
          </ac:grpSpMkLst>
        </pc:grpChg>
        <pc:grpChg chg="add mod">
          <ac:chgData name="jenny8023460@gmail.com" userId="9da3bf53e9bccde8" providerId="LiveId" clId="{7C13D4B2-E8AB-4B60-8F4E-CFEEB6DCEC30}" dt="2021-09-25T08:17:40.526" v="1030" actId="1076"/>
          <ac:grpSpMkLst>
            <pc:docMk/>
            <pc:sldMk cId="0" sldId="257"/>
            <ac:grpSpMk id="29" creationId="{D11F53C5-D5B7-42EC-A1C7-DDDACBA7BEE1}"/>
          </ac:grpSpMkLst>
        </pc:grpChg>
        <pc:grpChg chg="add mod">
          <ac:chgData name="jenny8023460@gmail.com" userId="9da3bf53e9bccde8" providerId="LiveId" clId="{7C13D4B2-E8AB-4B60-8F4E-CFEEB6DCEC30}" dt="2021-09-25T08:46:58.694" v="1728" actId="1076"/>
          <ac:grpSpMkLst>
            <pc:docMk/>
            <pc:sldMk cId="0" sldId="257"/>
            <ac:grpSpMk id="36" creationId="{07FE4D72-3214-4330-8EBF-F7283EA5F63E}"/>
          </ac:grpSpMkLst>
        </pc:grpChg>
        <pc:grpChg chg="mod">
          <ac:chgData name="jenny8023460@gmail.com" userId="9da3bf53e9bccde8" providerId="LiveId" clId="{7C13D4B2-E8AB-4B60-8F4E-CFEEB6DCEC30}" dt="2021-09-25T08:42:52.029" v="1665" actId="1076"/>
          <ac:grpSpMkLst>
            <pc:docMk/>
            <pc:sldMk cId="0" sldId="257"/>
            <ac:grpSpMk id="1001" creationId="{00000000-0000-0000-0000-000000000000}"/>
          </ac:grpSpMkLst>
        </pc:grpChg>
        <pc:grpChg chg="mod">
          <ac:chgData name="jenny8023460@gmail.com" userId="9da3bf53e9bccde8" providerId="LiveId" clId="{7C13D4B2-E8AB-4B60-8F4E-CFEEB6DCEC30}" dt="2021-09-25T08:17:55.309" v="1033" actId="1076"/>
          <ac:grpSpMkLst>
            <pc:docMk/>
            <pc:sldMk cId="0" sldId="257"/>
            <ac:grpSpMk id="1002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17:19.105" v="1027" actId="478"/>
          <ac:grpSpMkLst>
            <pc:docMk/>
            <pc:sldMk cId="0" sldId="257"/>
            <ac:grpSpMk id="1003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42:22.052" v="1658" actId="478"/>
          <ac:grpSpMkLst>
            <pc:docMk/>
            <pc:sldMk cId="0" sldId="257"/>
            <ac:grpSpMk id="1004" creationId="{00000000-0000-0000-0000-000000000000}"/>
          </ac:grpSpMkLst>
        </pc:grpChg>
        <pc:picChg chg="del">
          <ac:chgData name="jenny8023460@gmail.com" userId="9da3bf53e9bccde8" providerId="LiveId" clId="{7C13D4B2-E8AB-4B60-8F4E-CFEEB6DCEC30}" dt="2021-09-25T08:13:11.184" v="942" actId="478"/>
          <ac:picMkLst>
            <pc:docMk/>
            <pc:sldMk cId="0" sldId="257"/>
            <ac:picMk id="5" creationId="{00000000-0000-0000-0000-000000000000}"/>
          </ac:picMkLst>
        </pc:picChg>
        <pc:picChg chg="del mod">
          <ac:chgData name="jenny8023460@gmail.com" userId="9da3bf53e9bccde8" providerId="LiveId" clId="{7C13D4B2-E8AB-4B60-8F4E-CFEEB6DCEC30}" dt="2021-09-25T08:10:03.881" v="891" actId="478"/>
          <ac:picMkLst>
            <pc:docMk/>
            <pc:sldMk cId="0" sldId="257"/>
            <ac:picMk id="9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7:59:37.876" v="350" actId="478"/>
          <ac:picMkLst>
            <pc:docMk/>
            <pc:sldMk cId="0" sldId="257"/>
            <ac:picMk id="10" creationId="{00000000-0000-0000-0000-000000000000}"/>
          </ac:picMkLst>
        </pc:picChg>
        <pc:picChg chg="mod">
          <ac:chgData name="jenny8023460@gmail.com" userId="9da3bf53e9bccde8" providerId="LiveId" clId="{7C13D4B2-E8AB-4B60-8F4E-CFEEB6DCEC30}" dt="2021-09-25T08:17:33.469" v="1029"/>
          <ac:picMkLst>
            <pc:docMk/>
            <pc:sldMk cId="0" sldId="257"/>
            <ac:picMk id="30" creationId="{5E67C24F-1407-44D9-B61D-144F93B0F1E0}"/>
          </ac:picMkLst>
        </pc:picChg>
        <pc:picChg chg="mod">
          <ac:chgData name="jenny8023460@gmail.com" userId="9da3bf53e9bccde8" providerId="LiveId" clId="{7C13D4B2-E8AB-4B60-8F4E-CFEEB6DCEC30}" dt="2021-09-25T08:46:50.126" v="1725"/>
          <ac:picMkLst>
            <pc:docMk/>
            <pc:sldMk cId="0" sldId="257"/>
            <ac:picMk id="37" creationId="{62CF8AB4-2750-4481-B8E3-D34377722C75}"/>
          </ac:picMkLst>
        </pc:picChg>
      </pc:sldChg>
      <pc:sldChg chg="addSp delSp modSp mod ord modAnim">
        <pc:chgData name="jenny8023460@gmail.com" userId="9da3bf53e9bccde8" providerId="LiveId" clId="{7C13D4B2-E8AB-4B60-8F4E-CFEEB6DCEC30}" dt="2021-09-25T08:52:09.906" v="1743"/>
        <pc:sldMkLst>
          <pc:docMk/>
          <pc:sldMk cId="0" sldId="258"/>
        </pc:sldMkLst>
        <pc:spChg chg="add mod">
          <ac:chgData name="jenny8023460@gmail.com" userId="9da3bf53e9bccde8" providerId="LiveId" clId="{7C13D4B2-E8AB-4B60-8F4E-CFEEB6DCEC30}" dt="2021-09-25T08:44:03.183" v="1677" actId="20577"/>
          <ac:spMkLst>
            <pc:docMk/>
            <pc:sldMk cId="0" sldId="258"/>
            <ac:spMk id="15" creationId="{E121130D-E7AF-459D-B7C7-FEF5C9AD24E7}"/>
          </ac:spMkLst>
        </pc:spChg>
        <pc:spChg chg="add mod">
          <ac:chgData name="jenny8023460@gmail.com" userId="9da3bf53e9bccde8" providerId="LiveId" clId="{7C13D4B2-E8AB-4B60-8F4E-CFEEB6DCEC30}" dt="2021-09-25T08:47:40.245" v="1729" actId="2711"/>
          <ac:spMkLst>
            <pc:docMk/>
            <pc:sldMk cId="0" sldId="258"/>
            <ac:spMk id="17" creationId="{D8F2C06C-0351-4845-ABC0-A1BE0DFBC130}"/>
          </ac:spMkLst>
        </pc:spChg>
        <pc:spChg chg="add mod">
          <ac:chgData name="jenny8023460@gmail.com" userId="9da3bf53e9bccde8" providerId="LiveId" clId="{7C13D4B2-E8AB-4B60-8F4E-CFEEB6DCEC30}" dt="2021-09-25T08:46:36.612" v="1724" actId="1076"/>
          <ac:spMkLst>
            <pc:docMk/>
            <pc:sldMk cId="0" sldId="258"/>
            <ac:spMk id="19" creationId="{08A6848E-B2E1-4BB1-B4C6-925F24673359}"/>
          </ac:spMkLst>
        </pc:spChg>
        <pc:grpChg chg="del">
          <ac:chgData name="jenny8023460@gmail.com" userId="9da3bf53e9bccde8" providerId="LiveId" clId="{7C13D4B2-E8AB-4B60-8F4E-CFEEB6DCEC30}" dt="2021-09-25T08:36:12.530" v="1549" actId="478"/>
          <ac:grpSpMkLst>
            <pc:docMk/>
            <pc:sldMk cId="0" sldId="258"/>
            <ac:grpSpMk id="1001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36:10.224" v="1548" actId="478"/>
          <ac:grpSpMkLst>
            <pc:docMk/>
            <pc:sldMk cId="0" sldId="258"/>
            <ac:grpSpMk id="1002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44:10.896" v="1679" actId="478"/>
          <ac:grpSpMkLst>
            <pc:docMk/>
            <pc:sldMk cId="0" sldId="258"/>
            <ac:grpSpMk id="1003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36:18.211" v="1552" actId="478"/>
          <ac:grpSpMkLst>
            <pc:docMk/>
            <pc:sldMk cId="0" sldId="258"/>
            <ac:grpSpMk id="1004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36:21.133" v="1553" actId="478"/>
          <ac:grpSpMkLst>
            <pc:docMk/>
            <pc:sldMk cId="0" sldId="258"/>
            <ac:grpSpMk id="1005" creationId="{00000000-0000-0000-0000-000000000000}"/>
          </ac:grpSpMkLst>
        </pc:grpChg>
        <pc:picChg chg="add mod">
          <ac:chgData name="jenny8023460@gmail.com" userId="9da3bf53e9bccde8" providerId="LiveId" clId="{7C13D4B2-E8AB-4B60-8F4E-CFEEB6DCEC30}" dt="2021-09-25T08:51:39.271" v="1737" actId="1076"/>
          <ac:picMkLst>
            <pc:docMk/>
            <pc:sldMk cId="0" sldId="258"/>
            <ac:picMk id="5" creationId="{06CAD01D-6AA3-4308-9161-9A51ED5B710B}"/>
          </ac:picMkLst>
        </pc:picChg>
        <pc:picChg chg="add mod">
          <ac:chgData name="jenny8023460@gmail.com" userId="9da3bf53e9bccde8" providerId="LiveId" clId="{7C13D4B2-E8AB-4B60-8F4E-CFEEB6DCEC30}" dt="2021-09-25T08:51:32.215" v="1736" actId="1076"/>
          <ac:picMkLst>
            <pc:docMk/>
            <pc:sldMk cId="0" sldId="258"/>
            <ac:picMk id="8" creationId="{641DF270-B77A-4C53-8C51-601E0B498763}"/>
          </ac:picMkLst>
        </pc:picChg>
        <pc:picChg chg="del">
          <ac:chgData name="jenny8023460@gmail.com" userId="9da3bf53e9bccde8" providerId="LiveId" clId="{7C13D4B2-E8AB-4B60-8F4E-CFEEB6DCEC30}" dt="2021-09-25T08:36:16.058" v="1551" actId="478"/>
          <ac:picMkLst>
            <pc:docMk/>
            <pc:sldMk cId="0" sldId="258"/>
            <ac:picMk id="14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8:36:14.431" v="1550" actId="478"/>
          <ac:picMkLst>
            <pc:docMk/>
            <pc:sldMk cId="0" sldId="258"/>
            <ac:picMk id="18" creationId="{00000000-0000-0000-0000-000000000000}"/>
          </ac:picMkLst>
        </pc:picChg>
      </pc:sldChg>
      <pc:sldChg chg="addSp delSp modSp mod ord modAnim">
        <pc:chgData name="jenny8023460@gmail.com" userId="9da3bf53e9bccde8" providerId="LiveId" clId="{7C13D4B2-E8AB-4B60-8F4E-CFEEB6DCEC30}" dt="2021-09-25T14:14:29.743" v="4264" actId="113"/>
        <pc:sldMkLst>
          <pc:docMk/>
          <pc:sldMk cId="0" sldId="259"/>
        </pc:sldMkLst>
        <pc:spChg chg="add mod">
          <ac:chgData name="jenny8023460@gmail.com" userId="9da3bf53e9bccde8" providerId="LiveId" clId="{7C13D4B2-E8AB-4B60-8F4E-CFEEB6DCEC30}" dt="2021-09-25T14:13:57.158" v="4258" actId="2711"/>
          <ac:spMkLst>
            <pc:docMk/>
            <pc:sldMk cId="0" sldId="259"/>
            <ac:spMk id="20" creationId="{75299C5E-664B-466E-8666-9CDA6FB2CC65}"/>
          </ac:spMkLst>
        </pc:spChg>
        <pc:spChg chg="add mod">
          <ac:chgData name="jenny8023460@gmail.com" userId="9da3bf53e9bccde8" providerId="LiveId" clId="{7C13D4B2-E8AB-4B60-8F4E-CFEEB6DCEC30}" dt="2021-09-25T14:14:03.552" v="4259" actId="2711"/>
          <ac:spMkLst>
            <pc:docMk/>
            <pc:sldMk cId="0" sldId="259"/>
            <ac:spMk id="21" creationId="{CF50AF23-08E6-492C-8A61-35EF2229551C}"/>
          </ac:spMkLst>
        </pc:spChg>
        <pc:spChg chg="add del">
          <ac:chgData name="jenny8023460@gmail.com" userId="9da3bf53e9bccde8" providerId="LiveId" clId="{7C13D4B2-E8AB-4B60-8F4E-CFEEB6DCEC30}" dt="2021-09-25T08:20:55.509" v="1064" actId="22"/>
          <ac:spMkLst>
            <pc:docMk/>
            <pc:sldMk cId="0" sldId="259"/>
            <ac:spMk id="23" creationId="{28DDD205-1B7D-4759-B4D7-2336DD3EC299}"/>
          </ac:spMkLst>
        </pc:spChg>
        <pc:spChg chg="add del mod">
          <ac:chgData name="jenny8023460@gmail.com" userId="9da3bf53e9bccde8" providerId="LiveId" clId="{7C13D4B2-E8AB-4B60-8F4E-CFEEB6DCEC30}" dt="2021-09-25T08:28:10.493" v="1230" actId="478"/>
          <ac:spMkLst>
            <pc:docMk/>
            <pc:sldMk cId="0" sldId="259"/>
            <ac:spMk id="28" creationId="{B549DECF-E957-4B64-9E46-6E2FDA221AD9}"/>
          </ac:spMkLst>
        </pc:spChg>
        <pc:spChg chg="add del mod">
          <ac:chgData name="jenny8023460@gmail.com" userId="9da3bf53e9bccde8" providerId="LiveId" clId="{7C13D4B2-E8AB-4B60-8F4E-CFEEB6DCEC30}" dt="2021-09-25T08:32:16.674" v="1292" actId="478"/>
          <ac:spMkLst>
            <pc:docMk/>
            <pc:sldMk cId="0" sldId="259"/>
            <ac:spMk id="29" creationId="{1F9D4AFA-B974-42B8-A7A6-ED5A877DA708}"/>
          </ac:spMkLst>
        </pc:spChg>
        <pc:spChg chg="add mod">
          <ac:chgData name="jenny8023460@gmail.com" userId="9da3bf53e9bccde8" providerId="LiveId" clId="{7C13D4B2-E8AB-4B60-8F4E-CFEEB6DCEC30}" dt="2021-09-25T14:14:11.295" v="4260" actId="2711"/>
          <ac:spMkLst>
            <pc:docMk/>
            <pc:sldMk cId="0" sldId="259"/>
            <ac:spMk id="30" creationId="{7A6C7D5E-9C45-498E-AEB7-50F4B1FD41EA}"/>
          </ac:spMkLst>
        </pc:spChg>
        <pc:spChg chg="add del mod">
          <ac:chgData name="jenny8023460@gmail.com" userId="9da3bf53e9bccde8" providerId="LiveId" clId="{7C13D4B2-E8AB-4B60-8F4E-CFEEB6DCEC30}" dt="2021-09-25T08:36:25.331" v="1554" actId="478"/>
          <ac:spMkLst>
            <pc:docMk/>
            <pc:sldMk cId="0" sldId="259"/>
            <ac:spMk id="31" creationId="{D1017A7E-6AAE-44FA-98DC-DF0244C67054}"/>
          </ac:spMkLst>
        </pc:spChg>
        <pc:spChg chg="add mod">
          <ac:chgData name="jenny8023460@gmail.com" userId="9da3bf53e9bccde8" providerId="LiveId" clId="{7C13D4B2-E8AB-4B60-8F4E-CFEEB6DCEC30}" dt="2021-09-25T14:14:21.875" v="4262" actId="113"/>
          <ac:spMkLst>
            <pc:docMk/>
            <pc:sldMk cId="0" sldId="259"/>
            <ac:spMk id="33" creationId="{A16F5FFC-1994-42C1-82A1-0F9BBA3CF198}"/>
          </ac:spMkLst>
        </pc:spChg>
        <pc:spChg chg="add mod">
          <ac:chgData name="jenny8023460@gmail.com" userId="9da3bf53e9bccde8" providerId="LiveId" clId="{7C13D4B2-E8AB-4B60-8F4E-CFEEB6DCEC30}" dt="2021-09-25T14:14:29.743" v="4264" actId="113"/>
          <ac:spMkLst>
            <pc:docMk/>
            <pc:sldMk cId="0" sldId="259"/>
            <ac:spMk id="35" creationId="{0D89B60E-D13D-4889-8D32-C1C3294F83CC}"/>
          </ac:spMkLst>
        </pc:spChg>
        <pc:grpChg chg="del mod">
          <ac:chgData name="jenny8023460@gmail.com" userId="9da3bf53e9bccde8" providerId="LiveId" clId="{7C13D4B2-E8AB-4B60-8F4E-CFEEB6DCEC30}" dt="2021-09-25T08:26:18.731" v="1217" actId="478"/>
          <ac:grpSpMkLst>
            <pc:docMk/>
            <pc:sldMk cId="0" sldId="259"/>
            <ac:grpSpMk id="1002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25:14.278" v="1200" actId="478"/>
          <ac:grpSpMkLst>
            <pc:docMk/>
            <pc:sldMk cId="0" sldId="259"/>
            <ac:grpSpMk id="1003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27:23.234" v="1220" actId="478"/>
          <ac:grpSpMkLst>
            <pc:docMk/>
            <pc:sldMk cId="0" sldId="259"/>
            <ac:grpSpMk id="1004" creationId="{00000000-0000-0000-0000-000000000000}"/>
          </ac:grpSpMkLst>
        </pc:grpChg>
        <pc:grpChg chg="mod">
          <ac:chgData name="jenny8023460@gmail.com" userId="9da3bf53e9bccde8" providerId="LiveId" clId="{7C13D4B2-E8AB-4B60-8F4E-CFEEB6DCEC30}" dt="2021-09-25T08:37:44.913" v="1596" actId="14100"/>
          <ac:grpSpMkLst>
            <pc:docMk/>
            <pc:sldMk cId="0" sldId="259"/>
            <ac:grpSpMk id="1008" creationId="{00000000-0000-0000-0000-000000000000}"/>
          </ac:grpSpMkLst>
        </pc:grpChg>
        <pc:picChg chg="add del mod">
          <ac:chgData name="jenny8023460@gmail.com" userId="9da3bf53e9bccde8" providerId="LiveId" clId="{7C13D4B2-E8AB-4B60-8F4E-CFEEB6DCEC30}" dt="2021-09-25T08:26:14.102" v="1216" actId="478"/>
          <ac:picMkLst>
            <pc:docMk/>
            <pc:sldMk cId="0" sldId="259"/>
            <ac:picMk id="4" creationId="{4BC846EC-E299-4932-8CA0-866C0870C0C7}"/>
          </ac:picMkLst>
        </pc:picChg>
        <pc:picChg chg="add mod">
          <ac:chgData name="jenny8023460@gmail.com" userId="9da3bf53e9bccde8" providerId="LiveId" clId="{7C13D4B2-E8AB-4B60-8F4E-CFEEB6DCEC30}" dt="2021-09-25T08:27:29.485" v="1222" actId="1076"/>
          <ac:picMkLst>
            <pc:docMk/>
            <pc:sldMk cId="0" sldId="259"/>
            <ac:picMk id="7" creationId="{4CE503A4-F1DD-438E-977C-DE880750D1BE}"/>
          </ac:picMkLst>
        </pc:picChg>
        <pc:picChg chg="add mod">
          <ac:chgData name="jenny8023460@gmail.com" userId="9da3bf53e9bccde8" providerId="LiveId" clId="{7C13D4B2-E8AB-4B60-8F4E-CFEEB6DCEC30}" dt="2021-09-25T08:39:23.971" v="1612" actId="1076"/>
          <ac:picMkLst>
            <pc:docMk/>
            <pc:sldMk cId="0" sldId="259"/>
            <ac:picMk id="10" creationId="{42BE3E09-4344-46DF-9A0E-2620FA24823F}"/>
          </ac:picMkLst>
        </pc:picChg>
        <pc:picChg chg="del">
          <ac:chgData name="jenny8023460@gmail.com" userId="9da3bf53e9bccde8" providerId="LiveId" clId="{7C13D4B2-E8AB-4B60-8F4E-CFEEB6DCEC30}" dt="2021-09-25T08:19:58.363" v="1042" actId="478"/>
          <ac:picMkLst>
            <pc:docMk/>
            <pc:sldMk cId="0" sldId="259"/>
            <ac:picMk id="11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8:19:59.078" v="1043" actId="478"/>
          <ac:picMkLst>
            <pc:docMk/>
            <pc:sldMk cId="0" sldId="259"/>
            <ac:picMk id="12" creationId="{00000000-0000-0000-0000-000000000000}"/>
          </ac:picMkLst>
        </pc:picChg>
      </pc:sldChg>
      <pc:sldChg chg="addSp delSp modSp mod ord addAnim delAnim modAnim">
        <pc:chgData name="jenny8023460@gmail.com" userId="9da3bf53e9bccde8" providerId="LiveId" clId="{7C13D4B2-E8AB-4B60-8F4E-CFEEB6DCEC30}" dt="2021-09-25T11:39:29.227" v="2423" actId="1076"/>
        <pc:sldMkLst>
          <pc:docMk/>
          <pc:sldMk cId="0" sldId="260"/>
        </pc:sldMkLst>
        <pc:spChg chg="add mod">
          <ac:chgData name="jenny8023460@gmail.com" userId="9da3bf53e9bccde8" providerId="LiveId" clId="{7C13D4B2-E8AB-4B60-8F4E-CFEEB6DCEC30}" dt="2021-09-25T09:37:02.956" v="2126" actId="1076"/>
          <ac:spMkLst>
            <pc:docMk/>
            <pc:sldMk cId="0" sldId="260"/>
            <ac:spMk id="42" creationId="{EE7C45CA-270B-4F6D-B0CD-379EE3EB5768}"/>
          </ac:spMkLst>
        </pc:spChg>
        <pc:spChg chg="add mod">
          <ac:chgData name="jenny8023460@gmail.com" userId="9da3bf53e9bccde8" providerId="LiveId" clId="{7C13D4B2-E8AB-4B60-8F4E-CFEEB6DCEC30}" dt="2021-09-25T09:35:03.729" v="2100" actId="1076"/>
          <ac:spMkLst>
            <pc:docMk/>
            <pc:sldMk cId="0" sldId="260"/>
            <ac:spMk id="43" creationId="{94EC7150-996F-4982-8B08-B1F423F2B256}"/>
          </ac:spMkLst>
        </pc:spChg>
        <pc:spChg chg="add mod">
          <ac:chgData name="jenny8023460@gmail.com" userId="9da3bf53e9bccde8" providerId="LiveId" clId="{7C13D4B2-E8AB-4B60-8F4E-CFEEB6DCEC30}" dt="2021-09-25T09:35:26.454" v="2105" actId="1076"/>
          <ac:spMkLst>
            <pc:docMk/>
            <pc:sldMk cId="0" sldId="260"/>
            <ac:spMk id="45" creationId="{603A73D5-5DCF-48B2-B64F-9B9271397D60}"/>
          </ac:spMkLst>
        </pc:spChg>
        <pc:spChg chg="add mod">
          <ac:chgData name="jenny8023460@gmail.com" userId="9da3bf53e9bccde8" providerId="LiveId" clId="{7C13D4B2-E8AB-4B60-8F4E-CFEEB6DCEC30}" dt="2021-09-25T09:34:57.691" v="2099" actId="20577"/>
          <ac:spMkLst>
            <pc:docMk/>
            <pc:sldMk cId="0" sldId="260"/>
            <ac:spMk id="46" creationId="{41724DD2-993B-4CA6-859E-628FEABFC3C1}"/>
          </ac:spMkLst>
        </pc:spChg>
        <pc:spChg chg="add mod">
          <ac:chgData name="jenny8023460@gmail.com" userId="9da3bf53e9bccde8" providerId="LiveId" clId="{7C13D4B2-E8AB-4B60-8F4E-CFEEB6DCEC30}" dt="2021-09-25T09:38:28.123" v="2155" actId="14100"/>
          <ac:spMkLst>
            <pc:docMk/>
            <pc:sldMk cId="0" sldId="260"/>
            <ac:spMk id="48" creationId="{D44D8344-85DB-4651-807E-9CB7F2C426DE}"/>
          </ac:spMkLst>
        </pc:spChg>
        <pc:spChg chg="add mod">
          <ac:chgData name="jenny8023460@gmail.com" userId="9da3bf53e9bccde8" providerId="LiveId" clId="{7C13D4B2-E8AB-4B60-8F4E-CFEEB6DCEC30}" dt="2021-09-25T09:35:23.214" v="2104" actId="1076"/>
          <ac:spMkLst>
            <pc:docMk/>
            <pc:sldMk cId="0" sldId="260"/>
            <ac:spMk id="49" creationId="{CD1F1581-EEA4-4DD5-BDA3-88120F086F53}"/>
          </ac:spMkLst>
        </pc:spChg>
        <pc:spChg chg="add del mod">
          <ac:chgData name="jenny8023460@gmail.com" userId="9da3bf53e9bccde8" providerId="LiveId" clId="{7C13D4B2-E8AB-4B60-8F4E-CFEEB6DCEC30}" dt="2021-09-25T11:33:34.269" v="2367" actId="1076"/>
          <ac:spMkLst>
            <pc:docMk/>
            <pc:sldMk cId="0" sldId="260"/>
            <ac:spMk id="51" creationId="{A5D0BD30-CED9-433B-9700-00FF6F4B82C6}"/>
          </ac:spMkLst>
        </pc:spChg>
        <pc:grpChg chg="add mod">
          <ac:chgData name="jenny8023460@gmail.com" userId="9da3bf53e9bccde8" providerId="LiveId" clId="{7C13D4B2-E8AB-4B60-8F4E-CFEEB6DCEC30}" dt="2021-09-25T11:39:29.227" v="2423" actId="1076"/>
          <ac:grpSpMkLst>
            <pc:docMk/>
            <pc:sldMk cId="0" sldId="260"/>
            <ac:grpSpMk id="53" creationId="{66B0E7B0-3062-46BD-936A-D74A5AD30A24}"/>
          </ac:grpSpMkLst>
        </pc:grpChg>
        <pc:grpChg chg="del">
          <ac:chgData name="jenny8023460@gmail.com" userId="9da3bf53e9bccde8" providerId="LiveId" clId="{7C13D4B2-E8AB-4B60-8F4E-CFEEB6DCEC30}" dt="2021-09-25T09:27:21.567" v="1915" actId="478"/>
          <ac:grpSpMkLst>
            <pc:docMk/>
            <pc:sldMk cId="0" sldId="260"/>
            <ac:grpSpMk id="1001" creationId="{00000000-0000-0000-0000-000000000000}"/>
          </ac:grpSpMkLst>
        </pc:grpChg>
        <pc:grpChg chg="add del mod">
          <ac:chgData name="jenny8023460@gmail.com" userId="9da3bf53e9bccde8" providerId="LiveId" clId="{7C13D4B2-E8AB-4B60-8F4E-CFEEB6DCEC30}" dt="2021-09-25T09:35:56.833" v="2110" actId="478"/>
          <ac:grpSpMkLst>
            <pc:docMk/>
            <pc:sldMk cId="0" sldId="260"/>
            <ac:grpSpMk id="1005" creationId="{00000000-0000-0000-0000-000000000000}"/>
          </ac:grpSpMkLst>
        </pc:grpChg>
        <pc:grpChg chg="del mod">
          <ac:chgData name="jenny8023460@gmail.com" userId="9da3bf53e9bccde8" providerId="LiveId" clId="{7C13D4B2-E8AB-4B60-8F4E-CFEEB6DCEC30}" dt="2021-09-25T09:27:22.814" v="1918" actId="478"/>
          <ac:grpSpMkLst>
            <pc:docMk/>
            <pc:sldMk cId="0" sldId="260"/>
            <ac:grpSpMk id="1006" creationId="{00000000-0000-0000-0000-000000000000}"/>
          </ac:grpSpMkLst>
        </pc:grpChg>
        <pc:grpChg chg="del mod">
          <ac:chgData name="jenny8023460@gmail.com" userId="9da3bf53e9bccde8" providerId="LiveId" clId="{7C13D4B2-E8AB-4B60-8F4E-CFEEB6DCEC30}" dt="2021-09-25T09:27:22.257" v="1917" actId="478"/>
          <ac:grpSpMkLst>
            <pc:docMk/>
            <pc:sldMk cId="0" sldId="260"/>
            <ac:grpSpMk id="1009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9:27:23.459" v="1919" actId="478"/>
          <ac:grpSpMkLst>
            <pc:docMk/>
            <pc:sldMk cId="0" sldId="260"/>
            <ac:grpSpMk id="1012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9:27:25.044" v="1920" actId="478"/>
          <ac:grpSpMkLst>
            <pc:docMk/>
            <pc:sldMk cId="0" sldId="260"/>
            <ac:grpSpMk id="1015" creationId="{00000000-0000-0000-0000-000000000000}"/>
          </ac:grpSpMkLst>
        </pc:grpChg>
        <pc:picChg chg="del">
          <ac:chgData name="jenny8023460@gmail.com" userId="9da3bf53e9bccde8" providerId="LiveId" clId="{7C13D4B2-E8AB-4B60-8F4E-CFEEB6DCEC30}" dt="2021-09-25T09:25:53.558" v="1861" actId="478"/>
          <ac:picMkLst>
            <pc:docMk/>
            <pc:sldMk cId="0" sldId="260"/>
            <ac:picMk id="16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9:25:59.807" v="1862" actId="478"/>
          <ac:picMkLst>
            <pc:docMk/>
            <pc:sldMk cId="0" sldId="260"/>
            <ac:picMk id="17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9:26:01.997" v="1863" actId="478"/>
          <ac:picMkLst>
            <pc:docMk/>
            <pc:sldMk cId="0" sldId="260"/>
            <ac:picMk id="50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9:26:06.688" v="1865" actId="478"/>
          <ac:picMkLst>
            <pc:docMk/>
            <pc:sldMk cId="0" sldId="260"/>
            <ac:picMk id="54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9:26:04.108" v="1864" actId="478"/>
          <ac:picMkLst>
            <pc:docMk/>
            <pc:sldMk cId="0" sldId="260"/>
            <ac:picMk id="55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9:26:07.917" v="1867" actId="478"/>
          <ac:picMkLst>
            <pc:docMk/>
            <pc:sldMk cId="0" sldId="260"/>
            <ac:picMk id="56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9:26:07.227" v="1866" actId="478"/>
          <ac:picMkLst>
            <pc:docMk/>
            <pc:sldMk cId="0" sldId="260"/>
            <ac:picMk id="57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9:26:08.853" v="1868" actId="478"/>
          <ac:picMkLst>
            <pc:docMk/>
            <pc:sldMk cId="0" sldId="260"/>
            <ac:picMk id="58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9:26:09.421" v="1869" actId="478"/>
          <ac:picMkLst>
            <pc:docMk/>
            <pc:sldMk cId="0" sldId="260"/>
            <ac:picMk id="59" creationId="{00000000-0000-0000-0000-000000000000}"/>
          </ac:picMkLst>
        </pc:picChg>
        <pc:picChg chg="mod">
          <ac:chgData name="jenny8023460@gmail.com" userId="9da3bf53e9bccde8" providerId="LiveId" clId="{7C13D4B2-E8AB-4B60-8F4E-CFEEB6DCEC30}" dt="2021-09-25T11:39:23.785" v="2422"/>
          <ac:picMkLst>
            <pc:docMk/>
            <pc:sldMk cId="0" sldId="260"/>
            <ac:picMk id="60" creationId="{F7D0F58A-BA42-4269-9EEF-1BB30DB3821A}"/>
          </ac:picMkLst>
        </pc:picChg>
      </pc:sldChg>
      <pc:sldChg chg="addSp delSp modSp mod ord delAnim modAnim">
        <pc:chgData name="jenny8023460@gmail.com" userId="9da3bf53e9bccde8" providerId="LiveId" clId="{7C13D4B2-E8AB-4B60-8F4E-CFEEB6DCEC30}" dt="2021-09-25T14:15:41.822" v="4266"/>
        <pc:sldMkLst>
          <pc:docMk/>
          <pc:sldMk cId="0" sldId="261"/>
        </pc:sldMkLst>
        <pc:spChg chg="add del mod">
          <ac:chgData name="jenny8023460@gmail.com" userId="9da3bf53e9bccde8" providerId="LiveId" clId="{7C13D4B2-E8AB-4B60-8F4E-CFEEB6DCEC30}" dt="2021-09-25T09:41:03.495" v="2173"/>
          <ac:spMkLst>
            <pc:docMk/>
            <pc:sldMk cId="0" sldId="261"/>
            <ac:spMk id="20" creationId="{44C957AB-CB53-4697-B9F5-17FC98ED8522}"/>
          </ac:spMkLst>
        </pc:spChg>
        <pc:spChg chg="add mod">
          <ac:chgData name="jenny8023460@gmail.com" userId="9da3bf53e9bccde8" providerId="LiveId" clId="{7C13D4B2-E8AB-4B60-8F4E-CFEEB6DCEC30}" dt="2021-09-25T11:33:50.550" v="2373" actId="1076"/>
          <ac:spMkLst>
            <pc:docMk/>
            <pc:sldMk cId="0" sldId="261"/>
            <ac:spMk id="23" creationId="{52882BD1-02AA-43E0-8DC5-51C6B90835F3}"/>
          </ac:spMkLst>
        </pc:spChg>
        <pc:spChg chg="add mod">
          <ac:chgData name="jenny8023460@gmail.com" userId="9da3bf53e9bccde8" providerId="LiveId" clId="{7C13D4B2-E8AB-4B60-8F4E-CFEEB6DCEC30}" dt="2021-09-25T11:25:32.056" v="2296" actId="1076"/>
          <ac:spMkLst>
            <pc:docMk/>
            <pc:sldMk cId="0" sldId="261"/>
            <ac:spMk id="25" creationId="{9BFA3BB9-815F-4875-8712-0E147FB1A051}"/>
          </ac:spMkLst>
        </pc:spChg>
        <pc:spChg chg="add del mod">
          <ac:chgData name="jenny8023460@gmail.com" userId="9da3bf53e9bccde8" providerId="LiveId" clId="{7C13D4B2-E8AB-4B60-8F4E-CFEEB6DCEC30}" dt="2021-09-25T11:25:22.100" v="2295"/>
          <ac:spMkLst>
            <pc:docMk/>
            <pc:sldMk cId="0" sldId="261"/>
            <ac:spMk id="26" creationId="{5841D012-CA6F-4756-9711-97657A629DF7}"/>
          </ac:spMkLst>
        </pc:spChg>
        <pc:grpChg chg="del mod">
          <ac:chgData name="jenny8023460@gmail.com" userId="9da3bf53e9bccde8" providerId="LiveId" clId="{7C13D4B2-E8AB-4B60-8F4E-CFEEB6DCEC30}" dt="2021-09-25T11:33:40.248" v="2371" actId="478"/>
          <ac:grpSpMkLst>
            <pc:docMk/>
            <pc:sldMk cId="0" sldId="261"/>
            <ac:grpSpMk id="1001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1:07:20.788" v="2282" actId="478"/>
          <ac:grpSpMkLst>
            <pc:docMk/>
            <pc:sldMk cId="0" sldId="261"/>
            <ac:grpSpMk id="1003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9:40:14.179" v="2165" actId="478"/>
          <ac:grpSpMkLst>
            <pc:docMk/>
            <pc:sldMk cId="0" sldId="261"/>
            <ac:grpSpMk id="1006" creationId="{00000000-0000-0000-0000-000000000000}"/>
          </ac:grpSpMkLst>
        </pc:grpChg>
        <pc:picChg chg="del">
          <ac:chgData name="jenny8023460@gmail.com" userId="9da3bf53e9bccde8" providerId="LiveId" clId="{7C13D4B2-E8AB-4B60-8F4E-CFEEB6DCEC30}" dt="2021-09-25T09:40:11.751" v="2164" actId="478"/>
          <ac:picMkLst>
            <pc:docMk/>
            <pc:sldMk cId="0" sldId="261"/>
            <ac:picMk id="2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09:40:09.712" v="2163" actId="478"/>
          <ac:picMkLst>
            <pc:docMk/>
            <pc:sldMk cId="0" sldId="261"/>
            <ac:picMk id="3" creationId="{00000000-0000-0000-0000-000000000000}"/>
          </ac:picMkLst>
        </pc:picChg>
        <pc:picChg chg="add del mod">
          <ac:chgData name="jenny8023460@gmail.com" userId="9da3bf53e9bccde8" providerId="LiveId" clId="{7C13D4B2-E8AB-4B60-8F4E-CFEEB6DCEC30}" dt="2021-09-25T09:41:03.482" v="2171" actId="478"/>
          <ac:picMkLst>
            <pc:docMk/>
            <pc:sldMk cId="0" sldId="261"/>
            <ac:picMk id="4" creationId="{9DFC7AA4-C515-4E18-B2E4-0ECD858834F1}"/>
          </ac:picMkLst>
        </pc:picChg>
      </pc:sldChg>
      <pc:sldChg chg="addSp delSp modSp mod ord modAnim">
        <pc:chgData name="jenny8023460@gmail.com" userId="9da3bf53e9bccde8" providerId="LiveId" clId="{7C13D4B2-E8AB-4B60-8F4E-CFEEB6DCEC30}" dt="2021-09-25T12:00:20.360" v="2728"/>
        <pc:sldMkLst>
          <pc:docMk/>
          <pc:sldMk cId="0" sldId="262"/>
        </pc:sldMkLst>
        <pc:spChg chg="add mod">
          <ac:chgData name="jenny8023460@gmail.com" userId="9da3bf53e9bccde8" providerId="LiveId" clId="{7C13D4B2-E8AB-4B60-8F4E-CFEEB6DCEC30}" dt="2021-09-25T11:51:40.307" v="2602" actId="1076"/>
          <ac:spMkLst>
            <pc:docMk/>
            <pc:sldMk cId="0" sldId="262"/>
            <ac:spMk id="28" creationId="{C6B8B756-33FC-4A0B-8EED-CCF46220CDED}"/>
          </ac:spMkLst>
        </pc:spChg>
        <pc:spChg chg="add mod">
          <ac:chgData name="jenny8023460@gmail.com" userId="9da3bf53e9bccde8" providerId="LiveId" clId="{7C13D4B2-E8AB-4B60-8F4E-CFEEB6DCEC30}" dt="2021-09-25T11:55:36.266" v="2661"/>
          <ac:spMkLst>
            <pc:docMk/>
            <pc:sldMk cId="0" sldId="262"/>
            <ac:spMk id="30" creationId="{A5131135-0B26-4B3A-BB76-3FAB5D8D007B}"/>
          </ac:spMkLst>
        </pc:spChg>
        <pc:grpChg chg="add mod">
          <ac:chgData name="jenny8023460@gmail.com" userId="9da3bf53e9bccde8" providerId="LiveId" clId="{7C13D4B2-E8AB-4B60-8F4E-CFEEB6DCEC30}" dt="2021-09-25T11:59:59.678" v="2723" actId="1076"/>
          <ac:grpSpMkLst>
            <pc:docMk/>
            <pc:sldMk cId="0" sldId="262"/>
            <ac:grpSpMk id="12" creationId="{9354D4E7-3842-414A-8F80-6F8ED9071502}"/>
          </ac:grpSpMkLst>
        </pc:grpChg>
        <pc:grpChg chg="add del mod">
          <ac:chgData name="jenny8023460@gmail.com" userId="9da3bf53e9bccde8" providerId="LiveId" clId="{7C13D4B2-E8AB-4B60-8F4E-CFEEB6DCEC30}" dt="2021-09-25T11:58:43.624" v="2709" actId="165"/>
          <ac:grpSpMkLst>
            <pc:docMk/>
            <pc:sldMk cId="0" sldId="262"/>
            <ac:grpSpMk id="14" creationId="{BD23471C-F8C1-4430-BFAA-DE47449057C0}"/>
          </ac:grpSpMkLst>
        </pc:grpChg>
        <pc:grpChg chg="add mod">
          <ac:chgData name="jenny8023460@gmail.com" userId="9da3bf53e9bccde8" providerId="LiveId" clId="{7C13D4B2-E8AB-4B60-8F4E-CFEEB6DCEC30}" dt="2021-09-25T11:59:53.404" v="2721" actId="1076"/>
          <ac:grpSpMkLst>
            <pc:docMk/>
            <pc:sldMk cId="0" sldId="262"/>
            <ac:grpSpMk id="15" creationId="{9EBEC002-DB77-43B3-939B-DE608317047D}"/>
          </ac:grpSpMkLst>
        </pc:grpChg>
        <pc:grpChg chg="del">
          <ac:chgData name="jenny8023460@gmail.com" userId="9da3bf53e9bccde8" providerId="LiveId" clId="{7C13D4B2-E8AB-4B60-8F4E-CFEEB6DCEC30}" dt="2021-09-25T11:50:55.463" v="2590" actId="478"/>
          <ac:grpSpMkLst>
            <pc:docMk/>
            <pc:sldMk cId="0" sldId="262"/>
            <ac:grpSpMk id="1002" creationId="{00000000-0000-0000-0000-000000000000}"/>
          </ac:grpSpMkLst>
        </pc:grpChg>
        <pc:grpChg chg="del mod">
          <ac:chgData name="jenny8023460@gmail.com" userId="9da3bf53e9bccde8" providerId="LiveId" clId="{7C13D4B2-E8AB-4B60-8F4E-CFEEB6DCEC30}" dt="2021-09-25T11:58:30.351" v="2704" actId="478"/>
          <ac:grpSpMkLst>
            <pc:docMk/>
            <pc:sldMk cId="0" sldId="262"/>
            <ac:grpSpMk id="1006" creationId="{00000000-0000-0000-0000-000000000000}"/>
          </ac:grpSpMkLst>
        </pc:grpChg>
        <pc:grpChg chg="mod topLvl">
          <ac:chgData name="jenny8023460@gmail.com" userId="9da3bf53e9bccde8" providerId="LiveId" clId="{7C13D4B2-E8AB-4B60-8F4E-CFEEB6DCEC30}" dt="2021-09-25T11:59:48.100" v="2720" actId="164"/>
          <ac:grpSpMkLst>
            <pc:docMk/>
            <pc:sldMk cId="0" sldId="262"/>
            <ac:grpSpMk id="1007" creationId="{00000000-0000-0000-0000-000000000000}"/>
          </ac:grpSpMkLst>
        </pc:grpChg>
        <pc:grpChg chg="del mod">
          <ac:chgData name="jenny8023460@gmail.com" userId="9da3bf53e9bccde8" providerId="LiveId" clId="{7C13D4B2-E8AB-4B60-8F4E-CFEEB6DCEC30}" dt="2021-09-25T11:58:27.012" v="2702" actId="478"/>
          <ac:grpSpMkLst>
            <pc:docMk/>
            <pc:sldMk cId="0" sldId="262"/>
            <ac:grpSpMk id="1009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1:56:05.964" v="2662" actId="478"/>
          <ac:grpSpMkLst>
            <pc:docMk/>
            <pc:sldMk cId="0" sldId="262"/>
            <ac:grpSpMk id="1010" creationId="{00000000-0000-0000-0000-000000000000}"/>
          </ac:grpSpMkLst>
        </pc:grpChg>
        <pc:grpChg chg="mod topLvl">
          <ac:chgData name="jenny8023460@gmail.com" userId="9da3bf53e9bccde8" providerId="LiveId" clId="{7C13D4B2-E8AB-4B60-8F4E-CFEEB6DCEC30}" dt="2021-09-25T11:57:24.480" v="2683" actId="164"/>
          <ac:grpSpMkLst>
            <pc:docMk/>
            <pc:sldMk cId="0" sldId="262"/>
            <ac:grpSpMk id="1011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1:56:05.964" v="2662" actId="478"/>
          <ac:grpSpMkLst>
            <pc:docMk/>
            <pc:sldMk cId="0" sldId="262"/>
            <ac:grpSpMk id="1012" creationId="{00000000-0000-0000-0000-000000000000}"/>
          </ac:grpSpMkLst>
        </pc:grpChg>
        <pc:picChg chg="del">
          <ac:chgData name="jenny8023460@gmail.com" userId="9da3bf53e9bccde8" providerId="LiveId" clId="{7C13D4B2-E8AB-4B60-8F4E-CFEEB6DCEC30}" dt="2021-09-25T11:50:53.313" v="2589" actId="478"/>
          <ac:picMkLst>
            <pc:docMk/>
            <pc:sldMk cId="0" sldId="262"/>
            <ac:picMk id="2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11:50:51.232" v="2588" actId="478"/>
          <ac:picMkLst>
            <pc:docMk/>
            <pc:sldMk cId="0" sldId="262"/>
            <ac:picMk id="3" creationId="{00000000-0000-0000-0000-000000000000}"/>
          </ac:picMkLst>
        </pc:picChg>
        <pc:picChg chg="add mod">
          <ac:chgData name="jenny8023460@gmail.com" userId="9da3bf53e9bccde8" providerId="LiveId" clId="{7C13D4B2-E8AB-4B60-8F4E-CFEEB6DCEC30}" dt="2021-09-25T11:57:24.480" v="2683" actId="164"/>
          <ac:picMkLst>
            <pc:docMk/>
            <pc:sldMk cId="0" sldId="262"/>
            <ac:picMk id="8" creationId="{309E5271-9C99-4A7F-91B8-BC9D33C0DD2D}"/>
          </ac:picMkLst>
        </pc:picChg>
        <pc:picChg chg="add mod topLvl">
          <ac:chgData name="jenny8023460@gmail.com" userId="9da3bf53e9bccde8" providerId="LiveId" clId="{7C13D4B2-E8AB-4B60-8F4E-CFEEB6DCEC30}" dt="2021-09-25T11:59:48.100" v="2720" actId="164"/>
          <ac:picMkLst>
            <pc:docMk/>
            <pc:sldMk cId="0" sldId="262"/>
            <ac:picMk id="11" creationId="{137FC8E4-7015-4FF5-BAE0-E7DAFDCE4B19}"/>
          </ac:picMkLst>
        </pc:picChg>
        <pc:picChg chg="del">
          <ac:chgData name="jenny8023460@gmail.com" userId="9da3bf53e9bccde8" providerId="LiveId" clId="{7C13D4B2-E8AB-4B60-8F4E-CFEEB6DCEC30}" dt="2021-09-25T11:50:56.431" v="2591" actId="478"/>
          <ac:picMkLst>
            <pc:docMk/>
            <pc:sldMk cId="0" sldId="262"/>
            <ac:picMk id="18" creationId="{00000000-0000-0000-0000-000000000000}"/>
          </ac:picMkLst>
        </pc:picChg>
        <pc:picChg chg="mod">
          <ac:chgData name="jenny8023460@gmail.com" userId="9da3bf53e9bccde8" providerId="LiveId" clId="{7C13D4B2-E8AB-4B60-8F4E-CFEEB6DCEC30}" dt="2021-09-25T11:58:43.624" v="2709" actId="165"/>
          <ac:picMkLst>
            <pc:docMk/>
            <pc:sldMk cId="0" sldId="262"/>
            <ac:picMk id="23" creationId="{00000000-0000-0000-0000-000000000000}"/>
          </ac:picMkLst>
        </pc:picChg>
        <pc:picChg chg="del topLvl">
          <ac:chgData name="jenny8023460@gmail.com" userId="9da3bf53e9bccde8" providerId="LiveId" clId="{7C13D4B2-E8AB-4B60-8F4E-CFEEB6DCEC30}" dt="2021-09-25T11:56:05.964" v="2662" actId="478"/>
          <ac:picMkLst>
            <pc:docMk/>
            <pc:sldMk cId="0" sldId="262"/>
            <ac:picMk id="36" creationId="{00000000-0000-0000-0000-000000000000}"/>
          </ac:picMkLst>
        </pc:picChg>
        <pc:picChg chg="add mod">
          <ac:chgData name="jenny8023460@gmail.com" userId="9da3bf53e9bccde8" providerId="LiveId" clId="{7C13D4B2-E8AB-4B60-8F4E-CFEEB6DCEC30}" dt="2021-09-25T11:59:41.950" v="2719" actId="571"/>
          <ac:picMkLst>
            <pc:docMk/>
            <pc:sldMk cId="0" sldId="262"/>
            <ac:picMk id="37" creationId="{14803648-A064-4856-99FA-93D6E2E6A0FE}"/>
          </ac:picMkLst>
        </pc:picChg>
      </pc:sldChg>
      <pc:sldChg chg="addSp delSp modSp mod modAnim">
        <pc:chgData name="jenny8023460@gmail.com" userId="9da3bf53e9bccde8" providerId="LiveId" clId="{7C13D4B2-E8AB-4B60-8F4E-CFEEB6DCEC30}" dt="2021-09-25T14:27:40.275" v="4357" actId="3626"/>
        <pc:sldMkLst>
          <pc:docMk/>
          <pc:sldMk cId="0" sldId="263"/>
        </pc:sldMkLst>
        <pc:spChg chg="add mod">
          <ac:chgData name="jenny8023460@gmail.com" userId="9da3bf53e9bccde8" providerId="LiveId" clId="{7C13D4B2-E8AB-4B60-8F4E-CFEEB6DCEC30}" dt="2021-09-25T13:14:31.004" v="3488" actId="1076"/>
          <ac:spMkLst>
            <pc:docMk/>
            <pc:sldMk cId="0" sldId="263"/>
            <ac:spMk id="15" creationId="{1116982D-434A-4A3B-8E95-1DEAF35617D7}"/>
          </ac:spMkLst>
        </pc:spChg>
        <pc:spChg chg="add mod">
          <ac:chgData name="jenny8023460@gmail.com" userId="9da3bf53e9bccde8" providerId="LiveId" clId="{7C13D4B2-E8AB-4B60-8F4E-CFEEB6DCEC30}" dt="2021-09-25T13:23:49.095" v="3565" actId="1076"/>
          <ac:spMkLst>
            <pc:docMk/>
            <pc:sldMk cId="0" sldId="263"/>
            <ac:spMk id="17" creationId="{75C75CA1-5C4C-425F-AB5A-15F2EF469549}"/>
          </ac:spMkLst>
        </pc:spChg>
        <pc:spChg chg="add mod">
          <ac:chgData name="jenny8023460@gmail.com" userId="9da3bf53e9bccde8" providerId="LiveId" clId="{7C13D4B2-E8AB-4B60-8F4E-CFEEB6DCEC30}" dt="2021-09-25T13:23:52.664" v="3566" actId="1076"/>
          <ac:spMkLst>
            <pc:docMk/>
            <pc:sldMk cId="0" sldId="263"/>
            <ac:spMk id="19" creationId="{1F659C07-771C-46BE-873E-DD428DE6BC08}"/>
          </ac:spMkLst>
        </pc:spChg>
        <pc:spChg chg="add mod">
          <ac:chgData name="jenny8023460@gmail.com" userId="9da3bf53e9bccde8" providerId="LiveId" clId="{7C13D4B2-E8AB-4B60-8F4E-CFEEB6DCEC30}" dt="2021-09-25T14:26:08.475" v="4353" actId="3626"/>
          <ac:spMkLst>
            <pc:docMk/>
            <pc:sldMk cId="0" sldId="263"/>
            <ac:spMk id="22" creationId="{021F2050-1BCD-4174-B310-99F53B401E2F}"/>
          </ac:spMkLst>
        </pc:spChg>
        <pc:spChg chg="add mod">
          <ac:chgData name="jenny8023460@gmail.com" userId="9da3bf53e9bccde8" providerId="LiveId" clId="{7C13D4B2-E8AB-4B60-8F4E-CFEEB6DCEC30}" dt="2021-09-25T13:24:03.637" v="3569" actId="1076"/>
          <ac:spMkLst>
            <pc:docMk/>
            <pc:sldMk cId="0" sldId="263"/>
            <ac:spMk id="24" creationId="{B3C3819A-E052-473F-9C12-9709BCB7155A}"/>
          </ac:spMkLst>
        </pc:spChg>
        <pc:spChg chg="add mod">
          <ac:chgData name="jenny8023460@gmail.com" userId="9da3bf53e9bccde8" providerId="LiveId" clId="{7C13D4B2-E8AB-4B60-8F4E-CFEEB6DCEC30}" dt="2021-09-25T14:27:40.275" v="4357" actId="3626"/>
          <ac:spMkLst>
            <pc:docMk/>
            <pc:sldMk cId="0" sldId="263"/>
            <ac:spMk id="27" creationId="{8585985D-E72B-4BC8-B696-00777774A742}"/>
          </ac:spMkLst>
        </pc:spChg>
        <pc:grpChg chg="del">
          <ac:chgData name="jenny8023460@gmail.com" userId="9da3bf53e9bccde8" providerId="LiveId" clId="{7C13D4B2-E8AB-4B60-8F4E-CFEEB6DCEC30}" dt="2021-09-25T13:13:58.029" v="3480" actId="478"/>
          <ac:grpSpMkLst>
            <pc:docMk/>
            <pc:sldMk cId="0" sldId="263"/>
            <ac:grpSpMk id="1001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3:13:56.439" v="3479" actId="478"/>
          <ac:grpSpMkLst>
            <pc:docMk/>
            <pc:sldMk cId="0" sldId="263"/>
            <ac:grpSpMk id="1002" creationId="{00000000-0000-0000-0000-000000000000}"/>
          </ac:grpSpMkLst>
        </pc:grpChg>
        <pc:grpChg chg="mod">
          <ac:chgData name="jenny8023460@gmail.com" userId="9da3bf53e9bccde8" providerId="LiveId" clId="{7C13D4B2-E8AB-4B60-8F4E-CFEEB6DCEC30}" dt="2021-09-25T13:16:12.495" v="3508" actId="1076"/>
          <ac:grpSpMkLst>
            <pc:docMk/>
            <pc:sldMk cId="0" sldId="263"/>
            <ac:grpSpMk id="1003" creationId="{00000000-0000-0000-0000-000000000000}"/>
          </ac:grpSpMkLst>
        </pc:grpChg>
        <pc:grpChg chg="del mod">
          <ac:chgData name="jenny8023460@gmail.com" userId="9da3bf53e9bccde8" providerId="LiveId" clId="{7C13D4B2-E8AB-4B60-8F4E-CFEEB6DCEC30}" dt="2021-09-25T13:23:19.525" v="3557" actId="478"/>
          <ac:grpSpMkLst>
            <pc:docMk/>
            <pc:sldMk cId="0" sldId="263"/>
            <ac:grpSpMk id="1004" creationId="{00000000-0000-0000-0000-000000000000}"/>
          </ac:grpSpMkLst>
        </pc:grpChg>
        <pc:grpChg chg="mod">
          <ac:chgData name="jenny8023460@gmail.com" userId="9da3bf53e9bccde8" providerId="LiveId" clId="{7C13D4B2-E8AB-4B60-8F4E-CFEEB6DCEC30}" dt="2021-09-25T13:14:09.286" v="3484" actId="14100"/>
          <ac:grpSpMkLst>
            <pc:docMk/>
            <pc:sldMk cId="0" sldId="263"/>
            <ac:grpSpMk id="1005" creationId="{00000000-0000-0000-0000-000000000000}"/>
          </ac:grpSpMkLst>
        </pc:grpChg>
        <pc:picChg chg="add del mod">
          <ac:chgData name="jenny8023460@gmail.com" userId="9da3bf53e9bccde8" providerId="LiveId" clId="{7C13D4B2-E8AB-4B60-8F4E-CFEEB6DCEC30}" dt="2021-09-25T13:17:10.006" v="3516" actId="478"/>
          <ac:picMkLst>
            <pc:docMk/>
            <pc:sldMk cId="0" sldId="263"/>
            <ac:picMk id="7" creationId="{F3EABD69-E261-48C3-BB58-BD06F69947F1}"/>
          </ac:picMkLst>
        </pc:picChg>
        <pc:picChg chg="add mod">
          <ac:chgData name="jenny8023460@gmail.com" userId="9da3bf53e9bccde8" providerId="LiveId" clId="{7C13D4B2-E8AB-4B60-8F4E-CFEEB6DCEC30}" dt="2021-09-25T13:24:05.497" v="3570" actId="1076"/>
          <ac:picMkLst>
            <pc:docMk/>
            <pc:sldMk cId="0" sldId="263"/>
            <ac:picMk id="11" creationId="{C130EE57-ACCE-469E-BA8D-0D73BC3A7895}"/>
          </ac:picMkLst>
        </pc:picChg>
        <pc:picChg chg="add del mod">
          <ac:chgData name="jenny8023460@gmail.com" userId="9da3bf53e9bccde8" providerId="LiveId" clId="{7C13D4B2-E8AB-4B60-8F4E-CFEEB6DCEC30}" dt="2021-09-25T13:13:58.834" v="3481" actId="478"/>
          <ac:picMkLst>
            <pc:docMk/>
            <pc:sldMk cId="0" sldId="263"/>
            <ac:picMk id="14" creationId="{00000000-0000-0000-0000-000000000000}"/>
          </ac:picMkLst>
        </pc:picChg>
        <pc:picChg chg="add del mod">
          <ac:chgData name="jenny8023460@gmail.com" userId="9da3bf53e9bccde8" providerId="LiveId" clId="{7C13D4B2-E8AB-4B60-8F4E-CFEEB6DCEC30}" dt="2021-09-25T07:42:21.247" v="18" actId="478"/>
          <ac:picMkLst>
            <pc:docMk/>
            <pc:sldMk cId="0" sldId="263"/>
            <ac:picMk id="18" creationId="{00000000-0000-0000-0000-000000000000}"/>
          </ac:picMkLst>
        </pc:picChg>
      </pc:sldChg>
      <pc:sldChg chg="addSp delSp modSp add mod ord modAnim">
        <pc:chgData name="jenny8023460@gmail.com" userId="9da3bf53e9bccde8" providerId="LiveId" clId="{7C13D4B2-E8AB-4B60-8F4E-CFEEB6DCEC30}" dt="2021-09-25T13:41:56.954" v="3909" actId="20577"/>
        <pc:sldMkLst>
          <pc:docMk/>
          <pc:sldMk cId="1129780939" sldId="264"/>
        </pc:sldMkLst>
        <pc:spChg chg="del mod">
          <ac:chgData name="jenny8023460@gmail.com" userId="9da3bf53e9bccde8" providerId="LiveId" clId="{7C13D4B2-E8AB-4B60-8F4E-CFEEB6DCEC30}" dt="2021-09-25T12:31:42.645" v="3013" actId="478"/>
          <ac:spMkLst>
            <pc:docMk/>
            <pc:sldMk cId="1129780939" sldId="264"/>
            <ac:spMk id="15" creationId="{ECC33A25-9F67-4297-BD0C-7BDF89114094}"/>
          </ac:spMkLst>
        </pc:spChg>
        <pc:spChg chg="del">
          <ac:chgData name="jenny8023460@gmail.com" userId="9da3bf53e9bccde8" providerId="LiveId" clId="{7C13D4B2-E8AB-4B60-8F4E-CFEEB6DCEC30}" dt="2021-09-25T12:31:51.259" v="3016" actId="478"/>
          <ac:spMkLst>
            <pc:docMk/>
            <pc:sldMk cId="1129780939" sldId="264"/>
            <ac:spMk id="42" creationId="{071B834A-4F5B-4978-BE44-F8FCACCAB0D7}"/>
          </ac:spMkLst>
        </pc:spChg>
        <pc:spChg chg="add mod">
          <ac:chgData name="jenny8023460@gmail.com" userId="9da3bf53e9bccde8" providerId="LiveId" clId="{7C13D4B2-E8AB-4B60-8F4E-CFEEB6DCEC30}" dt="2021-09-25T13:37:34.635" v="3863" actId="113"/>
          <ac:spMkLst>
            <pc:docMk/>
            <pc:sldMk cId="1129780939" sldId="264"/>
            <ac:spMk id="43" creationId="{D94A958C-D122-4F08-A8C5-97AA3EA8E099}"/>
          </ac:spMkLst>
        </pc:spChg>
        <pc:spChg chg="add mod">
          <ac:chgData name="jenny8023460@gmail.com" userId="9da3bf53e9bccde8" providerId="LiveId" clId="{7C13D4B2-E8AB-4B60-8F4E-CFEEB6DCEC30}" dt="2021-09-25T13:41:56.954" v="3909" actId="20577"/>
          <ac:spMkLst>
            <pc:docMk/>
            <pc:sldMk cId="1129780939" sldId="264"/>
            <ac:spMk id="44" creationId="{2BE21D72-7707-4CB4-AFE1-AD6FE19453B9}"/>
          </ac:spMkLst>
        </pc:spChg>
        <pc:grpChg chg="mod">
          <ac:chgData name="jenny8023460@gmail.com" userId="9da3bf53e9bccde8" providerId="LiveId" clId="{7C13D4B2-E8AB-4B60-8F4E-CFEEB6DCEC30}" dt="2021-09-25T13:36:15.427" v="3774" actId="1076"/>
          <ac:grpSpMkLst>
            <pc:docMk/>
            <pc:sldMk cId="1129780939" sldId="264"/>
            <ac:grpSpMk id="17" creationId="{BBC6859A-7B17-450D-B75B-362DFF90DCB8}"/>
          </ac:grpSpMkLst>
        </pc:grpChg>
        <pc:grpChg chg="del">
          <ac:chgData name="jenny8023460@gmail.com" userId="9da3bf53e9bccde8" providerId="LiveId" clId="{7C13D4B2-E8AB-4B60-8F4E-CFEEB6DCEC30}" dt="2021-09-25T13:31:40.560" v="3663" actId="478"/>
          <ac:grpSpMkLst>
            <pc:docMk/>
            <pc:sldMk cId="1129780939" sldId="264"/>
            <ac:grpSpMk id="20" creationId="{E4A1E947-2848-4088-A6E1-BBCB7CD55A73}"/>
          </ac:grpSpMkLst>
        </pc:grpChg>
        <pc:grpChg chg="del mod">
          <ac:chgData name="jenny8023460@gmail.com" userId="9da3bf53e9bccde8" providerId="LiveId" clId="{7C13D4B2-E8AB-4B60-8F4E-CFEEB6DCEC30}" dt="2021-09-25T13:32:18.823" v="3675" actId="478"/>
          <ac:grpSpMkLst>
            <pc:docMk/>
            <pc:sldMk cId="1129780939" sldId="264"/>
            <ac:grpSpMk id="22" creationId="{E737463E-AEB4-46A4-BE78-5FC78C4C8B49}"/>
          </ac:grpSpMkLst>
        </pc:grpChg>
        <pc:grpChg chg="mod">
          <ac:chgData name="jenny8023460@gmail.com" userId="9da3bf53e9bccde8" providerId="LiveId" clId="{7C13D4B2-E8AB-4B60-8F4E-CFEEB6DCEC30}" dt="2021-09-25T13:32:13.326" v="3673" actId="14100"/>
          <ac:grpSpMkLst>
            <pc:docMk/>
            <pc:sldMk cId="1129780939" sldId="264"/>
            <ac:grpSpMk id="24" creationId="{93BB10FF-A1B2-4D26-A948-143F0E5AF892}"/>
          </ac:grpSpMkLst>
        </pc:grpChg>
        <pc:grpChg chg="mod">
          <ac:chgData name="jenny8023460@gmail.com" userId="9da3bf53e9bccde8" providerId="LiveId" clId="{7C13D4B2-E8AB-4B60-8F4E-CFEEB6DCEC30}" dt="2021-09-25T13:32:16.918" v="3674" actId="1076"/>
          <ac:grpSpMkLst>
            <pc:docMk/>
            <pc:sldMk cId="1129780939" sldId="264"/>
            <ac:grpSpMk id="26" creationId="{93A6EE9C-C85B-4125-AF2E-170381E3CC1E}"/>
          </ac:grpSpMkLst>
        </pc:grpChg>
        <pc:grpChg chg="del">
          <ac:chgData name="jenny8023460@gmail.com" userId="9da3bf53e9bccde8" providerId="LiveId" clId="{7C13D4B2-E8AB-4B60-8F4E-CFEEB6DCEC30}" dt="2021-09-25T13:31:37.545" v="3662" actId="478"/>
          <ac:grpSpMkLst>
            <pc:docMk/>
            <pc:sldMk cId="1129780939" sldId="264"/>
            <ac:grpSpMk id="28" creationId="{880D1C65-9071-4B5A-A2A0-EA0355EF9969}"/>
          </ac:grpSpMkLst>
        </pc:grpChg>
        <pc:grpChg chg="mod">
          <ac:chgData name="jenny8023460@gmail.com" userId="9da3bf53e9bccde8" providerId="LiveId" clId="{7C13D4B2-E8AB-4B60-8F4E-CFEEB6DCEC30}" dt="2021-09-25T13:32:26.625" v="3679" actId="14100"/>
          <ac:grpSpMkLst>
            <pc:docMk/>
            <pc:sldMk cId="1129780939" sldId="264"/>
            <ac:grpSpMk id="40" creationId="{7C183D28-A9B9-44CF-BDC3-A4D9B19FD30C}"/>
          </ac:grpSpMkLst>
        </pc:grpChg>
        <pc:grpChg chg="del">
          <ac:chgData name="jenny8023460@gmail.com" userId="9da3bf53e9bccde8" providerId="LiveId" clId="{7C13D4B2-E8AB-4B60-8F4E-CFEEB6DCEC30}" dt="2021-09-25T12:31:35.371" v="3010" actId="478"/>
          <ac:grpSpMkLst>
            <pc:docMk/>
            <pc:sldMk cId="1129780939" sldId="264"/>
            <ac:grpSpMk id="1001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2:31:29.532" v="3009" actId="478"/>
          <ac:grpSpMkLst>
            <pc:docMk/>
            <pc:sldMk cId="1129780939" sldId="264"/>
            <ac:grpSpMk id="1002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2:31:37.524" v="3011" actId="478"/>
          <ac:grpSpMkLst>
            <pc:docMk/>
            <pc:sldMk cId="1129780939" sldId="264"/>
            <ac:grpSpMk id="1004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3:32:30.777" v="3681" actId="478"/>
          <ac:grpSpMkLst>
            <pc:docMk/>
            <pc:sldMk cId="1129780939" sldId="264"/>
            <ac:grpSpMk id="1005" creationId="{00000000-0000-0000-0000-000000000000}"/>
          </ac:grpSpMkLst>
        </pc:grpChg>
      </pc:sldChg>
      <pc:sldChg chg="addSp delSp modSp add mod chgLayout">
        <pc:chgData name="jenny8023460@gmail.com" userId="9da3bf53e9bccde8" providerId="LiveId" clId="{7C13D4B2-E8AB-4B60-8F4E-CFEEB6DCEC30}" dt="2021-09-25T14:07:02.762" v="4198" actId="1076"/>
        <pc:sldMkLst>
          <pc:docMk/>
          <pc:sldMk cId="1606940161" sldId="265"/>
        </pc:sldMkLst>
        <pc:spChg chg="add del mod ord">
          <ac:chgData name="jenny8023460@gmail.com" userId="9da3bf53e9bccde8" providerId="LiveId" clId="{7C13D4B2-E8AB-4B60-8F4E-CFEEB6DCEC30}" dt="2021-09-25T08:15:06.189" v="972" actId="478"/>
          <ac:spMkLst>
            <pc:docMk/>
            <pc:sldMk cId="1606940161" sldId="265"/>
            <ac:spMk id="2" creationId="{509D3871-7D73-4EBB-80A0-9587D2A73AD5}"/>
          </ac:spMkLst>
        </pc:spChg>
        <pc:spChg chg="add del mod ord">
          <ac:chgData name="jenny8023460@gmail.com" userId="9da3bf53e9bccde8" providerId="LiveId" clId="{7C13D4B2-E8AB-4B60-8F4E-CFEEB6DCEC30}" dt="2021-09-25T08:15:09.092" v="973" actId="478"/>
          <ac:spMkLst>
            <pc:docMk/>
            <pc:sldMk cId="1606940161" sldId="265"/>
            <ac:spMk id="4" creationId="{4C31AB5A-1512-430D-B56A-1C789B93E296}"/>
          </ac:spMkLst>
        </pc:spChg>
        <pc:spChg chg="add del mod">
          <ac:chgData name="jenny8023460@gmail.com" userId="9da3bf53e9bccde8" providerId="LiveId" clId="{7C13D4B2-E8AB-4B60-8F4E-CFEEB6DCEC30}" dt="2021-09-25T13:58:25.018" v="4136" actId="478"/>
          <ac:spMkLst>
            <pc:docMk/>
            <pc:sldMk cId="1606940161" sldId="265"/>
            <ac:spMk id="19" creationId="{E43118AC-E5E1-4969-98BE-229B1BC0CAC6}"/>
          </ac:spMkLst>
        </pc:spChg>
        <pc:spChg chg="add del mod">
          <ac:chgData name="jenny8023460@gmail.com" userId="9da3bf53e9bccde8" providerId="LiveId" clId="{7C13D4B2-E8AB-4B60-8F4E-CFEEB6DCEC30}" dt="2021-09-25T13:58:20.799" v="4134" actId="478"/>
          <ac:spMkLst>
            <pc:docMk/>
            <pc:sldMk cId="1606940161" sldId="265"/>
            <ac:spMk id="20" creationId="{AD651288-1778-4D82-8BA3-A9355390FE84}"/>
          </ac:spMkLst>
        </pc:spChg>
        <pc:spChg chg="add mod">
          <ac:chgData name="jenny8023460@gmail.com" userId="9da3bf53e9bccde8" providerId="LiveId" clId="{7C13D4B2-E8AB-4B60-8F4E-CFEEB6DCEC30}" dt="2021-09-25T14:07:02.762" v="4198" actId="1076"/>
          <ac:spMkLst>
            <pc:docMk/>
            <pc:sldMk cId="1606940161" sldId="265"/>
            <ac:spMk id="26" creationId="{A522DF38-D22D-4D39-BAA2-9DDD7601F816}"/>
          </ac:spMkLst>
        </pc:spChg>
        <pc:grpChg chg="add del mod">
          <ac:chgData name="jenny8023460@gmail.com" userId="9da3bf53e9bccde8" providerId="LiveId" clId="{7C13D4B2-E8AB-4B60-8F4E-CFEEB6DCEC30}" dt="2021-09-25T13:58:16.046" v="4133" actId="478"/>
          <ac:grpSpMkLst>
            <pc:docMk/>
            <pc:sldMk cId="1606940161" sldId="265"/>
            <ac:grpSpMk id="13" creationId="{16ED5E7C-491E-47D1-9732-BD1B2287B25B}"/>
          </ac:grpSpMkLst>
        </pc:grpChg>
        <pc:grpChg chg="add mod">
          <ac:chgData name="jenny8023460@gmail.com" userId="9da3bf53e9bccde8" providerId="LiveId" clId="{7C13D4B2-E8AB-4B60-8F4E-CFEEB6DCEC30}" dt="2021-09-25T13:58:33.399" v="4140" actId="1076"/>
          <ac:grpSpMkLst>
            <pc:docMk/>
            <pc:sldMk cId="1606940161" sldId="265"/>
            <ac:grpSpMk id="17" creationId="{5FF9D968-3195-4510-8B9E-0C0912827C0A}"/>
          </ac:grpSpMkLst>
        </pc:grpChg>
        <pc:grpChg chg="add del mod">
          <ac:chgData name="jenny8023460@gmail.com" userId="9da3bf53e9bccde8" providerId="LiveId" clId="{7C13D4B2-E8AB-4B60-8F4E-CFEEB6DCEC30}" dt="2021-09-25T14:06:08.655" v="4174" actId="478"/>
          <ac:grpSpMkLst>
            <pc:docMk/>
            <pc:sldMk cId="1606940161" sldId="265"/>
            <ac:grpSpMk id="21" creationId="{8E0B55A5-0685-45E2-8B32-8908CAF7C416}"/>
          </ac:grpSpMkLst>
        </pc:grpChg>
        <pc:grpChg chg="add mod">
          <ac:chgData name="jenny8023460@gmail.com" userId="9da3bf53e9bccde8" providerId="LiveId" clId="{7C13D4B2-E8AB-4B60-8F4E-CFEEB6DCEC30}" dt="2021-09-25T13:58:23.336" v="4135" actId="1076"/>
          <ac:grpSpMkLst>
            <pc:docMk/>
            <pc:sldMk cId="1606940161" sldId="265"/>
            <ac:grpSpMk id="23" creationId="{844CD8BE-0733-4DE4-B4B7-9EE86BE5953F}"/>
          </ac:grpSpMkLst>
        </pc:grpChg>
        <pc:grpChg chg="del mod">
          <ac:chgData name="jenny8023460@gmail.com" userId="9da3bf53e9bccde8" providerId="LiveId" clId="{7C13D4B2-E8AB-4B60-8F4E-CFEEB6DCEC30}" dt="2021-09-25T08:14:50.743" v="969" actId="478"/>
          <ac:grpSpMkLst>
            <pc:docMk/>
            <pc:sldMk cId="1606940161" sldId="265"/>
            <ac:grpSpMk id="1001" creationId="{00000000-0000-0000-0000-000000000000}"/>
          </ac:grpSpMkLst>
        </pc:grpChg>
        <pc:grpChg chg="del mod">
          <ac:chgData name="jenny8023460@gmail.com" userId="9da3bf53e9bccde8" providerId="LiveId" clId="{7C13D4B2-E8AB-4B60-8F4E-CFEEB6DCEC30}" dt="2021-09-25T13:58:41.364" v="4143" actId="478"/>
          <ac:grpSpMkLst>
            <pc:docMk/>
            <pc:sldMk cId="1606940161" sldId="265"/>
            <ac:grpSpMk id="1002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4:06:57.954" v="4197" actId="478"/>
          <ac:grpSpMkLst>
            <pc:docMk/>
            <pc:sldMk cId="1606940161" sldId="265"/>
            <ac:grpSpMk id="1003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3:58:41.945" v="4144" actId="478"/>
          <ac:grpSpMkLst>
            <pc:docMk/>
            <pc:sldMk cId="1606940161" sldId="265"/>
            <ac:grpSpMk id="1004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3:58:37.363" v="4141" actId="478"/>
          <ac:grpSpMkLst>
            <pc:docMk/>
            <pc:sldMk cId="1606940161" sldId="265"/>
            <ac:grpSpMk id="1005" creationId="{00000000-0000-0000-0000-000000000000}"/>
          </ac:grpSpMkLst>
        </pc:grpChg>
        <pc:picChg chg="del mod">
          <ac:chgData name="jenny8023460@gmail.com" userId="9da3bf53e9bccde8" providerId="LiveId" clId="{7C13D4B2-E8AB-4B60-8F4E-CFEEB6DCEC30}" dt="2021-09-25T13:58:28.084" v="4138" actId="478"/>
          <ac:picMkLst>
            <pc:docMk/>
            <pc:sldMk cId="1606940161" sldId="265"/>
            <ac:picMk id="14" creationId="{00000000-0000-0000-0000-000000000000}"/>
          </ac:picMkLst>
        </pc:picChg>
        <pc:picChg chg="mod">
          <ac:chgData name="jenny8023460@gmail.com" userId="9da3bf53e9bccde8" providerId="LiveId" clId="{7C13D4B2-E8AB-4B60-8F4E-CFEEB6DCEC30}" dt="2021-09-25T08:14:46.756" v="967"/>
          <ac:picMkLst>
            <pc:docMk/>
            <pc:sldMk cId="1606940161" sldId="265"/>
            <ac:picMk id="15" creationId="{5BA5DFB7-73BF-45AE-B670-B4FD1381AE55}"/>
          </ac:picMkLst>
        </pc:picChg>
        <pc:picChg chg="mod">
          <ac:chgData name="jenny8023460@gmail.com" userId="9da3bf53e9bccde8" providerId="LiveId" clId="{7C13D4B2-E8AB-4B60-8F4E-CFEEB6DCEC30}" dt="2021-09-25T08:14:46.756" v="967"/>
          <ac:picMkLst>
            <pc:docMk/>
            <pc:sldMk cId="1606940161" sldId="265"/>
            <ac:picMk id="18" creationId="{6194A842-4BA1-40DC-8754-96A0F753FA1D}"/>
          </ac:picMkLst>
        </pc:picChg>
        <pc:picChg chg="mod">
          <ac:chgData name="jenny8023460@gmail.com" userId="9da3bf53e9bccde8" providerId="LiveId" clId="{7C13D4B2-E8AB-4B60-8F4E-CFEEB6DCEC30}" dt="2021-09-25T08:14:46.756" v="967"/>
          <ac:picMkLst>
            <pc:docMk/>
            <pc:sldMk cId="1606940161" sldId="265"/>
            <ac:picMk id="22" creationId="{FDB6822C-6AF8-4632-8CE2-FF5072753624}"/>
          </ac:picMkLst>
        </pc:picChg>
        <pc:picChg chg="mod">
          <ac:chgData name="jenny8023460@gmail.com" userId="9da3bf53e9bccde8" providerId="LiveId" clId="{7C13D4B2-E8AB-4B60-8F4E-CFEEB6DCEC30}" dt="2021-09-25T08:14:46.756" v="967"/>
          <ac:picMkLst>
            <pc:docMk/>
            <pc:sldMk cId="1606940161" sldId="265"/>
            <ac:picMk id="24" creationId="{DAC3A9B3-8289-4A5A-8743-12DDE1C58CEB}"/>
          </ac:picMkLst>
        </pc:picChg>
      </pc:sldChg>
      <pc:sldChg chg="addSp delSp modSp add mod ord">
        <pc:chgData name="jenny8023460@gmail.com" userId="9da3bf53e9bccde8" providerId="LiveId" clId="{7C13D4B2-E8AB-4B60-8F4E-CFEEB6DCEC30}" dt="2021-09-25T13:58:11.434" v="4132"/>
        <pc:sldMkLst>
          <pc:docMk/>
          <pc:sldMk cId="1492200440" sldId="266"/>
        </pc:sldMkLst>
        <pc:spChg chg="del">
          <ac:chgData name="jenny8023460@gmail.com" userId="9da3bf53e9bccde8" providerId="LiveId" clId="{7C13D4B2-E8AB-4B60-8F4E-CFEEB6DCEC30}" dt="2021-09-25T08:15:40.041" v="981" actId="478"/>
          <ac:spMkLst>
            <pc:docMk/>
            <pc:sldMk cId="1492200440" sldId="266"/>
            <ac:spMk id="19" creationId="{F25515AB-B459-4BB1-BBD4-AF261E65428A}"/>
          </ac:spMkLst>
        </pc:spChg>
        <pc:spChg chg="del mod">
          <ac:chgData name="jenny8023460@gmail.com" userId="9da3bf53e9bccde8" providerId="LiveId" clId="{7C13D4B2-E8AB-4B60-8F4E-CFEEB6DCEC30}" dt="2021-09-25T08:15:37.270" v="980" actId="478"/>
          <ac:spMkLst>
            <pc:docMk/>
            <pc:sldMk cId="1492200440" sldId="266"/>
            <ac:spMk id="22" creationId="{AB22AFAB-36AD-443B-904D-111B5B065820}"/>
          </ac:spMkLst>
        </pc:spChg>
        <pc:spChg chg="del">
          <ac:chgData name="jenny8023460@gmail.com" userId="9da3bf53e9bccde8" providerId="LiveId" clId="{7C13D4B2-E8AB-4B60-8F4E-CFEEB6DCEC30}" dt="2021-09-25T08:15:42.229" v="982" actId="478"/>
          <ac:spMkLst>
            <pc:docMk/>
            <pc:sldMk cId="1492200440" sldId="266"/>
            <ac:spMk id="24" creationId="{BD2106CB-8ABA-4384-824D-4B3ECA4444F9}"/>
          </ac:spMkLst>
        </pc:spChg>
        <pc:spChg chg="del">
          <ac:chgData name="jenny8023460@gmail.com" userId="9da3bf53e9bccde8" providerId="LiveId" clId="{7C13D4B2-E8AB-4B60-8F4E-CFEEB6DCEC30}" dt="2021-09-25T08:15:46.303" v="984" actId="478"/>
          <ac:spMkLst>
            <pc:docMk/>
            <pc:sldMk cId="1492200440" sldId="266"/>
            <ac:spMk id="25" creationId="{E12E4A04-6CBA-4EAA-A9BE-036CF0041231}"/>
          </ac:spMkLst>
        </pc:spChg>
        <pc:spChg chg="del">
          <ac:chgData name="jenny8023460@gmail.com" userId="9da3bf53e9bccde8" providerId="LiveId" clId="{7C13D4B2-E8AB-4B60-8F4E-CFEEB6DCEC30}" dt="2021-09-25T08:15:44.432" v="983" actId="478"/>
          <ac:spMkLst>
            <pc:docMk/>
            <pc:sldMk cId="1492200440" sldId="266"/>
            <ac:spMk id="26" creationId="{97A1CF70-7CCA-4A19-9892-80D619569414}"/>
          </ac:spMkLst>
        </pc:spChg>
        <pc:spChg chg="del">
          <ac:chgData name="jenny8023460@gmail.com" userId="9da3bf53e9bccde8" providerId="LiveId" clId="{7C13D4B2-E8AB-4B60-8F4E-CFEEB6DCEC30}" dt="2021-09-25T08:15:50.458" v="986" actId="478"/>
          <ac:spMkLst>
            <pc:docMk/>
            <pc:sldMk cId="1492200440" sldId="266"/>
            <ac:spMk id="27" creationId="{7094E9C6-E81A-4910-9BF8-CA311B830AE1}"/>
          </ac:spMkLst>
        </pc:spChg>
        <pc:spChg chg="del">
          <ac:chgData name="jenny8023460@gmail.com" userId="9da3bf53e9bccde8" providerId="LiveId" clId="{7C13D4B2-E8AB-4B60-8F4E-CFEEB6DCEC30}" dt="2021-09-25T08:15:34.922" v="978" actId="478"/>
          <ac:spMkLst>
            <pc:docMk/>
            <pc:sldMk cId="1492200440" sldId="266"/>
            <ac:spMk id="28" creationId="{A3500B27-2DA1-44D9-AA0C-08ABE18F0AE4}"/>
          </ac:spMkLst>
        </pc:spChg>
        <pc:spChg chg="add mod">
          <ac:chgData name="jenny8023460@gmail.com" userId="9da3bf53e9bccde8" providerId="LiveId" clId="{7C13D4B2-E8AB-4B60-8F4E-CFEEB6DCEC30}" dt="2021-09-25T08:16:59.761" v="1026" actId="20577"/>
          <ac:spMkLst>
            <pc:docMk/>
            <pc:sldMk cId="1492200440" sldId="266"/>
            <ac:spMk id="35" creationId="{BB95D685-F946-4F13-9D0F-0AFBBCB164A0}"/>
          </ac:spMkLst>
        </pc:spChg>
        <pc:grpChg chg="add mod">
          <ac:chgData name="jenny8023460@gmail.com" userId="9da3bf53e9bccde8" providerId="LiveId" clId="{7C13D4B2-E8AB-4B60-8F4E-CFEEB6DCEC30}" dt="2021-09-25T08:16:04.694" v="994" actId="14100"/>
          <ac:grpSpMkLst>
            <pc:docMk/>
            <pc:sldMk cId="1492200440" sldId="266"/>
            <ac:grpSpMk id="29" creationId="{2A329079-BE35-480F-9A95-99E898A85854}"/>
          </ac:grpSpMkLst>
        </pc:grpChg>
        <pc:grpChg chg="add del mod">
          <ac:chgData name="jenny8023460@gmail.com" userId="9da3bf53e9bccde8" providerId="LiveId" clId="{7C13D4B2-E8AB-4B60-8F4E-CFEEB6DCEC30}" dt="2021-09-25T08:16:29.514" v="1000" actId="478"/>
          <ac:grpSpMkLst>
            <pc:docMk/>
            <pc:sldMk cId="1492200440" sldId="266"/>
            <ac:grpSpMk id="31" creationId="{09A5F495-8BD6-4F17-ACE7-4145501B3F91}"/>
          </ac:grpSpMkLst>
        </pc:grpChg>
        <pc:grpChg chg="add mod">
          <ac:chgData name="jenny8023460@gmail.com" userId="9da3bf53e9bccde8" providerId="LiveId" clId="{7C13D4B2-E8AB-4B60-8F4E-CFEEB6DCEC30}" dt="2021-09-25T08:16:41.352" v="1005" actId="1076"/>
          <ac:grpSpMkLst>
            <pc:docMk/>
            <pc:sldMk cId="1492200440" sldId="266"/>
            <ac:grpSpMk id="33" creationId="{D75AE496-6548-4037-8156-993B99BF6565}"/>
          </ac:grpSpMkLst>
        </pc:grpChg>
        <pc:grpChg chg="add mod">
          <ac:chgData name="jenny8023460@gmail.com" userId="9da3bf53e9bccde8" providerId="LiveId" clId="{7C13D4B2-E8AB-4B60-8F4E-CFEEB6DCEC30}" dt="2021-09-25T08:16:35.148" v="1003" actId="1076"/>
          <ac:grpSpMkLst>
            <pc:docMk/>
            <pc:sldMk cId="1492200440" sldId="266"/>
            <ac:grpSpMk id="36" creationId="{C6E82E6D-F496-471A-9833-6E3126CD15C3}"/>
          </ac:grpSpMkLst>
        </pc:grpChg>
        <pc:grpChg chg="del">
          <ac:chgData name="jenny8023460@gmail.com" userId="9da3bf53e9bccde8" providerId="LiveId" clId="{7C13D4B2-E8AB-4B60-8F4E-CFEEB6DCEC30}" dt="2021-09-25T08:15:53.324" v="988" actId="478"/>
          <ac:grpSpMkLst>
            <pc:docMk/>
            <pc:sldMk cId="1492200440" sldId="266"/>
            <ac:grpSpMk id="1001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15:54.939" v="989" actId="478"/>
          <ac:grpSpMkLst>
            <pc:docMk/>
            <pc:sldMk cId="1492200440" sldId="266"/>
            <ac:grpSpMk id="1002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15:52.253" v="987" actId="478"/>
          <ac:grpSpMkLst>
            <pc:docMk/>
            <pc:sldMk cId="1492200440" sldId="266"/>
            <ac:grpSpMk id="1003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08:16:00.184" v="992" actId="478"/>
          <ac:grpSpMkLst>
            <pc:docMk/>
            <pc:sldMk cId="1492200440" sldId="266"/>
            <ac:grpSpMk id="1004" creationId="{00000000-0000-0000-0000-000000000000}"/>
          </ac:grpSpMkLst>
        </pc:grpChg>
        <pc:picChg chg="mod">
          <ac:chgData name="jenny8023460@gmail.com" userId="9da3bf53e9bccde8" providerId="LiveId" clId="{7C13D4B2-E8AB-4B60-8F4E-CFEEB6DCEC30}" dt="2021-09-25T08:15:31.421" v="977"/>
          <ac:picMkLst>
            <pc:docMk/>
            <pc:sldMk cId="1492200440" sldId="266"/>
            <ac:picMk id="30" creationId="{A716ED05-8351-4AE0-A520-32FDE3046751}"/>
          </ac:picMkLst>
        </pc:picChg>
        <pc:picChg chg="mod">
          <ac:chgData name="jenny8023460@gmail.com" userId="9da3bf53e9bccde8" providerId="LiveId" clId="{7C13D4B2-E8AB-4B60-8F4E-CFEEB6DCEC30}" dt="2021-09-25T08:16:20.813" v="995"/>
          <ac:picMkLst>
            <pc:docMk/>
            <pc:sldMk cId="1492200440" sldId="266"/>
            <ac:picMk id="32" creationId="{7AC4C804-0887-49F5-957B-D06393799BAC}"/>
          </ac:picMkLst>
        </pc:picChg>
        <pc:picChg chg="mod">
          <ac:chgData name="jenny8023460@gmail.com" userId="9da3bf53e9bccde8" providerId="LiveId" clId="{7C13D4B2-E8AB-4B60-8F4E-CFEEB6DCEC30}" dt="2021-09-25T08:16:20.813" v="995"/>
          <ac:picMkLst>
            <pc:docMk/>
            <pc:sldMk cId="1492200440" sldId="266"/>
            <ac:picMk id="34" creationId="{5F8D1340-7E08-498B-A896-134757B5A442}"/>
          </ac:picMkLst>
        </pc:picChg>
        <pc:picChg chg="mod">
          <ac:chgData name="jenny8023460@gmail.com" userId="9da3bf53e9bccde8" providerId="LiveId" clId="{7C13D4B2-E8AB-4B60-8F4E-CFEEB6DCEC30}" dt="2021-09-25T08:16:20.813" v="995"/>
          <ac:picMkLst>
            <pc:docMk/>
            <pc:sldMk cId="1492200440" sldId="266"/>
            <ac:picMk id="37" creationId="{44F7C909-D024-4F7F-A2BB-C727865E26AC}"/>
          </ac:picMkLst>
        </pc:picChg>
      </pc:sldChg>
      <pc:sldChg chg="addSp delSp modSp add mod delAnim modAnim">
        <pc:chgData name="jenny8023460@gmail.com" userId="9da3bf53e9bccde8" providerId="LiveId" clId="{7C13D4B2-E8AB-4B60-8F4E-CFEEB6DCEC30}" dt="2021-09-25T09:39:15.165" v="2156" actId="478"/>
        <pc:sldMkLst>
          <pc:docMk/>
          <pc:sldMk cId="632410024" sldId="267"/>
        </pc:sldMkLst>
        <pc:spChg chg="mod">
          <ac:chgData name="jenny8023460@gmail.com" userId="9da3bf53e9bccde8" providerId="LiveId" clId="{7C13D4B2-E8AB-4B60-8F4E-CFEEB6DCEC30}" dt="2021-09-25T08:54:31.279" v="1812" actId="1076"/>
          <ac:spMkLst>
            <pc:docMk/>
            <pc:sldMk cId="632410024" sldId="267"/>
            <ac:spMk id="17" creationId="{D8F2C06C-0351-4845-ABC0-A1BE0DFBC130}"/>
          </ac:spMkLst>
        </pc:spChg>
        <pc:spChg chg="del mod">
          <ac:chgData name="jenny8023460@gmail.com" userId="9da3bf53e9bccde8" providerId="LiveId" clId="{7C13D4B2-E8AB-4B60-8F4E-CFEEB6DCEC30}" dt="2021-09-25T09:39:15.165" v="2156" actId="478"/>
          <ac:spMkLst>
            <pc:docMk/>
            <pc:sldMk cId="632410024" sldId="267"/>
            <ac:spMk id="19" creationId="{08A6848E-B2E1-4BB1-B4C6-925F24673359}"/>
          </ac:spMkLst>
        </pc:spChg>
        <pc:picChg chg="add mod">
          <ac:chgData name="jenny8023460@gmail.com" userId="9da3bf53e9bccde8" providerId="LiveId" clId="{7C13D4B2-E8AB-4B60-8F4E-CFEEB6DCEC30}" dt="2021-09-25T09:24:06.353" v="1843" actId="1076"/>
          <ac:picMkLst>
            <pc:docMk/>
            <pc:sldMk cId="632410024" sldId="267"/>
            <ac:picMk id="3" creationId="{4B49A29D-7A2C-476E-86D7-3F5F0A6856B6}"/>
          </ac:picMkLst>
        </pc:picChg>
        <pc:picChg chg="del">
          <ac:chgData name="jenny8023460@gmail.com" userId="9da3bf53e9bccde8" providerId="LiveId" clId="{7C13D4B2-E8AB-4B60-8F4E-CFEEB6DCEC30}" dt="2021-09-25T08:53:37.267" v="1747" actId="478"/>
          <ac:picMkLst>
            <pc:docMk/>
            <pc:sldMk cId="632410024" sldId="267"/>
            <ac:picMk id="5" creationId="{06CAD01D-6AA3-4308-9161-9A51ED5B710B}"/>
          </ac:picMkLst>
        </pc:picChg>
        <pc:picChg chg="add mod ord">
          <ac:chgData name="jenny8023460@gmail.com" userId="9da3bf53e9bccde8" providerId="LiveId" clId="{7C13D4B2-E8AB-4B60-8F4E-CFEEB6DCEC30}" dt="2021-09-25T09:24:07.561" v="1844" actId="1076"/>
          <ac:picMkLst>
            <pc:docMk/>
            <pc:sldMk cId="632410024" sldId="267"/>
            <ac:picMk id="6" creationId="{7AD0B5B5-8BDA-480A-ABD7-0F1779E46F59}"/>
          </ac:picMkLst>
        </pc:picChg>
        <pc:picChg chg="del">
          <ac:chgData name="jenny8023460@gmail.com" userId="9da3bf53e9bccde8" providerId="LiveId" clId="{7C13D4B2-E8AB-4B60-8F4E-CFEEB6DCEC30}" dt="2021-09-25T08:53:36.486" v="1746" actId="478"/>
          <ac:picMkLst>
            <pc:docMk/>
            <pc:sldMk cId="632410024" sldId="267"/>
            <ac:picMk id="8" creationId="{641DF270-B77A-4C53-8C51-601E0B498763}"/>
          </ac:picMkLst>
        </pc:picChg>
        <pc:picChg chg="add mod">
          <ac:chgData name="jenny8023460@gmail.com" userId="9da3bf53e9bccde8" providerId="LiveId" clId="{7C13D4B2-E8AB-4B60-8F4E-CFEEB6DCEC30}" dt="2021-09-25T09:20:18.241" v="1825" actId="1076"/>
          <ac:picMkLst>
            <pc:docMk/>
            <pc:sldMk cId="632410024" sldId="267"/>
            <ac:picMk id="9" creationId="{62620577-49D0-4447-933F-EDE8AE7FF61D}"/>
          </ac:picMkLst>
        </pc:picChg>
        <pc:picChg chg="add del">
          <ac:chgData name="jenny8023460@gmail.com" userId="9da3bf53e9bccde8" providerId="LiveId" clId="{7C13D4B2-E8AB-4B60-8F4E-CFEEB6DCEC30}" dt="2021-09-25T09:20:39.116" v="1827" actId="478"/>
          <ac:picMkLst>
            <pc:docMk/>
            <pc:sldMk cId="632410024" sldId="267"/>
            <ac:picMk id="11" creationId="{6BE165A1-47C6-43DE-A483-9903A2EB91CE}"/>
          </ac:picMkLst>
        </pc:picChg>
        <pc:picChg chg="add mod">
          <ac:chgData name="jenny8023460@gmail.com" userId="9da3bf53e9bccde8" providerId="LiveId" clId="{7C13D4B2-E8AB-4B60-8F4E-CFEEB6DCEC30}" dt="2021-09-25T09:23:02.507" v="1835" actId="1076"/>
          <ac:picMkLst>
            <pc:docMk/>
            <pc:sldMk cId="632410024" sldId="267"/>
            <ac:picMk id="13" creationId="{3187B3B7-19AA-4094-BA2B-97D121DBC9E9}"/>
          </ac:picMkLst>
        </pc:picChg>
        <pc:picChg chg="add mod ord">
          <ac:chgData name="jenny8023460@gmail.com" userId="9da3bf53e9bccde8" providerId="LiveId" clId="{7C13D4B2-E8AB-4B60-8F4E-CFEEB6DCEC30}" dt="2021-09-25T09:24:53.458" v="1853" actId="166"/>
          <ac:picMkLst>
            <pc:docMk/>
            <pc:sldMk cId="632410024" sldId="267"/>
            <ac:picMk id="16" creationId="{B45CD548-D563-4A30-BCDA-908B0E3DD9F0}"/>
          </ac:picMkLst>
        </pc:picChg>
        <pc:picChg chg="add mod ord">
          <ac:chgData name="jenny8023460@gmail.com" userId="9da3bf53e9bccde8" providerId="LiveId" clId="{7C13D4B2-E8AB-4B60-8F4E-CFEEB6DCEC30}" dt="2021-09-25T09:24:48.860" v="1852" actId="166"/>
          <ac:picMkLst>
            <pc:docMk/>
            <pc:sldMk cId="632410024" sldId="267"/>
            <ac:picMk id="20" creationId="{3B89BC11-DCE4-495A-9234-925195DC69FD}"/>
          </ac:picMkLst>
        </pc:picChg>
      </pc:sldChg>
      <pc:sldChg chg="addSp delSp modSp add mod modAnim">
        <pc:chgData name="jenny8023460@gmail.com" userId="9da3bf53e9bccde8" providerId="LiveId" clId="{7C13D4B2-E8AB-4B60-8F4E-CFEEB6DCEC30}" dt="2021-09-25T11:50:36.928" v="2587" actId="478"/>
        <pc:sldMkLst>
          <pc:docMk/>
          <pc:sldMk cId="180432999" sldId="268"/>
        </pc:sldMkLst>
        <pc:spChg chg="add mod">
          <ac:chgData name="jenny8023460@gmail.com" userId="9da3bf53e9bccde8" providerId="LiveId" clId="{7C13D4B2-E8AB-4B60-8F4E-CFEEB6DCEC30}" dt="2021-09-25T11:38:53.982" v="2421" actId="1076"/>
          <ac:spMkLst>
            <pc:docMk/>
            <pc:sldMk cId="180432999" sldId="268"/>
            <ac:spMk id="43" creationId="{00A273E6-5C92-4D1E-ADC2-22F0DB0010C4}"/>
          </ac:spMkLst>
        </pc:spChg>
        <pc:spChg chg="add mod">
          <ac:chgData name="jenny8023460@gmail.com" userId="9da3bf53e9bccde8" providerId="LiveId" clId="{7C13D4B2-E8AB-4B60-8F4E-CFEEB6DCEC30}" dt="2021-09-25T11:36:55.172" v="2403" actId="2711"/>
          <ac:spMkLst>
            <pc:docMk/>
            <pc:sldMk cId="180432999" sldId="268"/>
            <ac:spMk id="49" creationId="{986F9DAE-62D2-4A51-8512-E9562E6A6844}"/>
          </ac:spMkLst>
        </pc:spChg>
        <pc:spChg chg="add mod">
          <ac:chgData name="jenny8023460@gmail.com" userId="9da3bf53e9bccde8" providerId="LiveId" clId="{7C13D4B2-E8AB-4B60-8F4E-CFEEB6DCEC30}" dt="2021-09-25T11:36:44.254" v="2401" actId="113"/>
          <ac:spMkLst>
            <pc:docMk/>
            <pc:sldMk cId="180432999" sldId="268"/>
            <ac:spMk id="51" creationId="{9BE997AD-54F3-4199-98A4-D366C87BCDCB}"/>
          </ac:spMkLst>
        </pc:spChg>
        <pc:grpChg chg="add del mod">
          <ac:chgData name="jenny8023460@gmail.com" userId="9da3bf53e9bccde8" providerId="LiveId" clId="{7C13D4B2-E8AB-4B60-8F4E-CFEEB6DCEC30}" dt="2021-09-25T11:50:36.928" v="2587" actId="478"/>
          <ac:grpSpMkLst>
            <pc:docMk/>
            <pc:sldMk cId="180432999" sldId="268"/>
            <ac:grpSpMk id="53" creationId="{B7CF3CCA-6D04-41A2-877E-B78105AFA71D}"/>
          </ac:grpSpMkLst>
        </pc:grpChg>
        <pc:grpChg chg="del">
          <ac:chgData name="jenny8023460@gmail.com" userId="9da3bf53e9bccde8" providerId="LiveId" clId="{7C13D4B2-E8AB-4B60-8F4E-CFEEB6DCEC30}" dt="2021-09-25T11:25:53.358" v="2310" actId="478"/>
          <ac:grpSpMkLst>
            <pc:docMk/>
            <pc:sldMk cId="180432999" sldId="268"/>
            <ac:grpSpMk id="1001" creationId="{00000000-0000-0000-0000-000000000000}"/>
          </ac:grpSpMkLst>
        </pc:grpChg>
        <pc:grpChg chg="del mod">
          <ac:chgData name="jenny8023460@gmail.com" userId="9da3bf53e9bccde8" providerId="LiveId" clId="{7C13D4B2-E8AB-4B60-8F4E-CFEEB6DCEC30}" dt="2021-09-25T11:36:08.893" v="2394" actId="478"/>
          <ac:grpSpMkLst>
            <pc:docMk/>
            <pc:sldMk cId="180432999" sldId="268"/>
            <ac:grpSpMk id="1005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1:25:44.609" v="2298" actId="478"/>
          <ac:grpSpMkLst>
            <pc:docMk/>
            <pc:sldMk cId="180432999" sldId="268"/>
            <ac:grpSpMk id="1006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1:25:46.790" v="2301" actId="478"/>
          <ac:grpSpMkLst>
            <pc:docMk/>
            <pc:sldMk cId="180432999" sldId="268"/>
            <ac:grpSpMk id="1009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1:25:47.732" v="2302" actId="478"/>
          <ac:grpSpMkLst>
            <pc:docMk/>
            <pc:sldMk cId="180432999" sldId="268"/>
            <ac:grpSpMk id="1012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1:25:48.333" v="2303" actId="478"/>
          <ac:grpSpMkLst>
            <pc:docMk/>
            <pc:sldMk cId="180432999" sldId="268"/>
            <ac:grpSpMk id="1015" creationId="{00000000-0000-0000-0000-000000000000}"/>
          </ac:grpSpMkLst>
        </pc:grpChg>
        <pc:grpChg chg="del mod">
          <ac:chgData name="jenny8023460@gmail.com" userId="9da3bf53e9bccde8" providerId="LiveId" clId="{7C13D4B2-E8AB-4B60-8F4E-CFEEB6DCEC30}" dt="2021-09-25T11:37:01.407" v="2404" actId="478"/>
          <ac:grpSpMkLst>
            <pc:docMk/>
            <pc:sldMk cId="180432999" sldId="268"/>
            <ac:grpSpMk id="1018" creationId="{00000000-0000-0000-0000-000000000000}"/>
          </ac:grpSpMkLst>
        </pc:grpChg>
        <pc:picChg chg="add mod">
          <ac:chgData name="jenny8023460@gmail.com" userId="9da3bf53e9bccde8" providerId="LiveId" clId="{7C13D4B2-E8AB-4B60-8F4E-CFEEB6DCEC30}" dt="2021-09-25T11:36:26.928" v="2397" actId="1076"/>
          <ac:picMkLst>
            <pc:docMk/>
            <pc:sldMk cId="180432999" sldId="268"/>
            <ac:picMk id="4" creationId="{F5D58E60-CA97-4A97-B65C-1CAE0EE2EE91}"/>
          </ac:picMkLst>
        </pc:picChg>
        <pc:picChg chg="add mod">
          <ac:chgData name="jenny8023460@gmail.com" userId="9da3bf53e9bccde8" providerId="LiveId" clId="{7C13D4B2-E8AB-4B60-8F4E-CFEEB6DCEC30}" dt="2021-09-25T11:37:30.296" v="2410" actId="14100"/>
          <ac:picMkLst>
            <pc:docMk/>
            <pc:sldMk cId="180432999" sldId="268"/>
            <ac:picMk id="7" creationId="{5376ABC1-5166-4CCB-B069-EE26F197D976}"/>
          </ac:picMkLst>
        </pc:picChg>
        <pc:picChg chg="del">
          <ac:chgData name="jenny8023460@gmail.com" userId="9da3bf53e9bccde8" providerId="LiveId" clId="{7C13D4B2-E8AB-4B60-8F4E-CFEEB6DCEC30}" dt="2021-09-25T11:25:43.874" v="2297" actId="478"/>
          <ac:picMkLst>
            <pc:docMk/>
            <pc:sldMk cId="180432999" sldId="268"/>
            <ac:picMk id="16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11:25:46.240" v="2300" actId="478"/>
          <ac:picMkLst>
            <pc:docMk/>
            <pc:sldMk cId="180432999" sldId="268"/>
            <ac:picMk id="17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11:25:45.318" v="2299" actId="478"/>
          <ac:picMkLst>
            <pc:docMk/>
            <pc:sldMk cId="180432999" sldId="268"/>
            <ac:picMk id="50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11:25:50.757" v="2307" actId="478"/>
          <ac:picMkLst>
            <pc:docMk/>
            <pc:sldMk cId="180432999" sldId="268"/>
            <ac:picMk id="54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11:25:50.084" v="2306" actId="478"/>
          <ac:picMkLst>
            <pc:docMk/>
            <pc:sldMk cId="180432999" sldId="268"/>
            <ac:picMk id="55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11:25:51.641" v="2308" actId="478"/>
          <ac:picMkLst>
            <pc:docMk/>
            <pc:sldMk cId="180432999" sldId="268"/>
            <ac:picMk id="56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11:25:49.643" v="2305" actId="478"/>
          <ac:picMkLst>
            <pc:docMk/>
            <pc:sldMk cId="180432999" sldId="268"/>
            <ac:picMk id="57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11:25:52.352" v="2309" actId="478"/>
          <ac:picMkLst>
            <pc:docMk/>
            <pc:sldMk cId="180432999" sldId="268"/>
            <ac:picMk id="58" creationId="{00000000-0000-0000-0000-000000000000}"/>
          </ac:picMkLst>
        </pc:picChg>
        <pc:picChg chg="del">
          <ac:chgData name="jenny8023460@gmail.com" userId="9da3bf53e9bccde8" providerId="LiveId" clId="{7C13D4B2-E8AB-4B60-8F4E-CFEEB6DCEC30}" dt="2021-09-25T11:25:49.199" v="2304" actId="478"/>
          <ac:picMkLst>
            <pc:docMk/>
            <pc:sldMk cId="180432999" sldId="268"/>
            <ac:picMk id="59" creationId="{00000000-0000-0000-0000-000000000000}"/>
          </ac:picMkLst>
        </pc:picChg>
        <pc:picChg chg="mod">
          <ac:chgData name="jenny8023460@gmail.com" userId="9da3bf53e9bccde8" providerId="LiveId" clId="{7C13D4B2-E8AB-4B60-8F4E-CFEEB6DCEC30}" dt="2021-09-25T11:50:21.164" v="2584"/>
          <ac:picMkLst>
            <pc:docMk/>
            <pc:sldMk cId="180432999" sldId="268"/>
            <ac:picMk id="60" creationId="{934486A8-8E27-4025-AFCA-0934A7B78F63}"/>
          </ac:picMkLst>
        </pc:picChg>
      </pc:sldChg>
      <pc:sldChg chg="new del">
        <pc:chgData name="jenny8023460@gmail.com" userId="9da3bf53e9bccde8" providerId="LiveId" clId="{7C13D4B2-E8AB-4B60-8F4E-CFEEB6DCEC30}" dt="2021-09-25T09:25:41.329" v="1855" actId="2696"/>
        <pc:sldMkLst>
          <pc:docMk/>
          <pc:sldMk cId="992770589" sldId="268"/>
        </pc:sldMkLst>
      </pc:sldChg>
      <pc:sldChg chg="addSp delSp modSp add mod modAnim">
        <pc:chgData name="jenny8023460@gmail.com" userId="9da3bf53e9bccde8" providerId="LiveId" clId="{7C13D4B2-E8AB-4B60-8F4E-CFEEB6DCEC30}" dt="2021-09-25T11:50:08.726" v="2583" actId="1076"/>
        <pc:sldMkLst>
          <pc:docMk/>
          <pc:sldMk cId="2018011143" sldId="269"/>
        </pc:sldMkLst>
        <pc:spChg chg="add mod">
          <ac:chgData name="jenny8023460@gmail.com" userId="9da3bf53e9bccde8" providerId="LiveId" clId="{7C13D4B2-E8AB-4B60-8F4E-CFEEB6DCEC30}" dt="2021-09-25T11:48:22.847" v="2571" actId="2711"/>
          <ac:spMkLst>
            <pc:docMk/>
            <pc:sldMk cId="2018011143" sldId="269"/>
            <ac:spMk id="7" creationId="{8126A0A2-9D12-4F3A-A3A4-86AFC466775C}"/>
          </ac:spMkLst>
        </pc:spChg>
        <pc:spChg chg="add mod">
          <ac:chgData name="jenny8023460@gmail.com" userId="9da3bf53e9bccde8" providerId="LiveId" clId="{7C13D4B2-E8AB-4B60-8F4E-CFEEB6DCEC30}" dt="2021-09-25T11:46:55.932" v="2553" actId="1076"/>
          <ac:spMkLst>
            <pc:docMk/>
            <pc:sldMk cId="2018011143" sldId="269"/>
            <ac:spMk id="10" creationId="{CE5DE280-D691-4C3A-A6EF-F15D8370728B}"/>
          </ac:spMkLst>
        </pc:spChg>
        <pc:spChg chg="add del mod">
          <ac:chgData name="jenny8023460@gmail.com" userId="9da3bf53e9bccde8" providerId="LiveId" clId="{7C13D4B2-E8AB-4B60-8F4E-CFEEB6DCEC30}" dt="2021-09-25T11:47:51.309" v="2566" actId="478"/>
          <ac:spMkLst>
            <pc:docMk/>
            <pc:sldMk cId="2018011143" sldId="269"/>
            <ac:spMk id="11" creationId="{04F214F5-7BF7-416D-8D7E-82625DDDFD00}"/>
          </ac:spMkLst>
        </pc:spChg>
        <pc:spChg chg="add mod">
          <ac:chgData name="jenny8023460@gmail.com" userId="9da3bf53e9bccde8" providerId="LiveId" clId="{7C13D4B2-E8AB-4B60-8F4E-CFEEB6DCEC30}" dt="2021-09-25T11:47:45.758" v="2565" actId="113"/>
          <ac:spMkLst>
            <pc:docMk/>
            <pc:sldMk cId="2018011143" sldId="269"/>
            <ac:spMk id="15" creationId="{0E640435-A0DC-40AD-93E3-8B329270DE8C}"/>
          </ac:spMkLst>
        </pc:spChg>
        <pc:spChg chg="del mod">
          <ac:chgData name="jenny8023460@gmail.com" userId="9da3bf53e9bccde8" providerId="LiveId" clId="{7C13D4B2-E8AB-4B60-8F4E-CFEEB6DCEC30}" dt="2021-09-25T11:47:53.755" v="2567" actId="478"/>
          <ac:spMkLst>
            <pc:docMk/>
            <pc:sldMk cId="2018011143" sldId="269"/>
            <ac:spMk id="23" creationId="{52882BD1-02AA-43E0-8DC5-51C6B90835F3}"/>
          </ac:spMkLst>
        </pc:spChg>
        <pc:spChg chg="del mod">
          <ac:chgData name="jenny8023460@gmail.com" userId="9da3bf53e9bccde8" providerId="LiveId" clId="{7C13D4B2-E8AB-4B60-8F4E-CFEEB6DCEC30}" dt="2021-09-25T11:41:22.010" v="2459"/>
          <ac:spMkLst>
            <pc:docMk/>
            <pc:sldMk cId="2018011143" sldId="269"/>
            <ac:spMk id="25" creationId="{9BFA3BB9-815F-4875-8712-0E147FB1A051}"/>
          </ac:spMkLst>
        </pc:spChg>
        <pc:grpChg chg="add mod">
          <ac:chgData name="jenny8023460@gmail.com" userId="9da3bf53e9bccde8" providerId="LiveId" clId="{7C13D4B2-E8AB-4B60-8F4E-CFEEB6DCEC30}" dt="2021-09-25T11:50:08.726" v="2583" actId="1076"/>
          <ac:grpSpMkLst>
            <pc:docMk/>
            <pc:sldMk cId="2018011143" sldId="269"/>
            <ac:grpSpMk id="16" creationId="{CCCB64E2-AEED-4BF9-BF62-FE1D7A52478D}"/>
          </ac:grpSpMkLst>
        </pc:grpChg>
        <pc:picChg chg="add mod">
          <ac:chgData name="jenny8023460@gmail.com" userId="9da3bf53e9bccde8" providerId="LiveId" clId="{7C13D4B2-E8AB-4B60-8F4E-CFEEB6DCEC30}" dt="2021-09-25T11:48:33.686" v="2574" actId="1076"/>
          <ac:picMkLst>
            <pc:docMk/>
            <pc:sldMk cId="2018011143" sldId="269"/>
            <ac:picMk id="4" creationId="{6297B550-79E1-4A8F-B1D7-6B061BBD6783}"/>
          </ac:picMkLst>
        </pc:picChg>
        <pc:picChg chg="add mod">
          <ac:chgData name="jenny8023460@gmail.com" userId="9da3bf53e9bccde8" providerId="LiveId" clId="{7C13D4B2-E8AB-4B60-8F4E-CFEEB6DCEC30}" dt="2021-09-25T11:48:45.057" v="2578" actId="1076"/>
          <ac:picMkLst>
            <pc:docMk/>
            <pc:sldMk cId="2018011143" sldId="269"/>
            <ac:picMk id="6" creationId="{3620150C-4F33-4772-A5B8-B8148C374E69}"/>
          </ac:picMkLst>
        </pc:picChg>
        <pc:picChg chg="mod">
          <ac:chgData name="jenny8023460@gmail.com" userId="9da3bf53e9bccde8" providerId="LiveId" clId="{7C13D4B2-E8AB-4B60-8F4E-CFEEB6DCEC30}" dt="2021-09-25T11:49:57.401" v="2581"/>
          <ac:picMkLst>
            <pc:docMk/>
            <pc:sldMk cId="2018011143" sldId="269"/>
            <ac:picMk id="17" creationId="{5D05E9E7-AD79-45D5-9B0B-C5FBACC48C3D}"/>
          </ac:picMkLst>
        </pc:picChg>
      </pc:sldChg>
      <pc:sldChg chg="addSp delSp modSp add mod ord delAnim modAnim">
        <pc:chgData name="jenny8023460@gmail.com" userId="9da3bf53e9bccde8" providerId="LiveId" clId="{7C13D4B2-E8AB-4B60-8F4E-CFEEB6DCEC30}" dt="2021-09-25T14:25:24.834" v="4351" actId="1076"/>
        <pc:sldMkLst>
          <pc:docMk/>
          <pc:sldMk cId="1637373872" sldId="270"/>
        </pc:sldMkLst>
        <pc:spChg chg="del">
          <ac:chgData name="jenny8023460@gmail.com" userId="9da3bf53e9bccde8" providerId="LiveId" clId="{7C13D4B2-E8AB-4B60-8F4E-CFEEB6DCEC30}" dt="2021-09-25T12:01:23.874" v="2732" actId="478"/>
          <ac:spMkLst>
            <pc:docMk/>
            <pc:sldMk cId="1637373872" sldId="270"/>
            <ac:spMk id="7" creationId="{8126A0A2-9D12-4F3A-A3A4-86AFC466775C}"/>
          </ac:spMkLst>
        </pc:spChg>
        <pc:spChg chg="del">
          <ac:chgData name="jenny8023460@gmail.com" userId="9da3bf53e9bccde8" providerId="LiveId" clId="{7C13D4B2-E8AB-4B60-8F4E-CFEEB6DCEC30}" dt="2021-09-25T12:12:41.915" v="2848" actId="478"/>
          <ac:spMkLst>
            <pc:docMk/>
            <pc:sldMk cId="1637373872" sldId="270"/>
            <ac:spMk id="10" creationId="{CE5DE280-D691-4C3A-A6EF-F15D8370728B}"/>
          </ac:spMkLst>
        </pc:spChg>
        <pc:spChg chg="add mod">
          <ac:chgData name="jenny8023460@gmail.com" userId="9da3bf53e9bccde8" providerId="LiveId" clId="{7C13D4B2-E8AB-4B60-8F4E-CFEEB6DCEC30}" dt="2021-09-25T12:13:07.817" v="2854" actId="20577"/>
          <ac:spMkLst>
            <pc:docMk/>
            <pc:sldMk cId="1637373872" sldId="270"/>
            <ac:spMk id="12" creationId="{836A3D98-1EC2-4913-A872-408E236809AB}"/>
          </ac:spMkLst>
        </pc:spChg>
        <pc:spChg chg="add del mod">
          <ac:chgData name="jenny8023460@gmail.com" userId="9da3bf53e9bccde8" providerId="LiveId" clId="{7C13D4B2-E8AB-4B60-8F4E-CFEEB6DCEC30}" dt="2021-09-25T12:12:34.837" v="2845" actId="478"/>
          <ac:spMkLst>
            <pc:docMk/>
            <pc:sldMk cId="1637373872" sldId="270"/>
            <ac:spMk id="13" creationId="{3E4CB9EC-9896-474B-8F39-ED4EC2D11324}"/>
          </ac:spMkLst>
        </pc:spChg>
        <pc:spChg chg="add del mod">
          <ac:chgData name="jenny8023460@gmail.com" userId="9da3bf53e9bccde8" providerId="LiveId" clId="{7C13D4B2-E8AB-4B60-8F4E-CFEEB6DCEC30}" dt="2021-09-25T12:14:08.470" v="2868" actId="1076"/>
          <ac:spMkLst>
            <pc:docMk/>
            <pc:sldMk cId="1637373872" sldId="270"/>
            <ac:spMk id="14" creationId="{437AB7E2-DBF9-4E85-BEB8-2ACA150EE4F4}"/>
          </ac:spMkLst>
        </pc:spChg>
        <pc:spChg chg="del">
          <ac:chgData name="jenny8023460@gmail.com" userId="9da3bf53e9bccde8" providerId="LiveId" clId="{7C13D4B2-E8AB-4B60-8F4E-CFEEB6DCEC30}" dt="2021-09-25T12:12:43.407" v="2849" actId="478"/>
          <ac:spMkLst>
            <pc:docMk/>
            <pc:sldMk cId="1637373872" sldId="270"/>
            <ac:spMk id="15" creationId="{0E640435-A0DC-40AD-93E3-8B329270DE8C}"/>
          </ac:spMkLst>
        </pc:spChg>
        <pc:grpChg chg="mod">
          <ac:chgData name="jenny8023460@gmail.com" userId="9da3bf53e9bccde8" providerId="LiveId" clId="{7C13D4B2-E8AB-4B60-8F4E-CFEEB6DCEC30}" dt="2021-09-25T14:25:17.327" v="4349" actId="14100"/>
          <ac:grpSpMkLst>
            <pc:docMk/>
            <pc:sldMk cId="1637373872" sldId="270"/>
            <ac:grpSpMk id="1002" creationId="{00000000-0000-0000-0000-000000000000}"/>
          </ac:grpSpMkLst>
        </pc:grpChg>
        <pc:picChg chg="del">
          <ac:chgData name="jenny8023460@gmail.com" userId="9da3bf53e9bccde8" providerId="LiveId" clId="{7C13D4B2-E8AB-4B60-8F4E-CFEEB6DCEC30}" dt="2021-09-25T12:12:36.877" v="2846" actId="478"/>
          <ac:picMkLst>
            <pc:docMk/>
            <pc:sldMk cId="1637373872" sldId="270"/>
            <ac:picMk id="4" creationId="{6297B550-79E1-4A8F-B1D7-6B061BBD6783}"/>
          </ac:picMkLst>
        </pc:picChg>
        <pc:picChg chg="add mod">
          <ac:chgData name="jenny8023460@gmail.com" userId="9da3bf53e9bccde8" providerId="LiveId" clId="{7C13D4B2-E8AB-4B60-8F4E-CFEEB6DCEC30}" dt="2021-09-25T14:25:19.179" v="4350" actId="1076"/>
          <ac:picMkLst>
            <pc:docMk/>
            <pc:sldMk cId="1637373872" sldId="270"/>
            <ac:picMk id="5" creationId="{E25C07F7-57E5-4BA8-817D-1A1899C3BE03}"/>
          </ac:picMkLst>
        </pc:picChg>
        <pc:picChg chg="del">
          <ac:chgData name="jenny8023460@gmail.com" userId="9da3bf53e9bccde8" providerId="LiveId" clId="{7C13D4B2-E8AB-4B60-8F4E-CFEEB6DCEC30}" dt="2021-09-25T12:12:38.767" v="2847" actId="478"/>
          <ac:picMkLst>
            <pc:docMk/>
            <pc:sldMk cId="1637373872" sldId="270"/>
            <ac:picMk id="6" creationId="{3620150C-4F33-4772-A5B8-B8148C374E69}"/>
          </ac:picMkLst>
        </pc:picChg>
        <pc:picChg chg="add mod">
          <ac:chgData name="jenny8023460@gmail.com" userId="9da3bf53e9bccde8" providerId="LiveId" clId="{7C13D4B2-E8AB-4B60-8F4E-CFEEB6DCEC30}" dt="2021-09-25T14:25:24.834" v="4351" actId="1076"/>
          <ac:picMkLst>
            <pc:docMk/>
            <pc:sldMk cId="1637373872" sldId="270"/>
            <ac:picMk id="11" creationId="{0CAF528B-18F8-462E-8599-CEDD6F3DF392}"/>
          </ac:picMkLst>
        </pc:picChg>
      </pc:sldChg>
      <pc:sldChg chg="addSp delSp modSp add mod ord modAnim">
        <pc:chgData name="jenny8023460@gmail.com" userId="9da3bf53e9bccde8" providerId="LiveId" clId="{7C13D4B2-E8AB-4B60-8F4E-CFEEB6DCEC30}" dt="2021-09-25T12:30:36.098" v="3008"/>
        <pc:sldMkLst>
          <pc:docMk/>
          <pc:sldMk cId="264778112" sldId="271"/>
        </pc:sldMkLst>
        <pc:spChg chg="add mod">
          <ac:chgData name="jenny8023460@gmail.com" userId="9da3bf53e9bccde8" providerId="LiveId" clId="{7C13D4B2-E8AB-4B60-8F4E-CFEEB6DCEC30}" dt="2021-09-25T12:26:08.409" v="2952"/>
          <ac:spMkLst>
            <pc:docMk/>
            <pc:sldMk cId="264778112" sldId="271"/>
            <ac:spMk id="9" creationId="{FAD5639B-40DC-464B-A329-15FDB32E23EA}"/>
          </ac:spMkLst>
        </pc:spChg>
        <pc:spChg chg="add del mod">
          <ac:chgData name="jenny8023460@gmail.com" userId="9da3bf53e9bccde8" providerId="LiveId" clId="{7C13D4B2-E8AB-4B60-8F4E-CFEEB6DCEC30}" dt="2021-09-25T12:28:42.844" v="2993" actId="478"/>
          <ac:spMkLst>
            <pc:docMk/>
            <pc:sldMk cId="264778112" sldId="271"/>
            <ac:spMk id="10" creationId="{CFC91A80-E594-4730-9E02-EAB72E0C01FF}"/>
          </ac:spMkLst>
        </pc:spChg>
        <pc:spChg chg="add mod">
          <ac:chgData name="jenny8023460@gmail.com" userId="9da3bf53e9bccde8" providerId="LiveId" clId="{7C13D4B2-E8AB-4B60-8F4E-CFEEB6DCEC30}" dt="2021-09-25T12:29:22.413" v="3000" actId="571"/>
          <ac:spMkLst>
            <pc:docMk/>
            <pc:sldMk cId="264778112" sldId="271"/>
            <ac:spMk id="11" creationId="{6EAD1ECF-C344-444B-9F24-8C1855F36C40}"/>
          </ac:spMkLst>
        </pc:spChg>
        <pc:spChg chg="add mod">
          <ac:chgData name="jenny8023460@gmail.com" userId="9da3bf53e9bccde8" providerId="LiveId" clId="{7C13D4B2-E8AB-4B60-8F4E-CFEEB6DCEC30}" dt="2021-09-25T12:29:22.413" v="3000" actId="571"/>
          <ac:spMkLst>
            <pc:docMk/>
            <pc:sldMk cId="264778112" sldId="271"/>
            <ac:spMk id="12" creationId="{F3CAD9E2-C1ED-4C71-86A0-D0815F67A702}"/>
          </ac:spMkLst>
        </pc:spChg>
        <pc:spChg chg="add del mod">
          <ac:chgData name="jenny8023460@gmail.com" userId="9da3bf53e9bccde8" providerId="LiveId" clId="{7C13D4B2-E8AB-4B60-8F4E-CFEEB6DCEC30}" dt="2021-09-25T12:29:51.464" v="3001" actId="164"/>
          <ac:spMkLst>
            <pc:docMk/>
            <pc:sldMk cId="264778112" sldId="271"/>
            <ac:spMk id="23" creationId="{52882BD1-02AA-43E0-8DC5-51C6B90835F3}"/>
          </ac:spMkLst>
        </pc:spChg>
        <pc:spChg chg="mod">
          <ac:chgData name="jenny8023460@gmail.com" userId="9da3bf53e9bccde8" providerId="LiveId" clId="{7C13D4B2-E8AB-4B60-8F4E-CFEEB6DCEC30}" dt="2021-09-25T12:30:13.584" v="3005" actId="20577"/>
          <ac:spMkLst>
            <pc:docMk/>
            <pc:sldMk cId="264778112" sldId="271"/>
            <ac:spMk id="25" creationId="{9BFA3BB9-815F-4875-8712-0E147FB1A051}"/>
          </ac:spMkLst>
        </pc:spChg>
        <pc:grpChg chg="add mod">
          <ac:chgData name="jenny8023460@gmail.com" userId="9da3bf53e9bccde8" providerId="LiveId" clId="{7C13D4B2-E8AB-4B60-8F4E-CFEEB6DCEC30}" dt="2021-09-25T12:30:20.168" v="3006" actId="14100"/>
          <ac:grpSpMkLst>
            <pc:docMk/>
            <pc:sldMk cId="264778112" sldId="271"/>
            <ac:grpSpMk id="5" creationId="{CC039198-5DAD-4042-B5C5-CB367E5AC46A}"/>
          </ac:grpSpMkLst>
        </pc:grpChg>
        <pc:grpChg chg="del mod">
          <ac:chgData name="jenny8023460@gmail.com" userId="9da3bf53e9bccde8" providerId="LiveId" clId="{7C13D4B2-E8AB-4B60-8F4E-CFEEB6DCEC30}" dt="2021-09-25T12:22:56.192" v="2919" actId="478"/>
          <ac:grpSpMkLst>
            <pc:docMk/>
            <pc:sldMk cId="264778112" sldId="271"/>
            <ac:grpSpMk id="1002" creationId="{00000000-0000-0000-0000-000000000000}"/>
          </ac:grpSpMkLst>
        </pc:grpChg>
        <pc:picChg chg="add mod">
          <ac:chgData name="jenny8023460@gmail.com" userId="9da3bf53e9bccde8" providerId="LiveId" clId="{7C13D4B2-E8AB-4B60-8F4E-CFEEB6DCEC30}" dt="2021-09-25T12:21:02.091" v="2912" actId="1076"/>
          <ac:picMkLst>
            <pc:docMk/>
            <pc:sldMk cId="264778112" sldId="271"/>
            <ac:picMk id="3" creationId="{9DB4C107-24B9-49BB-BFA2-467AE940A1EB}"/>
          </ac:picMkLst>
        </pc:picChg>
      </pc:sldChg>
      <pc:sldChg chg="addSp delSp modSp add mod ord modAnim">
        <pc:chgData name="jenny8023460@gmail.com" userId="9da3bf53e9bccde8" providerId="LiveId" clId="{7C13D4B2-E8AB-4B60-8F4E-CFEEB6DCEC30}" dt="2021-09-25T13:41:28.587" v="3908" actId="20577"/>
        <pc:sldMkLst>
          <pc:docMk/>
          <pc:sldMk cId="1155640456" sldId="272"/>
        </pc:sldMkLst>
        <pc:spChg chg="add mod">
          <ac:chgData name="jenny8023460@gmail.com" userId="9da3bf53e9bccde8" providerId="LiveId" clId="{7C13D4B2-E8AB-4B60-8F4E-CFEEB6DCEC30}" dt="2021-09-25T12:47:49.248" v="3249" actId="1076"/>
          <ac:spMkLst>
            <pc:docMk/>
            <pc:sldMk cId="1155640456" sldId="272"/>
            <ac:spMk id="8" creationId="{ED31677A-E4F7-4891-B446-FBA220420C21}"/>
          </ac:spMkLst>
        </pc:spChg>
        <pc:spChg chg="add mod">
          <ac:chgData name="jenny8023460@gmail.com" userId="9da3bf53e9bccde8" providerId="LiveId" clId="{7C13D4B2-E8AB-4B60-8F4E-CFEEB6DCEC30}" dt="2021-09-25T12:33:55.967" v="3058" actId="2711"/>
          <ac:spMkLst>
            <pc:docMk/>
            <pc:sldMk cId="1155640456" sldId="272"/>
            <ac:spMk id="42" creationId="{A005BE5C-CE53-46B2-B574-CE0A3DD4688A}"/>
          </ac:spMkLst>
        </pc:spChg>
        <pc:spChg chg="add mod">
          <ac:chgData name="jenny8023460@gmail.com" userId="9da3bf53e9bccde8" providerId="LiveId" clId="{7C13D4B2-E8AB-4B60-8F4E-CFEEB6DCEC30}" dt="2021-09-25T12:45:47.118" v="3223" actId="113"/>
          <ac:spMkLst>
            <pc:docMk/>
            <pc:sldMk cId="1155640456" sldId="272"/>
            <ac:spMk id="43" creationId="{A6AC3385-BE25-420C-A475-FC93BCB384C2}"/>
          </ac:spMkLst>
        </pc:spChg>
        <pc:spChg chg="add mod">
          <ac:chgData name="jenny8023460@gmail.com" userId="9da3bf53e9bccde8" providerId="LiveId" clId="{7C13D4B2-E8AB-4B60-8F4E-CFEEB6DCEC30}" dt="2021-09-25T12:43:37.596" v="3198" actId="20577"/>
          <ac:spMkLst>
            <pc:docMk/>
            <pc:sldMk cId="1155640456" sldId="272"/>
            <ac:spMk id="44" creationId="{0EF98E78-8AFE-4063-980D-B422A15F165B}"/>
          </ac:spMkLst>
        </pc:spChg>
        <pc:spChg chg="add del mod">
          <ac:chgData name="jenny8023460@gmail.com" userId="9da3bf53e9bccde8" providerId="LiveId" clId="{7C13D4B2-E8AB-4B60-8F4E-CFEEB6DCEC30}" dt="2021-09-25T12:40:05.448" v="3124" actId="478"/>
          <ac:spMkLst>
            <pc:docMk/>
            <pc:sldMk cId="1155640456" sldId="272"/>
            <ac:spMk id="45" creationId="{C7540F0B-628D-4266-B5B8-75F3EB8957B7}"/>
          </ac:spMkLst>
        </pc:spChg>
        <pc:spChg chg="add mod">
          <ac:chgData name="jenny8023460@gmail.com" userId="9da3bf53e9bccde8" providerId="LiveId" clId="{7C13D4B2-E8AB-4B60-8F4E-CFEEB6DCEC30}" dt="2021-09-25T13:41:18.963" v="3905" actId="20577"/>
          <ac:spMkLst>
            <pc:docMk/>
            <pc:sldMk cId="1155640456" sldId="272"/>
            <ac:spMk id="46" creationId="{A40A27C2-3888-47D1-AAD6-8674B1EE2559}"/>
          </ac:spMkLst>
        </pc:spChg>
        <pc:spChg chg="add mod">
          <ac:chgData name="jenny8023460@gmail.com" userId="9da3bf53e9bccde8" providerId="LiveId" clId="{7C13D4B2-E8AB-4B60-8F4E-CFEEB6DCEC30}" dt="2021-09-25T13:41:28.587" v="3908" actId="20577"/>
          <ac:spMkLst>
            <pc:docMk/>
            <pc:sldMk cId="1155640456" sldId="272"/>
            <ac:spMk id="47" creationId="{1B1F4E1B-2527-4505-8AD4-1C16EADC2933}"/>
          </ac:spMkLst>
        </pc:spChg>
        <pc:grpChg chg="mod">
          <ac:chgData name="jenny8023460@gmail.com" userId="9da3bf53e9bccde8" providerId="LiveId" clId="{7C13D4B2-E8AB-4B60-8F4E-CFEEB6DCEC30}" dt="2021-09-25T12:39:31.231" v="3118" actId="1076"/>
          <ac:grpSpMkLst>
            <pc:docMk/>
            <pc:sldMk cId="1155640456" sldId="272"/>
            <ac:grpSpMk id="17" creationId="{BBC6859A-7B17-450D-B75B-362DFF90DCB8}"/>
          </ac:grpSpMkLst>
        </pc:grpChg>
        <pc:grpChg chg="mod">
          <ac:chgData name="jenny8023460@gmail.com" userId="9da3bf53e9bccde8" providerId="LiveId" clId="{7C13D4B2-E8AB-4B60-8F4E-CFEEB6DCEC30}" dt="2021-09-25T12:32:34.791" v="3035" actId="1076"/>
          <ac:grpSpMkLst>
            <pc:docMk/>
            <pc:sldMk cId="1155640456" sldId="272"/>
            <ac:grpSpMk id="20" creationId="{E4A1E947-2848-4088-A6E1-BBCB7CD55A73}"/>
          </ac:grpSpMkLst>
        </pc:grpChg>
        <pc:grpChg chg="del">
          <ac:chgData name="jenny8023460@gmail.com" userId="9da3bf53e9bccde8" providerId="LiveId" clId="{7C13D4B2-E8AB-4B60-8F4E-CFEEB6DCEC30}" dt="2021-09-25T12:32:14.497" v="3024" actId="478"/>
          <ac:grpSpMkLst>
            <pc:docMk/>
            <pc:sldMk cId="1155640456" sldId="272"/>
            <ac:grpSpMk id="22" creationId="{E737463E-AEB4-46A4-BE78-5FC78C4C8B49}"/>
          </ac:grpSpMkLst>
        </pc:grpChg>
        <pc:grpChg chg="mod">
          <ac:chgData name="jenny8023460@gmail.com" userId="9da3bf53e9bccde8" providerId="LiveId" clId="{7C13D4B2-E8AB-4B60-8F4E-CFEEB6DCEC30}" dt="2021-09-25T12:41:30.381" v="3181" actId="1076"/>
          <ac:grpSpMkLst>
            <pc:docMk/>
            <pc:sldMk cId="1155640456" sldId="272"/>
            <ac:grpSpMk id="24" creationId="{93BB10FF-A1B2-4D26-A948-143F0E5AF892}"/>
          </ac:grpSpMkLst>
        </pc:grpChg>
        <pc:grpChg chg="del">
          <ac:chgData name="jenny8023460@gmail.com" userId="9da3bf53e9bccde8" providerId="LiveId" clId="{7C13D4B2-E8AB-4B60-8F4E-CFEEB6DCEC30}" dt="2021-09-25T12:32:13.818" v="3023" actId="478"/>
          <ac:grpSpMkLst>
            <pc:docMk/>
            <pc:sldMk cId="1155640456" sldId="272"/>
            <ac:grpSpMk id="26" creationId="{93A6EE9C-C85B-4125-AF2E-170381E3CC1E}"/>
          </ac:grpSpMkLst>
        </pc:grpChg>
        <pc:grpChg chg="mod">
          <ac:chgData name="jenny8023460@gmail.com" userId="9da3bf53e9bccde8" providerId="LiveId" clId="{7C13D4B2-E8AB-4B60-8F4E-CFEEB6DCEC30}" dt="2021-09-25T12:32:29.722" v="3032" actId="1076"/>
          <ac:grpSpMkLst>
            <pc:docMk/>
            <pc:sldMk cId="1155640456" sldId="272"/>
            <ac:grpSpMk id="28" creationId="{880D1C65-9071-4B5A-A2A0-EA0355EF9969}"/>
          </ac:grpSpMkLst>
        </pc:grpChg>
        <pc:grpChg chg="del">
          <ac:chgData name="jenny8023460@gmail.com" userId="9da3bf53e9bccde8" providerId="LiveId" clId="{7C13D4B2-E8AB-4B60-8F4E-CFEEB6DCEC30}" dt="2021-09-25T12:32:13.340" v="3022" actId="478"/>
          <ac:grpSpMkLst>
            <pc:docMk/>
            <pc:sldMk cId="1155640456" sldId="272"/>
            <ac:grpSpMk id="40" creationId="{7C183D28-A9B9-44CF-BDC3-A4D9B19FD30C}"/>
          </ac:grpSpMkLst>
        </pc:grpChg>
        <pc:grpChg chg="del">
          <ac:chgData name="jenny8023460@gmail.com" userId="9da3bf53e9bccde8" providerId="LiveId" clId="{7C13D4B2-E8AB-4B60-8F4E-CFEEB6DCEC30}" dt="2021-09-25T12:32:17.003" v="3026" actId="478"/>
          <ac:grpSpMkLst>
            <pc:docMk/>
            <pc:sldMk cId="1155640456" sldId="272"/>
            <ac:grpSpMk id="1005" creationId="{00000000-0000-0000-0000-000000000000}"/>
          </ac:grpSpMkLst>
        </pc:grpChg>
      </pc:sldChg>
      <pc:sldChg chg="addSp delSp modSp add mod ord addAnim delAnim modAnim">
        <pc:chgData name="jenny8023460@gmail.com" userId="9da3bf53e9bccde8" providerId="LiveId" clId="{7C13D4B2-E8AB-4B60-8F4E-CFEEB6DCEC30}" dt="2021-09-25T13:40:52.155" v="3902" actId="20577"/>
        <pc:sldMkLst>
          <pc:docMk/>
          <pc:sldMk cId="2430226752" sldId="273"/>
        </pc:sldMkLst>
        <pc:spChg chg="del mod">
          <ac:chgData name="jenny8023460@gmail.com" userId="9da3bf53e9bccde8" providerId="LiveId" clId="{7C13D4B2-E8AB-4B60-8F4E-CFEEB6DCEC30}" dt="2021-09-25T12:51:35.528" v="3274" actId="478"/>
          <ac:spMkLst>
            <pc:docMk/>
            <pc:sldMk cId="2430226752" sldId="273"/>
            <ac:spMk id="12" creationId="{836A3D98-1EC2-4913-A872-408E236809AB}"/>
          </ac:spMkLst>
        </pc:spChg>
        <pc:spChg chg="add mod">
          <ac:chgData name="jenny8023460@gmail.com" userId="9da3bf53e9bccde8" providerId="LiveId" clId="{7C13D4B2-E8AB-4B60-8F4E-CFEEB6DCEC30}" dt="2021-09-25T12:53:32.632" v="3333" actId="1076"/>
          <ac:spMkLst>
            <pc:docMk/>
            <pc:sldMk cId="2430226752" sldId="273"/>
            <ac:spMk id="13" creationId="{A4B0A31A-EB46-4188-A923-2CB5C5B46EC3}"/>
          </ac:spMkLst>
        </pc:spChg>
        <pc:spChg chg="del mod">
          <ac:chgData name="jenny8023460@gmail.com" userId="9da3bf53e9bccde8" providerId="LiveId" clId="{7C13D4B2-E8AB-4B60-8F4E-CFEEB6DCEC30}" dt="2021-09-25T12:52:51.437" v="3324" actId="478"/>
          <ac:spMkLst>
            <pc:docMk/>
            <pc:sldMk cId="2430226752" sldId="273"/>
            <ac:spMk id="14" creationId="{437AB7E2-DBF9-4E85-BEB8-2ACA150EE4F4}"/>
          </ac:spMkLst>
        </pc:spChg>
        <pc:spChg chg="add mod">
          <ac:chgData name="jenny8023460@gmail.com" userId="9da3bf53e9bccde8" providerId="LiveId" clId="{7C13D4B2-E8AB-4B60-8F4E-CFEEB6DCEC30}" dt="2021-09-25T13:40:52.155" v="3902" actId="20577"/>
          <ac:spMkLst>
            <pc:docMk/>
            <pc:sldMk cId="2430226752" sldId="273"/>
            <ac:spMk id="15" creationId="{283AC50F-B90D-4630-86B3-D5692EDFDD30}"/>
          </ac:spMkLst>
        </pc:spChg>
        <pc:spChg chg="add del">
          <ac:chgData name="jenny8023460@gmail.com" userId="9da3bf53e9bccde8" providerId="LiveId" clId="{7C13D4B2-E8AB-4B60-8F4E-CFEEB6DCEC30}" dt="2021-09-25T13:00:18.381" v="3377" actId="478"/>
          <ac:spMkLst>
            <pc:docMk/>
            <pc:sldMk cId="2430226752" sldId="273"/>
            <ac:spMk id="18" creationId="{B303B1F6-3F8B-4F1A-8E21-8D59AD522F98}"/>
          </ac:spMkLst>
        </pc:spChg>
        <pc:spChg chg="add mod">
          <ac:chgData name="jenny8023460@gmail.com" userId="9da3bf53e9bccde8" providerId="LiveId" clId="{7C13D4B2-E8AB-4B60-8F4E-CFEEB6DCEC30}" dt="2021-09-25T12:59:32.119" v="3367" actId="1076"/>
          <ac:spMkLst>
            <pc:docMk/>
            <pc:sldMk cId="2430226752" sldId="273"/>
            <ac:spMk id="19" creationId="{CCEA212C-B01D-40DB-B544-0E637A023A14}"/>
          </ac:spMkLst>
        </pc:spChg>
        <pc:spChg chg="add mod">
          <ac:chgData name="jenny8023460@gmail.com" userId="9da3bf53e9bccde8" providerId="LiveId" clId="{7C13D4B2-E8AB-4B60-8F4E-CFEEB6DCEC30}" dt="2021-09-25T13:04:04.312" v="3450" actId="113"/>
          <ac:spMkLst>
            <pc:docMk/>
            <pc:sldMk cId="2430226752" sldId="273"/>
            <ac:spMk id="22" creationId="{F47BD716-701F-4C8C-AF30-AC512280BFEC}"/>
          </ac:spMkLst>
        </pc:spChg>
        <pc:spChg chg="add mod">
          <ac:chgData name="jenny8023460@gmail.com" userId="9da3bf53e9bccde8" providerId="LiveId" clId="{7C13D4B2-E8AB-4B60-8F4E-CFEEB6DCEC30}" dt="2021-09-25T13:07:28.345" v="3475" actId="1076"/>
          <ac:spMkLst>
            <pc:docMk/>
            <pc:sldMk cId="2430226752" sldId="273"/>
            <ac:spMk id="25" creationId="{E76FA569-5012-496D-8B26-11EEDB37F627}"/>
          </ac:spMkLst>
        </pc:spChg>
        <pc:spChg chg="add mod">
          <ac:chgData name="jenny8023460@gmail.com" userId="9da3bf53e9bccde8" providerId="LiveId" clId="{7C13D4B2-E8AB-4B60-8F4E-CFEEB6DCEC30}" dt="2021-09-25T13:07:34.074" v="3476" actId="1076"/>
          <ac:spMkLst>
            <pc:docMk/>
            <pc:sldMk cId="2430226752" sldId="273"/>
            <ac:spMk id="27" creationId="{B733C5E1-5B55-4044-B28F-4D303E41B523}"/>
          </ac:spMkLst>
        </pc:spChg>
        <pc:spChg chg="add mod">
          <ac:chgData name="jenny8023460@gmail.com" userId="9da3bf53e9bccde8" providerId="LiveId" clId="{7C13D4B2-E8AB-4B60-8F4E-CFEEB6DCEC30}" dt="2021-09-25T13:04:36.359" v="3457" actId="1076"/>
          <ac:spMkLst>
            <pc:docMk/>
            <pc:sldMk cId="2430226752" sldId="273"/>
            <ac:spMk id="29" creationId="{A1CDE150-13BF-4234-A779-5B78F4E60376}"/>
          </ac:spMkLst>
        </pc:spChg>
        <pc:grpChg chg="del">
          <ac:chgData name="jenny8023460@gmail.com" userId="9da3bf53e9bccde8" providerId="LiveId" clId="{7C13D4B2-E8AB-4B60-8F4E-CFEEB6DCEC30}" dt="2021-09-25T12:59:23.296" v="3364" actId="478"/>
          <ac:grpSpMkLst>
            <pc:docMk/>
            <pc:sldMk cId="2430226752" sldId="273"/>
            <ac:grpSpMk id="1002" creationId="{00000000-0000-0000-0000-000000000000}"/>
          </ac:grpSpMkLst>
        </pc:grpChg>
        <pc:picChg chg="add mod">
          <ac:chgData name="jenny8023460@gmail.com" userId="9da3bf53e9bccde8" providerId="LiveId" clId="{7C13D4B2-E8AB-4B60-8F4E-CFEEB6DCEC30}" dt="2021-09-25T12:53:34.507" v="3334" actId="1076"/>
          <ac:picMkLst>
            <pc:docMk/>
            <pc:sldMk cId="2430226752" sldId="273"/>
            <ac:picMk id="3" creationId="{CA0CD1DA-AF6C-48B5-AA76-0CC23FBEE3AD}"/>
          </ac:picMkLst>
        </pc:picChg>
        <pc:picChg chg="del">
          <ac:chgData name="jenny8023460@gmail.com" userId="9da3bf53e9bccde8" providerId="LiveId" clId="{7C13D4B2-E8AB-4B60-8F4E-CFEEB6DCEC30}" dt="2021-09-25T12:51:38.194" v="3275" actId="478"/>
          <ac:picMkLst>
            <pc:docMk/>
            <pc:sldMk cId="2430226752" sldId="273"/>
            <ac:picMk id="5" creationId="{E25C07F7-57E5-4BA8-817D-1A1899C3BE03}"/>
          </ac:picMkLst>
        </pc:picChg>
        <pc:picChg chg="add del">
          <ac:chgData name="jenny8023460@gmail.com" userId="9da3bf53e9bccde8" providerId="LiveId" clId="{7C13D4B2-E8AB-4B60-8F4E-CFEEB6DCEC30}" dt="2021-09-25T12:54:43.219" v="3337" actId="478"/>
          <ac:picMkLst>
            <pc:docMk/>
            <pc:sldMk cId="2430226752" sldId="273"/>
            <ac:picMk id="6" creationId="{B7985AFC-9073-45B6-B13A-A85833A92859}"/>
          </ac:picMkLst>
        </pc:picChg>
        <pc:picChg chg="add mod">
          <ac:chgData name="jenny8023460@gmail.com" userId="9da3bf53e9bccde8" providerId="LiveId" clId="{7C13D4B2-E8AB-4B60-8F4E-CFEEB6DCEC30}" dt="2021-09-25T12:59:26.088" v="3365" actId="1076"/>
          <ac:picMkLst>
            <pc:docMk/>
            <pc:sldMk cId="2430226752" sldId="273"/>
            <ac:picMk id="9" creationId="{0DEAF267-EBD1-4BB6-B568-FA2B17D11A14}"/>
          </ac:picMkLst>
        </pc:picChg>
        <pc:picChg chg="add del mod">
          <ac:chgData name="jenny8023460@gmail.com" userId="9da3bf53e9bccde8" providerId="LiveId" clId="{7C13D4B2-E8AB-4B60-8F4E-CFEEB6DCEC30}" dt="2021-09-25T13:05:55.911" v="3459" actId="478"/>
          <ac:picMkLst>
            <pc:docMk/>
            <pc:sldMk cId="2430226752" sldId="273"/>
            <ac:picMk id="10" creationId="{DEB31ADA-B89B-4290-8C89-4F47CFDA27B7}"/>
          </ac:picMkLst>
        </pc:picChg>
        <pc:picChg chg="del">
          <ac:chgData name="jenny8023460@gmail.com" userId="9da3bf53e9bccde8" providerId="LiveId" clId="{7C13D4B2-E8AB-4B60-8F4E-CFEEB6DCEC30}" dt="2021-09-25T12:51:38.683" v="3276" actId="478"/>
          <ac:picMkLst>
            <pc:docMk/>
            <pc:sldMk cId="2430226752" sldId="273"/>
            <ac:picMk id="11" creationId="{0CAF528B-18F8-462E-8599-CEDD6F3DF392}"/>
          </ac:picMkLst>
        </pc:picChg>
        <pc:picChg chg="add mod">
          <ac:chgData name="jenny8023460@gmail.com" userId="9da3bf53e9bccde8" providerId="LiveId" clId="{7C13D4B2-E8AB-4B60-8F4E-CFEEB6DCEC30}" dt="2021-09-25T13:00:39.798" v="3379" actId="1076"/>
          <ac:picMkLst>
            <pc:docMk/>
            <pc:sldMk cId="2430226752" sldId="273"/>
            <ac:picMk id="21" creationId="{6EE7E3DD-0535-4646-A012-C9067843651D}"/>
          </ac:picMkLst>
        </pc:picChg>
      </pc:sldChg>
      <pc:sldChg chg="addSp delSp modSp add mod ord modAnim">
        <pc:chgData name="jenny8023460@gmail.com" userId="9da3bf53e9bccde8" providerId="LiveId" clId="{7C13D4B2-E8AB-4B60-8F4E-CFEEB6DCEC30}" dt="2021-09-25T13:48:20.459" v="3983"/>
        <pc:sldMkLst>
          <pc:docMk/>
          <pc:sldMk cId="1110596776" sldId="274"/>
        </pc:sldMkLst>
        <pc:spChg chg="add mod">
          <ac:chgData name="jenny8023460@gmail.com" userId="9da3bf53e9bccde8" providerId="LiveId" clId="{7C13D4B2-E8AB-4B60-8F4E-CFEEB6DCEC30}" dt="2021-09-25T13:43:22.080" v="3924" actId="1076"/>
          <ac:spMkLst>
            <pc:docMk/>
            <pc:sldMk cId="1110596776" sldId="274"/>
            <ac:spMk id="7" creationId="{A078EDC3-6735-4579-826D-44CF6AA85C41}"/>
          </ac:spMkLst>
        </pc:spChg>
        <pc:spChg chg="add del">
          <ac:chgData name="jenny8023460@gmail.com" userId="9da3bf53e9bccde8" providerId="LiveId" clId="{7C13D4B2-E8AB-4B60-8F4E-CFEEB6DCEC30}" dt="2021-09-25T13:43:13.169" v="3921" actId="478"/>
          <ac:spMkLst>
            <pc:docMk/>
            <pc:sldMk cId="1110596776" sldId="274"/>
            <ac:spMk id="9" creationId="{B6C0ECE3-A362-411C-AB16-EC61C0C42BAB}"/>
          </ac:spMkLst>
        </pc:spChg>
        <pc:spChg chg="add mod">
          <ac:chgData name="jenny8023460@gmail.com" userId="9da3bf53e9bccde8" providerId="LiveId" clId="{7C13D4B2-E8AB-4B60-8F4E-CFEEB6DCEC30}" dt="2021-09-25T13:47:04.471" v="3972" actId="1076"/>
          <ac:spMkLst>
            <pc:docMk/>
            <pc:sldMk cId="1110596776" sldId="274"/>
            <ac:spMk id="11" creationId="{3A829186-B3C8-4B1F-8C79-1E9EA102F7C7}"/>
          </ac:spMkLst>
        </pc:spChg>
        <pc:spChg chg="add mod">
          <ac:chgData name="jenny8023460@gmail.com" userId="9da3bf53e9bccde8" providerId="LiveId" clId="{7C13D4B2-E8AB-4B60-8F4E-CFEEB6DCEC30}" dt="2021-09-25T13:45:58.740" v="3959" actId="1076"/>
          <ac:spMkLst>
            <pc:docMk/>
            <pc:sldMk cId="1110596776" sldId="274"/>
            <ac:spMk id="13" creationId="{C2158D49-0410-4194-990E-A03965F79680}"/>
          </ac:spMkLst>
        </pc:spChg>
        <pc:spChg chg="del">
          <ac:chgData name="jenny8023460@gmail.com" userId="9da3bf53e9bccde8" providerId="LiveId" clId="{7C13D4B2-E8AB-4B60-8F4E-CFEEB6DCEC30}" dt="2021-09-25T13:42:53.436" v="3913" actId="478"/>
          <ac:spMkLst>
            <pc:docMk/>
            <pc:sldMk cId="1110596776" sldId="274"/>
            <ac:spMk id="23" creationId="{52882BD1-02AA-43E0-8DC5-51C6B90835F3}"/>
          </ac:spMkLst>
        </pc:spChg>
        <pc:spChg chg="del mod">
          <ac:chgData name="jenny8023460@gmail.com" userId="9da3bf53e9bccde8" providerId="LiveId" clId="{7C13D4B2-E8AB-4B60-8F4E-CFEEB6DCEC30}" dt="2021-09-25T13:43:17.790" v="3923" actId="478"/>
          <ac:spMkLst>
            <pc:docMk/>
            <pc:sldMk cId="1110596776" sldId="274"/>
            <ac:spMk id="25" creationId="{9BFA3BB9-815F-4875-8712-0E147FB1A051}"/>
          </ac:spMkLst>
        </pc:spChg>
        <pc:grpChg chg="mod">
          <ac:chgData name="jenny8023460@gmail.com" userId="9da3bf53e9bccde8" providerId="LiveId" clId="{7C13D4B2-E8AB-4B60-8F4E-CFEEB6DCEC30}" dt="2021-09-25T13:47:49.020" v="3980" actId="14100"/>
          <ac:grpSpMkLst>
            <pc:docMk/>
            <pc:sldMk cId="1110596776" sldId="274"/>
            <ac:grpSpMk id="1002" creationId="{00000000-0000-0000-0000-000000000000}"/>
          </ac:grpSpMkLst>
        </pc:grpChg>
        <pc:picChg chg="add mod">
          <ac:chgData name="jenny8023460@gmail.com" userId="9da3bf53e9bccde8" providerId="LiveId" clId="{7C13D4B2-E8AB-4B60-8F4E-CFEEB6DCEC30}" dt="2021-09-25T13:47:50.356" v="3981" actId="1076"/>
          <ac:picMkLst>
            <pc:docMk/>
            <pc:sldMk cId="1110596776" sldId="274"/>
            <ac:picMk id="10" creationId="{08F301B7-8E72-452D-9063-657CAEC925FA}"/>
          </ac:picMkLst>
        </pc:picChg>
        <pc:picChg chg="add mod">
          <ac:chgData name="jenny8023460@gmail.com" userId="9da3bf53e9bccde8" providerId="LiveId" clId="{7C13D4B2-E8AB-4B60-8F4E-CFEEB6DCEC30}" dt="2021-09-25T13:48:03.894" v="3982" actId="1076"/>
          <ac:picMkLst>
            <pc:docMk/>
            <pc:sldMk cId="1110596776" sldId="274"/>
            <ac:picMk id="14" creationId="{0310D610-5961-4176-B519-B168F560B879}"/>
          </ac:picMkLst>
        </pc:picChg>
      </pc:sldChg>
      <pc:sldChg chg="addSp delSp modSp add mod ord delAnim modAnim">
        <pc:chgData name="jenny8023460@gmail.com" userId="9da3bf53e9bccde8" providerId="LiveId" clId="{7C13D4B2-E8AB-4B60-8F4E-CFEEB6DCEC30}" dt="2021-09-25T14:08:51.450" v="4213"/>
        <pc:sldMkLst>
          <pc:docMk/>
          <pc:sldMk cId="3342785305" sldId="275"/>
        </pc:sldMkLst>
        <pc:spChg chg="add mod">
          <ac:chgData name="jenny8023460@gmail.com" userId="9da3bf53e9bccde8" providerId="LiveId" clId="{7C13D4B2-E8AB-4B60-8F4E-CFEEB6DCEC30}" dt="2021-09-25T14:08:14.561" v="4206" actId="1076"/>
          <ac:spMkLst>
            <pc:docMk/>
            <pc:sldMk cId="3342785305" sldId="275"/>
            <ac:spMk id="16" creationId="{5729C583-768E-44C4-A0F8-43715B676256}"/>
          </ac:spMkLst>
        </pc:spChg>
        <pc:spChg chg="add mod">
          <ac:chgData name="jenny8023460@gmail.com" userId="9da3bf53e9bccde8" providerId="LiveId" clId="{7C13D4B2-E8AB-4B60-8F4E-CFEEB6DCEC30}" dt="2021-09-25T14:07:44.012" v="4200" actId="1076"/>
          <ac:spMkLst>
            <pc:docMk/>
            <pc:sldMk cId="3342785305" sldId="275"/>
            <ac:spMk id="18" creationId="{2853ADD8-9907-4538-80B4-52DACF35D440}"/>
          </ac:spMkLst>
        </pc:spChg>
        <pc:spChg chg="add mod">
          <ac:chgData name="jenny8023460@gmail.com" userId="9da3bf53e9bccde8" providerId="LiveId" clId="{7C13D4B2-E8AB-4B60-8F4E-CFEEB6DCEC30}" dt="2021-09-25T14:07:47.267" v="4201" actId="1076"/>
          <ac:spMkLst>
            <pc:docMk/>
            <pc:sldMk cId="3342785305" sldId="275"/>
            <ac:spMk id="20" creationId="{39A44CFE-A43A-41A5-91E1-BFB61E062F21}"/>
          </ac:spMkLst>
        </pc:spChg>
        <pc:spChg chg="add mod">
          <ac:chgData name="jenny8023460@gmail.com" userId="9da3bf53e9bccde8" providerId="LiveId" clId="{7C13D4B2-E8AB-4B60-8F4E-CFEEB6DCEC30}" dt="2021-09-25T13:57:35.691" v="4129" actId="14100"/>
          <ac:spMkLst>
            <pc:docMk/>
            <pc:sldMk cId="3342785305" sldId="275"/>
            <ac:spMk id="22" creationId="{94524EC1-EB53-44A2-AF1F-275191E18AAA}"/>
          </ac:spMkLst>
        </pc:spChg>
        <pc:spChg chg="add mod">
          <ac:chgData name="jenny8023460@gmail.com" userId="9da3bf53e9bccde8" providerId="LiveId" clId="{7C13D4B2-E8AB-4B60-8F4E-CFEEB6DCEC30}" dt="2021-09-25T14:08:28.188" v="4208" actId="1076"/>
          <ac:spMkLst>
            <pc:docMk/>
            <pc:sldMk cId="3342785305" sldId="275"/>
            <ac:spMk id="23" creationId="{2B2E93C4-3167-4527-B756-F18CAD47634E}"/>
          </ac:spMkLst>
        </pc:spChg>
        <pc:spChg chg="del">
          <ac:chgData name="jenny8023460@gmail.com" userId="9da3bf53e9bccde8" providerId="LiveId" clId="{7C13D4B2-E8AB-4B60-8F4E-CFEEB6DCEC30}" dt="2021-09-25T13:49:18.593" v="3987" actId="478"/>
          <ac:spMkLst>
            <pc:docMk/>
            <pc:sldMk cId="3342785305" sldId="275"/>
            <ac:spMk id="42" creationId="{EE7C45CA-270B-4F6D-B0CD-379EE3EB5768}"/>
          </ac:spMkLst>
        </pc:spChg>
        <pc:spChg chg="del">
          <ac:chgData name="jenny8023460@gmail.com" userId="9da3bf53e9bccde8" providerId="LiveId" clId="{7C13D4B2-E8AB-4B60-8F4E-CFEEB6DCEC30}" dt="2021-09-25T13:49:31.241" v="3994" actId="478"/>
          <ac:spMkLst>
            <pc:docMk/>
            <pc:sldMk cId="3342785305" sldId="275"/>
            <ac:spMk id="43" creationId="{94EC7150-996F-4982-8B08-B1F423F2B256}"/>
          </ac:spMkLst>
        </pc:spChg>
        <pc:spChg chg="del">
          <ac:chgData name="jenny8023460@gmail.com" userId="9da3bf53e9bccde8" providerId="LiveId" clId="{7C13D4B2-E8AB-4B60-8F4E-CFEEB6DCEC30}" dt="2021-09-25T13:49:25.417" v="3991" actId="478"/>
          <ac:spMkLst>
            <pc:docMk/>
            <pc:sldMk cId="3342785305" sldId="275"/>
            <ac:spMk id="45" creationId="{603A73D5-5DCF-48B2-B64F-9B9271397D60}"/>
          </ac:spMkLst>
        </pc:spChg>
        <pc:spChg chg="del">
          <ac:chgData name="jenny8023460@gmail.com" userId="9da3bf53e9bccde8" providerId="LiveId" clId="{7C13D4B2-E8AB-4B60-8F4E-CFEEB6DCEC30}" dt="2021-09-25T13:49:29.474" v="3993" actId="478"/>
          <ac:spMkLst>
            <pc:docMk/>
            <pc:sldMk cId="3342785305" sldId="275"/>
            <ac:spMk id="46" creationId="{41724DD2-993B-4CA6-859E-628FEABFC3C1}"/>
          </ac:spMkLst>
        </pc:spChg>
        <pc:spChg chg="del mod">
          <ac:chgData name="jenny8023460@gmail.com" userId="9da3bf53e9bccde8" providerId="LiveId" clId="{7C13D4B2-E8AB-4B60-8F4E-CFEEB6DCEC30}" dt="2021-09-25T13:49:22.365" v="3989" actId="478"/>
          <ac:spMkLst>
            <pc:docMk/>
            <pc:sldMk cId="3342785305" sldId="275"/>
            <ac:spMk id="48" creationId="{D44D8344-85DB-4651-807E-9CB7F2C426DE}"/>
          </ac:spMkLst>
        </pc:spChg>
        <pc:spChg chg="del">
          <ac:chgData name="jenny8023460@gmail.com" userId="9da3bf53e9bccde8" providerId="LiveId" clId="{7C13D4B2-E8AB-4B60-8F4E-CFEEB6DCEC30}" dt="2021-09-25T13:49:23.905" v="3990" actId="478"/>
          <ac:spMkLst>
            <pc:docMk/>
            <pc:sldMk cId="3342785305" sldId="275"/>
            <ac:spMk id="49" creationId="{CD1F1581-EEA4-4DD5-BDA3-88120F086F53}"/>
          </ac:spMkLst>
        </pc:spChg>
        <pc:spChg chg="del">
          <ac:chgData name="jenny8023460@gmail.com" userId="9da3bf53e9bccde8" providerId="LiveId" clId="{7C13D4B2-E8AB-4B60-8F4E-CFEEB6DCEC30}" dt="2021-09-25T13:49:27.484" v="3992" actId="478"/>
          <ac:spMkLst>
            <pc:docMk/>
            <pc:sldMk cId="3342785305" sldId="275"/>
            <ac:spMk id="51" creationId="{A5D0BD30-CED9-433B-9700-00FF6F4B82C6}"/>
          </ac:spMkLst>
        </pc:spChg>
        <pc:grpChg chg="add mod">
          <ac:chgData name="jenny8023460@gmail.com" userId="9da3bf53e9bccde8" providerId="LiveId" clId="{7C13D4B2-E8AB-4B60-8F4E-CFEEB6DCEC30}" dt="2021-09-25T14:08:06.453" v="4205" actId="1076"/>
          <ac:grpSpMkLst>
            <pc:docMk/>
            <pc:sldMk cId="3342785305" sldId="275"/>
            <ac:grpSpMk id="24" creationId="{29398BE9-7F9C-4673-826D-AEDDFD2B82D1}"/>
          </ac:grpSpMkLst>
        </pc:grpChg>
        <pc:grpChg chg="mod">
          <ac:chgData name="jenny8023460@gmail.com" userId="9da3bf53e9bccde8" providerId="LiveId" clId="{7C13D4B2-E8AB-4B60-8F4E-CFEEB6DCEC30}" dt="2021-09-25T13:57:47.679" v="4130" actId="1076"/>
          <ac:grpSpMkLst>
            <pc:docMk/>
            <pc:sldMk cId="3342785305" sldId="275"/>
            <ac:grpSpMk id="53" creationId="{66B0E7B0-3062-46BD-936A-D74A5AD30A24}"/>
          </ac:grpSpMkLst>
        </pc:grpChg>
        <pc:grpChg chg="del mod">
          <ac:chgData name="jenny8023460@gmail.com" userId="9da3bf53e9bccde8" providerId="LiveId" clId="{7C13D4B2-E8AB-4B60-8F4E-CFEEB6DCEC30}" dt="2021-09-25T13:55:42.185" v="4093" actId="478"/>
          <ac:grpSpMkLst>
            <pc:docMk/>
            <pc:sldMk cId="3342785305" sldId="275"/>
            <ac:grpSpMk id="1005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3:56:21.597" v="4118" actId="478"/>
          <ac:grpSpMkLst>
            <pc:docMk/>
            <pc:sldMk cId="3342785305" sldId="275"/>
            <ac:grpSpMk id="1018" creationId="{00000000-0000-0000-0000-000000000000}"/>
          </ac:grpSpMkLst>
        </pc:grpChg>
        <pc:picChg chg="mod">
          <ac:chgData name="jenny8023460@gmail.com" userId="9da3bf53e9bccde8" providerId="LiveId" clId="{7C13D4B2-E8AB-4B60-8F4E-CFEEB6DCEC30}" dt="2021-09-25T13:57:06.561" v="4125"/>
          <ac:picMkLst>
            <pc:docMk/>
            <pc:sldMk cId="3342785305" sldId="275"/>
            <ac:picMk id="25" creationId="{9A648931-E611-44AA-AC0A-8DC7E5F804CB}"/>
          </ac:picMkLst>
        </pc:picChg>
      </pc:sldChg>
      <pc:sldChg chg="addSp delSp modSp add mod ord modAnim">
        <pc:chgData name="jenny8023460@gmail.com" userId="9da3bf53e9bccde8" providerId="LiveId" clId="{7C13D4B2-E8AB-4B60-8F4E-CFEEB6DCEC30}" dt="2021-09-25T14:24:10.934" v="4347" actId="1076"/>
        <pc:sldMkLst>
          <pc:docMk/>
          <pc:sldMk cId="939211582" sldId="276"/>
        </pc:sldMkLst>
        <pc:spChg chg="add mod">
          <ac:chgData name="jenny8023460@gmail.com" userId="9da3bf53e9bccde8" providerId="LiveId" clId="{7C13D4B2-E8AB-4B60-8F4E-CFEEB6DCEC30}" dt="2021-09-25T14:23:15.907" v="4276" actId="1076"/>
          <ac:spMkLst>
            <pc:docMk/>
            <pc:sldMk cId="939211582" sldId="276"/>
            <ac:spMk id="20" creationId="{AB2255C4-54A2-43F4-B527-19FCD1AF79FA}"/>
          </ac:spMkLst>
        </pc:spChg>
        <pc:spChg chg="add del">
          <ac:chgData name="jenny8023460@gmail.com" userId="9da3bf53e9bccde8" providerId="LiveId" clId="{7C13D4B2-E8AB-4B60-8F4E-CFEEB6DCEC30}" dt="2021-09-25T14:04:04.172" v="4161" actId="22"/>
          <ac:spMkLst>
            <pc:docMk/>
            <pc:sldMk cId="939211582" sldId="276"/>
            <ac:spMk id="23" creationId="{91B530E9-7A02-4A4F-90D0-5EC9E9F02E01}"/>
          </ac:spMkLst>
        </pc:spChg>
        <pc:spChg chg="del">
          <ac:chgData name="jenny8023460@gmail.com" userId="9da3bf53e9bccde8" providerId="LiveId" clId="{7C13D4B2-E8AB-4B60-8F4E-CFEEB6DCEC30}" dt="2021-09-25T13:59:33.433" v="4154" actId="478"/>
          <ac:spMkLst>
            <pc:docMk/>
            <pc:sldMk cId="939211582" sldId="276"/>
            <ac:spMk id="27" creationId="{7094E9C6-E81A-4910-9BF8-CA311B830AE1}"/>
          </ac:spMkLst>
        </pc:spChg>
        <pc:spChg chg="add mod">
          <ac:chgData name="jenny8023460@gmail.com" userId="9da3bf53e9bccde8" providerId="LiveId" clId="{7C13D4B2-E8AB-4B60-8F4E-CFEEB6DCEC30}" dt="2021-09-25T14:23:12.765" v="4275" actId="1076"/>
          <ac:spMkLst>
            <pc:docMk/>
            <pc:sldMk cId="939211582" sldId="276"/>
            <ac:spMk id="31" creationId="{DD8AAA3D-7537-4E3B-9F43-429B74CC69AB}"/>
          </ac:spMkLst>
        </pc:spChg>
        <pc:spChg chg="add mod">
          <ac:chgData name="jenny8023460@gmail.com" userId="9da3bf53e9bccde8" providerId="LiveId" clId="{7C13D4B2-E8AB-4B60-8F4E-CFEEB6DCEC30}" dt="2021-09-25T14:24:10.934" v="4347" actId="1076"/>
          <ac:spMkLst>
            <pc:docMk/>
            <pc:sldMk cId="939211582" sldId="276"/>
            <ac:spMk id="34" creationId="{1766B2C8-B8E5-4BB7-9E0A-BFC06311FF78}"/>
          </ac:spMkLst>
        </pc:spChg>
        <pc:grpChg chg="del">
          <ac:chgData name="jenny8023460@gmail.com" userId="9da3bf53e9bccde8" providerId="LiveId" clId="{7C13D4B2-E8AB-4B60-8F4E-CFEEB6DCEC30}" dt="2021-09-25T13:59:34.543" v="4155" actId="478"/>
          <ac:grpSpMkLst>
            <pc:docMk/>
            <pc:sldMk cId="939211582" sldId="276"/>
            <ac:grpSpMk id="6" creationId="{2B78E42C-35A8-4DAE-9BDE-694A1463E448}"/>
          </ac:grpSpMkLst>
        </pc:grpChg>
        <pc:grpChg chg="add del mod">
          <ac:chgData name="jenny8023460@gmail.com" userId="9da3bf53e9bccde8" providerId="LiveId" clId="{7C13D4B2-E8AB-4B60-8F4E-CFEEB6DCEC30}" dt="2021-09-25T14:05:55.545" v="4173" actId="478"/>
          <ac:grpSpMkLst>
            <pc:docMk/>
            <pc:sldMk cId="939211582" sldId="276"/>
            <ac:grpSpMk id="32" creationId="{36FA90B3-F5AE-425B-8890-12389E41EB49}"/>
          </ac:grpSpMkLst>
        </pc:grpChg>
        <pc:grpChg chg="mod">
          <ac:chgData name="jenny8023460@gmail.com" userId="9da3bf53e9bccde8" providerId="LiveId" clId="{7C13D4B2-E8AB-4B60-8F4E-CFEEB6DCEC30}" dt="2021-09-25T14:23:31.327" v="4278" actId="1076"/>
          <ac:grpSpMkLst>
            <pc:docMk/>
            <pc:sldMk cId="939211582" sldId="276"/>
            <ac:grpSpMk id="36" creationId="{07FE4D72-3214-4330-8EBF-F7283EA5F63E}"/>
          </ac:grpSpMkLst>
        </pc:grpChg>
        <pc:grpChg chg="mod">
          <ac:chgData name="jenny8023460@gmail.com" userId="9da3bf53e9bccde8" providerId="LiveId" clId="{7C13D4B2-E8AB-4B60-8F4E-CFEEB6DCEC30}" dt="2021-09-25T14:05:37.649" v="4169" actId="1076"/>
          <ac:grpSpMkLst>
            <pc:docMk/>
            <pc:sldMk cId="939211582" sldId="276"/>
            <ac:grpSpMk id="1001" creationId="{00000000-0000-0000-0000-000000000000}"/>
          </ac:grpSpMkLst>
        </pc:grpChg>
        <pc:grpChg chg="del">
          <ac:chgData name="jenny8023460@gmail.com" userId="9da3bf53e9bccde8" providerId="LiveId" clId="{7C13D4B2-E8AB-4B60-8F4E-CFEEB6DCEC30}" dt="2021-09-25T13:59:35.491" v="4156" actId="478"/>
          <ac:grpSpMkLst>
            <pc:docMk/>
            <pc:sldMk cId="939211582" sldId="276"/>
            <ac:grpSpMk id="1002" creationId="{00000000-0000-0000-0000-000000000000}"/>
          </ac:grpSpMkLst>
        </pc:grpChg>
        <pc:picChg chg="del mod topLvl">
          <ac:chgData name="jenny8023460@gmail.com" userId="9da3bf53e9bccde8" providerId="LiveId" clId="{7C13D4B2-E8AB-4B60-8F4E-CFEEB6DCEC30}" dt="2021-09-25T14:05:55.545" v="4173" actId="478"/>
          <ac:picMkLst>
            <pc:docMk/>
            <pc:sldMk cId="939211582" sldId="276"/>
            <ac:picMk id="33" creationId="{444A7DF5-41E3-4C02-9C22-493F21ADC14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827713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BD3DC-0F6C-451C-9656-A67F3A1D18A1}" type="datetimeFigureOut">
              <a:rPr lang="ko-KR" altLang="en-US" smtClean="0"/>
              <a:t>2021-09-26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-342900" y="2286000"/>
            <a:ext cx="10972800" cy="617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28700" y="8801100"/>
            <a:ext cx="8229600" cy="7200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827713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CEF8A-22ED-43B5-B397-A6E25F5C66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02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CEF8A-22ED-43B5-B397-A6E25F5C666E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887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3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jpe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oD3yRnA6Ljw" TargetMode="External"/><Relationship Id="rId5" Type="http://schemas.openxmlformats.org/officeDocument/2006/relationships/hyperlink" Target="https://youtu.be/vAgLMlX4UjI" TargetMode="Externa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unawa.jp/" TargetMode="External"/><Relationship Id="rId5" Type="http://schemas.openxmlformats.org/officeDocument/2006/relationships/image" Target="../media/image43.jpeg"/><Relationship Id="rId4" Type="http://schemas.openxmlformats.org/officeDocument/2006/relationships/hyperlink" Target="https://www.wagashi.or.jp/tokyo_link/shop/1002.ht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ivejapan.com/ko/article-a0000043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" name="그룹 1003"/>
          <p:cNvGrpSpPr/>
          <p:nvPr/>
        </p:nvGrpSpPr>
        <p:grpSpPr>
          <a:xfrm>
            <a:off x="4848472" y="2750534"/>
            <a:ext cx="4834423" cy="4834423"/>
            <a:chOff x="5025818" y="2619277"/>
            <a:chExt cx="4834423" cy="4834423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25818" y="2619277"/>
              <a:ext cx="4834423" cy="4834423"/>
            </a:xfrm>
            <a:prstGeom prst="rect">
              <a:avLst/>
            </a:prstGeom>
          </p:spPr>
        </p:pic>
      </p:grpSp>
      <p:grpSp>
        <p:nvGrpSpPr>
          <p:cNvPr id="17" name="그룹 1001">
            <a:extLst>
              <a:ext uri="{FF2B5EF4-FFF2-40B4-BE49-F238E27FC236}">
                <a16:creationId xmlns:a16="http://schemas.microsoft.com/office/drawing/2014/main" id="{BBC6859A-7B17-450D-B75B-362DFF90DCB8}"/>
              </a:ext>
            </a:extLst>
          </p:cNvPr>
          <p:cNvGrpSpPr/>
          <p:nvPr/>
        </p:nvGrpSpPr>
        <p:grpSpPr>
          <a:xfrm>
            <a:off x="0" y="-38967"/>
            <a:ext cx="18288000" cy="10325968"/>
            <a:chOff x="2807274" y="0"/>
            <a:chExt cx="4811774" cy="7619048"/>
          </a:xfrm>
        </p:grpSpPr>
        <p:pic>
          <p:nvPicPr>
            <p:cNvPr id="19" name="Object 2">
              <a:extLst>
                <a:ext uri="{FF2B5EF4-FFF2-40B4-BE49-F238E27FC236}">
                  <a16:creationId xmlns:a16="http://schemas.microsoft.com/office/drawing/2014/main" id="{C366E66F-F684-4DEE-860A-643AF53EF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07274" y="0"/>
              <a:ext cx="4811774" cy="7619048"/>
            </a:xfrm>
            <a:prstGeom prst="rect">
              <a:avLst/>
            </a:prstGeom>
          </p:spPr>
        </p:pic>
      </p:grpSp>
      <p:grpSp>
        <p:nvGrpSpPr>
          <p:cNvPr id="20" name="그룹 1002">
            <a:extLst>
              <a:ext uri="{FF2B5EF4-FFF2-40B4-BE49-F238E27FC236}">
                <a16:creationId xmlns:a16="http://schemas.microsoft.com/office/drawing/2014/main" id="{E4A1E947-2848-4088-A6E1-BBCB7CD55A73}"/>
              </a:ext>
            </a:extLst>
          </p:cNvPr>
          <p:cNvGrpSpPr/>
          <p:nvPr/>
        </p:nvGrpSpPr>
        <p:grpSpPr>
          <a:xfrm>
            <a:off x="13989331" y="5005664"/>
            <a:ext cx="4348601" cy="3609737"/>
            <a:chOff x="5238095" y="3723810"/>
            <a:chExt cx="2419048" cy="2352381"/>
          </a:xfrm>
        </p:grpSpPr>
        <p:pic>
          <p:nvPicPr>
            <p:cNvPr id="21" name="Object 5">
              <a:extLst>
                <a:ext uri="{FF2B5EF4-FFF2-40B4-BE49-F238E27FC236}">
                  <a16:creationId xmlns:a16="http://schemas.microsoft.com/office/drawing/2014/main" id="{3EEB1843-7D8B-4A15-AF1B-0312B7A221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38095" y="3723810"/>
              <a:ext cx="2419048" cy="2352381"/>
            </a:xfrm>
            <a:prstGeom prst="rect">
              <a:avLst/>
            </a:prstGeom>
          </p:spPr>
        </p:pic>
      </p:grpSp>
      <p:grpSp>
        <p:nvGrpSpPr>
          <p:cNvPr id="22" name="그룹 1003">
            <a:extLst>
              <a:ext uri="{FF2B5EF4-FFF2-40B4-BE49-F238E27FC236}">
                <a16:creationId xmlns:a16="http://schemas.microsoft.com/office/drawing/2014/main" id="{E737463E-AEB4-46A4-BE78-5FC78C4C8B49}"/>
              </a:ext>
            </a:extLst>
          </p:cNvPr>
          <p:cNvGrpSpPr/>
          <p:nvPr/>
        </p:nvGrpSpPr>
        <p:grpSpPr>
          <a:xfrm>
            <a:off x="15174551" y="6819886"/>
            <a:ext cx="2570857" cy="3427029"/>
            <a:chOff x="5752381" y="5152381"/>
            <a:chExt cx="1390476" cy="1971429"/>
          </a:xfrm>
        </p:grpSpPr>
        <p:pic>
          <p:nvPicPr>
            <p:cNvPr id="23" name="Object 8">
              <a:extLst>
                <a:ext uri="{FF2B5EF4-FFF2-40B4-BE49-F238E27FC236}">
                  <a16:creationId xmlns:a16="http://schemas.microsoft.com/office/drawing/2014/main" id="{C6E66693-786E-483D-855C-F7CCADC02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2381" y="5152381"/>
              <a:ext cx="1390476" cy="1971429"/>
            </a:xfrm>
            <a:prstGeom prst="rect">
              <a:avLst/>
            </a:prstGeom>
          </p:spPr>
        </p:pic>
      </p:grpSp>
      <p:grpSp>
        <p:nvGrpSpPr>
          <p:cNvPr id="24" name="그룹 1004">
            <a:extLst>
              <a:ext uri="{FF2B5EF4-FFF2-40B4-BE49-F238E27FC236}">
                <a16:creationId xmlns:a16="http://schemas.microsoft.com/office/drawing/2014/main" id="{93BB10FF-A1B2-4D26-A948-143F0E5AF892}"/>
              </a:ext>
            </a:extLst>
          </p:cNvPr>
          <p:cNvGrpSpPr/>
          <p:nvPr/>
        </p:nvGrpSpPr>
        <p:grpSpPr>
          <a:xfrm>
            <a:off x="-243760" y="5538876"/>
            <a:ext cx="5353926" cy="4834422"/>
            <a:chOff x="-57143" y="3771429"/>
            <a:chExt cx="2276190" cy="2209524"/>
          </a:xfrm>
        </p:grpSpPr>
        <p:pic>
          <p:nvPicPr>
            <p:cNvPr id="25" name="Object 11">
              <a:extLst>
                <a:ext uri="{FF2B5EF4-FFF2-40B4-BE49-F238E27FC236}">
                  <a16:creationId xmlns:a16="http://schemas.microsoft.com/office/drawing/2014/main" id="{D32564CB-6614-4F0B-A25B-D441E9745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57143" y="3771429"/>
              <a:ext cx="2276190" cy="2209524"/>
            </a:xfrm>
            <a:prstGeom prst="rect">
              <a:avLst/>
            </a:prstGeom>
          </p:spPr>
        </p:pic>
      </p:grpSp>
      <p:grpSp>
        <p:nvGrpSpPr>
          <p:cNvPr id="26" name="그룹 1005">
            <a:extLst>
              <a:ext uri="{FF2B5EF4-FFF2-40B4-BE49-F238E27FC236}">
                <a16:creationId xmlns:a16="http://schemas.microsoft.com/office/drawing/2014/main" id="{93A6EE9C-C85B-4125-AF2E-170381E3CC1E}"/>
              </a:ext>
            </a:extLst>
          </p:cNvPr>
          <p:cNvGrpSpPr/>
          <p:nvPr/>
        </p:nvGrpSpPr>
        <p:grpSpPr>
          <a:xfrm>
            <a:off x="4939833" y="6375942"/>
            <a:ext cx="3261693" cy="3746041"/>
            <a:chOff x="428571" y="4666667"/>
            <a:chExt cx="1971429" cy="2285714"/>
          </a:xfrm>
        </p:grpSpPr>
        <p:pic>
          <p:nvPicPr>
            <p:cNvPr id="27" name="Object 14">
              <a:extLst>
                <a:ext uri="{FF2B5EF4-FFF2-40B4-BE49-F238E27FC236}">
                  <a16:creationId xmlns:a16="http://schemas.microsoft.com/office/drawing/2014/main" id="{E2AF0973-B97B-45AB-A5CC-38FBD62077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28571" y="4666667"/>
              <a:ext cx="1971429" cy="2285714"/>
            </a:xfrm>
            <a:prstGeom prst="rect">
              <a:avLst/>
            </a:prstGeom>
          </p:spPr>
        </p:pic>
      </p:grpSp>
      <p:grpSp>
        <p:nvGrpSpPr>
          <p:cNvPr id="28" name="그룹 1010">
            <a:extLst>
              <a:ext uri="{FF2B5EF4-FFF2-40B4-BE49-F238E27FC236}">
                <a16:creationId xmlns:a16="http://schemas.microsoft.com/office/drawing/2014/main" id="{880D1C65-9071-4B5A-A2A0-EA0355EF9969}"/>
              </a:ext>
            </a:extLst>
          </p:cNvPr>
          <p:cNvGrpSpPr/>
          <p:nvPr/>
        </p:nvGrpSpPr>
        <p:grpSpPr>
          <a:xfrm>
            <a:off x="15365970" y="3317438"/>
            <a:ext cx="2944395" cy="2642207"/>
            <a:chOff x="6701512" y="1947159"/>
            <a:chExt cx="1348283" cy="1506811"/>
          </a:xfrm>
        </p:grpSpPr>
        <p:grpSp>
          <p:nvGrpSpPr>
            <p:cNvPr id="29" name="그룹 1011">
              <a:extLst>
                <a:ext uri="{FF2B5EF4-FFF2-40B4-BE49-F238E27FC236}">
                  <a16:creationId xmlns:a16="http://schemas.microsoft.com/office/drawing/2014/main" id="{FFBA02FD-1B41-487E-81BF-AEC3D7F59468}"/>
                </a:ext>
              </a:extLst>
            </p:cNvPr>
            <p:cNvGrpSpPr/>
            <p:nvPr/>
          </p:nvGrpSpPr>
          <p:grpSpPr>
            <a:xfrm>
              <a:off x="6701512" y="1947159"/>
              <a:ext cx="1228571" cy="1220589"/>
              <a:chOff x="6701512" y="1947159"/>
              <a:chExt cx="1228571" cy="1220589"/>
            </a:xfrm>
          </p:grpSpPr>
          <p:grpSp>
            <p:nvGrpSpPr>
              <p:cNvPr id="35" name="그룹 1012">
                <a:extLst>
                  <a:ext uri="{FF2B5EF4-FFF2-40B4-BE49-F238E27FC236}">
                    <a16:creationId xmlns:a16="http://schemas.microsoft.com/office/drawing/2014/main" id="{D5EA4481-E76A-42AA-A1EC-992639DE9D5D}"/>
                  </a:ext>
                </a:extLst>
              </p:cNvPr>
              <p:cNvGrpSpPr/>
              <p:nvPr/>
            </p:nvGrpSpPr>
            <p:grpSpPr>
              <a:xfrm>
                <a:off x="6701512" y="1947159"/>
                <a:ext cx="1228571" cy="1220589"/>
                <a:chOff x="6701512" y="1947159"/>
                <a:chExt cx="1228571" cy="1220589"/>
              </a:xfrm>
            </p:grpSpPr>
            <p:grpSp>
              <p:nvGrpSpPr>
                <p:cNvPr id="36" name="그룹 1013">
                  <a:extLst>
                    <a:ext uri="{FF2B5EF4-FFF2-40B4-BE49-F238E27FC236}">
                      <a16:creationId xmlns:a16="http://schemas.microsoft.com/office/drawing/2014/main" id="{E4C8B50C-9906-4026-839E-496DDA2B4525}"/>
                    </a:ext>
                  </a:extLst>
                </p:cNvPr>
                <p:cNvGrpSpPr/>
                <p:nvPr/>
              </p:nvGrpSpPr>
              <p:grpSpPr>
                <a:xfrm>
                  <a:off x="6828571" y="2085714"/>
                  <a:ext cx="971429" cy="914286"/>
                  <a:chOff x="6828571" y="2085714"/>
                  <a:chExt cx="971429" cy="914286"/>
                </a:xfrm>
              </p:grpSpPr>
              <p:pic>
                <p:nvPicPr>
                  <p:cNvPr id="39" name="Object 32">
                    <a:extLst>
                      <a:ext uri="{FF2B5EF4-FFF2-40B4-BE49-F238E27FC236}">
                        <a16:creationId xmlns:a16="http://schemas.microsoft.com/office/drawing/2014/main" id="{3EC0A90B-6458-4EE7-904A-4BDD1996DDC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8" cstate="print"/>
                  <a:stretch>
                    <a:fillRect/>
                  </a:stretch>
                </p:blipFill>
                <p:spPr>
                  <a:xfrm rot="-1200000">
                    <a:off x="6828571" y="2085714"/>
                    <a:ext cx="971429" cy="91428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7" name="그룹 1014">
                  <a:extLst>
                    <a:ext uri="{FF2B5EF4-FFF2-40B4-BE49-F238E27FC236}">
                      <a16:creationId xmlns:a16="http://schemas.microsoft.com/office/drawing/2014/main" id="{AE6F4552-2D0C-4751-9105-C89B32D66843}"/>
                    </a:ext>
                  </a:extLst>
                </p:cNvPr>
                <p:cNvGrpSpPr/>
                <p:nvPr/>
              </p:nvGrpSpPr>
              <p:grpSpPr>
                <a:xfrm>
                  <a:off x="7314286" y="2600000"/>
                  <a:ext cx="561905" cy="533333"/>
                  <a:chOff x="7314286" y="2600000"/>
                  <a:chExt cx="561905" cy="533333"/>
                </a:xfrm>
              </p:grpSpPr>
              <p:pic>
                <p:nvPicPr>
                  <p:cNvPr id="38" name="Object 35">
                    <a:extLst>
                      <a:ext uri="{FF2B5EF4-FFF2-40B4-BE49-F238E27FC236}">
                        <a16:creationId xmlns:a16="http://schemas.microsoft.com/office/drawing/2014/main" id="{EDFA32BF-C9C5-4999-8ED2-E15ADC6043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 cstate="print"/>
                  <a:stretch>
                    <a:fillRect/>
                  </a:stretch>
                </p:blipFill>
                <p:spPr>
                  <a:xfrm rot="-420000">
                    <a:off x="7314286" y="2600000"/>
                    <a:ext cx="561905" cy="533333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30" name="그룹 1015">
              <a:extLst>
                <a:ext uri="{FF2B5EF4-FFF2-40B4-BE49-F238E27FC236}">
                  <a16:creationId xmlns:a16="http://schemas.microsoft.com/office/drawing/2014/main" id="{23C30F32-07A6-4C76-A3B0-78818A1DDAE3}"/>
                </a:ext>
              </a:extLst>
            </p:cNvPr>
            <p:cNvGrpSpPr/>
            <p:nvPr/>
          </p:nvGrpSpPr>
          <p:grpSpPr>
            <a:xfrm>
              <a:off x="7306572" y="2885650"/>
              <a:ext cx="743223" cy="568320"/>
              <a:chOff x="7306572" y="2885650"/>
              <a:chExt cx="743223" cy="568320"/>
            </a:xfrm>
          </p:grpSpPr>
          <p:grpSp>
            <p:nvGrpSpPr>
              <p:cNvPr id="31" name="그룹 1016">
                <a:extLst>
                  <a:ext uri="{FF2B5EF4-FFF2-40B4-BE49-F238E27FC236}">
                    <a16:creationId xmlns:a16="http://schemas.microsoft.com/office/drawing/2014/main" id="{DC09274D-B2F3-4AC0-9AB9-6C4CB0B41759}"/>
                  </a:ext>
                </a:extLst>
              </p:cNvPr>
              <p:cNvGrpSpPr/>
              <p:nvPr/>
            </p:nvGrpSpPr>
            <p:grpSpPr>
              <a:xfrm>
                <a:off x="7371429" y="2961905"/>
                <a:ext cx="361905" cy="342857"/>
                <a:chOff x="7371429" y="2961905"/>
                <a:chExt cx="361905" cy="342857"/>
              </a:xfrm>
            </p:grpSpPr>
            <p:pic>
              <p:nvPicPr>
                <p:cNvPr id="34" name="Object 41">
                  <a:extLst>
                    <a:ext uri="{FF2B5EF4-FFF2-40B4-BE49-F238E27FC236}">
                      <a16:creationId xmlns:a16="http://schemas.microsoft.com/office/drawing/2014/main" id="{DC86A11E-DADA-4CF1-88E7-936B75B53B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/>
                <a:stretch>
                  <a:fillRect/>
                </a:stretch>
              </p:blipFill>
              <p:spPr>
                <a:xfrm rot="-3180000">
                  <a:off x="7371429" y="2961905"/>
                  <a:ext cx="361905" cy="342857"/>
                </a:xfrm>
                <a:prstGeom prst="rect">
                  <a:avLst/>
                </a:prstGeom>
              </p:spPr>
            </p:pic>
          </p:grpSp>
          <p:grpSp>
            <p:nvGrpSpPr>
              <p:cNvPr id="32" name="그룹 1017">
                <a:extLst>
                  <a:ext uri="{FF2B5EF4-FFF2-40B4-BE49-F238E27FC236}">
                    <a16:creationId xmlns:a16="http://schemas.microsoft.com/office/drawing/2014/main" id="{FF067FEC-C6B7-4144-9C0E-E9DE67260327}"/>
                  </a:ext>
                </a:extLst>
              </p:cNvPr>
              <p:cNvGrpSpPr/>
              <p:nvPr/>
            </p:nvGrpSpPr>
            <p:grpSpPr>
              <a:xfrm>
                <a:off x="7647619" y="3057143"/>
                <a:ext cx="333333" cy="323810"/>
                <a:chOff x="7647619" y="3057143"/>
                <a:chExt cx="333333" cy="323810"/>
              </a:xfrm>
            </p:grpSpPr>
            <p:pic>
              <p:nvPicPr>
                <p:cNvPr id="33" name="Object 44">
                  <a:extLst>
                    <a:ext uri="{FF2B5EF4-FFF2-40B4-BE49-F238E27FC236}">
                      <a16:creationId xmlns:a16="http://schemas.microsoft.com/office/drawing/2014/main" id="{00D126D7-5928-4BCB-B9A6-D3CC34EB0CF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 cstate="print"/>
                <a:stretch>
                  <a:fillRect/>
                </a:stretch>
              </p:blipFill>
              <p:spPr>
                <a:xfrm rot="3000000">
                  <a:off x="7647619" y="3057143"/>
                  <a:ext cx="333333" cy="32381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40" name="그룹 1018">
            <a:extLst>
              <a:ext uri="{FF2B5EF4-FFF2-40B4-BE49-F238E27FC236}">
                <a16:creationId xmlns:a16="http://schemas.microsoft.com/office/drawing/2014/main" id="{7C183D28-A9B9-44CF-BDC3-A4D9B19FD30C}"/>
              </a:ext>
            </a:extLst>
          </p:cNvPr>
          <p:cNvGrpSpPr/>
          <p:nvPr/>
        </p:nvGrpSpPr>
        <p:grpSpPr>
          <a:xfrm>
            <a:off x="10437410" y="5819311"/>
            <a:ext cx="3507190" cy="3057990"/>
            <a:chOff x="2714286" y="5238095"/>
            <a:chExt cx="2523810" cy="1923810"/>
          </a:xfrm>
        </p:grpSpPr>
        <p:pic>
          <p:nvPicPr>
            <p:cNvPr id="41" name="Object 49">
              <a:extLst>
                <a:ext uri="{FF2B5EF4-FFF2-40B4-BE49-F238E27FC236}">
                  <a16:creationId xmlns:a16="http://schemas.microsoft.com/office/drawing/2014/main" id="{7690FF6B-9479-43B3-A232-126854CFB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714286" y="5238095"/>
              <a:ext cx="2523810" cy="1923810"/>
            </a:xfrm>
            <a:prstGeom prst="rect">
              <a:avLst/>
            </a:prstGeom>
          </p:spPr>
        </p:pic>
      </p:grpSp>
      <p:sp>
        <p:nvSpPr>
          <p:cNvPr id="42" name="Object 61">
            <a:extLst>
              <a:ext uri="{FF2B5EF4-FFF2-40B4-BE49-F238E27FC236}">
                <a16:creationId xmlns:a16="http://schemas.microsoft.com/office/drawing/2014/main" id="{071B834A-4F5B-4978-BE44-F8FCACCAB0D7}"/>
              </a:ext>
            </a:extLst>
          </p:cNvPr>
          <p:cNvSpPr txBox="1"/>
          <p:nvPr/>
        </p:nvSpPr>
        <p:spPr>
          <a:xfrm>
            <a:off x="-609600" y="-41869"/>
            <a:ext cx="4545732" cy="84626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ko-KR" altLang="en-US" sz="4000" kern="0" spc="-700" dirty="0">
                <a:solidFill>
                  <a:srgbClr val="FF8D9F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함초롬바탕" panose="02030604000101010101" pitchFamily="18" charset="-127"/>
              </a:rPr>
              <a:t>일본어와   일본문화 </a:t>
            </a:r>
            <a:endParaRPr lang="en-US" sz="4000" dirty="0">
              <a:latin typeface="나눔고딕" panose="020D0604000000000000" pitchFamily="50" charset="-127"/>
              <a:ea typeface="나눔고딕" panose="020D0604000000000000" pitchFamily="50" charset="-127"/>
              <a:cs typeface="함초롬바탕" panose="02030604000101010101" pitchFamily="18" charset="-127"/>
            </a:endParaRPr>
          </a:p>
        </p:txBody>
      </p:sp>
      <p:sp>
        <p:nvSpPr>
          <p:cNvPr id="68" name="Object 69">
            <a:extLst>
              <a:ext uri="{FF2B5EF4-FFF2-40B4-BE49-F238E27FC236}">
                <a16:creationId xmlns:a16="http://schemas.microsoft.com/office/drawing/2014/main" id="{0E8074FA-6D0C-4310-A995-F161A7155957}"/>
              </a:ext>
            </a:extLst>
          </p:cNvPr>
          <p:cNvSpPr txBox="1"/>
          <p:nvPr/>
        </p:nvSpPr>
        <p:spPr>
          <a:xfrm>
            <a:off x="3711351" y="3001850"/>
            <a:ext cx="10591800" cy="238855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ko-KR" altLang="en-US" sz="8800" dirty="0">
                <a:solidFill>
                  <a:srgbClr val="FF9999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함초롬바탕" panose="02030604000101010101" pitchFamily="18" charset="-127"/>
              </a:rPr>
              <a:t>일본의</a:t>
            </a:r>
            <a:r>
              <a:rPr lang="en-US" sz="8800" dirty="0">
                <a:solidFill>
                  <a:srgbClr val="FF9999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함초롬바탕" panose="02030604000101010101" pitchFamily="18" charset="-127"/>
              </a:rPr>
              <a:t> </a:t>
            </a:r>
            <a:r>
              <a:rPr lang="ko-KR" altLang="en-US" sz="8800" dirty="0">
                <a:solidFill>
                  <a:srgbClr val="FF9999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함초롬바탕" panose="02030604000101010101" pitchFamily="18" charset="-127"/>
              </a:rPr>
              <a:t>화과자 문화</a:t>
            </a:r>
            <a:endParaRPr lang="en-US" sz="8800" dirty="0">
              <a:solidFill>
                <a:srgbClr val="FF9999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함초롬바탕" panose="02030604000101010101" pitchFamily="18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C655B113-24C7-433C-9386-A1345CBE5944}"/>
              </a:ext>
            </a:extLst>
          </p:cNvPr>
          <p:cNvGrpSpPr/>
          <p:nvPr/>
        </p:nvGrpSpPr>
        <p:grpSpPr>
          <a:xfrm>
            <a:off x="7233090" y="9258064"/>
            <a:ext cx="8378986" cy="2057872"/>
            <a:chOff x="7359188" y="9266946"/>
            <a:chExt cx="8378986" cy="2057872"/>
          </a:xfrm>
        </p:grpSpPr>
        <p:pic>
          <p:nvPicPr>
            <p:cNvPr id="70" name="Object 66">
              <a:extLst>
                <a:ext uri="{FF2B5EF4-FFF2-40B4-BE49-F238E27FC236}">
                  <a16:creationId xmlns:a16="http://schemas.microsoft.com/office/drawing/2014/main" id="{C0EEC6AD-943B-479A-8397-4915ABD20E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490578" y="9266946"/>
              <a:ext cx="6547023" cy="793839"/>
            </a:xfrm>
            <a:prstGeom prst="rect">
              <a:avLst/>
            </a:prstGeom>
          </p:spPr>
        </p:pic>
        <p:sp>
          <p:nvSpPr>
            <p:cNvPr id="71" name="Object 61">
              <a:extLst>
                <a:ext uri="{FF2B5EF4-FFF2-40B4-BE49-F238E27FC236}">
                  <a16:creationId xmlns:a16="http://schemas.microsoft.com/office/drawing/2014/main" id="{4124473A-3835-48C5-A328-2EBA6F409D79}"/>
                </a:ext>
              </a:extLst>
            </p:cNvPr>
            <p:cNvSpPr txBox="1"/>
            <p:nvPr/>
          </p:nvSpPr>
          <p:spPr>
            <a:xfrm>
              <a:off x="7359188" y="9284711"/>
              <a:ext cx="8378986" cy="2040107"/>
            </a:xfrm>
            <a:prstGeom prst="rect">
              <a:avLst/>
            </a:prstGeom>
            <a:noFill/>
          </p:spPr>
          <p:txBody>
            <a:bodyPr wrap="square" rtlCol="0"/>
            <a:lstStyle/>
            <a:p>
              <a:pPr algn="ctr"/>
              <a:r>
                <a:rPr lang="en-US" altLang="ko-KR" sz="4400" kern="0" spc="-700" dirty="0">
                  <a:solidFill>
                    <a:srgbClr val="FF8D9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함초롬바탕" panose="02030604000101010101" pitchFamily="18" charset="-127"/>
                </a:rPr>
                <a:t>22101449</a:t>
              </a:r>
              <a:r>
                <a:rPr lang="ko-KR" altLang="en-US" sz="4400" kern="0" spc="-700" dirty="0">
                  <a:solidFill>
                    <a:srgbClr val="FF8D9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함초롬바탕" panose="02030604000101010101" pitchFamily="18" charset="-127"/>
                </a:rPr>
                <a:t>        </a:t>
              </a:r>
              <a:r>
                <a:rPr lang="en-US" altLang="ko-KR" sz="4400" kern="0" spc="-700" dirty="0">
                  <a:solidFill>
                    <a:srgbClr val="FF8D9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함초롬바탕" panose="02030604000101010101" pitchFamily="18" charset="-127"/>
                </a:rPr>
                <a:t>  </a:t>
              </a:r>
              <a:r>
                <a:rPr lang="ko-KR" altLang="en-US" sz="4000" kern="0" spc="-700" dirty="0">
                  <a:solidFill>
                    <a:srgbClr val="FF8D9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함초롬바탕" panose="02030604000101010101" pitchFamily="18" charset="-127"/>
                </a:rPr>
                <a:t>최미진</a:t>
              </a:r>
              <a:r>
                <a:rPr lang="ko-KR" altLang="en-US" sz="4400" kern="0" spc="-700" dirty="0">
                  <a:solidFill>
                    <a:srgbClr val="FF8D9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함초롬바탕" panose="02030604000101010101" pitchFamily="18" charset="-127"/>
                </a:rPr>
                <a:t> </a:t>
              </a:r>
              <a:endParaRPr lang="en-US" sz="4400" dirty="0">
                <a:latin typeface="나눔고딕" panose="020D0604000000000000" pitchFamily="50" charset="-127"/>
                <a:ea typeface="나눔고딕" panose="020D0604000000000000" pitchFamily="50" charset="-127"/>
                <a:cs typeface="함초롬바탕" panose="02030604000101010101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412266C5-40A0-4F5A-9BA6-00BCDDBD6CF9}"/>
              </a:ext>
            </a:extLst>
          </p:cNvPr>
          <p:cNvSpPr/>
          <p:nvPr/>
        </p:nvSpPr>
        <p:spPr>
          <a:xfrm rot="595972">
            <a:off x="11983104" y="-450605"/>
            <a:ext cx="7258066" cy="11666791"/>
          </a:xfrm>
          <a:prstGeom prst="rect">
            <a:avLst/>
          </a:prstGeom>
          <a:solidFill>
            <a:srgbClr val="FFC1C7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01" name="그룹 1001"/>
          <p:cNvGrpSpPr/>
          <p:nvPr/>
        </p:nvGrpSpPr>
        <p:grpSpPr>
          <a:xfrm>
            <a:off x="1600000" y="2101909"/>
            <a:ext cx="6390476" cy="259995"/>
            <a:chOff x="1600000" y="2101909"/>
            <a:chExt cx="6390476" cy="259995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000" y="2101909"/>
              <a:ext cx="6390476" cy="259995"/>
            </a:xfrm>
            <a:prstGeom prst="rect">
              <a:avLst/>
            </a:prstGeom>
          </p:spPr>
        </p:pic>
      </p:grpSp>
      <p:grpSp>
        <p:nvGrpSpPr>
          <p:cNvPr id="1008" name="그룹 1008"/>
          <p:cNvGrpSpPr/>
          <p:nvPr/>
        </p:nvGrpSpPr>
        <p:grpSpPr>
          <a:xfrm>
            <a:off x="12826850" y="2619277"/>
            <a:ext cx="4834423" cy="4834423"/>
            <a:chOff x="12826850" y="2619277"/>
            <a:chExt cx="4834423" cy="4834423"/>
          </a:xfrm>
        </p:grpSpPr>
        <p:pic>
          <p:nvPicPr>
            <p:cNvPr id="26" name="Object 2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826850" y="2619277"/>
              <a:ext cx="4834423" cy="4834423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C6B8B756-33FC-4A0B-8EED-CCF46220CDED}"/>
              </a:ext>
            </a:extLst>
          </p:cNvPr>
          <p:cNvSpPr txBox="1"/>
          <p:nvPr/>
        </p:nvSpPr>
        <p:spPr>
          <a:xfrm>
            <a:off x="1586145" y="1435112"/>
            <a:ext cx="69321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3. 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한나마가시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半生菓子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반생과자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endParaRPr lang="ko-KR" altLang="en-US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131135-0B26-4B3A-BB76-3FAB5D8D007B}"/>
              </a:ext>
            </a:extLst>
          </p:cNvPr>
          <p:cNvSpPr txBox="1"/>
          <p:nvPr/>
        </p:nvSpPr>
        <p:spPr>
          <a:xfrm>
            <a:off x="972252" y="3157942"/>
            <a:ext cx="1042837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EX)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모나카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스하마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すはま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;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설탕과 물엿을 섞은 콩가루를 동그랗게 만든 것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),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모모야마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桃山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),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밤만쥬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*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모나카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찹쌀가루와 쌀을 섞어 반죽하고 찐 것을 얇게 밀어 펴서 원하는 모양으로 잘라 구운 후 그 두 장 사이에 앙금을 끼운 과자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동판 위에서 굽는 과자로는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도라야끼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와카아유키가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대표적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*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도라야끼는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애니메이션‘도라에몽’에서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자주 나오기도 함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9354D4E7-3842-414A-8F80-6F8ED9071502}"/>
              </a:ext>
            </a:extLst>
          </p:cNvPr>
          <p:cNvGrpSpPr/>
          <p:nvPr/>
        </p:nvGrpSpPr>
        <p:grpSpPr>
          <a:xfrm>
            <a:off x="13064347" y="201458"/>
            <a:ext cx="5185553" cy="5691489"/>
            <a:chOff x="12639462" y="2561905"/>
            <a:chExt cx="5185553" cy="5161905"/>
          </a:xfrm>
        </p:grpSpPr>
        <p:grpSp>
          <p:nvGrpSpPr>
            <p:cNvPr id="1011" name="그룹 1011"/>
            <p:cNvGrpSpPr/>
            <p:nvPr/>
          </p:nvGrpSpPr>
          <p:grpSpPr>
            <a:xfrm>
              <a:off x="12663110" y="2561905"/>
              <a:ext cx="5161905" cy="5161905"/>
              <a:chOff x="12663110" y="2561905"/>
              <a:chExt cx="5161905" cy="5161905"/>
            </a:xfrm>
          </p:grpSpPr>
          <p:pic>
            <p:nvPicPr>
              <p:cNvPr id="33" name="Object 32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2663110" y="2561905"/>
                <a:ext cx="5161905" cy="5161905"/>
              </a:xfrm>
              <a:prstGeom prst="rect">
                <a:avLst/>
              </a:prstGeom>
            </p:spPr>
          </p:pic>
        </p:grpSp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309E5271-9C99-4A7F-91B8-BC9D33C0DD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39462" y="3045825"/>
              <a:ext cx="5068682" cy="3733800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9EBEC002-DB77-43B3-939B-DE608317047D}"/>
              </a:ext>
            </a:extLst>
          </p:cNvPr>
          <p:cNvGrpSpPr/>
          <p:nvPr/>
        </p:nvGrpSpPr>
        <p:grpSpPr>
          <a:xfrm>
            <a:off x="12174145" y="5471627"/>
            <a:ext cx="4834423" cy="4834423"/>
            <a:chOff x="12863013" y="4856021"/>
            <a:chExt cx="4834423" cy="4834423"/>
          </a:xfrm>
        </p:grpSpPr>
        <p:grpSp>
          <p:nvGrpSpPr>
            <p:cNvPr id="1007" name="그룹 1007"/>
            <p:cNvGrpSpPr/>
            <p:nvPr/>
          </p:nvGrpSpPr>
          <p:grpSpPr>
            <a:xfrm>
              <a:off x="12863013" y="4856021"/>
              <a:ext cx="4834423" cy="4834423"/>
              <a:chOff x="9142857" y="2619277"/>
              <a:chExt cx="4834423" cy="4834423"/>
            </a:xfrm>
          </p:grpSpPr>
          <p:pic>
            <p:nvPicPr>
              <p:cNvPr id="23" name="Object 22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9142857" y="2619277"/>
                <a:ext cx="4834423" cy="4834423"/>
              </a:xfrm>
              <a:prstGeom prst="rect">
                <a:avLst/>
              </a:prstGeom>
            </p:spPr>
          </p:pic>
        </p:grpSp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137FC8E4-7015-4FF5-BAE0-E7DAFDCE4B1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863013" y="4856021"/>
              <a:ext cx="4798260" cy="4834423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>
            <a:extLst>
              <a:ext uri="{FF2B5EF4-FFF2-40B4-BE49-F238E27FC236}">
                <a16:creationId xmlns:a16="http://schemas.microsoft.com/office/drawing/2014/main" id="{F9556861-6293-40CD-9C27-BCE7639CB749}"/>
              </a:ext>
            </a:extLst>
          </p:cNvPr>
          <p:cNvSpPr/>
          <p:nvPr/>
        </p:nvSpPr>
        <p:spPr>
          <a:xfrm>
            <a:off x="10972800" y="-6776"/>
            <a:ext cx="7315200" cy="10293776"/>
          </a:xfrm>
          <a:prstGeom prst="rect">
            <a:avLst/>
          </a:prstGeom>
          <a:solidFill>
            <a:srgbClr val="E2F5FB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6" name="그룹 1004">
            <a:extLst>
              <a:ext uri="{FF2B5EF4-FFF2-40B4-BE49-F238E27FC236}">
                <a16:creationId xmlns:a16="http://schemas.microsoft.com/office/drawing/2014/main" id="{CCCB64E2-AEED-4BF9-BF62-FE1D7A52478D}"/>
              </a:ext>
            </a:extLst>
          </p:cNvPr>
          <p:cNvGrpSpPr/>
          <p:nvPr/>
        </p:nvGrpSpPr>
        <p:grpSpPr>
          <a:xfrm>
            <a:off x="152400" y="0"/>
            <a:ext cx="2276190" cy="2209524"/>
            <a:chOff x="-57143" y="3771429"/>
            <a:chExt cx="2276190" cy="2209524"/>
          </a:xfrm>
        </p:grpSpPr>
        <p:pic>
          <p:nvPicPr>
            <p:cNvPr id="17" name="Object 11">
              <a:extLst>
                <a:ext uri="{FF2B5EF4-FFF2-40B4-BE49-F238E27FC236}">
                  <a16:creationId xmlns:a16="http://schemas.microsoft.com/office/drawing/2014/main" id="{5D05E9E7-AD79-45D5-9B0B-C5FBACC48C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57143" y="3771429"/>
              <a:ext cx="2276190" cy="2209524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36A3D98-1EC2-4913-A872-408E236809AB}"/>
              </a:ext>
            </a:extLst>
          </p:cNvPr>
          <p:cNvSpPr txBox="1"/>
          <p:nvPr/>
        </p:nvSpPr>
        <p:spPr>
          <a:xfrm>
            <a:off x="304800" y="3238500"/>
            <a:ext cx="1134925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‘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만쥬’는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바깥의 껍질 부분 ‘앙’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팥소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을 감싼 것을 말함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안에 들어가는 앙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팥소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에는 팥으로 만든 ‘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고시앙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’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‘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쓰부앙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’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‘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쓰부시앙’이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있음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*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푸른 완두콩으로 만든 ‘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우구이스앙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’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밤으로 만든 앙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참깨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유자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녹차 등을 섞은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앙이나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된장을 더한 앙 등 종류가 많다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7AB7E2-DBF9-4E85-BEB8-2ACA150EE4F4}"/>
              </a:ext>
            </a:extLst>
          </p:cNvPr>
          <p:cNvSpPr txBox="1"/>
          <p:nvPr/>
        </p:nvSpPr>
        <p:spPr>
          <a:xfrm>
            <a:off x="3650727" y="718694"/>
            <a:ext cx="63246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48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만쥬</a:t>
            </a:r>
            <a:r>
              <a:rPr lang="en-US" altLang="ko-KR" sz="4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&amp; </a:t>
            </a:r>
            <a:r>
              <a:rPr lang="ko-KR" altLang="en-US" sz="48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만쥬</a:t>
            </a:r>
            <a:r>
              <a:rPr lang="ko-KR" altLang="en-US" sz="4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속 재료</a:t>
            </a:r>
            <a:r>
              <a:rPr lang="en-US" altLang="ko-KR" sz="4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</a:p>
          <a:p>
            <a:endParaRPr lang="en-US" altLang="ko-KR" sz="32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25C07F7-57E5-4BA8-817D-1A1899C3B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5372" y="863739"/>
            <a:ext cx="6798854" cy="3720546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0CAF528B-18F8-462E-8599-CEDD6F3DF3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6799" y="5832060"/>
            <a:ext cx="609600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37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>
            <a:extLst>
              <a:ext uri="{FF2B5EF4-FFF2-40B4-BE49-F238E27FC236}">
                <a16:creationId xmlns:a16="http://schemas.microsoft.com/office/drawing/2014/main" id="{CC039198-5DAD-4042-B5C5-CB367E5AC46A}"/>
              </a:ext>
            </a:extLst>
          </p:cNvPr>
          <p:cNvGrpSpPr/>
          <p:nvPr/>
        </p:nvGrpSpPr>
        <p:grpSpPr>
          <a:xfrm>
            <a:off x="685800" y="2832467"/>
            <a:ext cx="9677400" cy="6170920"/>
            <a:chOff x="685800" y="2832467"/>
            <a:chExt cx="9677400" cy="617092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2882BD1-02AA-43E0-8DC5-51C6B90835F3}"/>
                </a:ext>
              </a:extLst>
            </p:cNvPr>
            <p:cNvSpPr txBox="1"/>
            <p:nvPr/>
          </p:nvSpPr>
          <p:spPr>
            <a:xfrm>
              <a:off x="948433" y="2832467"/>
              <a:ext cx="7171134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ko-KR" altLang="en-US" sz="2800" b="1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모치모노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(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쌀을 원료로 한 떡이 사용되는 과자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) = </a:t>
              </a:r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가시와모치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, </a:t>
              </a:r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다이후쿠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, </a:t>
              </a:r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오하기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 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등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FA3BB9-815F-4875-8712-0E147FB1A051}"/>
                </a:ext>
              </a:extLst>
            </p:cNvPr>
            <p:cNvSpPr txBox="1"/>
            <p:nvPr/>
          </p:nvSpPr>
          <p:spPr>
            <a:xfrm>
              <a:off x="685800" y="3309521"/>
              <a:ext cx="9677400" cy="56938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  </a:t>
              </a:r>
            </a:p>
            <a:p>
              <a:endPara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ㆍ</a:t>
              </a:r>
              <a:r>
                <a:rPr lang="ko-KR" altLang="en-US" sz="2800" b="1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무시모노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(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쪄서 만드는 과자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) = </a:t>
              </a:r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찐만주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, </a:t>
              </a:r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구리무시요칸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 등</a:t>
              </a:r>
            </a:p>
            <a:p>
              <a:endPara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endPara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ㆍ</a:t>
              </a:r>
              <a:r>
                <a:rPr lang="ko-KR" altLang="en-US" sz="2800" b="1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나가시모노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(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틀에 흘려 넣어서 만드는 과자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) = 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양갱 </a:t>
              </a:r>
            </a:p>
            <a:p>
              <a:endPara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ㆍ</a:t>
              </a:r>
              <a:r>
                <a:rPr lang="ko-KR" altLang="en-US" sz="2800" b="1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네리모노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(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팥소를 주체로 하여 모양을 만드는 과자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)     =</a:t>
              </a:r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네리키리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, </a:t>
              </a:r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고나시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 등</a:t>
              </a:r>
            </a:p>
            <a:p>
              <a:endPara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ㆍ</a:t>
              </a:r>
              <a:r>
                <a:rPr lang="ko-KR" altLang="en-US" sz="2800" b="1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오카모노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(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다른 소재를 조합하여 만드는 과자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) = </a:t>
              </a:r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모나카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 </a:t>
              </a:r>
            </a:p>
            <a:p>
              <a:endPara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ㆍ</a:t>
              </a:r>
              <a:r>
                <a:rPr lang="ko-KR" altLang="en-US" sz="2800" b="1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우치모노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(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틀에 넣어 굳혀서 만드는 과자</a:t>
              </a:r>
              <a:r>
                <a:rPr lang="en-US" altLang="ko-KR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) = </a:t>
              </a:r>
              <a:r>
                <a:rPr lang="ko-KR" altLang="en-US" sz="28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라쿠간</a:t>
              </a:r>
              <a:r>
                <a:rPr lang="ko-KR" altLang="en-US" sz="28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 </a:t>
              </a:r>
            </a:p>
          </p:txBody>
        </p:sp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9DB4C107-24B9-49BB-BFA2-467AE940A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2400" y="0"/>
            <a:ext cx="6705599" cy="10287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AD5639B-40DC-464B-A329-15FDB32E23EA}"/>
              </a:ext>
            </a:extLst>
          </p:cNvPr>
          <p:cNvSpPr txBox="1"/>
          <p:nvPr/>
        </p:nvSpPr>
        <p:spPr>
          <a:xfrm>
            <a:off x="1066800" y="800100"/>
            <a:ext cx="6934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和菓子 </a:t>
            </a:r>
            <a:r>
              <a:rPr lang="ko-KR" altLang="en-US" sz="36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わがし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 종류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  <a:endParaRPr lang="ko-KR" altLang="en-US" sz="36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477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004">
            <a:extLst>
              <a:ext uri="{FF2B5EF4-FFF2-40B4-BE49-F238E27FC236}">
                <a16:creationId xmlns:a16="http://schemas.microsoft.com/office/drawing/2014/main" id="{CCCB64E2-AEED-4BF9-BF62-FE1D7A52478D}"/>
              </a:ext>
            </a:extLst>
          </p:cNvPr>
          <p:cNvGrpSpPr/>
          <p:nvPr/>
        </p:nvGrpSpPr>
        <p:grpSpPr>
          <a:xfrm>
            <a:off x="19050" y="-338482"/>
            <a:ext cx="2276190" cy="2209524"/>
            <a:chOff x="-57143" y="3771429"/>
            <a:chExt cx="2276190" cy="2209524"/>
          </a:xfrm>
        </p:grpSpPr>
        <p:pic>
          <p:nvPicPr>
            <p:cNvPr id="17" name="Object 11">
              <a:extLst>
                <a:ext uri="{FF2B5EF4-FFF2-40B4-BE49-F238E27FC236}">
                  <a16:creationId xmlns:a16="http://schemas.microsoft.com/office/drawing/2014/main" id="{5D05E9E7-AD79-45D5-9B0B-C5FBACC48C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57143" y="3771429"/>
              <a:ext cx="2276190" cy="2209524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4B0A31A-EB46-4188-A923-2CB5C5B46EC3}"/>
              </a:ext>
            </a:extLst>
          </p:cNvPr>
          <p:cNvSpPr txBox="1"/>
          <p:nvPr/>
        </p:nvSpPr>
        <p:spPr>
          <a:xfrm>
            <a:off x="4826617" y="2393814"/>
            <a:ext cx="5334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栗まんじゅう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쿠리만쥬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):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밤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쿠리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으로 만든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앙을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사용한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만쥬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표면에 달걀 노른자를 발라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구워낸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모습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CA0CD1DA-AF6C-48B5-AA76-0CC23FBEE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32234"/>
            <a:ext cx="4572000" cy="305038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83AC50F-B90D-4630-86B3-D5692EDFDD30}"/>
              </a:ext>
            </a:extLst>
          </p:cNvPr>
          <p:cNvSpPr txBox="1"/>
          <p:nvPr/>
        </p:nvSpPr>
        <p:spPr>
          <a:xfrm>
            <a:off x="2667000" y="424378"/>
            <a:ext cx="97088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그 외 다양한 화과자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和菓子 </a:t>
            </a:r>
            <a:r>
              <a:rPr lang="ko-KR" altLang="en-US" sz="36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わがし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  <a:endParaRPr lang="ko-KR" altLang="en-US" sz="36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EA212C-B01D-40DB-B544-0E637A023A14}"/>
              </a:ext>
            </a:extLst>
          </p:cNvPr>
          <p:cNvSpPr txBox="1"/>
          <p:nvPr/>
        </p:nvSpPr>
        <p:spPr>
          <a:xfrm>
            <a:off x="14307457" y="2212367"/>
            <a:ext cx="3505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葛桜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쿠즈자쿠라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endParaRPr lang="ko-KR" altLang="en-US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0DEAF267-EBD1-4BB6-B568-FA2B17D11A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0145" y="2147238"/>
            <a:ext cx="4547990" cy="3034362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DEB31ADA-B89B-4290-8C89-4F47CFDA27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2652" y="5844140"/>
            <a:ext cx="4584652" cy="305038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47BD716-701F-4C8C-AF30-AC512280BFEC}"/>
              </a:ext>
            </a:extLst>
          </p:cNvPr>
          <p:cNvSpPr txBox="1"/>
          <p:nvPr/>
        </p:nvSpPr>
        <p:spPr>
          <a:xfrm>
            <a:off x="4572000" y="6428915"/>
            <a:ext cx="486118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속껍질 밤 한 톨이 강낭콩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고구마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밤 등을 삶아 으깬 매끈한 겉면으로 쌓인 화과자</a:t>
            </a:r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6EE7E3DD-0535-4646-A012-C906784365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90145" y="5880159"/>
            <a:ext cx="4572000" cy="3038258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E76FA569-5012-496D-8B26-11EEDB37F627}"/>
              </a:ext>
            </a:extLst>
          </p:cNvPr>
          <p:cNvSpPr txBox="1"/>
          <p:nvPr/>
        </p:nvSpPr>
        <p:spPr>
          <a:xfrm>
            <a:off x="14169185" y="5880159"/>
            <a:ext cx="228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스이칸슈쿠</a:t>
            </a:r>
            <a:endParaRPr lang="ko-KR" altLang="en-US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33C5E1-5B55-4044-B28F-4D303E41B523}"/>
              </a:ext>
            </a:extLst>
          </p:cNvPr>
          <p:cNvSpPr txBox="1"/>
          <p:nvPr/>
        </p:nvSpPr>
        <p:spPr>
          <a:xfrm>
            <a:off x="14169185" y="6705029"/>
            <a:ext cx="412585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단맛의 곶감을 통째로 하나 사용하고 그 안에 흰 팥을 넣음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1CDE150-13BF-4234-A779-5B78F4E60376}"/>
              </a:ext>
            </a:extLst>
          </p:cNvPr>
          <p:cNvSpPr txBox="1"/>
          <p:nvPr/>
        </p:nvSpPr>
        <p:spPr>
          <a:xfrm>
            <a:off x="4572000" y="5844140"/>
            <a:ext cx="2066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츠야구리</a:t>
            </a:r>
            <a:endParaRPr lang="ko-KR" altLang="en-US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022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9" grpId="0"/>
      <p:bldP spid="22" grpId="0"/>
      <p:bldP spid="25" grpId="0"/>
      <p:bldP spid="27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624903" y="31173"/>
            <a:ext cx="17683879" cy="10430461"/>
            <a:chOff x="-207917" y="1321170"/>
            <a:chExt cx="7643373" cy="7643373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207917" y="1321170"/>
              <a:ext cx="7643373" cy="7643373"/>
            </a:xfrm>
            <a:prstGeom prst="rect">
              <a:avLst/>
            </a:prstGeom>
          </p:spPr>
        </p:pic>
      </p:grpSp>
      <p:grpSp>
        <p:nvGrpSpPr>
          <p:cNvPr id="29" name="그룹 1002">
            <a:extLst>
              <a:ext uri="{FF2B5EF4-FFF2-40B4-BE49-F238E27FC236}">
                <a16:creationId xmlns:a16="http://schemas.microsoft.com/office/drawing/2014/main" id="{D11F53C5-D5B7-42EC-A1C7-DDDACBA7BEE1}"/>
              </a:ext>
            </a:extLst>
          </p:cNvPr>
          <p:cNvGrpSpPr/>
          <p:nvPr/>
        </p:nvGrpSpPr>
        <p:grpSpPr>
          <a:xfrm>
            <a:off x="15868952" y="8078080"/>
            <a:ext cx="2419048" cy="2352381"/>
            <a:chOff x="5238095" y="3723810"/>
            <a:chExt cx="2419048" cy="2352381"/>
          </a:xfrm>
        </p:grpSpPr>
        <p:pic>
          <p:nvPicPr>
            <p:cNvPr id="30" name="Object 5">
              <a:extLst>
                <a:ext uri="{FF2B5EF4-FFF2-40B4-BE49-F238E27FC236}">
                  <a16:creationId xmlns:a16="http://schemas.microsoft.com/office/drawing/2014/main" id="{5E67C24F-1407-44D9-B61D-144F93B0F1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38095" y="3723810"/>
              <a:ext cx="2419048" cy="2352381"/>
            </a:xfrm>
            <a:prstGeom prst="rect">
              <a:avLst/>
            </a:prstGeom>
          </p:spPr>
        </p:pic>
      </p:grpSp>
      <p:grpSp>
        <p:nvGrpSpPr>
          <p:cNvPr id="36" name="그룹 1004">
            <a:extLst>
              <a:ext uri="{FF2B5EF4-FFF2-40B4-BE49-F238E27FC236}">
                <a16:creationId xmlns:a16="http://schemas.microsoft.com/office/drawing/2014/main" id="{07FE4D72-3214-4330-8EBF-F7283EA5F63E}"/>
              </a:ext>
            </a:extLst>
          </p:cNvPr>
          <p:cNvGrpSpPr/>
          <p:nvPr/>
        </p:nvGrpSpPr>
        <p:grpSpPr>
          <a:xfrm>
            <a:off x="34636" y="0"/>
            <a:ext cx="3321284" cy="2890805"/>
            <a:chOff x="-57143" y="3771429"/>
            <a:chExt cx="2276190" cy="2209524"/>
          </a:xfrm>
        </p:grpSpPr>
        <p:pic>
          <p:nvPicPr>
            <p:cNvPr id="37" name="Object 11">
              <a:extLst>
                <a:ext uri="{FF2B5EF4-FFF2-40B4-BE49-F238E27FC236}">
                  <a16:creationId xmlns:a16="http://schemas.microsoft.com/office/drawing/2014/main" id="{62CF8AB4-2750-4481-B8E3-D34377722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57143" y="3771429"/>
              <a:ext cx="2276190" cy="2209524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AB2255C4-54A2-43F4-B527-19FCD1AF79FA}"/>
              </a:ext>
            </a:extLst>
          </p:cNvPr>
          <p:cNvSpPr txBox="1"/>
          <p:nvPr/>
        </p:nvSpPr>
        <p:spPr>
          <a:xfrm>
            <a:off x="5368636" y="3223629"/>
            <a:ext cx="13125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800" dirty="0">
                <a:hlinkClick r:id="rId5"/>
              </a:rPr>
              <a:t>https://youtu.be/vAgLMlX4UjI</a:t>
            </a:r>
            <a:endParaRPr lang="ko-KR" altLang="en-US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8AAA3D-7537-4E3B-9F43-429B74CC69AB}"/>
              </a:ext>
            </a:extLst>
          </p:cNvPr>
          <p:cNvSpPr txBox="1"/>
          <p:nvPr/>
        </p:nvSpPr>
        <p:spPr>
          <a:xfrm>
            <a:off x="5334000" y="6522304"/>
            <a:ext cx="93448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800" dirty="0">
                <a:hlinkClick r:id="rId6"/>
              </a:rPr>
              <a:t>https://youtu.be/oD3yRnA6Ljw</a:t>
            </a:r>
            <a:endParaRPr lang="ko-KR" altLang="en-US" sz="48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766B2C8-B8E5-4BB7-9E0A-BFC06311FF78}"/>
              </a:ext>
            </a:extLst>
          </p:cNvPr>
          <p:cNvSpPr txBox="1"/>
          <p:nvPr/>
        </p:nvSpPr>
        <p:spPr>
          <a:xfrm>
            <a:off x="5562600" y="722193"/>
            <a:ext cx="9525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 화과자 장인 참조 영상</a:t>
            </a:r>
            <a:r>
              <a:rPr lang="en-US" altLang="ko-KR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  <a:endParaRPr lang="ko-KR" altLang="en-US" sz="40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921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" name="그룹 1003"/>
          <p:cNvGrpSpPr/>
          <p:nvPr/>
        </p:nvGrpSpPr>
        <p:grpSpPr>
          <a:xfrm>
            <a:off x="5025818" y="2619277"/>
            <a:ext cx="4834423" cy="4834423"/>
            <a:chOff x="5025818" y="2619277"/>
            <a:chExt cx="4834423" cy="4834423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25818" y="2619277"/>
              <a:ext cx="4834423" cy="4834423"/>
            </a:xfrm>
            <a:prstGeom prst="rect">
              <a:avLst/>
            </a:prstGeom>
          </p:spPr>
        </p:pic>
      </p:grpSp>
      <p:grpSp>
        <p:nvGrpSpPr>
          <p:cNvPr id="17" name="그룹 1001">
            <a:extLst>
              <a:ext uri="{FF2B5EF4-FFF2-40B4-BE49-F238E27FC236}">
                <a16:creationId xmlns:a16="http://schemas.microsoft.com/office/drawing/2014/main" id="{BBC6859A-7B17-450D-B75B-362DFF90DCB8}"/>
              </a:ext>
            </a:extLst>
          </p:cNvPr>
          <p:cNvGrpSpPr/>
          <p:nvPr/>
        </p:nvGrpSpPr>
        <p:grpSpPr>
          <a:xfrm>
            <a:off x="0" y="0"/>
            <a:ext cx="18288000" cy="10287000"/>
            <a:chOff x="0" y="0"/>
            <a:chExt cx="7619048" cy="7619048"/>
          </a:xfrm>
        </p:grpSpPr>
        <p:pic>
          <p:nvPicPr>
            <p:cNvPr id="19" name="Object 2">
              <a:extLst>
                <a:ext uri="{FF2B5EF4-FFF2-40B4-BE49-F238E27FC236}">
                  <a16:creationId xmlns:a16="http://schemas.microsoft.com/office/drawing/2014/main" id="{C366E66F-F684-4DEE-860A-643AF53EF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7619048" cy="7619048"/>
            </a:xfrm>
            <a:prstGeom prst="rect">
              <a:avLst/>
            </a:prstGeom>
          </p:spPr>
        </p:pic>
      </p:grpSp>
      <p:grpSp>
        <p:nvGrpSpPr>
          <p:cNvPr id="20" name="그룹 1002">
            <a:extLst>
              <a:ext uri="{FF2B5EF4-FFF2-40B4-BE49-F238E27FC236}">
                <a16:creationId xmlns:a16="http://schemas.microsoft.com/office/drawing/2014/main" id="{E4A1E947-2848-4088-A6E1-BBCB7CD55A73}"/>
              </a:ext>
            </a:extLst>
          </p:cNvPr>
          <p:cNvGrpSpPr/>
          <p:nvPr/>
        </p:nvGrpSpPr>
        <p:grpSpPr>
          <a:xfrm>
            <a:off x="14987822" y="6830066"/>
            <a:ext cx="3300178" cy="3485115"/>
            <a:chOff x="5238095" y="3723810"/>
            <a:chExt cx="2419048" cy="2352381"/>
          </a:xfrm>
        </p:grpSpPr>
        <p:pic>
          <p:nvPicPr>
            <p:cNvPr id="21" name="Object 5">
              <a:extLst>
                <a:ext uri="{FF2B5EF4-FFF2-40B4-BE49-F238E27FC236}">
                  <a16:creationId xmlns:a16="http://schemas.microsoft.com/office/drawing/2014/main" id="{3EEB1843-7D8B-4A15-AF1B-0312B7A221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38095" y="3723810"/>
              <a:ext cx="2419048" cy="2352381"/>
            </a:xfrm>
            <a:prstGeom prst="rect">
              <a:avLst/>
            </a:prstGeom>
          </p:spPr>
        </p:pic>
      </p:grpSp>
      <p:grpSp>
        <p:nvGrpSpPr>
          <p:cNvPr id="24" name="그룹 1004">
            <a:extLst>
              <a:ext uri="{FF2B5EF4-FFF2-40B4-BE49-F238E27FC236}">
                <a16:creationId xmlns:a16="http://schemas.microsoft.com/office/drawing/2014/main" id="{93BB10FF-A1B2-4D26-A948-143F0E5AF892}"/>
              </a:ext>
            </a:extLst>
          </p:cNvPr>
          <p:cNvGrpSpPr/>
          <p:nvPr/>
        </p:nvGrpSpPr>
        <p:grpSpPr>
          <a:xfrm>
            <a:off x="4447" y="8114808"/>
            <a:ext cx="2276190" cy="2209524"/>
            <a:chOff x="-57143" y="3771429"/>
            <a:chExt cx="2276190" cy="2209524"/>
          </a:xfrm>
        </p:grpSpPr>
        <p:pic>
          <p:nvPicPr>
            <p:cNvPr id="25" name="Object 11">
              <a:extLst>
                <a:ext uri="{FF2B5EF4-FFF2-40B4-BE49-F238E27FC236}">
                  <a16:creationId xmlns:a16="http://schemas.microsoft.com/office/drawing/2014/main" id="{D32564CB-6614-4F0B-A25B-D441E9745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-57143" y="3771429"/>
              <a:ext cx="2276190" cy="2209524"/>
            </a:xfrm>
            <a:prstGeom prst="rect">
              <a:avLst/>
            </a:prstGeom>
          </p:spPr>
        </p:pic>
      </p:grpSp>
      <p:grpSp>
        <p:nvGrpSpPr>
          <p:cNvPr id="28" name="그룹 1010">
            <a:extLst>
              <a:ext uri="{FF2B5EF4-FFF2-40B4-BE49-F238E27FC236}">
                <a16:creationId xmlns:a16="http://schemas.microsoft.com/office/drawing/2014/main" id="{880D1C65-9071-4B5A-A2A0-EA0355EF9969}"/>
              </a:ext>
            </a:extLst>
          </p:cNvPr>
          <p:cNvGrpSpPr/>
          <p:nvPr/>
        </p:nvGrpSpPr>
        <p:grpSpPr>
          <a:xfrm>
            <a:off x="15556262" y="-110612"/>
            <a:ext cx="2731738" cy="2680994"/>
            <a:chOff x="6701512" y="1947159"/>
            <a:chExt cx="1348283" cy="1506811"/>
          </a:xfrm>
        </p:grpSpPr>
        <p:grpSp>
          <p:nvGrpSpPr>
            <p:cNvPr id="29" name="그룹 1011">
              <a:extLst>
                <a:ext uri="{FF2B5EF4-FFF2-40B4-BE49-F238E27FC236}">
                  <a16:creationId xmlns:a16="http://schemas.microsoft.com/office/drawing/2014/main" id="{FFBA02FD-1B41-487E-81BF-AEC3D7F59468}"/>
                </a:ext>
              </a:extLst>
            </p:cNvPr>
            <p:cNvGrpSpPr/>
            <p:nvPr/>
          </p:nvGrpSpPr>
          <p:grpSpPr>
            <a:xfrm>
              <a:off x="6701512" y="1947159"/>
              <a:ext cx="1228571" cy="1220589"/>
              <a:chOff x="6701512" y="1947159"/>
              <a:chExt cx="1228571" cy="1220589"/>
            </a:xfrm>
          </p:grpSpPr>
          <p:grpSp>
            <p:nvGrpSpPr>
              <p:cNvPr id="35" name="그룹 1012">
                <a:extLst>
                  <a:ext uri="{FF2B5EF4-FFF2-40B4-BE49-F238E27FC236}">
                    <a16:creationId xmlns:a16="http://schemas.microsoft.com/office/drawing/2014/main" id="{D5EA4481-E76A-42AA-A1EC-992639DE9D5D}"/>
                  </a:ext>
                </a:extLst>
              </p:cNvPr>
              <p:cNvGrpSpPr/>
              <p:nvPr/>
            </p:nvGrpSpPr>
            <p:grpSpPr>
              <a:xfrm>
                <a:off x="6701512" y="1947159"/>
                <a:ext cx="1228571" cy="1220589"/>
                <a:chOff x="6701512" y="1947159"/>
                <a:chExt cx="1228571" cy="1220589"/>
              </a:xfrm>
            </p:grpSpPr>
            <p:grpSp>
              <p:nvGrpSpPr>
                <p:cNvPr id="36" name="그룹 1013">
                  <a:extLst>
                    <a:ext uri="{FF2B5EF4-FFF2-40B4-BE49-F238E27FC236}">
                      <a16:creationId xmlns:a16="http://schemas.microsoft.com/office/drawing/2014/main" id="{E4C8B50C-9906-4026-839E-496DDA2B4525}"/>
                    </a:ext>
                  </a:extLst>
                </p:cNvPr>
                <p:cNvGrpSpPr/>
                <p:nvPr/>
              </p:nvGrpSpPr>
              <p:grpSpPr>
                <a:xfrm>
                  <a:off x="6828571" y="2085714"/>
                  <a:ext cx="971429" cy="914286"/>
                  <a:chOff x="6828571" y="2085714"/>
                  <a:chExt cx="971429" cy="914286"/>
                </a:xfrm>
              </p:grpSpPr>
              <p:pic>
                <p:nvPicPr>
                  <p:cNvPr id="39" name="Object 32">
                    <a:extLst>
                      <a:ext uri="{FF2B5EF4-FFF2-40B4-BE49-F238E27FC236}">
                        <a16:creationId xmlns:a16="http://schemas.microsoft.com/office/drawing/2014/main" id="{3EC0A90B-6458-4EE7-904A-4BDD1996DDC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 cstate="print"/>
                  <a:stretch>
                    <a:fillRect/>
                  </a:stretch>
                </p:blipFill>
                <p:spPr>
                  <a:xfrm rot="-1200000">
                    <a:off x="6828571" y="2085714"/>
                    <a:ext cx="971429" cy="91428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7" name="그룹 1014">
                  <a:extLst>
                    <a:ext uri="{FF2B5EF4-FFF2-40B4-BE49-F238E27FC236}">
                      <a16:creationId xmlns:a16="http://schemas.microsoft.com/office/drawing/2014/main" id="{AE6F4552-2D0C-4751-9105-C89B32D66843}"/>
                    </a:ext>
                  </a:extLst>
                </p:cNvPr>
                <p:cNvGrpSpPr/>
                <p:nvPr/>
              </p:nvGrpSpPr>
              <p:grpSpPr>
                <a:xfrm>
                  <a:off x="7314286" y="2600000"/>
                  <a:ext cx="561905" cy="533333"/>
                  <a:chOff x="7314286" y="2600000"/>
                  <a:chExt cx="561905" cy="533333"/>
                </a:xfrm>
              </p:grpSpPr>
              <p:pic>
                <p:nvPicPr>
                  <p:cNvPr id="38" name="Object 35">
                    <a:extLst>
                      <a:ext uri="{FF2B5EF4-FFF2-40B4-BE49-F238E27FC236}">
                        <a16:creationId xmlns:a16="http://schemas.microsoft.com/office/drawing/2014/main" id="{EDFA32BF-C9C5-4999-8ED2-E15ADC6043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 cstate="print"/>
                  <a:stretch>
                    <a:fillRect/>
                  </a:stretch>
                </p:blipFill>
                <p:spPr>
                  <a:xfrm rot="-420000">
                    <a:off x="7314286" y="2600000"/>
                    <a:ext cx="561905" cy="533333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30" name="그룹 1015">
              <a:extLst>
                <a:ext uri="{FF2B5EF4-FFF2-40B4-BE49-F238E27FC236}">
                  <a16:creationId xmlns:a16="http://schemas.microsoft.com/office/drawing/2014/main" id="{23C30F32-07A6-4C76-A3B0-78818A1DDAE3}"/>
                </a:ext>
              </a:extLst>
            </p:cNvPr>
            <p:cNvGrpSpPr/>
            <p:nvPr/>
          </p:nvGrpSpPr>
          <p:grpSpPr>
            <a:xfrm>
              <a:off x="7306572" y="2885650"/>
              <a:ext cx="743223" cy="568320"/>
              <a:chOff x="7306572" y="2885650"/>
              <a:chExt cx="743223" cy="568320"/>
            </a:xfrm>
          </p:grpSpPr>
          <p:grpSp>
            <p:nvGrpSpPr>
              <p:cNvPr id="31" name="그룹 1016">
                <a:extLst>
                  <a:ext uri="{FF2B5EF4-FFF2-40B4-BE49-F238E27FC236}">
                    <a16:creationId xmlns:a16="http://schemas.microsoft.com/office/drawing/2014/main" id="{DC09274D-B2F3-4AC0-9AB9-6C4CB0B41759}"/>
                  </a:ext>
                </a:extLst>
              </p:cNvPr>
              <p:cNvGrpSpPr/>
              <p:nvPr/>
            </p:nvGrpSpPr>
            <p:grpSpPr>
              <a:xfrm>
                <a:off x="7371429" y="2961905"/>
                <a:ext cx="361905" cy="342857"/>
                <a:chOff x="7371429" y="2961905"/>
                <a:chExt cx="361905" cy="342857"/>
              </a:xfrm>
            </p:grpSpPr>
            <p:pic>
              <p:nvPicPr>
                <p:cNvPr id="34" name="Object 41">
                  <a:extLst>
                    <a:ext uri="{FF2B5EF4-FFF2-40B4-BE49-F238E27FC236}">
                      <a16:creationId xmlns:a16="http://schemas.microsoft.com/office/drawing/2014/main" id="{DC86A11E-DADA-4CF1-88E7-936B75B53B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/>
                <a:stretch>
                  <a:fillRect/>
                </a:stretch>
              </p:blipFill>
              <p:spPr>
                <a:xfrm rot="-3180000">
                  <a:off x="7371429" y="2961905"/>
                  <a:ext cx="361905" cy="342857"/>
                </a:xfrm>
                <a:prstGeom prst="rect">
                  <a:avLst/>
                </a:prstGeom>
              </p:spPr>
            </p:pic>
          </p:grpSp>
          <p:grpSp>
            <p:nvGrpSpPr>
              <p:cNvPr id="32" name="그룹 1017">
                <a:extLst>
                  <a:ext uri="{FF2B5EF4-FFF2-40B4-BE49-F238E27FC236}">
                    <a16:creationId xmlns:a16="http://schemas.microsoft.com/office/drawing/2014/main" id="{FF067FEC-C6B7-4144-9C0E-E9DE67260327}"/>
                  </a:ext>
                </a:extLst>
              </p:cNvPr>
              <p:cNvGrpSpPr/>
              <p:nvPr/>
            </p:nvGrpSpPr>
            <p:grpSpPr>
              <a:xfrm>
                <a:off x="7647619" y="3057143"/>
                <a:ext cx="333333" cy="323810"/>
                <a:chOff x="7647619" y="3057143"/>
                <a:chExt cx="333333" cy="323810"/>
              </a:xfrm>
            </p:grpSpPr>
            <p:pic>
              <p:nvPicPr>
                <p:cNvPr id="33" name="Object 44">
                  <a:extLst>
                    <a:ext uri="{FF2B5EF4-FFF2-40B4-BE49-F238E27FC236}">
                      <a16:creationId xmlns:a16="http://schemas.microsoft.com/office/drawing/2014/main" id="{00D126D7-5928-4BCB-B9A6-D3CC34EB0CF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/>
                <a:stretch>
                  <a:fillRect/>
                </a:stretch>
              </p:blipFill>
              <p:spPr>
                <a:xfrm rot="3000000">
                  <a:off x="7647619" y="3057143"/>
                  <a:ext cx="333333" cy="323810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A005BE5C-CE53-46B2-B574-CE0A3DD4688A}"/>
              </a:ext>
            </a:extLst>
          </p:cNvPr>
          <p:cNvSpPr txBox="1"/>
          <p:nvPr/>
        </p:nvSpPr>
        <p:spPr>
          <a:xfrm>
            <a:off x="609600" y="398888"/>
            <a:ext cx="10820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 </a:t>
            </a:r>
            <a:r>
              <a:rPr lang="ko-KR" altLang="en-US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</a:t>
            </a:r>
            <a:r>
              <a:rPr lang="en-US" altLang="ko-KR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和菓子 </a:t>
            </a:r>
            <a:r>
              <a:rPr lang="ko-KR" altLang="en-US" sz="48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わがし</a:t>
            </a:r>
            <a:r>
              <a:rPr lang="en-US" altLang="ko-KR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 유래</a:t>
            </a:r>
            <a:r>
              <a:rPr lang="en-US" altLang="ko-KR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역사</a:t>
            </a:r>
            <a:r>
              <a:rPr lang="en-US" altLang="ko-KR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 &gt;</a:t>
            </a:r>
            <a:endParaRPr lang="ko-KR" altLang="en-US" sz="48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6AC3385-BE25-420C-A475-FC93BCB384C2}"/>
              </a:ext>
            </a:extLst>
          </p:cNvPr>
          <p:cNvSpPr txBox="1"/>
          <p:nvPr/>
        </p:nvSpPr>
        <p:spPr>
          <a:xfrm>
            <a:off x="228600" y="3080327"/>
            <a:ext cx="1008194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중국 불교문화의 유입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중국의 불교에서 공물로 바쳤던 당과자가 들어오면서 시작되었다고 알려짐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*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역사의 변천과 함께 다도 문화의 발달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당나라와의 교류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서양과자의 전래 등의 영향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F98E78-8AFE-4063-980D-B422A15F165B}"/>
              </a:ext>
            </a:extLst>
          </p:cNvPr>
          <p:cNvSpPr txBox="1"/>
          <p:nvPr/>
        </p:nvSpPr>
        <p:spPr>
          <a:xfrm>
            <a:off x="3430732" y="1772317"/>
            <a:ext cx="1142653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현재 화과자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일본어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和菓子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わがし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와가시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 원형인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가공식품으로서의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형태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대략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710~1333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년의 시기 모습을 갖춤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40A27C2-3888-47D1-AAD6-8674B1EE2559}"/>
              </a:ext>
            </a:extLst>
          </p:cNvPr>
          <p:cNvSpPr txBox="1"/>
          <p:nvPr/>
        </p:nvSpPr>
        <p:spPr>
          <a:xfrm>
            <a:off x="4572000" y="5847380"/>
            <a:ext cx="97466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에도 시대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(1603-1868)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사용되는 원료의 공급 및 제조기술의 진보로 인해 비약적으로 품질이 높아짐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1F4E1B-2527-4505-8AD4-1C16EADC2933}"/>
              </a:ext>
            </a:extLst>
          </p:cNvPr>
          <p:cNvSpPr txBox="1"/>
          <p:nvPr/>
        </p:nvSpPr>
        <p:spPr>
          <a:xfrm>
            <a:off x="7818617" y="8205883"/>
            <a:ext cx="1079888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메이지 시대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(1869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 이후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외국과의 교류가 활발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선진적인 오븐 등의 기기가 도입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구운 과자의 종류가 늘어나는 등 새로운 화과자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와가시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가 탄생해 오늘날에 이름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</p:txBody>
      </p:sp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ED31677A-E4F7-4891-B446-FBA220420C21}"/>
              </a:ext>
            </a:extLst>
          </p:cNvPr>
          <p:cNvSpPr/>
          <p:nvPr/>
        </p:nvSpPr>
        <p:spPr>
          <a:xfrm rot="2534334">
            <a:off x="6909436" y="4967393"/>
            <a:ext cx="467099" cy="378253"/>
          </a:xfrm>
          <a:prstGeom prst="right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화살표: 오른쪽 39">
            <a:extLst>
              <a:ext uri="{FF2B5EF4-FFF2-40B4-BE49-F238E27FC236}">
                <a16:creationId xmlns:a16="http://schemas.microsoft.com/office/drawing/2014/main" id="{3B437C86-21D5-4A42-9081-552EA249499C}"/>
              </a:ext>
            </a:extLst>
          </p:cNvPr>
          <p:cNvSpPr/>
          <p:nvPr/>
        </p:nvSpPr>
        <p:spPr>
          <a:xfrm rot="2534334">
            <a:off x="10869627" y="7376113"/>
            <a:ext cx="467099" cy="378253"/>
          </a:xfrm>
          <a:prstGeom prst="right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564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6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E2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" name="그룹 1003"/>
          <p:cNvGrpSpPr/>
          <p:nvPr/>
        </p:nvGrpSpPr>
        <p:grpSpPr>
          <a:xfrm>
            <a:off x="5025818" y="2629668"/>
            <a:ext cx="4834423" cy="4834423"/>
            <a:chOff x="5025818" y="2619277"/>
            <a:chExt cx="4834423" cy="4834423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25818" y="2619277"/>
              <a:ext cx="4834423" cy="4834423"/>
            </a:xfrm>
            <a:prstGeom prst="rect">
              <a:avLst/>
            </a:prstGeom>
          </p:spPr>
        </p:pic>
      </p:grpSp>
      <p:grpSp>
        <p:nvGrpSpPr>
          <p:cNvPr id="1005" name="그룹 1005"/>
          <p:cNvGrpSpPr/>
          <p:nvPr/>
        </p:nvGrpSpPr>
        <p:grpSpPr>
          <a:xfrm>
            <a:off x="838200" y="1866900"/>
            <a:ext cx="7239000" cy="183795"/>
            <a:chOff x="13470912" y="4332042"/>
            <a:chExt cx="3586231" cy="259995"/>
          </a:xfrm>
        </p:grpSpPr>
        <p:pic>
          <p:nvPicPr>
            <p:cNvPr id="16" name="Object 1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470912" y="4332042"/>
              <a:ext cx="3586231" cy="259995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1116982D-434A-4A3B-8E95-1DEAF35617D7}"/>
              </a:ext>
            </a:extLst>
          </p:cNvPr>
          <p:cNvSpPr txBox="1"/>
          <p:nvPr/>
        </p:nvSpPr>
        <p:spPr>
          <a:xfrm>
            <a:off x="453818" y="882819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 내 전통 </a:t>
            </a:r>
            <a:r>
              <a:rPr lang="ko-KR" altLang="en-US" sz="48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화과자집</a:t>
            </a:r>
            <a:r>
              <a:rPr lang="ko-KR" altLang="en-US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소개</a:t>
            </a:r>
            <a:r>
              <a:rPr lang="en-US" altLang="ko-KR" sz="4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  <a:endParaRPr lang="ko-KR" altLang="en-US" sz="48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C75CA1-5C4C-425F-AB5A-15F2EF469549}"/>
              </a:ext>
            </a:extLst>
          </p:cNvPr>
          <p:cNvSpPr txBox="1"/>
          <p:nvPr/>
        </p:nvSpPr>
        <p:spPr>
          <a:xfrm>
            <a:off x="426109" y="2323603"/>
            <a:ext cx="102108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 내 유명하고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전통있는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화과자 집을 알아봄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도쿄에서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다이후쿠로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거의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TOP.1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로 꼽히는 가게 소개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659C07-771C-46BE-873E-DD428DE6BC08}"/>
              </a:ext>
            </a:extLst>
          </p:cNvPr>
          <p:cNvSpPr txBox="1"/>
          <p:nvPr/>
        </p:nvSpPr>
        <p:spPr>
          <a:xfrm>
            <a:off x="637310" y="3853852"/>
            <a:ext cx="91440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1.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群林堂「豆大福」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6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군린도우</a:t>
            </a:r>
            <a:endParaRPr lang="ko-KR" altLang="en-US" sz="36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도쿄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분교구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오토와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2-1-2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번지</a:t>
            </a:r>
          </a:p>
          <a:p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유라쿠초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지하철 노선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고코쿠지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역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5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번 출구에서 도보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분 거리</a:t>
            </a:r>
          </a:p>
          <a:p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이케다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초주로가 오늘 오토와 땅에서 시작한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1919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년에 창업한 이 가게는 현재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세대가 운영되고 있다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1F2050-1BCD-4174-B310-99F53B401E2F}"/>
              </a:ext>
            </a:extLst>
          </p:cNvPr>
          <p:cNvSpPr txBox="1"/>
          <p:nvPr/>
        </p:nvSpPr>
        <p:spPr>
          <a:xfrm>
            <a:off x="76200" y="8988682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24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화과자집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  <a:hlinkClick r:id="rId4"/>
              </a:rPr>
              <a:t>https://www.wagashi.or.jp/tokyo_link/shop/1002.htm</a:t>
            </a:r>
            <a:endParaRPr lang="ko-KR" altLang="en-US" sz="24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C3819A-E052-473F-9C12-9709BCB7155A}"/>
              </a:ext>
            </a:extLst>
          </p:cNvPr>
          <p:cNvSpPr txBox="1"/>
          <p:nvPr/>
        </p:nvSpPr>
        <p:spPr>
          <a:xfrm>
            <a:off x="10439400" y="6390700"/>
            <a:ext cx="9144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2.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舟和 「芋羊羹」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6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후나와</a:t>
            </a:r>
            <a:endParaRPr lang="ko-KR" altLang="en-US" sz="36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ko-KR" altLang="en-US" dirty="0"/>
              <a:t>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전국적으로 있는 역사와 전통이 있는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유명화과자가게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대표메뉴로 밤 양갱이 있다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C130EE57-ACCE-469E-BA8D-0D73BC3A78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2800" y="2050695"/>
            <a:ext cx="5954325" cy="407830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585985D-E72B-4BC8-B696-00777774A742}"/>
              </a:ext>
            </a:extLst>
          </p:cNvPr>
          <p:cNvSpPr txBox="1"/>
          <p:nvPr/>
        </p:nvSpPr>
        <p:spPr>
          <a:xfrm>
            <a:off x="10664618" y="9455363"/>
            <a:ext cx="97951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=</a:t>
            </a:r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  <a:hlinkClick r:id="rId6"/>
              </a:rPr>
              <a:t>https://funawa.jp/</a:t>
            </a:r>
            <a:endParaRPr lang="ko-KR" altLang="en-US" sz="28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2" grpId="0"/>
      <p:bldP spid="24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" name="그룹 1003"/>
          <p:cNvGrpSpPr/>
          <p:nvPr/>
        </p:nvGrpSpPr>
        <p:grpSpPr>
          <a:xfrm>
            <a:off x="5025818" y="2619277"/>
            <a:ext cx="4834423" cy="4834423"/>
            <a:chOff x="5025818" y="2619277"/>
            <a:chExt cx="4834423" cy="4834423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25818" y="2619277"/>
              <a:ext cx="4834423" cy="4834423"/>
            </a:xfrm>
            <a:prstGeom prst="rect">
              <a:avLst/>
            </a:prstGeom>
          </p:spPr>
        </p:pic>
      </p:grpSp>
      <p:grpSp>
        <p:nvGrpSpPr>
          <p:cNvPr id="17" name="그룹 1001">
            <a:extLst>
              <a:ext uri="{FF2B5EF4-FFF2-40B4-BE49-F238E27FC236}">
                <a16:creationId xmlns:a16="http://schemas.microsoft.com/office/drawing/2014/main" id="{BBC6859A-7B17-450D-B75B-362DFF90DCB8}"/>
              </a:ext>
            </a:extLst>
          </p:cNvPr>
          <p:cNvGrpSpPr/>
          <p:nvPr/>
        </p:nvGrpSpPr>
        <p:grpSpPr>
          <a:xfrm>
            <a:off x="0" y="0"/>
            <a:ext cx="18288000" cy="10287000"/>
            <a:chOff x="0" y="0"/>
            <a:chExt cx="7619048" cy="7619048"/>
          </a:xfrm>
        </p:grpSpPr>
        <p:pic>
          <p:nvPicPr>
            <p:cNvPr id="19" name="Object 2">
              <a:extLst>
                <a:ext uri="{FF2B5EF4-FFF2-40B4-BE49-F238E27FC236}">
                  <a16:creationId xmlns:a16="http://schemas.microsoft.com/office/drawing/2014/main" id="{C366E66F-F684-4DEE-860A-643AF53EF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7619048" cy="7619048"/>
            </a:xfrm>
            <a:prstGeom prst="rect">
              <a:avLst/>
            </a:prstGeom>
          </p:spPr>
        </p:pic>
      </p:grpSp>
      <p:grpSp>
        <p:nvGrpSpPr>
          <p:cNvPr id="24" name="그룹 1004">
            <a:extLst>
              <a:ext uri="{FF2B5EF4-FFF2-40B4-BE49-F238E27FC236}">
                <a16:creationId xmlns:a16="http://schemas.microsoft.com/office/drawing/2014/main" id="{93BB10FF-A1B2-4D26-A948-143F0E5AF892}"/>
              </a:ext>
            </a:extLst>
          </p:cNvPr>
          <p:cNvGrpSpPr/>
          <p:nvPr/>
        </p:nvGrpSpPr>
        <p:grpSpPr>
          <a:xfrm>
            <a:off x="42862" y="8094794"/>
            <a:ext cx="3690938" cy="2209524"/>
            <a:chOff x="-57143" y="3771429"/>
            <a:chExt cx="2276190" cy="2209524"/>
          </a:xfrm>
        </p:grpSpPr>
        <p:pic>
          <p:nvPicPr>
            <p:cNvPr id="25" name="Object 11">
              <a:extLst>
                <a:ext uri="{FF2B5EF4-FFF2-40B4-BE49-F238E27FC236}">
                  <a16:creationId xmlns:a16="http://schemas.microsoft.com/office/drawing/2014/main" id="{D32564CB-6614-4F0B-A25B-D441E9745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57143" y="3771429"/>
              <a:ext cx="2276190" cy="2209524"/>
            </a:xfrm>
            <a:prstGeom prst="rect">
              <a:avLst/>
            </a:prstGeom>
          </p:spPr>
        </p:pic>
      </p:grpSp>
      <p:grpSp>
        <p:nvGrpSpPr>
          <p:cNvPr id="26" name="그룹 1005">
            <a:extLst>
              <a:ext uri="{FF2B5EF4-FFF2-40B4-BE49-F238E27FC236}">
                <a16:creationId xmlns:a16="http://schemas.microsoft.com/office/drawing/2014/main" id="{93A6EE9C-C85B-4125-AF2E-170381E3CC1E}"/>
              </a:ext>
            </a:extLst>
          </p:cNvPr>
          <p:cNvGrpSpPr/>
          <p:nvPr/>
        </p:nvGrpSpPr>
        <p:grpSpPr>
          <a:xfrm>
            <a:off x="3921516" y="8001286"/>
            <a:ext cx="1971429" cy="2285714"/>
            <a:chOff x="428571" y="4666667"/>
            <a:chExt cx="1971429" cy="2285714"/>
          </a:xfrm>
        </p:grpSpPr>
        <p:pic>
          <p:nvPicPr>
            <p:cNvPr id="27" name="Object 14">
              <a:extLst>
                <a:ext uri="{FF2B5EF4-FFF2-40B4-BE49-F238E27FC236}">
                  <a16:creationId xmlns:a16="http://schemas.microsoft.com/office/drawing/2014/main" id="{E2AF0973-B97B-45AB-A5CC-38FBD62077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8571" y="4666667"/>
              <a:ext cx="1971429" cy="2285714"/>
            </a:xfrm>
            <a:prstGeom prst="rect">
              <a:avLst/>
            </a:prstGeom>
          </p:spPr>
        </p:pic>
      </p:grpSp>
      <p:grpSp>
        <p:nvGrpSpPr>
          <p:cNvPr id="40" name="그룹 1018">
            <a:extLst>
              <a:ext uri="{FF2B5EF4-FFF2-40B4-BE49-F238E27FC236}">
                <a16:creationId xmlns:a16="http://schemas.microsoft.com/office/drawing/2014/main" id="{7C183D28-A9B9-44CF-BDC3-A4D9B19FD30C}"/>
              </a:ext>
            </a:extLst>
          </p:cNvPr>
          <p:cNvGrpSpPr/>
          <p:nvPr/>
        </p:nvGrpSpPr>
        <p:grpSpPr>
          <a:xfrm>
            <a:off x="15101606" y="7436382"/>
            <a:ext cx="3162582" cy="2850618"/>
            <a:chOff x="2714286" y="5238095"/>
            <a:chExt cx="2523810" cy="1923810"/>
          </a:xfrm>
        </p:grpSpPr>
        <p:pic>
          <p:nvPicPr>
            <p:cNvPr id="41" name="Object 49">
              <a:extLst>
                <a:ext uri="{FF2B5EF4-FFF2-40B4-BE49-F238E27FC236}">
                  <a16:creationId xmlns:a16="http://schemas.microsoft.com/office/drawing/2014/main" id="{7690FF6B-9479-43B3-A232-126854CFB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14286" y="5238095"/>
              <a:ext cx="2523810" cy="1923810"/>
            </a:xfrm>
            <a:prstGeom prst="rect">
              <a:avLst/>
            </a:prstGeom>
          </p:spPr>
        </p:pic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D94A958C-D122-4F08-A8C5-97AA3EA8E099}"/>
              </a:ext>
            </a:extLst>
          </p:cNvPr>
          <p:cNvSpPr txBox="1"/>
          <p:nvPr/>
        </p:nvSpPr>
        <p:spPr>
          <a:xfrm>
            <a:off x="152400" y="876548"/>
            <a:ext cx="105097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4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 화과자 기술</a:t>
            </a:r>
            <a:r>
              <a:rPr lang="en-US" altLang="ko-KR" sz="4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&amp; </a:t>
            </a:r>
            <a:r>
              <a:rPr lang="ko-KR" altLang="en-US" sz="4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장점 </a:t>
            </a:r>
            <a:r>
              <a:rPr lang="en-US" altLang="ko-KR" sz="4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  <a:endParaRPr lang="ko-KR" altLang="en-US" sz="4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BE21D72-7707-4CB4-AFE1-AD6FE19453B9}"/>
              </a:ext>
            </a:extLst>
          </p:cNvPr>
          <p:cNvSpPr txBox="1"/>
          <p:nvPr/>
        </p:nvSpPr>
        <p:spPr>
          <a:xfrm>
            <a:off x="380436" y="2281888"/>
            <a:ext cx="1445559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 화과자는 전통을 중시하며 대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代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를 이어오면서 장인 정신이 탄생시킨 명과들이 많음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endParaRPr lang="en-US" altLang="ko-KR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 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 화과자 기술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천연색소와 크림 및 여러 재료가 어우러져 독보적인 맛 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계절에 따라 색상과 형태가 다르게 제조되는 화과자 제품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예술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작품같은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정교한 공예과자 분야가 뛰어남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장점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 화과자의 경우 냉동제품의 경우 유통기한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상온에서 유통되는 제품은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6~8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개월임에도 맛과 품질은 그대로 유지됨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978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02C771CB-54D0-40D3-80DB-8B946AE5F371}"/>
              </a:ext>
            </a:extLst>
          </p:cNvPr>
          <p:cNvSpPr/>
          <p:nvPr/>
        </p:nvSpPr>
        <p:spPr>
          <a:xfrm>
            <a:off x="11963400" y="-13294"/>
            <a:ext cx="6324600" cy="10300293"/>
          </a:xfrm>
          <a:prstGeom prst="rect">
            <a:avLst/>
          </a:prstGeom>
          <a:solidFill>
            <a:srgbClr val="E2F5FB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78EDC3-6735-4579-826D-44CF6AA85C41}"/>
              </a:ext>
            </a:extLst>
          </p:cNvPr>
          <p:cNvSpPr txBox="1"/>
          <p:nvPr/>
        </p:nvSpPr>
        <p:spPr>
          <a:xfrm>
            <a:off x="762000" y="495300"/>
            <a:ext cx="9525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시장규모 및 동향</a:t>
            </a:r>
            <a:r>
              <a:rPr lang="en-US" altLang="ko-KR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  <a:endParaRPr lang="ko-KR" altLang="en-US" sz="40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829186-B3C8-4B1F-8C79-1E9EA102F7C7}"/>
              </a:ext>
            </a:extLst>
          </p:cNvPr>
          <p:cNvSpPr txBox="1"/>
          <p:nvPr/>
        </p:nvSpPr>
        <p:spPr>
          <a:xfrm>
            <a:off x="914400" y="2982396"/>
            <a:ext cx="135255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지난 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3 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 간의 연평균 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1%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로 완만하게 증가 </a:t>
            </a: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 과자 업계의 시장 규모는 해마다 소폭 증가세를 보임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2019 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년의 신장률은 전년 대비 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1%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로 소폭 증가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   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 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매출액에서 가장 구성비가 높은 것은 화과자 및 양과자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  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초콜릿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 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쌀 과자 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· 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센베이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전병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순으로 이어진다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158D49-0410-4194-990E-A03965F79680}"/>
              </a:ext>
            </a:extLst>
          </p:cNvPr>
          <p:cNvSpPr txBox="1"/>
          <p:nvPr/>
        </p:nvSpPr>
        <p:spPr>
          <a:xfrm>
            <a:off x="-152400" y="9715500"/>
            <a:ext cx="133211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 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(*COVID-19 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로 인해 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2020~2021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 자료는 좋은 수치가 나오지 않아 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2017~2019 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자료를 사용함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.)</a:t>
            </a:r>
            <a:endParaRPr lang="ko-KR" altLang="en-US" sz="24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8F301B7-8E72-452D-9063-657CAEC92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4876" y="658296"/>
            <a:ext cx="5656262" cy="4648200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0310D610-5961-4176-B519-B168F560B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4876" y="6047946"/>
            <a:ext cx="5762375" cy="366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9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그룹 1018">
            <a:extLst>
              <a:ext uri="{FF2B5EF4-FFF2-40B4-BE49-F238E27FC236}">
                <a16:creationId xmlns:a16="http://schemas.microsoft.com/office/drawing/2014/main" id="{66B0E7B0-3062-46BD-936A-D74A5AD30A24}"/>
              </a:ext>
            </a:extLst>
          </p:cNvPr>
          <p:cNvGrpSpPr/>
          <p:nvPr/>
        </p:nvGrpSpPr>
        <p:grpSpPr>
          <a:xfrm>
            <a:off x="0" y="8356941"/>
            <a:ext cx="2133600" cy="1992991"/>
            <a:chOff x="2714286" y="5238095"/>
            <a:chExt cx="2523810" cy="1923810"/>
          </a:xfrm>
        </p:grpSpPr>
        <p:pic>
          <p:nvPicPr>
            <p:cNvPr id="60" name="Object 49">
              <a:extLst>
                <a:ext uri="{FF2B5EF4-FFF2-40B4-BE49-F238E27FC236}">
                  <a16:creationId xmlns:a16="http://schemas.microsoft.com/office/drawing/2014/main" id="{F7D0F58A-BA42-4269-9EEF-1BB30DB38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14286" y="5238095"/>
              <a:ext cx="2523810" cy="1923810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729C583-768E-44C4-A0F8-43715B676256}"/>
              </a:ext>
            </a:extLst>
          </p:cNvPr>
          <p:cNvSpPr txBox="1"/>
          <p:nvPr/>
        </p:nvSpPr>
        <p:spPr>
          <a:xfrm>
            <a:off x="2286000" y="2189020"/>
            <a:ext cx="91440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자료조사 후 느낀 점</a:t>
            </a:r>
            <a:r>
              <a:rPr lang="en-US" altLang="ko-KR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</a:p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53ADD8-9907-4538-80B4-52DACF35D440}"/>
              </a:ext>
            </a:extLst>
          </p:cNvPr>
          <p:cNvSpPr txBox="1"/>
          <p:nvPr/>
        </p:nvSpPr>
        <p:spPr>
          <a:xfrm>
            <a:off x="309293" y="3187760"/>
            <a:ext cx="9242193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 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자료를 조사하면서 그들이 화과자를 만드는 과정에서 간절함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소중함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자부심을 볼 수 있었다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A44CFE-A43A-41A5-91E1-BFB61E062F21}"/>
              </a:ext>
            </a:extLst>
          </p:cNvPr>
          <p:cNvSpPr txBox="1"/>
          <p:nvPr/>
        </p:nvSpPr>
        <p:spPr>
          <a:xfrm>
            <a:off x="330075" y="4925965"/>
            <a:ext cx="860947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현재 세계화되면서 문화를 통합하려는 움직임도 커지고 있다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문화는 긍정적인 변화로 발전을 거듭하기도 하지만 왜곡과 함께 사라질 수도 있다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우리의 인식과 행동을 어떻게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하느냐에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따라 지켜질 수도 사라질 수도 있음을 깨닫는다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524EC1-EB53-44A2-AF1F-275191E18AAA}"/>
              </a:ext>
            </a:extLst>
          </p:cNvPr>
          <p:cNvSpPr txBox="1"/>
          <p:nvPr/>
        </p:nvSpPr>
        <p:spPr>
          <a:xfrm>
            <a:off x="9901508" y="4471623"/>
            <a:ext cx="807719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전통문화를 계승하고 발전해 나가는 일본의 모습처럼 우리도 전통을 계승해 나아가야 할 방향을 제시하고 무조건 소중하고 아름다워서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교과서에서 배운 의무감 때문에 지키는 것보다 역사적 과거의 중요성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전통문화가 주는 가치를 알며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지켜나가야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한다고 생각한다</a:t>
            </a:r>
            <a:r>
              <a:rPr lang="en-US" altLang="ko-KR" dirty="0"/>
              <a:t>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2E93C4-3167-4527-B756-F18CAD47634E}"/>
              </a:ext>
            </a:extLst>
          </p:cNvPr>
          <p:cNvSpPr txBox="1"/>
          <p:nvPr/>
        </p:nvSpPr>
        <p:spPr>
          <a:xfrm>
            <a:off x="13063806" y="3557092"/>
            <a:ext cx="17526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결론</a:t>
            </a:r>
            <a:r>
              <a:rPr lang="en-US" altLang="ko-KR" sz="4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</a:p>
          <a:p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89DF13FA-19CE-49ED-B7B7-1FCE8423296D}"/>
              </a:ext>
            </a:extLst>
          </p:cNvPr>
          <p:cNvCxnSpPr/>
          <p:nvPr/>
        </p:nvCxnSpPr>
        <p:spPr>
          <a:xfrm flipH="1">
            <a:off x="8077200" y="1790700"/>
            <a:ext cx="2133600" cy="7086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78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CB62BE31-94A5-4929-964C-E86C89823F1B}"/>
              </a:ext>
            </a:extLst>
          </p:cNvPr>
          <p:cNvSpPr/>
          <p:nvPr/>
        </p:nvSpPr>
        <p:spPr>
          <a:xfrm>
            <a:off x="0" y="0"/>
            <a:ext cx="9144000" cy="10287000"/>
          </a:xfrm>
          <a:prstGeom prst="rect">
            <a:avLst/>
          </a:prstGeom>
          <a:solidFill>
            <a:srgbClr val="FFC1C7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02" name="그룹 1002"/>
          <p:cNvGrpSpPr/>
          <p:nvPr/>
        </p:nvGrpSpPr>
        <p:grpSpPr>
          <a:xfrm>
            <a:off x="3608661" y="5266787"/>
            <a:ext cx="1926678" cy="259995"/>
            <a:chOff x="3503614" y="6402676"/>
            <a:chExt cx="1926678" cy="259995"/>
          </a:xfrm>
        </p:grpSpPr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3614" y="6402676"/>
              <a:ext cx="1926678" cy="259995"/>
            </a:xfrm>
            <a:prstGeom prst="rect">
              <a:avLst/>
            </a:prstGeom>
          </p:spPr>
        </p:pic>
      </p:grpSp>
      <p:sp>
        <p:nvSpPr>
          <p:cNvPr id="27" name="Object 61">
            <a:extLst>
              <a:ext uri="{FF2B5EF4-FFF2-40B4-BE49-F238E27FC236}">
                <a16:creationId xmlns:a16="http://schemas.microsoft.com/office/drawing/2014/main" id="{7094E9C6-E81A-4910-9BF8-CA311B830AE1}"/>
              </a:ext>
            </a:extLst>
          </p:cNvPr>
          <p:cNvSpPr txBox="1"/>
          <p:nvPr/>
        </p:nvSpPr>
        <p:spPr>
          <a:xfrm>
            <a:off x="3508229" y="4246393"/>
            <a:ext cx="2027110" cy="89710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ko-KR" altLang="en-US" sz="60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목차</a:t>
            </a:r>
            <a:endParaRPr lang="en-US" sz="60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2B78E42C-35A8-4DAE-9BDE-694A1463E448}"/>
              </a:ext>
            </a:extLst>
          </p:cNvPr>
          <p:cNvGrpSpPr/>
          <p:nvPr/>
        </p:nvGrpSpPr>
        <p:grpSpPr>
          <a:xfrm>
            <a:off x="8471381" y="1274708"/>
            <a:ext cx="9826584" cy="7546707"/>
            <a:chOff x="5029200" y="2025933"/>
            <a:chExt cx="9826584" cy="7546707"/>
          </a:xfrm>
        </p:grpSpPr>
        <p:sp>
          <p:nvSpPr>
            <p:cNvPr id="19" name="Object 61">
              <a:extLst>
                <a:ext uri="{FF2B5EF4-FFF2-40B4-BE49-F238E27FC236}">
                  <a16:creationId xmlns:a16="http://schemas.microsoft.com/office/drawing/2014/main" id="{F25515AB-B459-4BB1-BBD4-AF261E65428A}"/>
                </a:ext>
              </a:extLst>
            </p:cNvPr>
            <p:cNvSpPr txBox="1"/>
            <p:nvPr/>
          </p:nvSpPr>
          <p:spPr>
            <a:xfrm>
              <a:off x="5697244" y="4044863"/>
              <a:ext cx="8378986" cy="2040107"/>
            </a:xfrm>
            <a:prstGeom prst="rect">
              <a:avLst/>
            </a:prstGeom>
            <a:noFill/>
          </p:spPr>
          <p:txBody>
            <a:bodyPr wrap="square" rtlCol="0"/>
            <a:lstStyle/>
            <a:p>
              <a:pPr algn="ctr"/>
              <a:r>
                <a:rPr lang="en-US" altLang="ko-KR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3. </a:t>
              </a:r>
              <a:r>
                <a:rPr lang="ko-KR" altLang="en-US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화과자의 유래</a:t>
              </a:r>
              <a:r>
                <a:rPr lang="en-US" altLang="ko-KR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(</a:t>
              </a:r>
              <a:r>
                <a:rPr lang="ko-KR" altLang="en-US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역사</a:t>
              </a:r>
              <a:r>
                <a:rPr lang="en-US" altLang="ko-KR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)</a:t>
              </a:r>
              <a:endParaRPr lang="en-US" sz="4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</p:txBody>
        </p:sp>
        <p:sp>
          <p:nvSpPr>
            <p:cNvPr id="24" name="Object 61">
              <a:extLst>
                <a:ext uri="{FF2B5EF4-FFF2-40B4-BE49-F238E27FC236}">
                  <a16:creationId xmlns:a16="http://schemas.microsoft.com/office/drawing/2014/main" id="{BD2106CB-8ABA-4384-824D-4B3ECA4444F9}"/>
                </a:ext>
              </a:extLst>
            </p:cNvPr>
            <p:cNvSpPr txBox="1"/>
            <p:nvPr/>
          </p:nvSpPr>
          <p:spPr>
            <a:xfrm>
              <a:off x="5054478" y="5078532"/>
              <a:ext cx="8378986" cy="2040107"/>
            </a:xfrm>
            <a:prstGeom prst="rect">
              <a:avLst/>
            </a:prstGeom>
            <a:noFill/>
          </p:spPr>
          <p:txBody>
            <a:bodyPr wrap="square" rtlCol="0"/>
            <a:lstStyle/>
            <a:p>
              <a:pPr algn="ctr"/>
              <a:r>
                <a:rPr lang="en-US" altLang="ko-KR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4 . </a:t>
              </a:r>
              <a:r>
                <a:rPr lang="ko-KR" altLang="en-US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화과자의 종류</a:t>
              </a:r>
              <a:endParaRPr lang="en-US" sz="4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</p:txBody>
        </p:sp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71F1B512-A394-460B-AE9B-F4938A88E999}"/>
                </a:ext>
              </a:extLst>
            </p:cNvPr>
            <p:cNvGrpSpPr/>
            <p:nvPr/>
          </p:nvGrpSpPr>
          <p:grpSpPr>
            <a:xfrm>
              <a:off x="5029200" y="2025933"/>
              <a:ext cx="9826584" cy="7546707"/>
              <a:chOff x="8599437" y="1826659"/>
              <a:chExt cx="9826584" cy="7546707"/>
            </a:xfrm>
          </p:grpSpPr>
          <p:sp>
            <p:nvSpPr>
              <p:cNvPr id="22" name="Object 61">
                <a:extLst>
                  <a:ext uri="{FF2B5EF4-FFF2-40B4-BE49-F238E27FC236}">
                    <a16:creationId xmlns:a16="http://schemas.microsoft.com/office/drawing/2014/main" id="{AB22AFAB-36AD-443B-904D-111B5B065820}"/>
                  </a:ext>
                </a:extLst>
              </p:cNvPr>
              <p:cNvSpPr txBox="1"/>
              <p:nvPr/>
            </p:nvSpPr>
            <p:spPr>
              <a:xfrm>
                <a:off x="8853315" y="2851231"/>
                <a:ext cx="8378986" cy="2040107"/>
              </a:xfrm>
              <a:prstGeom prst="rect">
                <a:avLst/>
              </a:prstGeom>
              <a:noFill/>
            </p:spPr>
            <p:txBody>
              <a:bodyPr wrap="square" rtlCol="0"/>
              <a:lstStyle/>
              <a:p>
                <a:pPr algn="ctr"/>
                <a:r>
                  <a:rPr lang="en-US" altLang="ko-KR" sz="4400" dirty="0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2. </a:t>
                </a:r>
                <a:r>
                  <a:rPr lang="ko-KR" altLang="en-US" sz="4400" dirty="0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일본 화과자 소개</a:t>
                </a:r>
                <a:endParaRPr lang="en-US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endParaRPr>
              </a:p>
            </p:txBody>
          </p:sp>
          <p:sp>
            <p:nvSpPr>
              <p:cNvPr id="25" name="Object 61">
                <a:extLst>
                  <a:ext uri="{FF2B5EF4-FFF2-40B4-BE49-F238E27FC236}">
                    <a16:creationId xmlns:a16="http://schemas.microsoft.com/office/drawing/2014/main" id="{E12E4A04-6CBA-4EAA-A9BE-036CF0041231}"/>
                  </a:ext>
                </a:extLst>
              </p:cNvPr>
              <p:cNvSpPr txBox="1"/>
              <p:nvPr/>
            </p:nvSpPr>
            <p:spPr>
              <a:xfrm>
                <a:off x="10428237" y="7137748"/>
                <a:ext cx="6980717" cy="2235618"/>
              </a:xfrm>
              <a:prstGeom prst="rect">
                <a:avLst/>
              </a:prstGeom>
              <a:noFill/>
            </p:spPr>
            <p:txBody>
              <a:bodyPr wrap="square" rtlCol="0"/>
              <a:lstStyle/>
              <a:p>
                <a:pPr algn="ctr"/>
                <a:r>
                  <a:rPr lang="en-US" altLang="ko-KR" sz="4400" dirty="0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6. </a:t>
                </a:r>
                <a:r>
                  <a:rPr lang="ko-KR" altLang="en-US" sz="4400" dirty="0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세계 시장에서 사랑받는 일본 화과자</a:t>
                </a:r>
                <a:endParaRPr lang="en-US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endParaRPr>
              </a:p>
            </p:txBody>
          </p:sp>
          <p:sp>
            <p:nvSpPr>
              <p:cNvPr id="26" name="Object 61">
                <a:extLst>
                  <a:ext uri="{FF2B5EF4-FFF2-40B4-BE49-F238E27FC236}">
                    <a16:creationId xmlns:a16="http://schemas.microsoft.com/office/drawing/2014/main" id="{97A1CF70-7CCA-4A19-9892-80D619569414}"/>
                  </a:ext>
                </a:extLst>
              </p:cNvPr>
              <p:cNvSpPr txBox="1"/>
              <p:nvPr/>
            </p:nvSpPr>
            <p:spPr>
              <a:xfrm>
                <a:off x="10047035" y="5989667"/>
                <a:ext cx="8378986" cy="2040107"/>
              </a:xfrm>
              <a:prstGeom prst="rect">
                <a:avLst/>
              </a:prstGeom>
              <a:noFill/>
            </p:spPr>
            <p:txBody>
              <a:bodyPr wrap="square" rtlCol="0"/>
              <a:lstStyle/>
              <a:p>
                <a:pPr algn="ctr"/>
                <a:r>
                  <a:rPr lang="en-US" altLang="ko-KR" sz="4400" dirty="0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5. </a:t>
                </a:r>
                <a:r>
                  <a:rPr lang="ko-KR" altLang="en-US" sz="4400" dirty="0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일본내 전통 </a:t>
                </a:r>
                <a:r>
                  <a:rPr lang="ko-KR" altLang="en-US" sz="4400" dirty="0" err="1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화과자집</a:t>
                </a:r>
                <a:r>
                  <a:rPr lang="ko-KR" altLang="en-US" sz="4400" dirty="0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 소개</a:t>
                </a:r>
                <a:endParaRPr lang="en-US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endParaRPr>
              </a:p>
            </p:txBody>
          </p:sp>
          <p:sp>
            <p:nvSpPr>
              <p:cNvPr id="28" name="Object 61">
                <a:extLst>
                  <a:ext uri="{FF2B5EF4-FFF2-40B4-BE49-F238E27FC236}">
                    <a16:creationId xmlns:a16="http://schemas.microsoft.com/office/drawing/2014/main" id="{A3500B27-2DA1-44D9-AA0C-08ABE18F0AE4}"/>
                  </a:ext>
                </a:extLst>
              </p:cNvPr>
              <p:cNvSpPr txBox="1"/>
              <p:nvPr/>
            </p:nvSpPr>
            <p:spPr>
              <a:xfrm>
                <a:off x="8599437" y="1826659"/>
                <a:ext cx="8378986" cy="2040107"/>
              </a:xfrm>
              <a:prstGeom prst="rect">
                <a:avLst/>
              </a:prstGeom>
              <a:noFill/>
            </p:spPr>
            <p:txBody>
              <a:bodyPr wrap="square" rtlCol="0"/>
              <a:lstStyle/>
              <a:p>
                <a:pPr algn="ctr"/>
                <a:r>
                  <a:rPr lang="en-US" sz="4400" dirty="0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1.</a:t>
                </a:r>
                <a:r>
                  <a:rPr lang="ko-KR" altLang="en-US" sz="4400" dirty="0">
                    <a:latin typeface="함초롬바탕" panose="02030604000101010101" pitchFamily="18" charset="-127"/>
                    <a:ea typeface="함초롬바탕" panose="02030604000101010101" pitchFamily="18" charset="-127"/>
                    <a:cs typeface="함초롬바탕" panose="02030604000101010101" pitchFamily="18" charset="-127"/>
                  </a:rPr>
                  <a:t> 주제 선정 이유</a:t>
                </a:r>
                <a:endParaRPr lang="en-US" sz="44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endParaRPr>
              </a:p>
            </p:txBody>
          </p:sp>
        </p:grpSp>
      </p:grpSp>
      <p:grpSp>
        <p:nvGrpSpPr>
          <p:cNvPr id="29" name="그룹 1002">
            <a:extLst>
              <a:ext uri="{FF2B5EF4-FFF2-40B4-BE49-F238E27FC236}">
                <a16:creationId xmlns:a16="http://schemas.microsoft.com/office/drawing/2014/main" id="{D11F53C5-D5B7-42EC-A1C7-DDDACBA7BEE1}"/>
              </a:ext>
            </a:extLst>
          </p:cNvPr>
          <p:cNvGrpSpPr/>
          <p:nvPr/>
        </p:nvGrpSpPr>
        <p:grpSpPr>
          <a:xfrm>
            <a:off x="15878917" y="7997517"/>
            <a:ext cx="2419048" cy="2352381"/>
            <a:chOff x="5238095" y="3723810"/>
            <a:chExt cx="2419048" cy="2352381"/>
          </a:xfrm>
        </p:grpSpPr>
        <p:pic>
          <p:nvPicPr>
            <p:cNvPr id="30" name="Object 5">
              <a:extLst>
                <a:ext uri="{FF2B5EF4-FFF2-40B4-BE49-F238E27FC236}">
                  <a16:creationId xmlns:a16="http://schemas.microsoft.com/office/drawing/2014/main" id="{5E67C24F-1407-44D9-B61D-144F93B0F1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38095" y="3723810"/>
              <a:ext cx="2419048" cy="2352381"/>
            </a:xfrm>
            <a:prstGeom prst="rect">
              <a:avLst/>
            </a:prstGeom>
          </p:spPr>
        </p:pic>
      </p:grpSp>
      <p:grpSp>
        <p:nvGrpSpPr>
          <p:cNvPr id="36" name="그룹 1004">
            <a:extLst>
              <a:ext uri="{FF2B5EF4-FFF2-40B4-BE49-F238E27FC236}">
                <a16:creationId xmlns:a16="http://schemas.microsoft.com/office/drawing/2014/main" id="{07FE4D72-3214-4330-8EBF-F7283EA5F63E}"/>
              </a:ext>
            </a:extLst>
          </p:cNvPr>
          <p:cNvGrpSpPr/>
          <p:nvPr/>
        </p:nvGrpSpPr>
        <p:grpSpPr>
          <a:xfrm>
            <a:off x="0" y="0"/>
            <a:ext cx="3321284" cy="2890805"/>
            <a:chOff x="-57143" y="3771429"/>
            <a:chExt cx="2276190" cy="2209524"/>
          </a:xfrm>
        </p:grpSpPr>
        <p:pic>
          <p:nvPicPr>
            <p:cNvPr id="37" name="Object 11">
              <a:extLst>
                <a:ext uri="{FF2B5EF4-FFF2-40B4-BE49-F238E27FC236}">
                  <a16:creationId xmlns:a16="http://schemas.microsoft.com/office/drawing/2014/main" id="{62CF8AB4-2750-4481-B8E3-D34377722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57143" y="3771429"/>
              <a:ext cx="2276190" cy="220952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그룹 1001">
            <a:extLst>
              <a:ext uri="{FF2B5EF4-FFF2-40B4-BE49-F238E27FC236}">
                <a16:creationId xmlns:a16="http://schemas.microsoft.com/office/drawing/2014/main" id="{2A329079-BE35-480F-9A95-99E898A85854}"/>
              </a:ext>
            </a:extLst>
          </p:cNvPr>
          <p:cNvGrpSpPr/>
          <p:nvPr/>
        </p:nvGrpSpPr>
        <p:grpSpPr>
          <a:xfrm>
            <a:off x="-211730" y="-190500"/>
            <a:ext cx="19033129" cy="10896600"/>
            <a:chOff x="0" y="0"/>
            <a:chExt cx="7619048" cy="7619048"/>
          </a:xfrm>
        </p:grpSpPr>
        <p:pic>
          <p:nvPicPr>
            <p:cNvPr id="30" name="Object 2">
              <a:extLst>
                <a:ext uri="{FF2B5EF4-FFF2-40B4-BE49-F238E27FC236}">
                  <a16:creationId xmlns:a16="http://schemas.microsoft.com/office/drawing/2014/main" id="{A716ED05-8351-4AE0-A520-32FDE30467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7619048" cy="7619048"/>
            </a:xfrm>
            <a:prstGeom prst="rect">
              <a:avLst/>
            </a:prstGeom>
          </p:spPr>
        </p:pic>
      </p:grpSp>
      <p:grpSp>
        <p:nvGrpSpPr>
          <p:cNvPr id="33" name="그룹 1004">
            <a:extLst>
              <a:ext uri="{FF2B5EF4-FFF2-40B4-BE49-F238E27FC236}">
                <a16:creationId xmlns:a16="http://schemas.microsoft.com/office/drawing/2014/main" id="{D75AE496-6548-4037-8156-993B99BF6565}"/>
              </a:ext>
            </a:extLst>
          </p:cNvPr>
          <p:cNvGrpSpPr/>
          <p:nvPr/>
        </p:nvGrpSpPr>
        <p:grpSpPr>
          <a:xfrm>
            <a:off x="14852073" y="6819900"/>
            <a:ext cx="3948544" cy="3636438"/>
            <a:chOff x="5361905" y="5000000"/>
            <a:chExt cx="2419048" cy="2352381"/>
          </a:xfrm>
        </p:grpSpPr>
        <p:pic>
          <p:nvPicPr>
            <p:cNvPr id="34" name="Object 14">
              <a:extLst>
                <a:ext uri="{FF2B5EF4-FFF2-40B4-BE49-F238E27FC236}">
                  <a16:creationId xmlns:a16="http://schemas.microsoft.com/office/drawing/2014/main" id="{5F8D1340-7E08-498B-A896-134757B5A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61905" y="5000000"/>
              <a:ext cx="2419048" cy="2352381"/>
            </a:xfrm>
            <a:prstGeom prst="rect">
              <a:avLst/>
            </a:prstGeom>
          </p:spPr>
        </p:pic>
      </p:grpSp>
      <p:sp>
        <p:nvSpPr>
          <p:cNvPr id="35" name="Object 5">
            <a:extLst>
              <a:ext uri="{FF2B5EF4-FFF2-40B4-BE49-F238E27FC236}">
                <a16:creationId xmlns:a16="http://schemas.microsoft.com/office/drawing/2014/main" id="{BB95D685-F946-4F13-9D0F-0AFBBCB164A0}"/>
              </a:ext>
            </a:extLst>
          </p:cNvPr>
          <p:cNvSpPr txBox="1"/>
          <p:nvPr/>
        </p:nvSpPr>
        <p:spPr>
          <a:xfrm>
            <a:off x="4168408" y="2247900"/>
            <a:ext cx="10272852" cy="2570923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ko-KR" altLang="en-US" sz="15000" kern="0" spc="-600" dirty="0">
                <a:solidFill>
                  <a:srgbClr val="FF8D9F"/>
                </a:solidFill>
                <a:latin typeface="THEKkakmiri" pitchFamily="34" charset="0"/>
              </a:rPr>
              <a:t>감사합니다</a:t>
            </a:r>
            <a:r>
              <a:rPr lang="en-US" sz="15000" kern="0" spc="-600" dirty="0">
                <a:solidFill>
                  <a:srgbClr val="FF8D9F"/>
                </a:solidFill>
                <a:latin typeface="THEKkakmiri" pitchFamily="34" charset="0"/>
              </a:rPr>
              <a:t> </a:t>
            </a:r>
            <a:endParaRPr lang="en-US" dirty="0"/>
          </a:p>
        </p:txBody>
      </p:sp>
      <p:grpSp>
        <p:nvGrpSpPr>
          <p:cNvPr id="36" name="그룹 1005">
            <a:extLst>
              <a:ext uri="{FF2B5EF4-FFF2-40B4-BE49-F238E27FC236}">
                <a16:creationId xmlns:a16="http://schemas.microsoft.com/office/drawing/2014/main" id="{C6E82E6D-F496-471A-9833-6E3126CD15C3}"/>
              </a:ext>
            </a:extLst>
          </p:cNvPr>
          <p:cNvGrpSpPr/>
          <p:nvPr/>
        </p:nvGrpSpPr>
        <p:grpSpPr>
          <a:xfrm>
            <a:off x="0" y="6324876"/>
            <a:ext cx="3495390" cy="3962124"/>
            <a:chOff x="-142857" y="4647619"/>
            <a:chExt cx="2276190" cy="2209524"/>
          </a:xfrm>
        </p:grpSpPr>
        <p:pic>
          <p:nvPicPr>
            <p:cNvPr id="37" name="Object 17">
              <a:extLst>
                <a:ext uri="{FF2B5EF4-FFF2-40B4-BE49-F238E27FC236}">
                  <a16:creationId xmlns:a16="http://schemas.microsoft.com/office/drawing/2014/main" id="{44F7C909-D024-4F7F-A2BB-C727865E2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142857" y="4647619"/>
              <a:ext cx="2276190" cy="22095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2200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그룹 1004">
            <a:extLst>
              <a:ext uri="{FF2B5EF4-FFF2-40B4-BE49-F238E27FC236}">
                <a16:creationId xmlns:a16="http://schemas.microsoft.com/office/drawing/2014/main" id="{5FF9D968-3195-4510-8B9E-0C0912827C0A}"/>
              </a:ext>
            </a:extLst>
          </p:cNvPr>
          <p:cNvGrpSpPr/>
          <p:nvPr/>
        </p:nvGrpSpPr>
        <p:grpSpPr>
          <a:xfrm>
            <a:off x="15841243" y="7934619"/>
            <a:ext cx="2419048" cy="2352381"/>
            <a:chOff x="5361905" y="5000000"/>
            <a:chExt cx="2419048" cy="2352381"/>
          </a:xfrm>
        </p:grpSpPr>
        <p:pic>
          <p:nvPicPr>
            <p:cNvPr id="18" name="Object 14">
              <a:extLst>
                <a:ext uri="{FF2B5EF4-FFF2-40B4-BE49-F238E27FC236}">
                  <a16:creationId xmlns:a16="http://schemas.microsoft.com/office/drawing/2014/main" id="{6194A842-4BA1-40DC-8754-96A0F753FA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61905" y="5000000"/>
              <a:ext cx="2419048" cy="2352381"/>
            </a:xfrm>
            <a:prstGeom prst="rect">
              <a:avLst/>
            </a:prstGeom>
          </p:spPr>
        </p:pic>
      </p:grpSp>
      <p:grpSp>
        <p:nvGrpSpPr>
          <p:cNvPr id="23" name="그룹 1005">
            <a:extLst>
              <a:ext uri="{FF2B5EF4-FFF2-40B4-BE49-F238E27FC236}">
                <a16:creationId xmlns:a16="http://schemas.microsoft.com/office/drawing/2014/main" id="{844CD8BE-0733-4DE4-B4B7-9EE86BE5953F}"/>
              </a:ext>
            </a:extLst>
          </p:cNvPr>
          <p:cNvGrpSpPr/>
          <p:nvPr/>
        </p:nvGrpSpPr>
        <p:grpSpPr>
          <a:xfrm>
            <a:off x="23014" y="114300"/>
            <a:ext cx="2276190" cy="2209524"/>
            <a:chOff x="-142857" y="4647619"/>
            <a:chExt cx="2276190" cy="2209524"/>
          </a:xfrm>
        </p:grpSpPr>
        <p:pic>
          <p:nvPicPr>
            <p:cNvPr id="24" name="Object 17">
              <a:extLst>
                <a:ext uri="{FF2B5EF4-FFF2-40B4-BE49-F238E27FC236}">
                  <a16:creationId xmlns:a16="http://schemas.microsoft.com/office/drawing/2014/main" id="{DAC3A9B3-8289-4A5A-8743-12DDE1C58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42857" y="4647619"/>
              <a:ext cx="2276190" cy="2209524"/>
            </a:xfrm>
            <a:prstGeom prst="rect">
              <a:avLst/>
            </a:prstGeom>
          </p:spPr>
        </p:pic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522DF38-D22D-4D39-BAA2-9DDD7601F816}"/>
              </a:ext>
            </a:extLst>
          </p:cNvPr>
          <p:cNvSpPr txBox="1"/>
          <p:nvPr/>
        </p:nvSpPr>
        <p:spPr>
          <a:xfrm>
            <a:off x="990600" y="7489984"/>
            <a:ext cx="9144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/>
              <a:t>[</a:t>
            </a:r>
            <a:r>
              <a:rPr lang="ko-KR" altLang="en-US" sz="2000" dirty="0"/>
              <a:t>출처</a:t>
            </a:r>
            <a:r>
              <a:rPr lang="en-US" altLang="ko-KR" sz="2000" dirty="0"/>
              <a:t>] </a:t>
            </a:r>
            <a:r>
              <a:rPr lang="ko-KR" altLang="en-US" sz="2000" dirty="0"/>
              <a:t>화과자의 역사 </a:t>
            </a:r>
            <a:r>
              <a:rPr lang="en-US" altLang="ko-KR" sz="2000" dirty="0"/>
              <a:t>| All About Japan - https://allabout-japan.com/ko/article/7166/</a:t>
            </a:r>
          </a:p>
          <a:p>
            <a:r>
              <a:rPr lang="en-US" altLang="ko-KR" sz="2000" dirty="0"/>
              <a:t>-</a:t>
            </a:r>
            <a:r>
              <a:rPr lang="ko-KR" altLang="en-US" sz="2000" dirty="0"/>
              <a:t>일본과자로 일본의 미를 경험하다</a:t>
            </a:r>
            <a:r>
              <a:rPr lang="en-US" altLang="ko-KR" sz="2000" dirty="0"/>
              <a:t>. - LIVE JAPAN ( </a:t>
            </a:r>
            <a:r>
              <a:rPr lang="ko-KR" altLang="en-US" sz="2000" dirty="0"/>
              <a:t>일본여행</a:t>
            </a:r>
            <a:r>
              <a:rPr lang="en-US" altLang="ko-KR" sz="2000" dirty="0"/>
              <a:t>·</a:t>
            </a:r>
            <a:r>
              <a:rPr lang="ko-KR" altLang="en-US" sz="2000" dirty="0"/>
              <a:t>추천명소</a:t>
            </a:r>
            <a:r>
              <a:rPr lang="en-US" altLang="ko-KR" sz="2000" dirty="0"/>
              <a:t>·</a:t>
            </a:r>
            <a:r>
              <a:rPr lang="ko-KR" altLang="en-US" sz="2000" dirty="0"/>
              <a:t>지역정보 </a:t>
            </a:r>
            <a:r>
              <a:rPr lang="en-US" altLang="ko-KR" sz="2000" dirty="0"/>
              <a:t>) - </a:t>
            </a:r>
            <a:r>
              <a:rPr lang="en-US" altLang="ko-KR" sz="2000" dirty="0">
                <a:hlinkClick r:id="rId4"/>
              </a:rPr>
              <a:t>https://livejapan.com/ko/article-a0000043/</a:t>
            </a:r>
            <a:endParaRPr lang="en-US" altLang="ko-KR" sz="2000" dirty="0"/>
          </a:p>
          <a:p>
            <a:r>
              <a:rPr lang="ko-KR" altLang="en-US" sz="2000" dirty="0"/>
              <a:t>참조</a:t>
            </a:r>
            <a:r>
              <a:rPr lang="en-US" altLang="ko-KR" sz="2000" dirty="0"/>
              <a:t>-</a:t>
            </a:r>
            <a:r>
              <a:rPr lang="ko-KR" altLang="en-US" sz="2000" dirty="0" err="1"/>
              <a:t>와가시</a:t>
            </a:r>
            <a:r>
              <a:rPr lang="ko-KR" altLang="en-US" sz="2000" dirty="0"/>
              <a:t> </a:t>
            </a:r>
            <a:r>
              <a:rPr lang="en-US" altLang="ko-KR" sz="2000" dirty="0"/>
              <a:t>/ (wikipedia.org)</a:t>
            </a:r>
          </a:p>
          <a:p>
            <a:r>
              <a:rPr lang="en-US" altLang="ko-KR" sz="2000" dirty="0"/>
              <a:t>yahoo </a:t>
            </a:r>
            <a:r>
              <a:rPr lang="en-US" altLang="ko-KR" sz="2000" dirty="0" err="1"/>
              <a:t>japan</a:t>
            </a:r>
            <a:r>
              <a:rPr lang="en-US" altLang="ko-KR" sz="2000" dirty="0"/>
              <a:t>-https://allabout-japan.com/ko/article/6885/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0694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id="{2C72D825-4447-4068-98CE-C6666B77426A}"/>
              </a:ext>
            </a:extLst>
          </p:cNvPr>
          <p:cNvSpPr/>
          <p:nvPr/>
        </p:nvSpPr>
        <p:spPr>
          <a:xfrm>
            <a:off x="-21303" y="0"/>
            <a:ext cx="7796751" cy="10314280"/>
          </a:xfrm>
          <a:prstGeom prst="rect">
            <a:avLst/>
          </a:prstGeom>
          <a:solidFill>
            <a:srgbClr val="E2F5FB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08" name="그룹 1008"/>
          <p:cNvGrpSpPr/>
          <p:nvPr/>
        </p:nvGrpSpPr>
        <p:grpSpPr>
          <a:xfrm>
            <a:off x="7886700" y="2095501"/>
            <a:ext cx="10401300" cy="294177"/>
            <a:chOff x="10438095" y="2101909"/>
            <a:chExt cx="6390476" cy="259995"/>
          </a:xfrm>
        </p:grpSpPr>
        <p:pic>
          <p:nvPicPr>
            <p:cNvPr id="25" name="Object 2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38095" y="2101909"/>
              <a:ext cx="6390476" cy="259995"/>
            </a:xfrm>
            <a:prstGeom prst="rect">
              <a:avLst/>
            </a:prstGeom>
          </p:spPr>
        </p:pic>
      </p:grpSp>
      <p:sp>
        <p:nvSpPr>
          <p:cNvPr id="20" name="Object 61">
            <a:extLst>
              <a:ext uri="{FF2B5EF4-FFF2-40B4-BE49-F238E27FC236}">
                <a16:creationId xmlns:a16="http://schemas.microsoft.com/office/drawing/2014/main" id="{75299C5E-664B-466E-8666-9CDA6FB2CC65}"/>
              </a:ext>
            </a:extLst>
          </p:cNvPr>
          <p:cNvSpPr txBox="1"/>
          <p:nvPr/>
        </p:nvSpPr>
        <p:spPr>
          <a:xfrm>
            <a:off x="7664196" y="847472"/>
            <a:ext cx="10503408" cy="204010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4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1.</a:t>
            </a:r>
            <a:r>
              <a:rPr lang="ko-KR" altLang="en-US" sz="4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주제 선정 이유</a:t>
            </a:r>
            <a:r>
              <a:rPr lang="en-US" altLang="ko-KR" sz="4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&amp; </a:t>
            </a:r>
            <a:r>
              <a:rPr lang="ko-KR" altLang="en-US" sz="4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간략한 줄거리 소개</a:t>
            </a:r>
            <a:endParaRPr lang="en-US" sz="44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1" name="Object 61">
            <a:extLst>
              <a:ext uri="{FF2B5EF4-FFF2-40B4-BE49-F238E27FC236}">
                <a16:creationId xmlns:a16="http://schemas.microsoft.com/office/drawing/2014/main" id="{CF50AF23-08E6-492C-8A61-35EF2229551C}"/>
              </a:ext>
            </a:extLst>
          </p:cNvPr>
          <p:cNvSpPr txBox="1"/>
          <p:nvPr/>
        </p:nvSpPr>
        <p:spPr>
          <a:xfrm>
            <a:off x="8915400" y="3667978"/>
            <a:ext cx="8907426" cy="204010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과거 시청한 일본 요리드라마 ‘안도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나츠’가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인상깊어 일본문화 과제를 하게 된다면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‘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’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를 주제로 하여 작성해보고 싶었음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pPr algn="ctr"/>
            <a:endParaRPr lang="en-US" altLang="ko-KR" sz="24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CE503A4-F1DD-438E-977C-DE880750D1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886" y="79098"/>
            <a:ext cx="3772790" cy="3435652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42BE3E09-4344-46DF-9A0E-2620FA2482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314" y="4473209"/>
            <a:ext cx="5688486" cy="4843381"/>
          </a:xfrm>
          <a:prstGeom prst="rect">
            <a:avLst/>
          </a:prstGeom>
        </p:spPr>
      </p:pic>
      <p:sp>
        <p:nvSpPr>
          <p:cNvPr id="30" name="Object 61">
            <a:extLst>
              <a:ext uri="{FF2B5EF4-FFF2-40B4-BE49-F238E27FC236}">
                <a16:creationId xmlns:a16="http://schemas.microsoft.com/office/drawing/2014/main" id="{7A6C7D5E-9C45-498E-AEB7-50F4B1FD41EA}"/>
              </a:ext>
            </a:extLst>
          </p:cNvPr>
          <p:cNvSpPr txBox="1"/>
          <p:nvPr/>
        </p:nvSpPr>
        <p:spPr>
          <a:xfrm>
            <a:off x="9521012" y="6387960"/>
            <a:ext cx="8538387" cy="388172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주인공 ‘안도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나츠＇가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화과자 장인의 정신과 기술에 반해 만월당에서 수련하며 성장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6F5FFC-1994-42C1-82A1-0F9BBA3CF198}"/>
              </a:ext>
            </a:extLst>
          </p:cNvPr>
          <p:cNvSpPr txBox="1"/>
          <p:nvPr/>
        </p:nvSpPr>
        <p:spPr>
          <a:xfrm>
            <a:off x="1667643" y="3658361"/>
            <a:ext cx="44188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요리 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일드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안도 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나츠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 </a:t>
            </a:r>
            <a:endParaRPr lang="ko-KR" altLang="en-US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89B60E-D13D-4889-8D32-C1C3294F83CC}"/>
              </a:ext>
            </a:extLst>
          </p:cNvPr>
          <p:cNvSpPr txBox="1"/>
          <p:nvPr/>
        </p:nvSpPr>
        <p:spPr>
          <a:xfrm>
            <a:off x="1759886" y="9565713"/>
            <a:ext cx="37954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드라마 속 장면 中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  <a:endParaRPr lang="ko-KR" altLang="en-US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0" grpId="0"/>
      <p:bldP spid="33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9D033E06-211F-458D-9FC6-F2F92DCDD89C}"/>
              </a:ext>
            </a:extLst>
          </p:cNvPr>
          <p:cNvSpPr/>
          <p:nvPr/>
        </p:nvSpPr>
        <p:spPr>
          <a:xfrm>
            <a:off x="1188477" y="0"/>
            <a:ext cx="6348396" cy="10377351"/>
          </a:xfrm>
          <a:prstGeom prst="rect">
            <a:avLst/>
          </a:prstGeom>
          <a:solidFill>
            <a:srgbClr val="FFC1C7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Object 61">
            <a:extLst>
              <a:ext uri="{FF2B5EF4-FFF2-40B4-BE49-F238E27FC236}">
                <a16:creationId xmlns:a16="http://schemas.microsoft.com/office/drawing/2014/main" id="{E121130D-E7AF-459D-B7C7-FEF5C9AD24E7}"/>
              </a:ext>
            </a:extLst>
          </p:cNvPr>
          <p:cNvSpPr txBox="1"/>
          <p:nvPr/>
        </p:nvSpPr>
        <p:spPr>
          <a:xfrm>
            <a:off x="9047018" y="6144984"/>
            <a:ext cx="8378986" cy="204010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endParaRPr lang="en-US" altLang="ko-KR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F2C06C-0351-4845-ABC0-A1BE0DFBC130}"/>
              </a:ext>
            </a:extLst>
          </p:cNvPr>
          <p:cNvSpPr txBox="1"/>
          <p:nvPr/>
        </p:nvSpPr>
        <p:spPr>
          <a:xfrm>
            <a:off x="9951029" y="1943100"/>
            <a:ext cx="7010400" cy="2763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화과자는 일본 국민들에게 사랑받기에 앞서 소개한 요리 </a:t>
            </a:r>
            <a:r>
              <a:rPr lang="ko-KR" altLang="en-US" sz="2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일드‘안도</a:t>
            </a: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2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나츠’외</a:t>
            </a: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다른 드라마</a:t>
            </a: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</a:t>
            </a: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만화에도 자주 등장</a:t>
            </a: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  <a:cs typeface="함초롬바탕" panose="02030604000101010101" pitchFamily="18" charset="-127"/>
              </a:rPr>
              <a:t> </a:t>
            </a: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  <a:cs typeface="함초롬바탕" panose="02030604000101010101" pitchFamily="18" charset="-127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A6848E-B2E1-4BB1-B4C6-925F24673359}"/>
              </a:ext>
            </a:extLst>
          </p:cNvPr>
          <p:cNvSpPr txBox="1"/>
          <p:nvPr/>
        </p:nvSpPr>
        <p:spPr>
          <a:xfrm>
            <a:off x="10451523" y="6120615"/>
            <a:ext cx="6210300" cy="2064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알고 있는 다른 </a:t>
            </a: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2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만화원작</a:t>
            </a: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 </a:t>
            </a: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드라마</a:t>
            </a:r>
            <a:endParaRPr lang="en-US" altLang="ko-KR" sz="2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‘우리들은 미쳤다’</a:t>
            </a: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私たちはどうかしている</a:t>
            </a: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가 있다</a:t>
            </a:r>
            <a:r>
              <a:rPr lang="en-US" altLang="ko-KR" sz="2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endParaRPr lang="ko-KR" altLang="en-US" sz="2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6CAD01D-6AA3-4308-9161-9A51ED5B71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" b="-46"/>
          <a:stretch/>
        </p:blipFill>
        <p:spPr>
          <a:xfrm>
            <a:off x="1645227" y="5448301"/>
            <a:ext cx="5669973" cy="441960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641DF270-B77A-4C53-8C51-601E0B498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060" y="814251"/>
            <a:ext cx="5669973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7AD0B5B5-8BDA-480A-ABD7-0F1779E46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1" y="6383385"/>
            <a:ext cx="5611372" cy="3408316"/>
          </a:xfrm>
          <a:prstGeom prst="rect">
            <a:avLst/>
          </a:prstGeom>
        </p:spPr>
      </p:pic>
      <p:sp>
        <p:nvSpPr>
          <p:cNvPr id="15" name="Object 61">
            <a:extLst>
              <a:ext uri="{FF2B5EF4-FFF2-40B4-BE49-F238E27FC236}">
                <a16:creationId xmlns:a16="http://schemas.microsoft.com/office/drawing/2014/main" id="{E121130D-E7AF-459D-B7C7-FEF5C9AD24E7}"/>
              </a:ext>
            </a:extLst>
          </p:cNvPr>
          <p:cNvSpPr txBox="1"/>
          <p:nvPr/>
        </p:nvSpPr>
        <p:spPr>
          <a:xfrm>
            <a:off x="9047018" y="6144984"/>
            <a:ext cx="8378986" cy="204010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endParaRPr lang="en-US" altLang="ko-KR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F2C06C-0351-4845-ABC0-A1BE0DFBC130}"/>
              </a:ext>
            </a:extLst>
          </p:cNvPr>
          <p:cNvSpPr txBox="1"/>
          <p:nvPr/>
        </p:nvSpPr>
        <p:spPr>
          <a:xfrm>
            <a:off x="1219200" y="495300"/>
            <a:ext cx="8378986" cy="770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드라마 장면中</a:t>
            </a:r>
            <a:endParaRPr lang="ko-KR" altLang="en-US" sz="32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B49A29D-7A2C-476E-86D7-3F5F0A685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2" y="2101908"/>
            <a:ext cx="5624916" cy="3984129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62620577-49D0-4447-933F-EDE8AE7FF6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5803" y="2061521"/>
            <a:ext cx="5624915" cy="398413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3187B3B7-19AA-4094-BA2B-97D121DBC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3200" y="6343650"/>
            <a:ext cx="5775782" cy="3429000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3B89BC11-DCE4-495A-9234-925195DC69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68870" y="2077430"/>
            <a:ext cx="5200028" cy="3976387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B45CD548-D563-4A30-BCDA-908B0E3DD9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668870" y="6470591"/>
            <a:ext cx="5219079" cy="335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41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370248A3-A88A-43B9-B837-48FFCD3E2118}"/>
              </a:ext>
            </a:extLst>
          </p:cNvPr>
          <p:cNvSpPr/>
          <p:nvPr/>
        </p:nvSpPr>
        <p:spPr>
          <a:xfrm>
            <a:off x="0" y="3652294"/>
            <a:ext cx="8465128" cy="6696126"/>
          </a:xfrm>
          <a:prstGeom prst="rect">
            <a:avLst/>
          </a:prstGeom>
          <a:solidFill>
            <a:srgbClr val="E2F5FB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18" name="그룹 1018"/>
          <p:cNvGrpSpPr/>
          <p:nvPr/>
        </p:nvGrpSpPr>
        <p:grpSpPr>
          <a:xfrm>
            <a:off x="5301807" y="1653048"/>
            <a:ext cx="7847619" cy="259995"/>
            <a:chOff x="5301807" y="1653048"/>
            <a:chExt cx="7847619" cy="259995"/>
          </a:xfrm>
        </p:grpSpPr>
        <p:pic>
          <p:nvPicPr>
            <p:cNvPr id="52" name="Object 51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01807" y="1653048"/>
              <a:ext cx="7847619" cy="259995"/>
            </a:xfrm>
            <a:prstGeom prst="rect">
              <a:avLst/>
            </a:prstGeom>
          </p:spPr>
        </p:pic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EE7C45CA-270B-4F6D-B0CD-379EE3EB5768}"/>
              </a:ext>
            </a:extLst>
          </p:cNvPr>
          <p:cNvSpPr txBox="1"/>
          <p:nvPr/>
        </p:nvSpPr>
        <p:spPr>
          <a:xfrm>
            <a:off x="6891001" y="629150"/>
            <a:ext cx="7010400" cy="770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 화과자 소개</a:t>
            </a: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4EC7150-996F-4982-8B08-B1F423F2B256}"/>
              </a:ext>
            </a:extLst>
          </p:cNvPr>
          <p:cNvSpPr txBox="1"/>
          <p:nvPr/>
        </p:nvSpPr>
        <p:spPr>
          <a:xfrm>
            <a:off x="9601200" y="4800000"/>
            <a:ext cx="8600402" cy="3134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일본의 화려함을 품은 듯 색과 모양이 화려함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pPr algn="just" fontAlgn="base" latinLnBrk="1">
              <a:lnSpc>
                <a:spcPct val="160000"/>
              </a:lnSpc>
            </a:pPr>
            <a:endParaRPr lang="en-US" altLang="ko-KR" sz="32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대부분 화과자는 단맛이 강해 </a:t>
            </a:r>
            <a:r>
              <a:rPr lang="ko-KR" altLang="en-US" sz="32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말차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抹茶 가루 녹차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와 마시는 것이 일반적이다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endParaRPr lang="ko-KR" altLang="en-US" sz="32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03A73D5-5DCF-48B2-B64F-9B9271397D60}"/>
              </a:ext>
            </a:extLst>
          </p:cNvPr>
          <p:cNvSpPr txBox="1"/>
          <p:nvPr/>
        </p:nvSpPr>
        <p:spPr>
          <a:xfrm>
            <a:off x="727364" y="7896028"/>
            <a:ext cx="7391400" cy="770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우리나라의 떡이나 한과 같은 것</a:t>
            </a:r>
            <a:endParaRPr lang="en-US" altLang="ko-KR" sz="32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1724DD2-993B-4CA6-859E-628FEABFC3C1}"/>
              </a:ext>
            </a:extLst>
          </p:cNvPr>
          <p:cNvSpPr txBox="1"/>
          <p:nvPr/>
        </p:nvSpPr>
        <p:spPr>
          <a:xfrm>
            <a:off x="10311436" y="3390900"/>
            <a:ext cx="7391400" cy="770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 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和菓子 </a:t>
            </a:r>
            <a:r>
              <a:rPr lang="ko-KR" altLang="en-US" sz="32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わがし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 특징 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44D8344-85DB-4651-807E-9CB7F2C426DE}"/>
              </a:ext>
            </a:extLst>
          </p:cNvPr>
          <p:cNvSpPr txBox="1"/>
          <p:nvPr/>
        </p:nvSpPr>
        <p:spPr>
          <a:xfrm>
            <a:off x="692729" y="4020844"/>
            <a:ext cx="7426036" cy="1558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32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화과자란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일본의 과자와 떡을 통칭하여 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'</a:t>
            </a:r>
            <a:r>
              <a:rPr lang="ko-KR" altLang="en-US" sz="32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와가시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和菓子 </a:t>
            </a:r>
            <a:r>
              <a:rPr lang="ko-KR" altLang="en-US" sz="32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わがし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)'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라 부름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D1F1581-EEA4-4DD5-BDA3-88120F086F53}"/>
              </a:ext>
            </a:extLst>
          </p:cNvPr>
          <p:cNvSpPr txBox="1"/>
          <p:nvPr/>
        </p:nvSpPr>
        <p:spPr>
          <a:xfrm>
            <a:off x="692728" y="6441625"/>
            <a:ext cx="7772400" cy="770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우리나라에서는 한자 표기대로 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'</a:t>
            </a:r>
            <a:r>
              <a:rPr lang="ko-KR" altLang="en-US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</a:t>
            </a:r>
            <a:r>
              <a:rPr lang="en-US" altLang="ko-KR" sz="32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'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D0BD30-CED9-433B-9700-00FF6F4B82C6}"/>
              </a:ext>
            </a:extLst>
          </p:cNvPr>
          <p:cNvSpPr txBox="1"/>
          <p:nvPr/>
        </p:nvSpPr>
        <p:spPr>
          <a:xfrm>
            <a:off x="692728" y="2411932"/>
            <a:ext cx="7010400" cy="770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b="1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화과자란</a:t>
            </a: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? 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</a:p>
        </p:txBody>
      </p:sp>
      <p:grpSp>
        <p:nvGrpSpPr>
          <p:cNvPr id="53" name="그룹 1018">
            <a:extLst>
              <a:ext uri="{FF2B5EF4-FFF2-40B4-BE49-F238E27FC236}">
                <a16:creationId xmlns:a16="http://schemas.microsoft.com/office/drawing/2014/main" id="{66B0E7B0-3062-46BD-936A-D74A5AD30A24}"/>
              </a:ext>
            </a:extLst>
          </p:cNvPr>
          <p:cNvGrpSpPr/>
          <p:nvPr/>
        </p:nvGrpSpPr>
        <p:grpSpPr>
          <a:xfrm>
            <a:off x="14694412" y="7353300"/>
            <a:ext cx="3507190" cy="3057990"/>
            <a:chOff x="2714286" y="5238095"/>
            <a:chExt cx="2523810" cy="1923810"/>
          </a:xfrm>
        </p:grpSpPr>
        <p:pic>
          <p:nvPicPr>
            <p:cNvPr id="60" name="Object 49">
              <a:extLst>
                <a:ext uri="{FF2B5EF4-FFF2-40B4-BE49-F238E27FC236}">
                  <a16:creationId xmlns:a16="http://schemas.microsoft.com/office/drawing/2014/main" id="{F7D0F58A-BA42-4269-9EEF-1BB30DB38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14286" y="5238095"/>
              <a:ext cx="2523810" cy="192381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6" grpId="0"/>
      <p:bldP spid="48" grpId="0"/>
      <p:bldP spid="49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9BD1D85-89FA-469A-BB02-98A913D386F1}"/>
              </a:ext>
            </a:extLst>
          </p:cNvPr>
          <p:cNvSpPr/>
          <p:nvPr/>
        </p:nvSpPr>
        <p:spPr>
          <a:xfrm>
            <a:off x="0" y="25037"/>
            <a:ext cx="18288000" cy="2603863"/>
          </a:xfrm>
          <a:prstGeom prst="rect">
            <a:avLst/>
          </a:prstGeom>
          <a:solidFill>
            <a:srgbClr val="FFC1C7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882BD1-02AA-43E0-8DC5-51C6B90835F3}"/>
              </a:ext>
            </a:extLst>
          </p:cNvPr>
          <p:cNvSpPr txBox="1"/>
          <p:nvPr/>
        </p:nvSpPr>
        <p:spPr>
          <a:xfrm>
            <a:off x="914400" y="647700"/>
            <a:ext cx="6934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36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수분함량에 따라 나뉘는 화과자</a:t>
            </a:r>
            <a:r>
              <a:rPr lang="en-US" altLang="ko-KR" sz="36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&gt;</a:t>
            </a:r>
            <a:endParaRPr lang="ko-KR" altLang="en-US" sz="36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FA3BB9-815F-4875-8712-0E147FB1A051}"/>
              </a:ext>
            </a:extLst>
          </p:cNvPr>
          <p:cNvSpPr txBox="1"/>
          <p:nvPr/>
        </p:nvSpPr>
        <p:spPr>
          <a:xfrm>
            <a:off x="1295400" y="3238500"/>
            <a:ext cx="1039779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화과자는 수분함량에 따라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3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가지로 분류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1.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수분 함량이 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20%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이하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 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히가시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干菓子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건과자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2. 40%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이상인 화과자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 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나마가시 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生菓子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생과자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3.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한나마가시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半生菓子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반생과자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 </a:t>
            </a:r>
            <a:endParaRPr lang="ko-KR" altLang="en-US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126A0A2-9D12-4F3A-A3A4-86AFC466775C}"/>
              </a:ext>
            </a:extLst>
          </p:cNvPr>
          <p:cNvSpPr txBox="1"/>
          <p:nvPr/>
        </p:nvSpPr>
        <p:spPr>
          <a:xfrm>
            <a:off x="1828800" y="2924296"/>
            <a:ext cx="9525000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1.</a:t>
            </a:r>
            <a:r>
              <a:rPr lang="ko-KR" altLang="en-US" sz="36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히가시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干菓子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6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건과자</a:t>
            </a:r>
            <a:r>
              <a:rPr lang="en-US" altLang="ko-KR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6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endParaRPr lang="en-US" altLang="ko-KR" sz="36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sz="3200" dirty="0"/>
          </a:p>
          <a:p>
            <a:r>
              <a:rPr lang="ko-KR" altLang="en-US" sz="3200" dirty="0"/>
              <a:t>가공한 곡물을 사탕으로 굳힌 과자</a:t>
            </a:r>
            <a:endParaRPr lang="en-US" altLang="ko-KR" sz="3200" dirty="0"/>
          </a:p>
          <a:p>
            <a:endParaRPr lang="en-US" altLang="ko-KR" sz="3200" dirty="0"/>
          </a:p>
          <a:p>
            <a:r>
              <a:rPr lang="ko-KR" altLang="en-US" sz="3200" dirty="0"/>
              <a:t>장점</a:t>
            </a:r>
            <a:r>
              <a:rPr lang="en-US" altLang="ko-KR" sz="3200" dirty="0"/>
              <a:t>: </a:t>
            </a:r>
            <a:r>
              <a:rPr lang="ko-KR" altLang="en-US" sz="3200" dirty="0"/>
              <a:t>굽거나 건조한 과자라 오랫동안 보관가능</a:t>
            </a:r>
            <a:endParaRPr lang="en-US" altLang="ko-KR" sz="3200" dirty="0"/>
          </a:p>
          <a:p>
            <a:endParaRPr lang="en-US" altLang="ko-KR" sz="3200" dirty="0"/>
          </a:p>
          <a:p>
            <a:r>
              <a:rPr lang="en-US" altLang="ko-KR" sz="3200" dirty="0"/>
              <a:t>EX)</a:t>
            </a:r>
            <a:r>
              <a:rPr lang="ko-KR" altLang="en-US" sz="3200" dirty="0" err="1"/>
              <a:t>오코시</a:t>
            </a:r>
            <a:r>
              <a:rPr lang="en-US" altLang="ko-KR" sz="3200" dirty="0"/>
              <a:t>, </a:t>
            </a:r>
            <a:r>
              <a:rPr lang="ko-KR" altLang="en-US" sz="3200" dirty="0" err="1"/>
              <a:t>유평</a:t>
            </a:r>
            <a:r>
              <a:rPr lang="en-US" altLang="ko-KR" sz="3200" dirty="0"/>
              <a:t>, </a:t>
            </a:r>
            <a:r>
              <a:rPr lang="ko-KR" altLang="en-US" sz="3200" dirty="0" err="1"/>
              <a:t>아메다마</a:t>
            </a:r>
            <a:r>
              <a:rPr lang="ko-KR" altLang="en-US" sz="3200" dirty="0"/>
              <a:t> 등이 대표적</a:t>
            </a:r>
            <a:endParaRPr lang="en-US" altLang="ko-KR" sz="3200" dirty="0"/>
          </a:p>
          <a:p>
            <a:endParaRPr lang="en-US" altLang="ko-KR" sz="3200" dirty="0"/>
          </a:p>
          <a:p>
            <a:r>
              <a:rPr lang="en-US" altLang="ko-KR" sz="3200" dirty="0"/>
              <a:t>*</a:t>
            </a:r>
            <a:r>
              <a:rPr lang="ko-KR" altLang="en-US" sz="3200" dirty="0"/>
              <a:t>일본에서는 </a:t>
            </a:r>
            <a:r>
              <a:rPr lang="ko-KR" altLang="en-US" sz="3200" dirty="0" err="1"/>
              <a:t>사토우</a:t>
            </a:r>
            <a:r>
              <a:rPr lang="en-US" altLang="ko-KR" sz="3200" dirty="0"/>
              <a:t>(</a:t>
            </a:r>
            <a:r>
              <a:rPr lang="ko-KR" altLang="en-US" sz="3200" dirty="0" err="1"/>
              <a:t>さとう</a:t>
            </a:r>
            <a:r>
              <a:rPr lang="en-US" altLang="ko-KR" sz="3200" dirty="0"/>
              <a:t>, </a:t>
            </a:r>
            <a:r>
              <a:rPr lang="ko-KR" altLang="en-US" sz="3200" dirty="0"/>
              <a:t>砂糖</a:t>
            </a:r>
            <a:r>
              <a:rPr lang="en-US" altLang="ko-KR" sz="3200" dirty="0"/>
              <a:t>)</a:t>
            </a:r>
            <a:r>
              <a:rPr lang="ko-KR" altLang="en-US" sz="3200" dirty="0"/>
              <a:t>는 설탕을 뜻하는 말이고 사탕은 </a:t>
            </a:r>
            <a:r>
              <a:rPr lang="ko-KR" altLang="en-US" sz="3200" dirty="0" err="1"/>
              <a:t>아메다마</a:t>
            </a:r>
            <a:r>
              <a:rPr lang="en-US" altLang="ko-KR" sz="3200" dirty="0"/>
              <a:t>(</a:t>
            </a:r>
            <a:r>
              <a:rPr lang="ko-KR" altLang="en-US" sz="3200" dirty="0" err="1"/>
              <a:t>あめだま</a:t>
            </a:r>
            <a:r>
              <a:rPr lang="en-US" altLang="ko-KR" sz="3200" dirty="0"/>
              <a:t>, </a:t>
            </a:r>
            <a:r>
              <a:rPr lang="ko-KR" altLang="en-US" sz="3200" dirty="0"/>
              <a:t>飴玉</a:t>
            </a:r>
            <a:r>
              <a:rPr lang="en-US" altLang="ko-KR" sz="3200" dirty="0"/>
              <a:t>) </a:t>
            </a:r>
            <a:r>
              <a:rPr lang="ko-KR" altLang="en-US" sz="3200" dirty="0"/>
              <a:t>또는 </a:t>
            </a:r>
            <a:r>
              <a:rPr lang="ko-KR" altLang="en-US" sz="3200" dirty="0" err="1"/>
              <a:t>캰데</a:t>
            </a:r>
            <a:r>
              <a:rPr lang="en-US" altLang="ko-KR" sz="3200" dirty="0"/>
              <a:t>(·</a:t>
            </a:r>
            <a:r>
              <a:rPr lang="ko-KR" altLang="en-US" sz="3200" dirty="0" err="1"/>
              <a:t>キャンデ</a:t>
            </a:r>
            <a:r>
              <a:rPr lang="ko-KR" altLang="en-US" sz="3200" dirty="0"/>
              <a:t>ー</a:t>
            </a:r>
            <a:r>
              <a:rPr lang="en-US" altLang="ko-KR" sz="3200" dirty="0"/>
              <a:t>)</a:t>
            </a:r>
            <a:r>
              <a:rPr lang="ko-KR" altLang="en-US" sz="3200" dirty="0"/>
              <a:t>라고 부른다</a:t>
            </a:r>
            <a:r>
              <a:rPr lang="en-US" altLang="ko-KR" sz="3200" dirty="0"/>
              <a:t>.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297B550-79E1-4A8F-B1D7-6B061BBD6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1193" y="647700"/>
            <a:ext cx="5186321" cy="413851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5DE280-D691-4C3A-A6EF-F15D8370728B}"/>
              </a:ext>
            </a:extLst>
          </p:cNvPr>
          <p:cNvSpPr txBox="1"/>
          <p:nvPr/>
        </p:nvSpPr>
        <p:spPr>
          <a:xfrm>
            <a:off x="12544571" y="5063343"/>
            <a:ext cx="39071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 </a:t>
            </a:r>
            <a:r>
              <a:rPr lang="ko-KR" altLang="en-US" sz="36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오코시</a:t>
            </a:r>
            <a:r>
              <a:rPr lang="en-US" altLang="ko-KR" sz="36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ja-JP" altLang="en-US" sz="36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おこし</a:t>
            </a:r>
            <a:r>
              <a:rPr lang="en-US" altLang="ko-KR" sz="36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 &gt;</a:t>
            </a:r>
            <a:endParaRPr lang="ko-KR" altLang="en-US" sz="36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620150C-4F33-4772-A5B8-B8148C374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0217" y="6398840"/>
            <a:ext cx="3907174" cy="28765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E640435-A0DC-40AD-93E3-8B329270DE8C}"/>
              </a:ext>
            </a:extLst>
          </p:cNvPr>
          <p:cNvSpPr txBox="1"/>
          <p:nvPr/>
        </p:nvSpPr>
        <p:spPr>
          <a:xfrm>
            <a:off x="12131623" y="9504250"/>
            <a:ext cx="47243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아메다마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ja-JP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あめだま</a:t>
            </a:r>
            <a:r>
              <a:rPr lang="en-US" altLang="ja-JP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飴玉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 </a:t>
            </a:r>
            <a:endParaRPr lang="ko-KR" altLang="en-US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grpSp>
        <p:nvGrpSpPr>
          <p:cNvPr id="16" name="그룹 1004">
            <a:extLst>
              <a:ext uri="{FF2B5EF4-FFF2-40B4-BE49-F238E27FC236}">
                <a16:creationId xmlns:a16="http://schemas.microsoft.com/office/drawing/2014/main" id="{CCCB64E2-AEED-4BF9-BF62-FE1D7A52478D}"/>
              </a:ext>
            </a:extLst>
          </p:cNvPr>
          <p:cNvGrpSpPr/>
          <p:nvPr/>
        </p:nvGrpSpPr>
        <p:grpSpPr>
          <a:xfrm>
            <a:off x="152400" y="0"/>
            <a:ext cx="2276190" cy="2209524"/>
            <a:chOff x="-57143" y="3771429"/>
            <a:chExt cx="2276190" cy="2209524"/>
          </a:xfrm>
        </p:grpSpPr>
        <p:pic>
          <p:nvPicPr>
            <p:cNvPr id="17" name="Object 11">
              <a:extLst>
                <a:ext uri="{FF2B5EF4-FFF2-40B4-BE49-F238E27FC236}">
                  <a16:creationId xmlns:a16="http://schemas.microsoft.com/office/drawing/2014/main" id="{5D05E9E7-AD79-45D5-9B0B-C5FBACC48C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57143" y="3771429"/>
              <a:ext cx="2276190" cy="22095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801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C1C3BE19-7A18-464D-ACB8-B74C3537378A}"/>
              </a:ext>
            </a:extLst>
          </p:cNvPr>
          <p:cNvSpPr/>
          <p:nvPr/>
        </p:nvSpPr>
        <p:spPr>
          <a:xfrm rot="19997746">
            <a:off x="391727" y="1372994"/>
            <a:ext cx="8019687" cy="8333028"/>
          </a:xfrm>
          <a:prstGeom prst="rect">
            <a:avLst/>
          </a:prstGeom>
          <a:solidFill>
            <a:srgbClr val="E2F5FB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0A273E6-5C92-4D1E-ADC2-22F0DB0010C4}"/>
              </a:ext>
            </a:extLst>
          </p:cNvPr>
          <p:cNvSpPr txBox="1"/>
          <p:nvPr/>
        </p:nvSpPr>
        <p:spPr>
          <a:xfrm>
            <a:off x="1143000" y="2551489"/>
            <a:ext cx="828155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2.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나마가시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生菓子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생과자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화과자 중 수분 함량이 가장 많으며 우리나라의 떡과 비슷함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-EX)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만쥬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당고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오하기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おはぎ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</a:p>
          <a:p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다이후쿠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大福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;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찹쌀떡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 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같은 찜 과자류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네리키리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류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練りきり찹쌀과 </a:t>
            </a:r>
            <a:r>
              <a:rPr lang="ko-KR" altLang="en-US" sz="32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팥앙금으로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만든 일본식 떡</a:t>
            </a:r>
            <a:r>
              <a:rPr lang="en-US" altLang="ko-KR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sz="32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등</a:t>
            </a:r>
            <a:endParaRPr lang="en-US" altLang="ko-KR" sz="32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5D58E60-CA97-4A97-B65C-1CAE0EE2E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4200" y="0"/>
            <a:ext cx="7696200" cy="4476988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5376ABC1-5166-4CCB-B069-EE26F197D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4200" y="5059868"/>
            <a:ext cx="7543800" cy="466725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986F9DAE-62D2-4A51-8512-E9562E6A6844}"/>
              </a:ext>
            </a:extLst>
          </p:cNvPr>
          <p:cNvSpPr txBox="1"/>
          <p:nvPr/>
        </p:nvSpPr>
        <p:spPr>
          <a:xfrm>
            <a:off x="11658600" y="4480452"/>
            <a:ext cx="5638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다이후쿠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大福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; 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찹쌀떡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)&gt; </a:t>
            </a:r>
            <a:endParaRPr lang="ko-KR" altLang="en-US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BE997AD-54F3-4199-98A4-D366C87BCDCB}"/>
              </a:ext>
            </a:extLst>
          </p:cNvPr>
          <p:cNvSpPr txBox="1"/>
          <p:nvPr/>
        </p:nvSpPr>
        <p:spPr>
          <a:xfrm>
            <a:off x="12192000" y="9693743"/>
            <a:ext cx="4953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&lt;</a:t>
            </a:r>
            <a:r>
              <a:rPr lang="ko-KR" altLang="en-US" sz="32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네리키리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류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練りきり</a:t>
            </a:r>
            <a:r>
              <a:rPr lang="en-US" altLang="ko-KR" sz="32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)&gt;</a:t>
            </a:r>
            <a:endParaRPr lang="ko-KR" altLang="en-US" sz="32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43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9" grpId="0"/>
      <p:bldP spid="5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1269</Words>
  <Application>Microsoft Office PowerPoint</Application>
  <PresentationFormat>사용자 지정</PresentationFormat>
  <Paragraphs>148</Paragraphs>
  <Slides>21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9" baseType="lpstr">
      <vt:lpstr>THEKkakmiri</vt:lpstr>
      <vt:lpstr>나눔고딕</vt:lpstr>
      <vt:lpstr>나눔고딕 ExtraBold</vt:lpstr>
      <vt:lpstr>맑은 고딕</vt:lpstr>
      <vt:lpstr>함초롬바탕</vt:lpstr>
      <vt:lpstr>Arial</vt:lpstr>
      <vt:lpstr>Calibri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jenny8023460@gmail.com</cp:lastModifiedBy>
  <cp:revision>31</cp:revision>
  <dcterms:created xsi:type="dcterms:W3CDTF">2021-09-25T16:40:25Z</dcterms:created>
  <dcterms:modified xsi:type="dcterms:W3CDTF">2021-09-26T10:59:04Z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853775</vt:lpwstr>
  </property>
  <property fmtid="{D5CDD505-2E9C-101B-9397-08002B2CF9AE}" pid="3" name="NXPowerLiteSettings">
    <vt:lpwstr>E700052003A000</vt:lpwstr>
  </property>
  <property fmtid="{D5CDD505-2E9C-101B-9397-08002B2CF9AE}" pid="4" name="NXPowerLiteVersion">
    <vt:lpwstr>D9.1.0</vt:lpwstr>
  </property>
</Properties>
</file>