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0" r:id="rId4"/>
    <p:sldId id="265" r:id="rId5"/>
    <p:sldId id="261" r:id="rId6"/>
    <p:sldId id="263" r:id="rId7"/>
    <p:sldId id="264" r:id="rId8"/>
    <p:sldId id="268" r:id="rId9"/>
    <p:sldId id="269" r:id="rId10"/>
    <p:sldId id="270" r:id="rId11"/>
    <p:sldId id="262" r:id="rId12"/>
    <p:sldId id="266" r:id="rId13"/>
    <p:sldId id="267" r:id="rId14"/>
    <p:sldId id="258" r:id="rId15"/>
    <p:sldId id="25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3D603-087C-45D5-878A-BAE23FBEDB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2DF235-2652-4B01-976B-15551C4CB39A}">
      <dgm:prSet/>
      <dgm:spPr/>
      <dgm:t>
        <a:bodyPr/>
        <a:lstStyle/>
        <a:p>
          <a:r>
            <a:rPr lang="ko-KR" dirty="0"/>
            <a:t>일본의 자동차 문화</a:t>
          </a:r>
          <a:endParaRPr lang="en-US" dirty="0"/>
        </a:p>
      </dgm:t>
    </dgm:pt>
    <dgm:pt modelId="{9D45B3B8-FCB0-453D-9B1E-D897A1D2DE91}" type="parTrans" cxnId="{D8B7DB84-654F-42D1-8861-DEC08DB31895}">
      <dgm:prSet/>
      <dgm:spPr/>
      <dgm:t>
        <a:bodyPr/>
        <a:lstStyle/>
        <a:p>
          <a:endParaRPr lang="en-US"/>
        </a:p>
      </dgm:t>
    </dgm:pt>
    <dgm:pt modelId="{4C9E6BCB-993E-4545-AC5C-47EBE0B69A1B}" type="sibTrans" cxnId="{D8B7DB84-654F-42D1-8861-DEC08DB31895}">
      <dgm:prSet/>
      <dgm:spPr/>
      <dgm:t>
        <a:bodyPr/>
        <a:lstStyle/>
        <a:p>
          <a:endParaRPr lang="en-US"/>
        </a:p>
      </dgm:t>
    </dgm:pt>
    <dgm:pt modelId="{862357E4-FC67-4B49-9318-B0510EE99C3E}">
      <dgm:prSet/>
      <dgm:spPr/>
      <dgm:t>
        <a:bodyPr/>
        <a:lstStyle/>
        <a:p>
          <a:r>
            <a:rPr lang="ko-KR" dirty="0"/>
            <a:t>일본의 경차</a:t>
          </a:r>
          <a:endParaRPr lang="en-US" dirty="0"/>
        </a:p>
      </dgm:t>
    </dgm:pt>
    <dgm:pt modelId="{23C85E48-9690-4CB6-961D-EE53FFCF2001}" type="parTrans" cxnId="{A63E716C-8CD2-4BF7-9AF2-9714FB25F93A}">
      <dgm:prSet/>
      <dgm:spPr/>
      <dgm:t>
        <a:bodyPr/>
        <a:lstStyle/>
        <a:p>
          <a:endParaRPr lang="en-US"/>
        </a:p>
      </dgm:t>
    </dgm:pt>
    <dgm:pt modelId="{206FFBAB-F0A2-493A-9676-36EC3799A9C7}" type="sibTrans" cxnId="{A63E716C-8CD2-4BF7-9AF2-9714FB25F93A}">
      <dgm:prSet/>
      <dgm:spPr/>
      <dgm:t>
        <a:bodyPr/>
        <a:lstStyle/>
        <a:p>
          <a:endParaRPr lang="en-US"/>
        </a:p>
      </dgm:t>
    </dgm:pt>
    <dgm:pt modelId="{28198A2E-A3C9-46A0-AC7D-2CB7ACB57B9C}">
      <dgm:prSet/>
      <dgm:spPr/>
      <dgm:t>
        <a:bodyPr/>
        <a:lstStyle/>
        <a:p>
          <a:r>
            <a:rPr lang="ko-KR" dirty="0"/>
            <a:t>일본의 튜닝 카</a:t>
          </a:r>
          <a:endParaRPr lang="en-US" dirty="0"/>
        </a:p>
      </dgm:t>
    </dgm:pt>
    <dgm:pt modelId="{DD8E11D7-F9A7-4C4E-BF22-3568CC78D568}" type="parTrans" cxnId="{EFF8DE24-A8F1-4316-9B72-DFB1EE7B79E6}">
      <dgm:prSet/>
      <dgm:spPr/>
      <dgm:t>
        <a:bodyPr/>
        <a:lstStyle/>
        <a:p>
          <a:endParaRPr lang="en-US"/>
        </a:p>
      </dgm:t>
    </dgm:pt>
    <dgm:pt modelId="{C7F2328B-3CE3-4EA4-80C6-24A369C86986}" type="sibTrans" cxnId="{EFF8DE24-A8F1-4316-9B72-DFB1EE7B79E6}">
      <dgm:prSet/>
      <dgm:spPr/>
      <dgm:t>
        <a:bodyPr/>
        <a:lstStyle/>
        <a:p>
          <a:endParaRPr lang="en-US"/>
        </a:p>
      </dgm:t>
    </dgm:pt>
    <dgm:pt modelId="{A8E658A7-1E1B-4EA7-A0A1-70ED392CE30A}">
      <dgm:prSet/>
      <dgm:spPr/>
      <dgm:t>
        <a:bodyPr/>
        <a:lstStyle/>
        <a:p>
          <a:r>
            <a:rPr lang="ko-KR" dirty="0"/>
            <a:t>출처</a:t>
          </a:r>
          <a:endParaRPr lang="en-US" dirty="0"/>
        </a:p>
      </dgm:t>
    </dgm:pt>
    <dgm:pt modelId="{287752C2-EB95-4488-BA11-CE8F55D83648}" type="parTrans" cxnId="{3F14B856-6420-4CE4-8858-F130FFEE1068}">
      <dgm:prSet/>
      <dgm:spPr/>
      <dgm:t>
        <a:bodyPr/>
        <a:lstStyle/>
        <a:p>
          <a:endParaRPr lang="en-US"/>
        </a:p>
      </dgm:t>
    </dgm:pt>
    <dgm:pt modelId="{9B09703B-7B86-45F7-931E-7DE70323BBE3}" type="sibTrans" cxnId="{3F14B856-6420-4CE4-8858-F130FFEE1068}">
      <dgm:prSet/>
      <dgm:spPr/>
      <dgm:t>
        <a:bodyPr/>
        <a:lstStyle/>
        <a:p>
          <a:endParaRPr lang="en-US"/>
        </a:p>
      </dgm:t>
    </dgm:pt>
    <dgm:pt modelId="{BE9BBB69-0DF8-4C69-80E4-3C472A97B081}" type="pres">
      <dgm:prSet presAssocID="{C883D603-087C-45D5-878A-BAE23FBEDB13}" presName="root" presStyleCnt="0">
        <dgm:presLayoutVars>
          <dgm:dir/>
          <dgm:resizeHandles val="exact"/>
        </dgm:presLayoutVars>
      </dgm:prSet>
      <dgm:spPr/>
    </dgm:pt>
    <dgm:pt modelId="{BE49F976-B254-4366-8544-1D115682450B}" type="pres">
      <dgm:prSet presAssocID="{572DF235-2652-4B01-976B-15551C4CB39A}" presName="compNode" presStyleCnt="0"/>
      <dgm:spPr/>
    </dgm:pt>
    <dgm:pt modelId="{D78BEEE3-2280-4B3F-B28A-B340B7C9DED7}" type="pres">
      <dgm:prSet presAssocID="{572DF235-2652-4B01-976B-15551C4CB39A}" presName="bgRect" presStyleLbl="bgShp" presStyleIdx="0" presStyleCnt="4"/>
      <dgm:spPr/>
    </dgm:pt>
    <dgm:pt modelId="{925942FB-AA06-4B82-821B-847E745554C2}" type="pres">
      <dgm:prSet presAssocID="{572DF235-2652-4B01-976B-15551C4CB3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자동차"/>
        </a:ext>
      </dgm:extLst>
    </dgm:pt>
    <dgm:pt modelId="{5513786A-6CA5-4892-88A0-7C60F9B16451}" type="pres">
      <dgm:prSet presAssocID="{572DF235-2652-4B01-976B-15551C4CB39A}" presName="spaceRect" presStyleCnt="0"/>
      <dgm:spPr/>
    </dgm:pt>
    <dgm:pt modelId="{388D4264-79F9-4E63-B3CD-8101FCC58D00}" type="pres">
      <dgm:prSet presAssocID="{572DF235-2652-4B01-976B-15551C4CB39A}" presName="parTx" presStyleLbl="revTx" presStyleIdx="0" presStyleCnt="4">
        <dgm:presLayoutVars>
          <dgm:chMax val="0"/>
          <dgm:chPref val="0"/>
        </dgm:presLayoutVars>
      </dgm:prSet>
      <dgm:spPr/>
    </dgm:pt>
    <dgm:pt modelId="{0BFC14CE-ECDA-46C1-A17F-38875FEE5905}" type="pres">
      <dgm:prSet presAssocID="{4C9E6BCB-993E-4545-AC5C-47EBE0B69A1B}" presName="sibTrans" presStyleCnt="0"/>
      <dgm:spPr/>
    </dgm:pt>
    <dgm:pt modelId="{CF3C669E-EBA3-49F9-B553-2E0E78DC3C30}" type="pres">
      <dgm:prSet presAssocID="{862357E4-FC67-4B49-9318-B0510EE99C3E}" presName="compNode" presStyleCnt="0"/>
      <dgm:spPr/>
    </dgm:pt>
    <dgm:pt modelId="{853803E5-94AE-45D0-98B0-B96835FF9E32}" type="pres">
      <dgm:prSet presAssocID="{862357E4-FC67-4B49-9318-B0510EE99C3E}" presName="bgRect" presStyleLbl="bgShp" presStyleIdx="1" presStyleCnt="4"/>
      <dgm:spPr/>
    </dgm:pt>
    <dgm:pt modelId="{C21CB65F-02DE-42FC-8F08-EFDC13E747C9}" type="pres">
      <dgm:prSet presAssocID="{862357E4-FC67-4B49-9318-B0510EE99C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0D781F74-2C27-44EB-871B-524DAE73839C}" type="pres">
      <dgm:prSet presAssocID="{862357E4-FC67-4B49-9318-B0510EE99C3E}" presName="spaceRect" presStyleCnt="0"/>
      <dgm:spPr/>
    </dgm:pt>
    <dgm:pt modelId="{16D3BF5E-3064-4E8A-96F8-1F4348FAAF49}" type="pres">
      <dgm:prSet presAssocID="{862357E4-FC67-4B49-9318-B0510EE99C3E}" presName="parTx" presStyleLbl="revTx" presStyleIdx="1" presStyleCnt="4">
        <dgm:presLayoutVars>
          <dgm:chMax val="0"/>
          <dgm:chPref val="0"/>
        </dgm:presLayoutVars>
      </dgm:prSet>
      <dgm:spPr/>
    </dgm:pt>
    <dgm:pt modelId="{1B43EF94-1926-48EB-9F1B-7E977F3E7964}" type="pres">
      <dgm:prSet presAssocID="{206FFBAB-F0A2-493A-9676-36EC3799A9C7}" presName="sibTrans" presStyleCnt="0"/>
      <dgm:spPr/>
    </dgm:pt>
    <dgm:pt modelId="{3A99D3FF-778B-4205-B157-B6974E673D04}" type="pres">
      <dgm:prSet presAssocID="{28198A2E-A3C9-46A0-AC7D-2CB7ACB57B9C}" presName="compNode" presStyleCnt="0"/>
      <dgm:spPr/>
    </dgm:pt>
    <dgm:pt modelId="{738C21FA-A5A1-413F-BAE5-7C7CCF5DFAFF}" type="pres">
      <dgm:prSet presAssocID="{28198A2E-A3C9-46A0-AC7D-2CB7ACB57B9C}" presName="bgRect" presStyleLbl="bgShp" presStyleIdx="2" presStyleCnt="4"/>
      <dgm:spPr/>
    </dgm:pt>
    <dgm:pt modelId="{806AE9FB-29BC-4E56-97E0-62470C01EC49}" type="pres">
      <dgm:prSet presAssocID="{28198A2E-A3C9-46A0-AC7D-2CB7ACB57B9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음악"/>
        </a:ext>
      </dgm:extLst>
    </dgm:pt>
    <dgm:pt modelId="{1024D3CE-3D61-42F4-AA19-45AF349B02F3}" type="pres">
      <dgm:prSet presAssocID="{28198A2E-A3C9-46A0-AC7D-2CB7ACB57B9C}" presName="spaceRect" presStyleCnt="0"/>
      <dgm:spPr/>
    </dgm:pt>
    <dgm:pt modelId="{8AF0B9DB-3543-443B-937C-17B1DDCD24DC}" type="pres">
      <dgm:prSet presAssocID="{28198A2E-A3C9-46A0-AC7D-2CB7ACB57B9C}" presName="parTx" presStyleLbl="revTx" presStyleIdx="2" presStyleCnt="4">
        <dgm:presLayoutVars>
          <dgm:chMax val="0"/>
          <dgm:chPref val="0"/>
        </dgm:presLayoutVars>
      </dgm:prSet>
      <dgm:spPr/>
    </dgm:pt>
    <dgm:pt modelId="{9D335CB0-9110-4576-B6E3-75E5C7BD9E4C}" type="pres">
      <dgm:prSet presAssocID="{C7F2328B-3CE3-4EA4-80C6-24A369C86986}" presName="sibTrans" presStyleCnt="0"/>
      <dgm:spPr/>
    </dgm:pt>
    <dgm:pt modelId="{8509221F-45B2-46D0-8B19-C7AD7413E8A2}" type="pres">
      <dgm:prSet presAssocID="{A8E658A7-1E1B-4EA7-A0A1-70ED392CE30A}" presName="compNode" presStyleCnt="0"/>
      <dgm:spPr/>
    </dgm:pt>
    <dgm:pt modelId="{2E15F6E3-889B-41E2-A89C-67F7D5F0EB9E}" type="pres">
      <dgm:prSet presAssocID="{A8E658A7-1E1B-4EA7-A0A1-70ED392CE30A}" presName="bgRect" presStyleLbl="bgShp" presStyleIdx="3" presStyleCnt="4"/>
      <dgm:spPr/>
    </dgm:pt>
    <dgm:pt modelId="{6C2740F4-8609-4AEA-A408-C7B87E792938}" type="pres">
      <dgm:prSet presAssocID="{A8E658A7-1E1B-4EA7-A0A1-70ED392CE3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지니 병"/>
        </a:ext>
      </dgm:extLst>
    </dgm:pt>
    <dgm:pt modelId="{5FFD6A9A-00AB-4454-A4AE-BD4D05230B4D}" type="pres">
      <dgm:prSet presAssocID="{A8E658A7-1E1B-4EA7-A0A1-70ED392CE30A}" presName="spaceRect" presStyleCnt="0"/>
      <dgm:spPr/>
    </dgm:pt>
    <dgm:pt modelId="{AF6FFFAE-DB25-4C7E-8A36-8DD1780C4B63}" type="pres">
      <dgm:prSet presAssocID="{A8E658A7-1E1B-4EA7-A0A1-70ED392CE3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58F8407-A484-4851-ABEF-3F828AD4CE21}" type="presOf" srcId="{572DF235-2652-4B01-976B-15551C4CB39A}" destId="{388D4264-79F9-4E63-B3CD-8101FCC58D00}" srcOrd="0" destOrd="0" presId="urn:microsoft.com/office/officeart/2018/2/layout/IconVerticalSolidList"/>
    <dgm:cxn modelId="{EFF8DE24-A8F1-4316-9B72-DFB1EE7B79E6}" srcId="{C883D603-087C-45D5-878A-BAE23FBEDB13}" destId="{28198A2E-A3C9-46A0-AC7D-2CB7ACB57B9C}" srcOrd="2" destOrd="0" parTransId="{DD8E11D7-F9A7-4C4E-BF22-3568CC78D568}" sibTransId="{C7F2328B-3CE3-4EA4-80C6-24A369C86986}"/>
    <dgm:cxn modelId="{455D4C68-6B9A-41E0-B2DE-EF5D076883D9}" type="presOf" srcId="{A8E658A7-1E1B-4EA7-A0A1-70ED392CE30A}" destId="{AF6FFFAE-DB25-4C7E-8A36-8DD1780C4B63}" srcOrd="0" destOrd="0" presId="urn:microsoft.com/office/officeart/2018/2/layout/IconVerticalSolidList"/>
    <dgm:cxn modelId="{A63E716C-8CD2-4BF7-9AF2-9714FB25F93A}" srcId="{C883D603-087C-45D5-878A-BAE23FBEDB13}" destId="{862357E4-FC67-4B49-9318-B0510EE99C3E}" srcOrd="1" destOrd="0" parTransId="{23C85E48-9690-4CB6-961D-EE53FFCF2001}" sibTransId="{206FFBAB-F0A2-493A-9676-36EC3799A9C7}"/>
    <dgm:cxn modelId="{3F14B856-6420-4CE4-8858-F130FFEE1068}" srcId="{C883D603-087C-45D5-878A-BAE23FBEDB13}" destId="{A8E658A7-1E1B-4EA7-A0A1-70ED392CE30A}" srcOrd="3" destOrd="0" parTransId="{287752C2-EB95-4488-BA11-CE8F55D83648}" sibTransId="{9B09703B-7B86-45F7-931E-7DE70323BBE3}"/>
    <dgm:cxn modelId="{D8B7DB84-654F-42D1-8861-DEC08DB31895}" srcId="{C883D603-087C-45D5-878A-BAE23FBEDB13}" destId="{572DF235-2652-4B01-976B-15551C4CB39A}" srcOrd="0" destOrd="0" parTransId="{9D45B3B8-FCB0-453D-9B1E-D897A1D2DE91}" sibTransId="{4C9E6BCB-993E-4545-AC5C-47EBE0B69A1B}"/>
    <dgm:cxn modelId="{9691A2DE-5BAE-4BC9-A45C-9DDF63C27F6A}" type="presOf" srcId="{C883D603-087C-45D5-878A-BAE23FBEDB13}" destId="{BE9BBB69-0DF8-4C69-80E4-3C472A97B081}" srcOrd="0" destOrd="0" presId="urn:microsoft.com/office/officeart/2018/2/layout/IconVerticalSolidList"/>
    <dgm:cxn modelId="{58D724E3-BCBD-4AA1-89E7-A072887F6082}" type="presOf" srcId="{28198A2E-A3C9-46A0-AC7D-2CB7ACB57B9C}" destId="{8AF0B9DB-3543-443B-937C-17B1DDCD24DC}" srcOrd="0" destOrd="0" presId="urn:microsoft.com/office/officeart/2018/2/layout/IconVerticalSolidList"/>
    <dgm:cxn modelId="{790C56F8-80EB-4930-A140-8F1FD00CA603}" type="presOf" srcId="{862357E4-FC67-4B49-9318-B0510EE99C3E}" destId="{16D3BF5E-3064-4E8A-96F8-1F4348FAAF49}" srcOrd="0" destOrd="0" presId="urn:microsoft.com/office/officeart/2018/2/layout/IconVerticalSolidList"/>
    <dgm:cxn modelId="{B73BF0B0-452D-432D-AB58-1A59E2D02FB3}" type="presParOf" srcId="{BE9BBB69-0DF8-4C69-80E4-3C472A97B081}" destId="{BE49F976-B254-4366-8544-1D115682450B}" srcOrd="0" destOrd="0" presId="urn:microsoft.com/office/officeart/2018/2/layout/IconVerticalSolidList"/>
    <dgm:cxn modelId="{A89D2DB3-EBD6-4E19-BD77-37231A8D0FAF}" type="presParOf" srcId="{BE49F976-B254-4366-8544-1D115682450B}" destId="{D78BEEE3-2280-4B3F-B28A-B340B7C9DED7}" srcOrd="0" destOrd="0" presId="urn:microsoft.com/office/officeart/2018/2/layout/IconVerticalSolidList"/>
    <dgm:cxn modelId="{4F91E3DC-D78A-4127-B126-BA9C5CFC8B0C}" type="presParOf" srcId="{BE49F976-B254-4366-8544-1D115682450B}" destId="{925942FB-AA06-4B82-821B-847E745554C2}" srcOrd="1" destOrd="0" presId="urn:microsoft.com/office/officeart/2018/2/layout/IconVerticalSolidList"/>
    <dgm:cxn modelId="{916FE04B-4D94-470D-8AA4-9645AEF932D3}" type="presParOf" srcId="{BE49F976-B254-4366-8544-1D115682450B}" destId="{5513786A-6CA5-4892-88A0-7C60F9B16451}" srcOrd="2" destOrd="0" presId="urn:microsoft.com/office/officeart/2018/2/layout/IconVerticalSolidList"/>
    <dgm:cxn modelId="{AEF4F3B4-592B-4D3F-9E94-36927B5E9F50}" type="presParOf" srcId="{BE49F976-B254-4366-8544-1D115682450B}" destId="{388D4264-79F9-4E63-B3CD-8101FCC58D00}" srcOrd="3" destOrd="0" presId="urn:microsoft.com/office/officeart/2018/2/layout/IconVerticalSolidList"/>
    <dgm:cxn modelId="{B79A5B2D-B4E0-45FB-92C4-41B3090EE447}" type="presParOf" srcId="{BE9BBB69-0DF8-4C69-80E4-3C472A97B081}" destId="{0BFC14CE-ECDA-46C1-A17F-38875FEE5905}" srcOrd="1" destOrd="0" presId="urn:microsoft.com/office/officeart/2018/2/layout/IconVerticalSolidList"/>
    <dgm:cxn modelId="{7E11DFE5-BE7F-4375-AA3E-5AF98A6C532E}" type="presParOf" srcId="{BE9BBB69-0DF8-4C69-80E4-3C472A97B081}" destId="{CF3C669E-EBA3-49F9-B553-2E0E78DC3C30}" srcOrd="2" destOrd="0" presId="urn:microsoft.com/office/officeart/2018/2/layout/IconVerticalSolidList"/>
    <dgm:cxn modelId="{91156829-F0DB-44EB-A1B6-BE24EFF60BE9}" type="presParOf" srcId="{CF3C669E-EBA3-49F9-B553-2E0E78DC3C30}" destId="{853803E5-94AE-45D0-98B0-B96835FF9E32}" srcOrd="0" destOrd="0" presId="urn:microsoft.com/office/officeart/2018/2/layout/IconVerticalSolidList"/>
    <dgm:cxn modelId="{BA6ED7A4-7122-4F22-ADAB-4CE5B03AD08C}" type="presParOf" srcId="{CF3C669E-EBA3-49F9-B553-2E0E78DC3C30}" destId="{C21CB65F-02DE-42FC-8F08-EFDC13E747C9}" srcOrd="1" destOrd="0" presId="urn:microsoft.com/office/officeart/2018/2/layout/IconVerticalSolidList"/>
    <dgm:cxn modelId="{71D4B4AE-DAF3-47A5-9435-18BBE5745D73}" type="presParOf" srcId="{CF3C669E-EBA3-49F9-B553-2E0E78DC3C30}" destId="{0D781F74-2C27-44EB-871B-524DAE73839C}" srcOrd="2" destOrd="0" presId="urn:microsoft.com/office/officeart/2018/2/layout/IconVerticalSolidList"/>
    <dgm:cxn modelId="{1A95460E-7AAF-435D-80E7-EAB67975AA1D}" type="presParOf" srcId="{CF3C669E-EBA3-49F9-B553-2E0E78DC3C30}" destId="{16D3BF5E-3064-4E8A-96F8-1F4348FAAF49}" srcOrd="3" destOrd="0" presId="urn:microsoft.com/office/officeart/2018/2/layout/IconVerticalSolidList"/>
    <dgm:cxn modelId="{5827341C-4690-4688-ADD4-E75747C385E5}" type="presParOf" srcId="{BE9BBB69-0DF8-4C69-80E4-3C472A97B081}" destId="{1B43EF94-1926-48EB-9F1B-7E977F3E7964}" srcOrd="3" destOrd="0" presId="urn:microsoft.com/office/officeart/2018/2/layout/IconVerticalSolidList"/>
    <dgm:cxn modelId="{DA850024-F515-448B-B010-905EA6B8ABA3}" type="presParOf" srcId="{BE9BBB69-0DF8-4C69-80E4-3C472A97B081}" destId="{3A99D3FF-778B-4205-B157-B6974E673D04}" srcOrd="4" destOrd="0" presId="urn:microsoft.com/office/officeart/2018/2/layout/IconVerticalSolidList"/>
    <dgm:cxn modelId="{81078CF1-F626-4123-AAFF-30343D889F6F}" type="presParOf" srcId="{3A99D3FF-778B-4205-B157-B6974E673D04}" destId="{738C21FA-A5A1-413F-BAE5-7C7CCF5DFAFF}" srcOrd="0" destOrd="0" presId="urn:microsoft.com/office/officeart/2018/2/layout/IconVerticalSolidList"/>
    <dgm:cxn modelId="{170FD32F-2870-4F11-A6D4-DFBAED23E1E7}" type="presParOf" srcId="{3A99D3FF-778B-4205-B157-B6974E673D04}" destId="{806AE9FB-29BC-4E56-97E0-62470C01EC49}" srcOrd="1" destOrd="0" presId="urn:microsoft.com/office/officeart/2018/2/layout/IconVerticalSolidList"/>
    <dgm:cxn modelId="{6421A448-F3A1-48C6-9A9B-4F48C8C92664}" type="presParOf" srcId="{3A99D3FF-778B-4205-B157-B6974E673D04}" destId="{1024D3CE-3D61-42F4-AA19-45AF349B02F3}" srcOrd="2" destOrd="0" presId="urn:microsoft.com/office/officeart/2018/2/layout/IconVerticalSolidList"/>
    <dgm:cxn modelId="{AB4D61E3-CFCE-4E8A-BB61-6997B04D39A2}" type="presParOf" srcId="{3A99D3FF-778B-4205-B157-B6974E673D04}" destId="{8AF0B9DB-3543-443B-937C-17B1DDCD24DC}" srcOrd="3" destOrd="0" presId="urn:microsoft.com/office/officeart/2018/2/layout/IconVerticalSolidList"/>
    <dgm:cxn modelId="{15EA4219-BBCE-4884-9CC5-23CA4BD582FD}" type="presParOf" srcId="{BE9BBB69-0DF8-4C69-80E4-3C472A97B081}" destId="{9D335CB0-9110-4576-B6E3-75E5C7BD9E4C}" srcOrd="5" destOrd="0" presId="urn:microsoft.com/office/officeart/2018/2/layout/IconVerticalSolidList"/>
    <dgm:cxn modelId="{906C938F-650C-4A1C-9A05-EE08FCA52EBA}" type="presParOf" srcId="{BE9BBB69-0DF8-4C69-80E4-3C472A97B081}" destId="{8509221F-45B2-46D0-8B19-C7AD7413E8A2}" srcOrd="6" destOrd="0" presId="urn:microsoft.com/office/officeart/2018/2/layout/IconVerticalSolidList"/>
    <dgm:cxn modelId="{095E71AB-1A45-44BF-AEDA-C3AFCEFF45AE}" type="presParOf" srcId="{8509221F-45B2-46D0-8B19-C7AD7413E8A2}" destId="{2E15F6E3-889B-41E2-A89C-67F7D5F0EB9E}" srcOrd="0" destOrd="0" presId="urn:microsoft.com/office/officeart/2018/2/layout/IconVerticalSolidList"/>
    <dgm:cxn modelId="{D1F519E8-C831-48CC-AA25-64988394ED05}" type="presParOf" srcId="{8509221F-45B2-46D0-8B19-C7AD7413E8A2}" destId="{6C2740F4-8609-4AEA-A408-C7B87E792938}" srcOrd="1" destOrd="0" presId="urn:microsoft.com/office/officeart/2018/2/layout/IconVerticalSolidList"/>
    <dgm:cxn modelId="{64C87D11-795F-42E0-99B5-9DFE534E7E21}" type="presParOf" srcId="{8509221F-45B2-46D0-8B19-C7AD7413E8A2}" destId="{5FFD6A9A-00AB-4454-A4AE-BD4D05230B4D}" srcOrd="2" destOrd="0" presId="urn:microsoft.com/office/officeart/2018/2/layout/IconVerticalSolidList"/>
    <dgm:cxn modelId="{A1502862-249D-4C71-9CE0-A67F2C4B8215}" type="presParOf" srcId="{8509221F-45B2-46D0-8B19-C7AD7413E8A2}" destId="{AF6FFFAE-DB25-4C7E-8A36-8DD1780C4B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F1FA5-DF3D-4717-9FBF-B5A5DF8318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2C5599-792A-48A3-828E-402A2DA036BF}">
      <dgm:prSet/>
      <dgm:spPr/>
      <dgm:t>
        <a:bodyPr/>
        <a:lstStyle/>
        <a:p>
          <a:r>
            <a:rPr lang="ko-KR" dirty="0"/>
            <a:t>경차 천국</a:t>
          </a:r>
          <a:r>
            <a:rPr lang="en-US" dirty="0"/>
            <a:t>! </a:t>
          </a:r>
          <a:r>
            <a:rPr lang="ko-KR" dirty="0"/>
            <a:t>작고 귀여운 차들이 돌아다닌다</a:t>
          </a:r>
          <a:r>
            <a:rPr lang="en-US" dirty="0"/>
            <a:t>!</a:t>
          </a:r>
        </a:p>
      </dgm:t>
    </dgm:pt>
    <dgm:pt modelId="{BC4FBE7C-84BE-44EE-94C7-5B63DBBD1DC4}" type="parTrans" cxnId="{67EF2D83-DBFA-4CE1-8754-9AA54005DE53}">
      <dgm:prSet/>
      <dgm:spPr/>
      <dgm:t>
        <a:bodyPr/>
        <a:lstStyle/>
        <a:p>
          <a:endParaRPr lang="en-US"/>
        </a:p>
      </dgm:t>
    </dgm:pt>
    <dgm:pt modelId="{5FA68E48-EAF5-4FD4-9E83-0CA92DB69A37}" type="sibTrans" cxnId="{67EF2D83-DBFA-4CE1-8754-9AA54005DE53}">
      <dgm:prSet/>
      <dgm:spPr/>
      <dgm:t>
        <a:bodyPr/>
        <a:lstStyle/>
        <a:p>
          <a:endParaRPr lang="en-US"/>
        </a:p>
      </dgm:t>
    </dgm:pt>
    <dgm:pt modelId="{B2AAA61D-0955-499B-BC07-37B62272AF02}">
      <dgm:prSet/>
      <dgm:spPr/>
      <dgm:t>
        <a:bodyPr/>
        <a:lstStyle/>
        <a:p>
          <a:r>
            <a:rPr lang="ko-KR" altLang="en-US" dirty="0"/>
            <a:t>튜닝은 나의 개성이다</a:t>
          </a:r>
          <a:r>
            <a:rPr lang="en-US" altLang="ko-KR" dirty="0"/>
            <a:t>! </a:t>
          </a:r>
          <a:r>
            <a:rPr lang="ko-KR" altLang="en-US" dirty="0"/>
            <a:t>자동차 개조 문화</a:t>
          </a:r>
          <a:endParaRPr lang="en-US" dirty="0"/>
        </a:p>
      </dgm:t>
    </dgm:pt>
    <dgm:pt modelId="{D48D9FB3-03D3-4ADC-B704-44EF8FD9E62A}" type="parTrans" cxnId="{D35FEAF3-4589-4A61-8B80-87928F3CD0F5}">
      <dgm:prSet/>
      <dgm:spPr/>
      <dgm:t>
        <a:bodyPr/>
        <a:lstStyle/>
        <a:p>
          <a:pPr latinLnBrk="1"/>
          <a:endParaRPr lang="ko-KR" altLang="en-US"/>
        </a:p>
      </dgm:t>
    </dgm:pt>
    <dgm:pt modelId="{AC7F3EA2-8405-4AEC-A1E2-CD0FD2815B95}" type="sibTrans" cxnId="{D35FEAF3-4589-4A61-8B80-87928F3CD0F5}">
      <dgm:prSet/>
      <dgm:spPr/>
      <dgm:t>
        <a:bodyPr/>
        <a:lstStyle/>
        <a:p>
          <a:pPr latinLnBrk="1"/>
          <a:endParaRPr lang="ko-KR" altLang="en-US"/>
        </a:p>
      </dgm:t>
    </dgm:pt>
    <dgm:pt modelId="{27F73FE8-0E3F-466A-A465-DABBBBA77E50}" type="pres">
      <dgm:prSet presAssocID="{97AF1FA5-DF3D-4717-9FBF-B5A5DF831882}" presName="linear" presStyleCnt="0">
        <dgm:presLayoutVars>
          <dgm:animLvl val="lvl"/>
          <dgm:resizeHandles val="exact"/>
        </dgm:presLayoutVars>
      </dgm:prSet>
      <dgm:spPr/>
    </dgm:pt>
    <dgm:pt modelId="{957447E6-12BE-4014-87B5-8CB3744026AF}" type="pres">
      <dgm:prSet presAssocID="{5E2C5599-792A-48A3-828E-402A2DA036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51E04F-A0E7-4302-833F-83F0A5FE6D02}" type="pres">
      <dgm:prSet presAssocID="{5FA68E48-EAF5-4FD4-9E83-0CA92DB69A37}" presName="spacer" presStyleCnt="0"/>
      <dgm:spPr/>
    </dgm:pt>
    <dgm:pt modelId="{2E6C93EE-3405-4100-82D2-1ACE28E2E221}" type="pres">
      <dgm:prSet presAssocID="{B2AAA61D-0955-499B-BC07-37B62272AF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46F540A-9519-43FF-AA0F-ACAC8F3B2B18}" type="presOf" srcId="{B2AAA61D-0955-499B-BC07-37B62272AF02}" destId="{2E6C93EE-3405-4100-82D2-1ACE28E2E221}" srcOrd="0" destOrd="0" presId="urn:microsoft.com/office/officeart/2005/8/layout/vList2"/>
    <dgm:cxn modelId="{67EF2D83-DBFA-4CE1-8754-9AA54005DE53}" srcId="{97AF1FA5-DF3D-4717-9FBF-B5A5DF831882}" destId="{5E2C5599-792A-48A3-828E-402A2DA036BF}" srcOrd="0" destOrd="0" parTransId="{BC4FBE7C-84BE-44EE-94C7-5B63DBBD1DC4}" sibTransId="{5FA68E48-EAF5-4FD4-9E83-0CA92DB69A37}"/>
    <dgm:cxn modelId="{F788B4D0-9E0D-4F65-81C5-B70E645F3BE9}" type="presOf" srcId="{97AF1FA5-DF3D-4717-9FBF-B5A5DF831882}" destId="{27F73FE8-0E3F-466A-A465-DABBBBA77E50}" srcOrd="0" destOrd="0" presId="urn:microsoft.com/office/officeart/2005/8/layout/vList2"/>
    <dgm:cxn modelId="{CA676EDA-9B56-4171-BEB3-4AF064D9DE91}" type="presOf" srcId="{5E2C5599-792A-48A3-828E-402A2DA036BF}" destId="{957447E6-12BE-4014-87B5-8CB3744026AF}" srcOrd="0" destOrd="0" presId="urn:microsoft.com/office/officeart/2005/8/layout/vList2"/>
    <dgm:cxn modelId="{D35FEAF3-4589-4A61-8B80-87928F3CD0F5}" srcId="{97AF1FA5-DF3D-4717-9FBF-B5A5DF831882}" destId="{B2AAA61D-0955-499B-BC07-37B62272AF02}" srcOrd="1" destOrd="0" parTransId="{D48D9FB3-03D3-4ADC-B704-44EF8FD9E62A}" sibTransId="{AC7F3EA2-8405-4AEC-A1E2-CD0FD2815B95}"/>
    <dgm:cxn modelId="{A39414B4-29E7-4A79-8BA2-83DCF39D6340}" type="presParOf" srcId="{27F73FE8-0E3F-466A-A465-DABBBBA77E50}" destId="{957447E6-12BE-4014-87B5-8CB3744026AF}" srcOrd="0" destOrd="0" presId="urn:microsoft.com/office/officeart/2005/8/layout/vList2"/>
    <dgm:cxn modelId="{EA7611D0-714B-4AC2-9AF8-DE38FC32FAE5}" type="presParOf" srcId="{27F73FE8-0E3F-466A-A465-DABBBBA77E50}" destId="{A551E04F-A0E7-4302-833F-83F0A5FE6D02}" srcOrd="1" destOrd="0" presId="urn:microsoft.com/office/officeart/2005/8/layout/vList2"/>
    <dgm:cxn modelId="{474F44AE-D202-4FBA-A67C-EE832FA32C67}" type="presParOf" srcId="{27F73FE8-0E3F-466A-A465-DABBBBA77E50}" destId="{2E6C93EE-3405-4100-82D2-1ACE28E2E2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BEEE3-2280-4B3F-B28A-B340B7C9DED7}">
      <dsp:nvSpPr>
        <dsp:cNvPr id="0" name=""/>
        <dsp:cNvSpPr/>
      </dsp:nvSpPr>
      <dsp:spPr>
        <a:xfrm>
          <a:off x="0" y="1931"/>
          <a:ext cx="5102662" cy="979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942FB-AA06-4B82-821B-847E745554C2}">
      <dsp:nvSpPr>
        <dsp:cNvPr id="0" name=""/>
        <dsp:cNvSpPr/>
      </dsp:nvSpPr>
      <dsp:spPr>
        <a:xfrm>
          <a:off x="296148" y="222207"/>
          <a:ext cx="538451" cy="538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4264-79F9-4E63-B3CD-8101FCC58D00}">
      <dsp:nvSpPr>
        <dsp:cNvPr id="0" name=""/>
        <dsp:cNvSpPr/>
      </dsp:nvSpPr>
      <dsp:spPr>
        <a:xfrm>
          <a:off x="1130749" y="1931"/>
          <a:ext cx="3971912" cy="9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11" tIns="103611" rIns="103611" bIns="103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 dirty="0"/>
            <a:t>일본의 자동차 문화</a:t>
          </a:r>
          <a:endParaRPr lang="en-US" sz="2200" kern="1200" dirty="0"/>
        </a:p>
      </dsp:txBody>
      <dsp:txXfrm>
        <a:off x="1130749" y="1931"/>
        <a:ext cx="3971912" cy="979003"/>
      </dsp:txXfrm>
    </dsp:sp>
    <dsp:sp modelId="{853803E5-94AE-45D0-98B0-B96835FF9E32}">
      <dsp:nvSpPr>
        <dsp:cNvPr id="0" name=""/>
        <dsp:cNvSpPr/>
      </dsp:nvSpPr>
      <dsp:spPr>
        <a:xfrm>
          <a:off x="0" y="1225686"/>
          <a:ext cx="5102662" cy="979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CB65F-02DE-42FC-8F08-EFDC13E747C9}">
      <dsp:nvSpPr>
        <dsp:cNvPr id="0" name=""/>
        <dsp:cNvSpPr/>
      </dsp:nvSpPr>
      <dsp:spPr>
        <a:xfrm>
          <a:off x="296148" y="1445961"/>
          <a:ext cx="538451" cy="538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3BF5E-3064-4E8A-96F8-1F4348FAAF49}">
      <dsp:nvSpPr>
        <dsp:cNvPr id="0" name=""/>
        <dsp:cNvSpPr/>
      </dsp:nvSpPr>
      <dsp:spPr>
        <a:xfrm>
          <a:off x="1130749" y="1225686"/>
          <a:ext cx="3971912" cy="9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11" tIns="103611" rIns="103611" bIns="103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 dirty="0"/>
            <a:t>일본의 경차</a:t>
          </a:r>
          <a:endParaRPr lang="en-US" sz="2200" kern="1200" dirty="0"/>
        </a:p>
      </dsp:txBody>
      <dsp:txXfrm>
        <a:off x="1130749" y="1225686"/>
        <a:ext cx="3971912" cy="979003"/>
      </dsp:txXfrm>
    </dsp:sp>
    <dsp:sp modelId="{738C21FA-A5A1-413F-BAE5-7C7CCF5DFAFF}">
      <dsp:nvSpPr>
        <dsp:cNvPr id="0" name=""/>
        <dsp:cNvSpPr/>
      </dsp:nvSpPr>
      <dsp:spPr>
        <a:xfrm>
          <a:off x="0" y="2449440"/>
          <a:ext cx="5102662" cy="979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AE9FB-29BC-4E56-97E0-62470C01EC49}">
      <dsp:nvSpPr>
        <dsp:cNvPr id="0" name=""/>
        <dsp:cNvSpPr/>
      </dsp:nvSpPr>
      <dsp:spPr>
        <a:xfrm>
          <a:off x="296148" y="2669716"/>
          <a:ext cx="538451" cy="538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0B9DB-3543-443B-937C-17B1DDCD24DC}">
      <dsp:nvSpPr>
        <dsp:cNvPr id="0" name=""/>
        <dsp:cNvSpPr/>
      </dsp:nvSpPr>
      <dsp:spPr>
        <a:xfrm>
          <a:off x="1130749" y="2449440"/>
          <a:ext cx="3971912" cy="9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11" tIns="103611" rIns="103611" bIns="103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 dirty="0"/>
            <a:t>일본의 튜닝 카</a:t>
          </a:r>
          <a:endParaRPr lang="en-US" sz="2200" kern="1200" dirty="0"/>
        </a:p>
      </dsp:txBody>
      <dsp:txXfrm>
        <a:off x="1130749" y="2449440"/>
        <a:ext cx="3971912" cy="979003"/>
      </dsp:txXfrm>
    </dsp:sp>
    <dsp:sp modelId="{2E15F6E3-889B-41E2-A89C-67F7D5F0EB9E}">
      <dsp:nvSpPr>
        <dsp:cNvPr id="0" name=""/>
        <dsp:cNvSpPr/>
      </dsp:nvSpPr>
      <dsp:spPr>
        <a:xfrm>
          <a:off x="0" y="3673194"/>
          <a:ext cx="5102662" cy="979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740F4-8609-4AEA-A408-C7B87E792938}">
      <dsp:nvSpPr>
        <dsp:cNvPr id="0" name=""/>
        <dsp:cNvSpPr/>
      </dsp:nvSpPr>
      <dsp:spPr>
        <a:xfrm>
          <a:off x="296148" y="3893470"/>
          <a:ext cx="538451" cy="5384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FFFAE-DB25-4C7E-8A36-8DD1780C4B63}">
      <dsp:nvSpPr>
        <dsp:cNvPr id="0" name=""/>
        <dsp:cNvSpPr/>
      </dsp:nvSpPr>
      <dsp:spPr>
        <a:xfrm>
          <a:off x="1130749" y="3673194"/>
          <a:ext cx="3971912" cy="9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11" tIns="103611" rIns="103611" bIns="103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kern="1200" dirty="0"/>
            <a:t>출처</a:t>
          </a:r>
          <a:endParaRPr lang="en-US" sz="2200" kern="1200" dirty="0"/>
        </a:p>
      </dsp:txBody>
      <dsp:txXfrm>
        <a:off x="1130749" y="3673194"/>
        <a:ext cx="3971912" cy="979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447E6-12BE-4014-87B5-8CB3744026AF}">
      <dsp:nvSpPr>
        <dsp:cNvPr id="0" name=""/>
        <dsp:cNvSpPr/>
      </dsp:nvSpPr>
      <dsp:spPr>
        <a:xfrm>
          <a:off x="0" y="392965"/>
          <a:ext cx="5102662" cy="1883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500" kern="1200" dirty="0"/>
            <a:t>경차 천국</a:t>
          </a:r>
          <a:r>
            <a:rPr lang="en-US" sz="3500" kern="1200" dirty="0"/>
            <a:t>! </a:t>
          </a:r>
          <a:r>
            <a:rPr lang="ko-KR" sz="3500" kern="1200" dirty="0"/>
            <a:t>작고 귀여운 차들이 돌아다닌다</a:t>
          </a:r>
          <a:r>
            <a:rPr lang="en-US" sz="3500" kern="1200" dirty="0"/>
            <a:t>!</a:t>
          </a:r>
        </a:p>
      </dsp:txBody>
      <dsp:txXfrm>
        <a:off x="91955" y="484920"/>
        <a:ext cx="4918752" cy="1699789"/>
      </dsp:txXfrm>
    </dsp:sp>
    <dsp:sp modelId="{2E6C93EE-3405-4100-82D2-1ACE28E2E221}">
      <dsp:nvSpPr>
        <dsp:cNvPr id="0" name=""/>
        <dsp:cNvSpPr/>
      </dsp:nvSpPr>
      <dsp:spPr>
        <a:xfrm>
          <a:off x="0" y="2377465"/>
          <a:ext cx="5102662" cy="1883699"/>
        </a:xfrm>
        <a:prstGeom prst="roundRect">
          <a:avLst/>
        </a:prstGeom>
        <a:solidFill>
          <a:schemeClr val="accent2">
            <a:hueOff val="1525448"/>
            <a:satOff val="-7648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/>
            <a:t>튜닝은 나의 개성이다</a:t>
          </a:r>
          <a:r>
            <a:rPr lang="en-US" altLang="ko-KR" sz="3500" kern="1200" dirty="0"/>
            <a:t>! </a:t>
          </a:r>
          <a:r>
            <a:rPr lang="ko-KR" altLang="en-US" sz="3500" kern="1200" dirty="0"/>
            <a:t>자동차 개조 문화</a:t>
          </a:r>
          <a:endParaRPr lang="en-US" sz="3500" kern="1200" dirty="0"/>
        </a:p>
      </dsp:txBody>
      <dsp:txXfrm>
        <a:off x="91955" y="2469420"/>
        <a:ext cx="4918752" cy="169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/>
          <a:lstStyle>
            <a:lvl1pPr algn="l">
              <a:lnSpc>
                <a:spcPct val="100000"/>
              </a:lnSpc>
              <a:defRPr sz="4800" cap="none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7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6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18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b="1" kern="1200" spc="7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 spc="5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0" kern="1200" spc="5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5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0" kern="1200" spc="5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 spc="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kingsoft.jp/news/transport/dressup/183278.html?from=item_recommend" TargetMode="External"/><Relationship Id="rId7" Type="http://schemas.openxmlformats.org/officeDocument/2006/relationships/hyperlink" Target="https://www.webcartop.jp/2018/07/261609/webcartop_12-326/" TargetMode="External"/><Relationship Id="rId2" Type="http://schemas.openxmlformats.org/officeDocument/2006/relationships/hyperlink" Target="https://gazoo.com/car/impression/wcg/19/08/30/w000014132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spress.jp/reports/359126/?media=359136" TargetMode="External"/><Relationship Id="rId5" Type="http://schemas.openxmlformats.org/officeDocument/2006/relationships/hyperlink" Target="https://streetchic.jp/8/" TargetMode="External"/><Relationship Id="rId4" Type="http://schemas.openxmlformats.org/officeDocument/2006/relationships/hyperlink" Target="https://kuruma-news.jp/post/25381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C94A3-BB10-4437-9975-0EAF2C97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40" b="94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5492FEE-27A3-445E-9398-0237275FE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929" y="1181101"/>
            <a:ext cx="7236143" cy="2610914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dirty="0">
                <a:solidFill>
                  <a:srgbClr val="FFFFFF"/>
                </a:solidFill>
              </a:rPr>
              <a:t>일본의 자동차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01B6D23-9DE2-48DC-949B-D6C4762AD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054" y="4901055"/>
            <a:ext cx="5899356" cy="127114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FFFFFF"/>
                </a:solidFill>
              </a:rPr>
              <a:t>22101384 </a:t>
            </a:r>
            <a:r>
              <a:rPr lang="ko-KR" altLang="en-US" dirty="0">
                <a:solidFill>
                  <a:srgbClr val="FFFFFF"/>
                </a:solidFill>
              </a:rPr>
              <a:t>김태동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나무, 실외, 하늘, 잔디이(가) 표시된 사진&#10;&#10;자동 생성된 설명">
            <a:extLst>
              <a:ext uri="{FF2B5EF4-FFF2-40B4-BE49-F238E27FC236}">
                <a16:creationId xmlns:a16="http://schemas.microsoft.com/office/drawing/2014/main" id="{7CCB0A82-9278-441F-AB53-A0024515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871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9996B4D-3DAB-42F0-8F32-ED4FFF17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700"/>
              <a:t>특이한 일본 경차 </a:t>
            </a:r>
            <a:r>
              <a:rPr lang="en-US" altLang="ko-KR" sz="3700"/>
              <a:t>2 </a:t>
            </a:r>
            <a:r>
              <a:rPr lang="ko-KR" altLang="en-US" sz="3700"/>
              <a:t>스즈키 </a:t>
            </a:r>
            <a:r>
              <a:rPr lang="ko-KR" altLang="en-US" sz="3700" err="1"/>
              <a:t>짐니</a:t>
            </a:r>
            <a:endParaRPr lang="ko-KR" altLang="en-US" sz="37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D54C7E-EA80-464B-B525-68981E65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en-US" altLang="ko-KR" dirty="0"/>
              <a:t>1969</a:t>
            </a:r>
            <a:r>
              <a:rPr lang="ko-KR" altLang="en-US" dirty="0"/>
              <a:t>년 부터 </a:t>
            </a:r>
            <a:r>
              <a:rPr lang="ko-KR" altLang="en-US" dirty="0" err="1"/>
              <a:t>스즈키에서</a:t>
            </a:r>
            <a:r>
              <a:rPr lang="ko-KR" altLang="en-US" dirty="0"/>
              <a:t> 출시한 경형 </a:t>
            </a:r>
            <a:r>
              <a:rPr lang="en-US" altLang="ko-KR" dirty="0"/>
              <a:t>SUV.</a:t>
            </a:r>
          </a:p>
          <a:p>
            <a:r>
              <a:rPr lang="ko-KR" altLang="en-US" dirty="0" err="1"/>
              <a:t>혼다</a:t>
            </a:r>
            <a:r>
              <a:rPr lang="ko-KR" altLang="en-US" dirty="0"/>
              <a:t> </a:t>
            </a:r>
            <a:r>
              <a:rPr lang="en-US" altLang="ko-KR" dirty="0"/>
              <a:t>S660</a:t>
            </a:r>
            <a:r>
              <a:rPr lang="ko-KR" altLang="en-US" dirty="0"/>
              <a:t>과 마찬가지로 </a:t>
            </a:r>
            <a:r>
              <a:rPr lang="en-US" altLang="ko-KR" dirty="0"/>
              <a:t>660cc</a:t>
            </a:r>
            <a:r>
              <a:rPr lang="ko-KR" altLang="en-US" dirty="0"/>
              <a:t>에 </a:t>
            </a:r>
            <a:r>
              <a:rPr lang="en-US" altLang="ko-KR" dirty="0"/>
              <a:t>64</a:t>
            </a:r>
            <a:r>
              <a:rPr lang="ko-KR" altLang="en-US" dirty="0"/>
              <a:t>마력으로 경차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아주 인기 많은 차량이어서 출고 대기 기간이 무려 </a:t>
            </a:r>
            <a:r>
              <a:rPr lang="en-US" altLang="ko-KR" dirty="0"/>
              <a:t>1</a:t>
            </a:r>
            <a:r>
              <a:rPr lang="ko-KR" altLang="en-US" dirty="0"/>
              <a:t>년 </a:t>
            </a:r>
            <a:r>
              <a:rPr lang="ko-KR" altLang="en-US" dirty="0" err="1"/>
              <a:t>가까이거나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년이 넘어가는 자동차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97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0105F5E-5B61-4F51-927C-5B28DB7D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13A5A79-79D2-4D9D-A36A-2291A2480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3" y="0"/>
            <a:ext cx="11322200" cy="6858000"/>
          </a:xfrm>
          <a:custGeom>
            <a:avLst/>
            <a:gdLst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9092866 w 11593823"/>
              <a:gd name="connsiteY6" fmla="*/ 0 h 6858000"/>
              <a:gd name="connsiteX7" fmla="*/ 11322200 w 11593823"/>
              <a:gd name="connsiteY7" fmla="*/ 0 h 6858000"/>
              <a:gd name="connsiteX8" fmla="*/ 11322198 w 11593823"/>
              <a:gd name="connsiteY8" fmla="*/ 2 h 6858000"/>
              <a:gd name="connsiteX9" fmla="*/ 11593823 w 11593823"/>
              <a:gd name="connsiteY9" fmla="*/ 2 h 6858000"/>
              <a:gd name="connsiteX10" fmla="*/ 11322197 w 11593823"/>
              <a:gd name="connsiteY10" fmla="*/ 4 h 6858000"/>
              <a:gd name="connsiteX11" fmla="*/ 5311608 w 11593823"/>
              <a:gd name="connsiteY11" fmla="*/ 6858000 h 6858000"/>
              <a:gd name="connsiteX12" fmla="*/ 5288856 w 11593823"/>
              <a:gd name="connsiteY12" fmla="*/ 6858000 h 6858000"/>
              <a:gd name="connsiteX13" fmla="*/ 4806770 w 11593823"/>
              <a:gd name="connsiteY13" fmla="*/ 6858000 h 6858000"/>
              <a:gd name="connsiteX14" fmla="*/ 4676142 w 11593823"/>
              <a:gd name="connsiteY14" fmla="*/ 6858000 h 6858000"/>
              <a:gd name="connsiteX15" fmla="*/ 3082273 w 11593823"/>
              <a:gd name="connsiteY15" fmla="*/ 6858000 h 6858000"/>
              <a:gd name="connsiteX16" fmla="*/ 2625273 w 11593823"/>
              <a:gd name="connsiteY16" fmla="*/ 6858000 h 6858000"/>
              <a:gd name="connsiteX17" fmla="*/ 2155010 w 11593823"/>
              <a:gd name="connsiteY17" fmla="*/ 6858000 h 6858000"/>
              <a:gd name="connsiteX18" fmla="*/ 0 w 11593823"/>
              <a:gd name="connsiteY18" fmla="*/ 685800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9092864 w 11593823"/>
              <a:gd name="connsiteY5" fmla="*/ 2 h 6858000"/>
              <a:gd name="connsiteX6" fmla="*/ 11322200 w 11593823"/>
              <a:gd name="connsiteY6" fmla="*/ 0 h 6858000"/>
              <a:gd name="connsiteX7" fmla="*/ 11322198 w 11593823"/>
              <a:gd name="connsiteY7" fmla="*/ 2 h 6858000"/>
              <a:gd name="connsiteX8" fmla="*/ 11593823 w 11593823"/>
              <a:gd name="connsiteY8" fmla="*/ 2 h 6858000"/>
              <a:gd name="connsiteX9" fmla="*/ 11322197 w 11593823"/>
              <a:gd name="connsiteY9" fmla="*/ 4 h 6858000"/>
              <a:gd name="connsiteX10" fmla="*/ 5311608 w 11593823"/>
              <a:gd name="connsiteY10" fmla="*/ 6858000 h 6858000"/>
              <a:gd name="connsiteX11" fmla="*/ 5288856 w 11593823"/>
              <a:gd name="connsiteY11" fmla="*/ 6858000 h 6858000"/>
              <a:gd name="connsiteX12" fmla="*/ 4806770 w 11593823"/>
              <a:gd name="connsiteY12" fmla="*/ 6858000 h 6858000"/>
              <a:gd name="connsiteX13" fmla="*/ 4676142 w 11593823"/>
              <a:gd name="connsiteY13" fmla="*/ 6858000 h 6858000"/>
              <a:gd name="connsiteX14" fmla="*/ 3082273 w 11593823"/>
              <a:gd name="connsiteY14" fmla="*/ 6858000 h 6858000"/>
              <a:gd name="connsiteX15" fmla="*/ 2625273 w 11593823"/>
              <a:gd name="connsiteY15" fmla="*/ 6858000 h 6858000"/>
              <a:gd name="connsiteX16" fmla="*/ 2155010 w 11593823"/>
              <a:gd name="connsiteY16" fmla="*/ 6858000 h 6858000"/>
              <a:gd name="connsiteX17" fmla="*/ 0 w 11593823"/>
              <a:gd name="connsiteY17" fmla="*/ 6858000 h 6858000"/>
              <a:gd name="connsiteX18" fmla="*/ 0 w 11593823"/>
              <a:gd name="connsiteY18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676142 w 11593823"/>
              <a:gd name="connsiteY2" fmla="*/ 0 h 6858000"/>
              <a:gd name="connsiteX3" fmla="*/ 4806770 w 11593823"/>
              <a:gd name="connsiteY3" fmla="*/ 0 h 6858000"/>
              <a:gd name="connsiteX4" fmla="*/ 4806770 w 11593823"/>
              <a:gd name="connsiteY4" fmla="*/ 2 h 6858000"/>
              <a:gd name="connsiteX5" fmla="*/ 11322200 w 11593823"/>
              <a:gd name="connsiteY5" fmla="*/ 0 h 6858000"/>
              <a:gd name="connsiteX6" fmla="*/ 11322198 w 11593823"/>
              <a:gd name="connsiteY6" fmla="*/ 2 h 6858000"/>
              <a:gd name="connsiteX7" fmla="*/ 11593823 w 11593823"/>
              <a:gd name="connsiteY7" fmla="*/ 2 h 6858000"/>
              <a:gd name="connsiteX8" fmla="*/ 11322197 w 11593823"/>
              <a:gd name="connsiteY8" fmla="*/ 4 h 6858000"/>
              <a:gd name="connsiteX9" fmla="*/ 5311608 w 11593823"/>
              <a:gd name="connsiteY9" fmla="*/ 6858000 h 6858000"/>
              <a:gd name="connsiteX10" fmla="*/ 5288856 w 11593823"/>
              <a:gd name="connsiteY10" fmla="*/ 6858000 h 6858000"/>
              <a:gd name="connsiteX11" fmla="*/ 4806770 w 11593823"/>
              <a:gd name="connsiteY11" fmla="*/ 6858000 h 6858000"/>
              <a:gd name="connsiteX12" fmla="*/ 4676142 w 11593823"/>
              <a:gd name="connsiteY12" fmla="*/ 6858000 h 6858000"/>
              <a:gd name="connsiteX13" fmla="*/ 3082273 w 11593823"/>
              <a:gd name="connsiteY13" fmla="*/ 6858000 h 6858000"/>
              <a:gd name="connsiteX14" fmla="*/ 2625273 w 11593823"/>
              <a:gd name="connsiteY14" fmla="*/ 6858000 h 6858000"/>
              <a:gd name="connsiteX15" fmla="*/ 2155010 w 11593823"/>
              <a:gd name="connsiteY15" fmla="*/ 6858000 h 6858000"/>
              <a:gd name="connsiteX16" fmla="*/ 0 w 11593823"/>
              <a:gd name="connsiteY16" fmla="*/ 6858000 h 6858000"/>
              <a:gd name="connsiteX17" fmla="*/ 0 w 11593823"/>
              <a:gd name="connsiteY17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4806770 w 11593823"/>
              <a:gd name="connsiteY3" fmla="*/ 2 h 6858000"/>
              <a:gd name="connsiteX4" fmla="*/ 11322200 w 11593823"/>
              <a:gd name="connsiteY4" fmla="*/ 0 h 6858000"/>
              <a:gd name="connsiteX5" fmla="*/ 11322198 w 11593823"/>
              <a:gd name="connsiteY5" fmla="*/ 2 h 6858000"/>
              <a:gd name="connsiteX6" fmla="*/ 11593823 w 11593823"/>
              <a:gd name="connsiteY6" fmla="*/ 2 h 6858000"/>
              <a:gd name="connsiteX7" fmla="*/ 11322197 w 11593823"/>
              <a:gd name="connsiteY7" fmla="*/ 4 h 6858000"/>
              <a:gd name="connsiteX8" fmla="*/ 5311608 w 11593823"/>
              <a:gd name="connsiteY8" fmla="*/ 6858000 h 6858000"/>
              <a:gd name="connsiteX9" fmla="*/ 5288856 w 11593823"/>
              <a:gd name="connsiteY9" fmla="*/ 6858000 h 6858000"/>
              <a:gd name="connsiteX10" fmla="*/ 4806770 w 11593823"/>
              <a:gd name="connsiteY10" fmla="*/ 6858000 h 6858000"/>
              <a:gd name="connsiteX11" fmla="*/ 4676142 w 11593823"/>
              <a:gd name="connsiteY11" fmla="*/ 6858000 h 6858000"/>
              <a:gd name="connsiteX12" fmla="*/ 3082273 w 11593823"/>
              <a:gd name="connsiteY12" fmla="*/ 6858000 h 6858000"/>
              <a:gd name="connsiteX13" fmla="*/ 2625273 w 11593823"/>
              <a:gd name="connsiteY13" fmla="*/ 6858000 h 6858000"/>
              <a:gd name="connsiteX14" fmla="*/ 2155010 w 11593823"/>
              <a:gd name="connsiteY14" fmla="*/ 6858000 h 6858000"/>
              <a:gd name="connsiteX15" fmla="*/ 0 w 11593823"/>
              <a:gd name="connsiteY15" fmla="*/ 6858000 h 6858000"/>
              <a:gd name="connsiteX16" fmla="*/ 0 w 11593823"/>
              <a:gd name="connsiteY16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4806770 w 11593823"/>
              <a:gd name="connsiteY2" fmla="*/ 0 h 6858000"/>
              <a:gd name="connsiteX3" fmla="*/ 11322200 w 11593823"/>
              <a:gd name="connsiteY3" fmla="*/ 0 h 6858000"/>
              <a:gd name="connsiteX4" fmla="*/ 11322198 w 11593823"/>
              <a:gd name="connsiteY4" fmla="*/ 2 h 6858000"/>
              <a:gd name="connsiteX5" fmla="*/ 11593823 w 11593823"/>
              <a:gd name="connsiteY5" fmla="*/ 2 h 6858000"/>
              <a:gd name="connsiteX6" fmla="*/ 11322197 w 11593823"/>
              <a:gd name="connsiteY6" fmla="*/ 4 h 6858000"/>
              <a:gd name="connsiteX7" fmla="*/ 5311608 w 11593823"/>
              <a:gd name="connsiteY7" fmla="*/ 6858000 h 6858000"/>
              <a:gd name="connsiteX8" fmla="*/ 5288856 w 11593823"/>
              <a:gd name="connsiteY8" fmla="*/ 6858000 h 6858000"/>
              <a:gd name="connsiteX9" fmla="*/ 4806770 w 11593823"/>
              <a:gd name="connsiteY9" fmla="*/ 6858000 h 6858000"/>
              <a:gd name="connsiteX10" fmla="*/ 4676142 w 11593823"/>
              <a:gd name="connsiteY10" fmla="*/ 6858000 h 6858000"/>
              <a:gd name="connsiteX11" fmla="*/ 3082273 w 11593823"/>
              <a:gd name="connsiteY11" fmla="*/ 6858000 h 6858000"/>
              <a:gd name="connsiteX12" fmla="*/ 2625273 w 11593823"/>
              <a:gd name="connsiteY12" fmla="*/ 6858000 h 6858000"/>
              <a:gd name="connsiteX13" fmla="*/ 2155010 w 11593823"/>
              <a:gd name="connsiteY13" fmla="*/ 6858000 h 6858000"/>
              <a:gd name="connsiteX14" fmla="*/ 0 w 11593823"/>
              <a:gd name="connsiteY14" fmla="*/ 6858000 h 6858000"/>
              <a:gd name="connsiteX15" fmla="*/ 0 w 11593823"/>
              <a:gd name="connsiteY15" fmla="*/ 0 h 6858000"/>
              <a:gd name="connsiteX0" fmla="*/ 0 w 11593823"/>
              <a:gd name="connsiteY0" fmla="*/ 0 h 6858000"/>
              <a:gd name="connsiteX1" fmla="*/ 2155010 w 11593823"/>
              <a:gd name="connsiteY1" fmla="*/ 0 h 6858000"/>
              <a:gd name="connsiteX2" fmla="*/ 11322200 w 11593823"/>
              <a:gd name="connsiteY2" fmla="*/ 0 h 6858000"/>
              <a:gd name="connsiteX3" fmla="*/ 11322198 w 11593823"/>
              <a:gd name="connsiteY3" fmla="*/ 2 h 6858000"/>
              <a:gd name="connsiteX4" fmla="*/ 11593823 w 11593823"/>
              <a:gd name="connsiteY4" fmla="*/ 2 h 6858000"/>
              <a:gd name="connsiteX5" fmla="*/ 11322197 w 11593823"/>
              <a:gd name="connsiteY5" fmla="*/ 4 h 6858000"/>
              <a:gd name="connsiteX6" fmla="*/ 5311608 w 11593823"/>
              <a:gd name="connsiteY6" fmla="*/ 6858000 h 6858000"/>
              <a:gd name="connsiteX7" fmla="*/ 5288856 w 11593823"/>
              <a:gd name="connsiteY7" fmla="*/ 6858000 h 6858000"/>
              <a:gd name="connsiteX8" fmla="*/ 4806770 w 11593823"/>
              <a:gd name="connsiteY8" fmla="*/ 6858000 h 6858000"/>
              <a:gd name="connsiteX9" fmla="*/ 4676142 w 11593823"/>
              <a:gd name="connsiteY9" fmla="*/ 6858000 h 6858000"/>
              <a:gd name="connsiteX10" fmla="*/ 3082273 w 11593823"/>
              <a:gd name="connsiteY10" fmla="*/ 6858000 h 6858000"/>
              <a:gd name="connsiteX11" fmla="*/ 2625273 w 11593823"/>
              <a:gd name="connsiteY11" fmla="*/ 6858000 h 6858000"/>
              <a:gd name="connsiteX12" fmla="*/ 2155010 w 11593823"/>
              <a:gd name="connsiteY12" fmla="*/ 6858000 h 6858000"/>
              <a:gd name="connsiteX13" fmla="*/ 0 w 11593823"/>
              <a:gd name="connsiteY13" fmla="*/ 6858000 h 6858000"/>
              <a:gd name="connsiteX14" fmla="*/ 0 w 11593823"/>
              <a:gd name="connsiteY14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3082273 w 11593823"/>
              <a:gd name="connsiteY9" fmla="*/ 6858000 h 6858000"/>
              <a:gd name="connsiteX10" fmla="*/ 2625273 w 11593823"/>
              <a:gd name="connsiteY10" fmla="*/ 6858000 h 6858000"/>
              <a:gd name="connsiteX11" fmla="*/ 2155010 w 11593823"/>
              <a:gd name="connsiteY11" fmla="*/ 6858000 h 6858000"/>
              <a:gd name="connsiteX12" fmla="*/ 0 w 11593823"/>
              <a:gd name="connsiteY12" fmla="*/ 6858000 h 6858000"/>
              <a:gd name="connsiteX13" fmla="*/ 0 w 11593823"/>
              <a:gd name="connsiteY13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625273 w 11593823"/>
              <a:gd name="connsiteY9" fmla="*/ 6858000 h 6858000"/>
              <a:gd name="connsiteX10" fmla="*/ 2155010 w 11593823"/>
              <a:gd name="connsiteY10" fmla="*/ 6858000 h 6858000"/>
              <a:gd name="connsiteX11" fmla="*/ 0 w 11593823"/>
              <a:gd name="connsiteY11" fmla="*/ 6858000 h 6858000"/>
              <a:gd name="connsiteX12" fmla="*/ 0 w 11593823"/>
              <a:gd name="connsiteY12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2155010 w 11593823"/>
              <a:gd name="connsiteY9" fmla="*/ 6858000 h 6858000"/>
              <a:gd name="connsiteX10" fmla="*/ 0 w 11593823"/>
              <a:gd name="connsiteY10" fmla="*/ 6858000 h 6858000"/>
              <a:gd name="connsiteX11" fmla="*/ 0 w 11593823"/>
              <a:gd name="connsiteY11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806770 w 11593823"/>
              <a:gd name="connsiteY7" fmla="*/ 6858000 h 6858000"/>
              <a:gd name="connsiteX8" fmla="*/ 4676142 w 11593823"/>
              <a:gd name="connsiteY8" fmla="*/ 6858000 h 6858000"/>
              <a:gd name="connsiteX9" fmla="*/ 0 w 11593823"/>
              <a:gd name="connsiteY9" fmla="*/ 6858000 h 6858000"/>
              <a:gd name="connsiteX10" fmla="*/ 0 w 11593823"/>
              <a:gd name="connsiteY10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4676142 w 11593823"/>
              <a:gd name="connsiteY7" fmla="*/ 6858000 h 6858000"/>
              <a:gd name="connsiteX8" fmla="*/ 0 w 11593823"/>
              <a:gd name="connsiteY8" fmla="*/ 6858000 h 6858000"/>
              <a:gd name="connsiteX9" fmla="*/ 0 w 11593823"/>
              <a:gd name="connsiteY9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5288856 w 11593823"/>
              <a:gd name="connsiteY6" fmla="*/ 6858000 h 6858000"/>
              <a:gd name="connsiteX7" fmla="*/ 0 w 11593823"/>
              <a:gd name="connsiteY7" fmla="*/ 6858000 h 6858000"/>
              <a:gd name="connsiteX8" fmla="*/ 0 w 11593823"/>
              <a:gd name="connsiteY8" fmla="*/ 0 h 6858000"/>
              <a:gd name="connsiteX0" fmla="*/ 0 w 11593823"/>
              <a:gd name="connsiteY0" fmla="*/ 0 h 6858000"/>
              <a:gd name="connsiteX1" fmla="*/ 11322200 w 11593823"/>
              <a:gd name="connsiteY1" fmla="*/ 0 h 6858000"/>
              <a:gd name="connsiteX2" fmla="*/ 11322198 w 11593823"/>
              <a:gd name="connsiteY2" fmla="*/ 2 h 6858000"/>
              <a:gd name="connsiteX3" fmla="*/ 11593823 w 11593823"/>
              <a:gd name="connsiteY3" fmla="*/ 2 h 6858000"/>
              <a:gd name="connsiteX4" fmla="*/ 11322197 w 11593823"/>
              <a:gd name="connsiteY4" fmla="*/ 4 h 6858000"/>
              <a:gd name="connsiteX5" fmla="*/ 5311608 w 11593823"/>
              <a:gd name="connsiteY5" fmla="*/ 6858000 h 6858000"/>
              <a:gd name="connsiteX6" fmla="*/ 0 w 11593823"/>
              <a:gd name="connsiteY6" fmla="*/ 6858000 h 6858000"/>
              <a:gd name="connsiteX7" fmla="*/ 0 w 11593823"/>
              <a:gd name="connsiteY7" fmla="*/ 0 h 6858000"/>
              <a:gd name="connsiteX0" fmla="*/ 0 w 11322200"/>
              <a:gd name="connsiteY0" fmla="*/ 0 h 6858000"/>
              <a:gd name="connsiteX1" fmla="*/ 11322200 w 11322200"/>
              <a:gd name="connsiteY1" fmla="*/ 0 h 6858000"/>
              <a:gd name="connsiteX2" fmla="*/ 11322198 w 11322200"/>
              <a:gd name="connsiteY2" fmla="*/ 2 h 6858000"/>
              <a:gd name="connsiteX3" fmla="*/ 11322197 w 11322200"/>
              <a:gd name="connsiteY3" fmla="*/ 4 h 6858000"/>
              <a:gd name="connsiteX4" fmla="*/ 5311608 w 11322200"/>
              <a:gd name="connsiteY4" fmla="*/ 6858000 h 6858000"/>
              <a:gd name="connsiteX5" fmla="*/ 0 w 11322200"/>
              <a:gd name="connsiteY5" fmla="*/ 6858000 h 6858000"/>
              <a:gd name="connsiteX6" fmla="*/ 0 w 113222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22200" h="6858000">
                <a:moveTo>
                  <a:pt x="0" y="0"/>
                </a:moveTo>
                <a:lnTo>
                  <a:pt x="11322200" y="0"/>
                </a:lnTo>
                <a:lnTo>
                  <a:pt x="11322198" y="2"/>
                </a:lnTo>
                <a:cubicBezTo>
                  <a:pt x="11322198" y="3"/>
                  <a:pt x="11322197" y="3"/>
                  <a:pt x="11322197" y="4"/>
                </a:cubicBezTo>
                <a:lnTo>
                  <a:pt x="53116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BA2231E-517D-4A79-8F45-D359FD29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294" y="1061686"/>
            <a:ext cx="8252706" cy="379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ko-KR" altLang="en-US" sz="6600" cap="all" spc="300" dirty="0"/>
              <a:t>일본의 자동차 개조 문화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6FDCA7-0AF2-4082-9481-EF2C115F2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3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54F20867-41B0-484D-9DA7-0FC742D3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E37FD100-AD6C-4FB9-B662-CC1C2F00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6497" y="1526602"/>
            <a:ext cx="4667254" cy="5330310"/>
          </a:xfrm>
          <a:custGeom>
            <a:avLst/>
            <a:gdLst>
              <a:gd name="connsiteX0" fmla="*/ 4667254 w 4667254"/>
              <a:gd name="connsiteY0" fmla="*/ 0 h 5325271"/>
              <a:gd name="connsiteX1" fmla="*/ 4667254 w 4667254"/>
              <a:gd name="connsiteY1" fmla="*/ 2543639 h 5325271"/>
              <a:gd name="connsiteX2" fmla="*/ 2229334 w 4667254"/>
              <a:gd name="connsiteY2" fmla="*/ 5325271 h 5325271"/>
              <a:gd name="connsiteX3" fmla="*/ 0 w 4667254"/>
              <a:gd name="connsiteY3" fmla="*/ 5325271 h 53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4" h="5325271">
                <a:moveTo>
                  <a:pt x="4667254" y="0"/>
                </a:moveTo>
                <a:lnTo>
                  <a:pt x="4667254" y="2543639"/>
                </a:lnTo>
                <a:lnTo>
                  <a:pt x="2229334" y="5325271"/>
                </a:lnTo>
                <a:lnTo>
                  <a:pt x="0" y="5325271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00739F4-E81E-4FED-88DB-FAFF7CDA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8862060" cy="1360898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자동차 개조 장르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949E78-F138-45CB-B577-BC669C22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9"/>
            <a:ext cx="6972301" cy="3524486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보소조쿠</a:t>
            </a:r>
            <a:r>
              <a:rPr lang="en-US" altLang="ko-KR" dirty="0"/>
              <a:t>:</a:t>
            </a:r>
            <a:r>
              <a:rPr lang="ko-KR" altLang="en-US" dirty="0"/>
              <a:t> 폭주족에서 영감을 받은 튜닝 장르</a:t>
            </a:r>
            <a:r>
              <a:rPr lang="en-US" altLang="ko-KR" dirty="0"/>
              <a:t>. </a:t>
            </a:r>
            <a:r>
              <a:rPr lang="ko-KR" altLang="en-US" dirty="0"/>
              <a:t>일본의 폭주족들이 많이 하는 튜닝 장르다</a:t>
            </a:r>
            <a:r>
              <a:rPr lang="en-US" altLang="ko-KR" dirty="0"/>
              <a:t>.</a:t>
            </a:r>
            <a:r>
              <a:rPr lang="ko-KR" altLang="en-US" dirty="0"/>
              <a:t> 높게 치솟은 머플러와 커다란 윙이 주 특징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VIP </a:t>
            </a:r>
            <a:r>
              <a:rPr lang="ko-KR" altLang="en-US" dirty="0"/>
              <a:t>스타일</a:t>
            </a:r>
            <a:r>
              <a:rPr lang="en-US" altLang="ko-KR" dirty="0"/>
              <a:t>: </a:t>
            </a:r>
            <a:r>
              <a:rPr lang="ko-KR" altLang="en-US" dirty="0" err="1"/>
              <a:t>보소조쿠에서</a:t>
            </a:r>
            <a:r>
              <a:rPr lang="ko-KR" altLang="en-US" dirty="0"/>
              <a:t> 파생되었다</a:t>
            </a:r>
            <a:r>
              <a:rPr lang="en-US" altLang="ko-KR" dirty="0"/>
              <a:t>. </a:t>
            </a:r>
            <a:r>
              <a:rPr lang="ko-KR" altLang="en-US" dirty="0" err="1"/>
              <a:t>보소조쿠의</a:t>
            </a:r>
            <a:r>
              <a:rPr lang="ko-KR" altLang="en-US" dirty="0"/>
              <a:t> 험악한 스타일과 양아치 스러운 분위기를 빼고 좀 더 모던하고 점잖은 스타일이 주 특징</a:t>
            </a:r>
            <a:r>
              <a:rPr lang="en-US" altLang="ko-KR" dirty="0"/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249902-6C42-4139-A46F-ADF022B8C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3783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D0689-330D-436C-8B78-2FE726B0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튜닝 카 사진</a:t>
            </a:r>
          </a:p>
        </p:txBody>
      </p:sp>
      <p:pic>
        <p:nvPicPr>
          <p:cNvPr id="5" name="내용 개체 틀 4" descr="자동차, 건물, 실외, 거리이(가) 표시된 사진&#10;&#10;자동 생성된 설명">
            <a:extLst>
              <a:ext uri="{FF2B5EF4-FFF2-40B4-BE49-F238E27FC236}">
                <a16:creationId xmlns:a16="http://schemas.microsoft.com/office/drawing/2014/main" id="{359D0984-372E-4D23-8AA2-EACB41B0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31" y="2233833"/>
            <a:ext cx="5350668" cy="3567112"/>
          </a:xfrm>
        </p:spPr>
      </p:pic>
      <p:pic>
        <p:nvPicPr>
          <p:cNvPr id="7" name="그림 6" descr="자동차이(가) 표시된 사진&#10;&#10;자동 생성된 설명">
            <a:extLst>
              <a:ext uri="{FF2B5EF4-FFF2-40B4-BE49-F238E27FC236}">
                <a16:creationId xmlns:a16="http://schemas.microsoft.com/office/drawing/2014/main" id="{96C13F96-8403-4CAD-A4C0-847DB6601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30" y="2286310"/>
            <a:ext cx="5271952" cy="3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86532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F20867-41B0-484D-9DA7-0FC742D3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7FD100-AD6C-4FB9-B662-CC1C2F00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6497" y="1526602"/>
            <a:ext cx="4667254" cy="5330310"/>
          </a:xfrm>
          <a:custGeom>
            <a:avLst/>
            <a:gdLst>
              <a:gd name="connsiteX0" fmla="*/ 4667254 w 4667254"/>
              <a:gd name="connsiteY0" fmla="*/ 0 h 5325271"/>
              <a:gd name="connsiteX1" fmla="*/ 4667254 w 4667254"/>
              <a:gd name="connsiteY1" fmla="*/ 2543639 h 5325271"/>
              <a:gd name="connsiteX2" fmla="*/ 2229334 w 4667254"/>
              <a:gd name="connsiteY2" fmla="*/ 5325271 h 5325271"/>
              <a:gd name="connsiteX3" fmla="*/ 0 w 4667254"/>
              <a:gd name="connsiteY3" fmla="*/ 5325271 h 532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4" h="5325271">
                <a:moveTo>
                  <a:pt x="4667254" y="0"/>
                </a:moveTo>
                <a:lnTo>
                  <a:pt x="4667254" y="2543639"/>
                </a:lnTo>
                <a:lnTo>
                  <a:pt x="2229334" y="5325271"/>
                </a:lnTo>
                <a:lnTo>
                  <a:pt x="0" y="5325271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A57269A-3A5C-4B7A-863D-489529E4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8862060" cy="1360898"/>
          </a:xfrm>
        </p:spPr>
        <p:txBody>
          <a:bodyPr>
            <a:normAutofit/>
          </a:bodyPr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13898C-2D99-4F67-B8D9-8849D20E0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9"/>
            <a:ext cx="6972301" cy="35244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sz="1600" dirty="0">
                <a:hlinkClick r:id="rId2"/>
              </a:rPr>
              <a:t>일본의 </a:t>
            </a:r>
            <a:r>
              <a:rPr lang="ko-KR" altLang="en-US" sz="1600" dirty="0" err="1">
                <a:hlinkClick r:id="rId2"/>
              </a:rPr>
              <a:t>경차란</a:t>
            </a:r>
            <a:r>
              <a:rPr lang="en-US" altLang="ko-KR" sz="1600" dirty="0">
                <a:hlinkClick r:id="rId2"/>
              </a:rPr>
              <a:t>? </a:t>
            </a:r>
            <a:r>
              <a:rPr lang="ko-KR" altLang="en-US" sz="1600" dirty="0">
                <a:hlinkClick r:id="rId2"/>
              </a:rPr>
              <a:t>삽입 이미지 </a:t>
            </a:r>
            <a:r>
              <a:rPr lang="en-US" altLang="ja-JP" sz="1600" dirty="0">
                <a:hlinkClick r:id="rId2"/>
              </a:rPr>
              <a:t>【</a:t>
            </a:r>
            <a:r>
              <a:rPr lang="ja-JP" altLang="en-US" sz="1600" dirty="0">
                <a:hlinkClick r:id="rId2"/>
              </a:rPr>
              <a:t>試乗記</a:t>
            </a:r>
            <a:r>
              <a:rPr lang="en-US" altLang="ja-JP" sz="1600" dirty="0">
                <a:hlinkClick r:id="rId2"/>
              </a:rPr>
              <a:t>】</a:t>
            </a:r>
            <a:r>
              <a:rPr lang="ja-JP" altLang="en-US" sz="1600" dirty="0">
                <a:hlinkClick r:id="rId2"/>
              </a:rPr>
              <a:t>ダイハツ・タントカスタム</a:t>
            </a:r>
            <a:r>
              <a:rPr lang="en-US" altLang="ja-JP" sz="1600" dirty="0">
                <a:hlinkClick r:id="rId2"/>
              </a:rPr>
              <a:t>RS</a:t>
            </a:r>
            <a:r>
              <a:rPr lang="ja-JP" altLang="en-US" sz="1600" dirty="0">
                <a:hlinkClick r:id="rId2"/>
              </a:rPr>
              <a:t>（</a:t>
            </a:r>
            <a:r>
              <a:rPr lang="en-US" altLang="ja-JP" sz="1600" dirty="0">
                <a:hlinkClick r:id="rId2"/>
              </a:rPr>
              <a:t>FF/CVT</a:t>
            </a:r>
            <a:r>
              <a:rPr lang="ja-JP" altLang="en-US" sz="1600" dirty="0">
                <a:hlinkClick r:id="rId2"/>
              </a:rPr>
              <a:t>）／タント</a:t>
            </a:r>
            <a:r>
              <a:rPr lang="en-US" altLang="ja-JP" sz="1600" dirty="0">
                <a:hlinkClick r:id="rId2"/>
              </a:rPr>
              <a:t>X</a:t>
            </a:r>
            <a:r>
              <a:rPr lang="ja-JP" altLang="en-US" sz="1600" dirty="0">
                <a:hlinkClick r:id="rId2"/>
              </a:rPr>
              <a:t>（</a:t>
            </a:r>
            <a:r>
              <a:rPr lang="en-US" altLang="ja-JP" sz="1600" dirty="0">
                <a:hlinkClick r:id="rId2"/>
              </a:rPr>
              <a:t>FF/CVT</a:t>
            </a:r>
            <a:r>
              <a:rPr lang="ja-JP" altLang="en-US" sz="1600" dirty="0">
                <a:hlinkClick r:id="rId2"/>
              </a:rPr>
              <a:t>） </a:t>
            </a:r>
            <a:r>
              <a:rPr lang="en-US" altLang="ja-JP" sz="1600" dirty="0">
                <a:hlinkClick r:id="rId2"/>
              </a:rPr>
              <a:t>| </a:t>
            </a:r>
            <a:r>
              <a:rPr lang="ja-JP" altLang="en-US" sz="1600" dirty="0">
                <a:hlinkClick r:id="rId2"/>
              </a:rPr>
              <a:t>トヨタ自動車のクルマ情報サイト</a:t>
            </a:r>
            <a:r>
              <a:rPr lang="en-US" altLang="ja-JP" sz="1600" dirty="0">
                <a:hlinkClick r:id="rId2"/>
              </a:rPr>
              <a:t>‐GAZOO</a:t>
            </a:r>
            <a:endParaRPr lang="en-US" altLang="ja-JP" sz="1600" dirty="0"/>
          </a:p>
          <a:p>
            <a:pPr>
              <a:lnSpc>
                <a:spcPct val="110000"/>
              </a:lnSpc>
            </a:pPr>
            <a:r>
              <a:rPr lang="ko-KR" altLang="en-US" sz="1600" dirty="0">
                <a:hlinkClick r:id="rId3"/>
              </a:rPr>
              <a:t>일본에서 경차를 만드는 브랜드 </a:t>
            </a:r>
            <a:r>
              <a:rPr lang="en-US" altLang="ja-JP" sz="1600" dirty="0" err="1">
                <a:hlinkClick r:id="rId3"/>
              </a:rPr>
              <a:t>StartHome</a:t>
            </a:r>
            <a:r>
              <a:rPr lang="en-US" altLang="ja-JP" sz="1600" dirty="0">
                <a:hlinkClick r:id="rId3"/>
              </a:rPr>
              <a:t> | 【D</a:t>
            </a:r>
            <a:r>
              <a:rPr lang="ja-JP" altLang="en-US" sz="1600" dirty="0">
                <a:hlinkClick r:id="rId3"/>
              </a:rPr>
              <a:t>のロゴがさり気なくスポーティ！</a:t>
            </a:r>
            <a:r>
              <a:rPr lang="en-US" altLang="ja-JP" sz="1600" dirty="0">
                <a:hlinkClick r:id="rId3"/>
              </a:rPr>
              <a:t>】</a:t>
            </a:r>
            <a:r>
              <a:rPr lang="ja-JP" altLang="en-US" sz="1600" dirty="0">
                <a:hlinkClick r:id="rId3"/>
              </a:rPr>
              <a:t>ナンバープレート盗難を抑制するナンバープレートロックボルト発売｜ディースポーツ｜外観 カスタム </a:t>
            </a:r>
            <a:r>
              <a:rPr lang="en-US" altLang="ja-JP" sz="1600" dirty="0">
                <a:hlinkClick r:id="rId3"/>
              </a:rPr>
              <a:t>(kingsoft.jp)</a:t>
            </a:r>
            <a:endParaRPr lang="en-US" altLang="ja-JP" sz="1600" dirty="0"/>
          </a:p>
          <a:p>
            <a:pPr>
              <a:lnSpc>
                <a:spcPct val="110000"/>
              </a:lnSpc>
            </a:pPr>
            <a:r>
              <a:rPr lang="ko-KR" altLang="en-US" sz="1600" dirty="0">
                <a:hlinkClick r:id="rId4"/>
              </a:rPr>
              <a:t>일본 튜닝 카 사진 </a:t>
            </a:r>
            <a:r>
              <a:rPr lang="ja-JP" altLang="en-US" sz="1600" dirty="0">
                <a:hlinkClick r:id="rId4"/>
              </a:rPr>
              <a:t>今も</a:t>
            </a:r>
            <a:r>
              <a:rPr lang="en-US" altLang="ja-JP" sz="1600" dirty="0">
                <a:hlinkClick r:id="rId4"/>
              </a:rPr>
              <a:t>VIP</a:t>
            </a:r>
            <a:r>
              <a:rPr lang="ja-JP" altLang="en-US" sz="1600" dirty="0">
                <a:hlinkClick r:id="rId4"/>
              </a:rPr>
              <a:t>カーは人気？ シャコタン＆ツライチは当たり前！ 海外でも注目なワケ </a:t>
            </a:r>
            <a:r>
              <a:rPr lang="en-US" altLang="ja-JP" sz="1600" dirty="0">
                <a:hlinkClick r:id="rId4"/>
              </a:rPr>
              <a:t>| </a:t>
            </a:r>
            <a:r>
              <a:rPr lang="ja-JP" altLang="en-US" sz="1600" dirty="0">
                <a:hlinkClick r:id="rId4"/>
              </a:rPr>
              <a:t>くるまのニュース </a:t>
            </a:r>
            <a:r>
              <a:rPr lang="en-US" altLang="ja-JP" sz="1600" dirty="0">
                <a:hlinkClick r:id="rId4"/>
              </a:rPr>
              <a:t>(kuruma-news.jp)</a:t>
            </a:r>
            <a:endParaRPr lang="en-US" altLang="ja-JP" sz="1600" dirty="0"/>
          </a:p>
          <a:p>
            <a:pPr>
              <a:lnSpc>
                <a:spcPct val="110000"/>
              </a:lnSpc>
            </a:pPr>
            <a:r>
              <a:rPr lang="ko-KR" altLang="en-US" sz="1600" dirty="0">
                <a:hlinkClick r:id="rId5"/>
              </a:rPr>
              <a:t>일본 튜닝 카 사진 </a:t>
            </a:r>
            <a:r>
              <a:rPr lang="ja-JP" altLang="en-US" sz="1600" dirty="0">
                <a:hlinkClick r:id="rId5"/>
              </a:rPr>
              <a:t>日本のカスタムカー／チューニングカーの歴史 </a:t>
            </a:r>
            <a:r>
              <a:rPr lang="en-US" altLang="ja-JP" sz="1600" dirty="0">
                <a:hlinkClick r:id="rId5"/>
              </a:rPr>
              <a:t>| </a:t>
            </a:r>
            <a:r>
              <a:rPr lang="en-US" altLang="ja-JP" sz="1600" dirty="0" err="1">
                <a:hlinkClick r:id="rId5"/>
              </a:rPr>
              <a:t>StreetChic</a:t>
            </a:r>
            <a:endParaRPr lang="en-US" altLang="ja-JP" sz="1600" dirty="0"/>
          </a:p>
          <a:p>
            <a:pPr>
              <a:lnSpc>
                <a:spcPct val="110000"/>
              </a:lnSpc>
            </a:pPr>
            <a:r>
              <a:rPr lang="ko-KR" altLang="en-US" sz="1400" dirty="0">
                <a:hlinkClick r:id="rId6"/>
              </a:rPr>
              <a:t>특이한 일본 경차 </a:t>
            </a:r>
            <a:r>
              <a:rPr lang="en-US" altLang="ko-KR" sz="1400" dirty="0">
                <a:hlinkClick r:id="rId6"/>
              </a:rPr>
              <a:t>1 </a:t>
            </a:r>
            <a:r>
              <a:rPr lang="ko-KR" altLang="en-US" sz="1400" dirty="0" err="1">
                <a:hlinkClick r:id="rId6"/>
              </a:rPr>
              <a:t>혼다</a:t>
            </a:r>
            <a:r>
              <a:rPr lang="ko-KR" altLang="en-US" sz="1400" dirty="0">
                <a:hlinkClick r:id="rId6"/>
              </a:rPr>
              <a:t> </a:t>
            </a:r>
            <a:r>
              <a:rPr lang="en-US" altLang="ko-KR" sz="1400" dirty="0">
                <a:hlinkClick r:id="rId6"/>
              </a:rPr>
              <a:t>S660 </a:t>
            </a:r>
            <a:r>
              <a:rPr lang="ja-JP" altLang="en-US" sz="1400" dirty="0">
                <a:hlinkClick r:id="rId6"/>
              </a:rPr>
              <a:t>買っとかないときっと後悔する！「</a:t>
            </a:r>
            <a:r>
              <a:rPr lang="en-US" altLang="ja-JP" sz="1400" dirty="0">
                <a:hlinkClick r:id="rId6"/>
              </a:rPr>
              <a:t>S660</a:t>
            </a:r>
            <a:r>
              <a:rPr lang="ja-JP" altLang="en-US" sz="1400" dirty="0">
                <a:hlinkClick r:id="rId6"/>
              </a:rPr>
              <a:t>」はホンダ最後の手頃で贅沢なスポーツカーだ </a:t>
            </a:r>
            <a:r>
              <a:rPr lang="en-US" altLang="ja-JP" sz="1400" dirty="0">
                <a:hlinkClick r:id="rId6"/>
              </a:rPr>
              <a:t>| </a:t>
            </a:r>
            <a:r>
              <a:rPr lang="ja-JP" altLang="en-US" sz="1400" dirty="0">
                <a:hlinkClick r:id="rId6"/>
              </a:rPr>
              <a:t>＆</a:t>
            </a:r>
            <a:r>
              <a:rPr lang="en-US" altLang="ja-JP" sz="1400" dirty="0">
                <a:hlinkClick r:id="rId6"/>
              </a:rPr>
              <a:t>GP (goodspress.jp)</a:t>
            </a:r>
            <a:endParaRPr lang="en-US" altLang="ja-JP" sz="1400" dirty="0"/>
          </a:p>
          <a:p>
            <a:pPr>
              <a:lnSpc>
                <a:spcPct val="110000"/>
              </a:lnSpc>
            </a:pPr>
            <a:r>
              <a:rPr lang="ko-KR" altLang="en-US" sz="1400" dirty="0">
                <a:hlinkClick r:id="rId7"/>
              </a:rPr>
              <a:t>특이한 일본 경차 </a:t>
            </a:r>
            <a:r>
              <a:rPr lang="en-US" altLang="ko-KR" sz="1400" dirty="0">
                <a:hlinkClick r:id="rId7"/>
              </a:rPr>
              <a:t>2 </a:t>
            </a:r>
            <a:r>
              <a:rPr lang="ko-KR" altLang="en-US" sz="1400" dirty="0">
                <a:hlinkClick r:id="rId7"/>
              </a:rPr>
              <a:t>스즈키 </a:t>
            </a:r>
            <a:r>
              <a:rPr lang="ko-KR" altLang="en-US" sz="1400" dirty="0" err="1">
                <a:hlinkClick r:id="rId7"/>
              </a:rPr>
              <a:t>짐니</a:t>
            </a:r>
            <a:r>
              <a:rPr lang="ko-KR" altLang="en-US" sz="1400" dirty="0">
                <a:hlinkClick r:id="rId7"/>
              </a:rPr>
              <a:t> </a:t>
            </a:r>
            <a:r>
              <a:rPr lang="en-US" altLang="ja-JP" sz="1400" dirty="0">
                <a:hlinkClick r:id="rId7"/>
              </a:rPr>
              <a:t>【</a:t>
            </a:r>
            <a:r>
              <a:rPr lang="ja-JP" altLang="en-US" sz="1400" dirty="0">
                <a:hlinkClick r:id="rId7"/>
              </a:rPr>
              <a:t>画像ギャラリー</a:t>
            </a:r>
            <a:r>
              <a:rPr lang="en-US" altLang="ja-JP" sz="1400" dirty="0">
                <a:hlinkClick r:id="rId7"/>
              </a:rPr>
              <a:t>】【</a:t>
            </a:r>
            <a:r>
              <a:rPr lang="ja-JP" altLang="en-US" sz="1400" dirty="0">
                <a:hlinkClick r:id="rId7"/>
              </a:rPr>
              <a:t>試乗</a:t>
            </a:r>
            <a:r>
              <a:rPr lang="en-US" altLang="ja-JP" sz="1400" dirty="0">
                <a:hlinkClick r:id="rId7"/>
              </a:rPr>
              <a:t>】</a:t>
            </a:r>
            <a:r>
              <a:rPr lang="ja-JP" altLang="en-US" sz="1400" dirty="0">
                <a:hlinkClick r:id="rId7"/>
              </a:rPr>
              <a:t>パワーだけで決めるべからず！　スズキ ジムニーとシエラを乗り比べ </a:t>
            </a:r>
            <a:r>
              <a:rPr lang="en-US" altLang="ja-JP" sz="1400" dirty="0">
                <a:hlinkClick r:id="rId7"/>
              </a:rPr>
              <a:t>〜 </a:t>
            </a:r>
            <a:r>
              <a:rPr lang="ja-JP" altLang="en-US" sz="1400" dirty="0">
                <a:hlinkClick r:id="rId7"/>
              </a:rPr>
              <a:t>画像</a:t>
            </a:r>
            <a:r>
              <a:rPr lang="en-US" altLang="ja-JP" sz="1400" dirty="0">
                <a:hlinkClick r:id="rId7"/>
              </a:rPr>
              <a:t>1 | </a:t>
            </a:r>
            <a:r>
              <a:rPr lang="ja-JP" altLang="en-US" sz="1400" dirty="0">
                <a:hlinkClick r:id="rId7"/>
              </a:rPr>
              <a:t>自動車情報・ニュース </a:t>
            </a:r>
            <a:r>
              <a:rPr lang="en-US" altLang="ja-JP" sz="1400" dirty="0">
                <a:hlinkClick r:id="rId7"/>
              </a:rPr>
              <a:t>WEB CARTOP</a:t>
            </a:r>
            <a:endParaRPr lang="ko-KR" altLang="en-US" sz="1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249902-6C42-4139-A46F-ADF022B8C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6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B0B25E6-9642-4093-A8C4-68BC570B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929" y="1181101"/>
            <a:ext cx="7236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800" cap="all" spc="300"/>
              <a:t>감사합니다</a:t>
            </a:r>
            <a:r>
              <a:rPr lang="en-US" altLang="ko-KR" sz="4800" cap="all" spc="300"/>
              <a:t>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95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F23DDA-0D09-4FE5-AE88-EBBE5E02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9D3894-C8C9-4D6D-86F3-0AE31C01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3533033" cy="1562100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73861D6D-3476-4C8D-BEEE-8AE521D4F5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45537"/>
              </p:ext>
            </p:extLst>
          </p:nvPr>
        </p:nvGraphicFramePr>
        <p:xfrm>
          <a:off x="6083225" y="1100567"/>
          <a:ext cx="5102662" cy="465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62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AC4903-80B4-4313-86AB-4ED57699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4953000" cy="2481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4800" cap="all" spc="300" dirty="0"/>
              <a:t>일본의 자동차 문화</a:t>
            </a:r>
          </a:p>
        </p:txBody>
      </p:sp>
      <p:pic>
        <p:nvPicPr>
          <p:cNvPr id="5" name="Picture 4" descr="모션 블러 효과가 적용된 고속 열차">
            <a:extLst>
              <a:ext uri="{FF2B5EF4-FFF2-40B4-BE49-F238E27FC236}">
                <a16:creationId xmlns:a16="http://schemas.microsoft.com/office/drawing/2014/main" id="{26580655-9F65-4B62-BE0E-A9E57EF81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39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F23DDA-0D09-4FE5-AE88-EBBE5E02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36C780-95F5-45A7-AEEA-E6FEBCAEA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81101"/>
            <a:ext cx="3533033" cy="1562100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일본의 자동차 문화 소개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3F674F95-AEE1-4A84-A68A-6325DE1EA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997797"/>
              </p:ext>
            </p:extLst>
          </p:nvPr>
        </p:nvGraphicFramePr>
        <p:xfrm>
          <a:off x="6083225" y="1100567"/>
          <a:ext cx="5102662" cy="465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1713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0105F5E-5B61-4F51-927C-5B28DB7D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C48354D-16E9-4575-B90B-6F6DE75D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4EADCCD-C2B0-4282-B7B1-A6D572BF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90" y="1061686"/>
            <a:ext cx="9850010" cy="379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600" cap="all" spc="300" dirty="0"/>
              <a:t>일본의 경차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6FDCA7-0AF2-4082-9481-EF2C115F2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08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그림 4" descr="텍스트, 하늘, 도로, 실외이(가) 표시된 사진&#10;&#10;자동 생성된 설명">
            <a:extLst>
              <a:ext uri="{FF2B5EF4-FFF2-40B4-BE49-F238E27FC236}">
                <a16:creationId xmlns:a16="http://schemas.microsoft.com/office/drawing/2014/main" id="{35853CC6-EFA4-4875-8B3A-B1B1198B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30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22" name="Freeform: Shape 18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424CE3D-F78E-45E6-9C10-4206258A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경차란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9CE160-BC09-401F-A4D3-89C00CAF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ko-KR" altLang="en-US" dirty="0"/>
              <a:t>배기량 </a:t>
            </a:r>
            <a:r>
              <a:rPr lang="en-US" altLang="ko-KR" dirty="0"/>
              <a:t>660cc, 64</a:t>
            </a:r>
            <a:r>
              <a:rPr lang="ko-KR" altLang="en-US" dirty="0"/>
              <a:t>마력 이하</a:t>
            </a:r>
            <a:endParaRPr lang="en-US" altLang="ko-KR" dirty="0"/>
          </a:p>
          <a:p>
            <a:r>
              <a:rPr lang="ko-KR" altLang="en-US" dirty="0"/>
              <a:t>길이 </a:t>
            </a:r>
            <a:r>
              <a:rPr lang="en-US" altLang="ko-KR" dirty="0"/>
              <a:t>3.4m</a:t>
            </a:r>
          </a:p>
          <a:p>
            <a:r>
              <a:rPr lang="ko-KR" altLang="en-US" dirty="0"/>
              <a:t>높이 </a:t>
            </a:r>
            <a:r>
              <a:rPr lang="en-US" altLang="ko-KR" dirty="0"/>
              <a:t>2m</a:t>
            </a:r>
          </a:p>
          <a:p>
            <a:r>
              <a:rPr lang="ko-KR" altLang="en-US" dirty="0"/>
              <a:t>폭 </a:t>
            </a:r>
            <a:r>
              <a:rPr lang="en-US" altLang="ko-KR" dirty="0"/>
              <a:t>1.48m</a:t>
            </a:r>
          </a:p>
          <a:p>
            <a:r>
              <a:rPr lang="ko-KR" altLang="en-US" dirty="0"/>
              <a:t>노란색 번호판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840242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텍스트, 노란색이(가) 표시된 사진&#10;&#10;자동 생성된 설명">
            <a:extLst>
              <a:ext uri="{FF2B5EF4-FFF2-40B4-BE49-F238E27FC236}">
                <a16:creationId xmlns:a16="http://schemas.microsoft.com/office/drawing/2014/main" id="{3260C4F6-BCF4-4D3F-B274-5A1A6A386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789E558-72EA-492D-AAAE-07C6EE6F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700"/>
              <a:t>일본에서 경차를 만드는 브랜드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5F7A39-EA18-4E0B-8FF9-670F91A8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/>
              <a:t>미츠비시</a:t>
            </a:r>
            <a:endParaRPr lang="en-US" altLang="ko-KR" dirty="0"/>
          </a:p>
          <a:p>
            <a:r>
              <a:rPr lang="ko-KR" altLang="en-US" dirty="0"/>
              <a:t>스즈키</a:t>
            </a:r>
            <a:endParaRPr lang="en-US" altLang="ko-KR" dirty="0"/>
          </a:p>
          <a:p>
            <a:r>
              <a:rPr lang="ko-KR" altLang="en-US" dirty="0" err="1"/>
              <a:t>다이하츠</a:t>
            </a:r>
            <a:endParaRPr lang="en-US" altLang="ko-KR" dirty="0"/>
          </a:p>
          <a:p>
            <a:r>
              <a:rPr lang="ko-KR" altLang="en-US" dirty="0" err="1"/>
              <a:t>혼다</a:t>
            </a:r>
            <a:endParaRPr lang="en-US" altLang="ko-KR" dirty="0"/>
          </a:p>
          <a:p>
            <a:r>
              <a:rPr lang="ko-KR" altLang="en-US" dirty="0"/>
              <a:t>토요타</a:t>
            </a:r>
            <a:endParaRPr lang="en-US" altLang="ko-KR" dirty="0"/>
          </a:p>
          <a:p>
            <a:r>
              <a:rPr lang="ko-KR" altLang="en-US" dirty="0" err="1"/>
              <a:t>스바루</a:t>
            </a:r>
            <a:endParaRPr lang="en-US" altLang="ko-KR" dirty="0"/>
          </a:p>
          <a:p>
            <a:r>
              <a:rPr lang="ko-KR" altLang="en-US" dirty="0" err="1"/>
              <a:t>마츠다</a:t>
            </a:r>
            <a:endParaRPr lang="en-US" altLang="ko-KR" dirty="0"/>
          </a:p>
          <a:p>
            <a:r>
              <a:rPr lang="ko-KR" altLang="en-US" dirty="0"/>
              <a:t>닛산</a:t>
            </a:r>
          </a:p>
        </p:txBody>
      </p:sp>
    </p:spTree>
    <p:extLst>
      <p:ext uri="{BB962C8B-B14F-4D97-AF65-F5344CB8AC3E}">
        <p14:creationId xmlns:p14="http://schemas.microsoft.com/office/powerpoint/2010/main" val="28597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E1878F-859D-4808-AA38-16898F9D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특이한 일본의 경차 소개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28C2FB-F818-44C2-A1FD-3507F361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일본은 경차가 굉장히 많다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최소 </a:t>
            </a:r>
            <a:r>
              <a:rPr lang="en-US" altLang="ko-KR" dirty="0"/>
              <a:t>50</a:t>
            </a:r>
            <a:r>
              <a:rPr lang="ko-KR" altLang="en-US" dirty="0"/>
              <a:t>여종의 경차가 일본 내수 시장에서 경쟁 중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그렇기에 아주 특이한 경차가 나온다</a:t>
            </a:r>
            <a:r>
              <a:rPr lang="en-US" altLang="ko-KR" dirty="0"/>
              <a:t>!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25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 descr="하늘, 자동차, 실외, 도로이(가) 표시된 사진&#10;&#10;자동 생성된 설명">
            <a:extLst>
              <a:ext uri="{FF2B5EF4-FFF2-40B4-BE49-F238E27FC236}">
                <a16:creationId xmlns:a16="http://schemas.microsoft.com/office/drawing/2014/main" id="{2081EA9E-38AD-4238-A4E4-0364B05B2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7097" b="-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11307C-92B1-4025-88D1-DA6D43C6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 fontScale="90000"/>
          </a:bodyPr>
          <a:lstStyle/>
          <a:p>
            <a:r>
              <a:rPr lang="ko-KR" altLang="en-US" sz="3700" dirty="0"/>
              <a:t>특이한 일본 경차 </a:t>
            </a:r>
            <a:r>
              <a:rPr lang="en-US" altLang="ko-KR" sz="3700" dirty="0"/>
              <a:t>1 </a:t>
            </a:r>
            <a:r>
              <a:rPr lang="ko-KR" altLang="en-US" sz="3700" dirty="0" err="1"/>
              <a:t>혼다</a:t>
            </a:r>
            <a:r>
              <a:rPr lang="ko-KR" altLang="en-US" sz="3700" dirty="0"/>
              <a:t> </a:t>
            </a:r>
            <a:r>
              <a:rPr lang="en-US" altLang="ko-KR" sz="3700" dirty="0"/>
              <a:t>S660</a:t>
            </a:r>
            <a:endParaRPr lang="ko-KR" altLang="en-US" sz="37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E544A8-EC16-490C-BAAE-FD91C43C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en-US" altLang="ko-KR" dirty="0"/>
              <a:t>2015</a:t>
            </a:r>
            <a:r>
              <a:rPr lang="ko-KR" altLang="en-US" dirty="0"/>
              <a:t>년 </a:t>
            </a:r>
            <a:r>
              <a:rPr lang="ko-KR" altLang="en-US" dirty="0" err="1"/>
              <a:t>혼다에서</a:t>
            </a:r>
            <a:r>
              <a:rPr lang="ko-KR" altLang="en-US" dirty="0"/>
              <a:t> 출시한 경형 스포츠 카</a:t>
            </a:r>
            <a:r>
              <a:rPr lang="en-US" altLang="ko-KR" dirty="0"/>
              <a:t>.</a:t>
            </a:r>
          </a:p>
          <a:p>
            <a:r>
              <a:rPr lang="en-US" dirty="0"/>
              <a:t>660cc</a:t>
            </a:r>
            <a:r>
              <a:rPr lang="ko-KR" altLang="en-US" dirty="0"/>
              <a:t>에 </a:t>
            </a:r>
            <a:r>
              <a:rPr lang="en-US" altLang="ko-KR" dirty="0"/>
              <a:t>64</a:t>
            </a:r>
            <a:r>
              <a:rPr lang="ko-KR" altLang="en-US" dirty="0"/>
              <a:t>마력으로 경차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출시 당시 아주 뜨거운 관심을 받았다</a:t>
            </a:r>
            <a:r>
              <a:rPr lang="en-US" altLang="ko-K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gattaVTI">
  <a:themeElements>
    <a:clrScheme name="AnalogousFromLightSeedRightStep">
      <a:dk1>
        <a:srgbClr val="000000"/>
      </a:dk1>
      <a:lt1>
        <a:srgbClr val="FFFFFF"/>
      </a:lt1>
      <a:dk2>
        <a:srgbClr val="3B3521"/>
      </a:dk2>
      <a:lt2>
        <a:srgbClr val="E2E6E8"/>
      </a:lt2>
      <a:accent1>
        <a:srgbClr val="C39981"/>
      </a:accent1>
      <a:accent2>
        <a:srgbClr val="AFA16E"/>
      </a:accent2>
      <a:accent3>
        <a:srgbClr val="9CA676"/>
      </a:accent3>
      <a:accent4>
        <a:srgbClr val="86AD6D"/>
      </a:accent4>
      <a:accent5>
        <a:srgbClr val="79AF7B"/>
      </a:accent5>
      <a:accent6>
        <a:srgbClr val="6FB18C"/>
      </a:accent6>
      <a:hlink>
        <a:srgbClr val="5A87A0"/>
      </a:hlink>
      <a:folHlink>
        <a:srgbClr val="7F7F7F"/>
      </a:folHlink>
    </a:clrScheme>
    <a:fontScheme name="Walbaum Display">
      <a:majorFont>
        <a:latin typeface="Malgun Gothic"/>
        <a:ea typeface=""/>
        <a:cs typeface=""/>
      </a:majorFont>
      <a:minorFont>
        <a:latin typeface="Malgun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547</Words>
  <Application>Microsoft Office PowerPoint</Application>
  <PresentationFormat>와이드스크린</PresentationFormat>
  <Paragraphs>52</Paragraphs>
  <Slides>15</Slides>
  <Notes>0</Notes>
  <HiddenSlides>1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Malgun Gothic</vt:lpstr>
      <vt:lpstr>Arial</vt:lpstr>
      <vt:lpstr>RegattaVTI</vt:lpstr>
      <vt:lpstr>일본의 자동차 문화</vt:lpstr>
      <vt:lpstr>목차</vt:lpstr>
      <vt:lpstr>일본의 자동차 문화</vt:lpstr>
      <vt:lpstr>일본의 자동차 문화 소개</vt:lpstr>
      <vt:lpstr>일본의 경차</vt:lpstr>
      <vt:lpstr>일본의 경차란?</vt:lpstr>
      <vt:lpstr>일본에서 경차를 만드는 브랜드</vt:lpstr>
      <vt:lpstr>특이한 일본의 경차 소개</vt:lpstr>
      <vt:lpstr>특이한 일본 경차 1 혼다 S660</vt:lpstr>
      <vt:lpstr>특이한 일본 경차 2 스즈키 짐니</vt:lpstr>
      <vt:lpstr>일본의 자동차 개조 문화</vt:lpstr>
      <vt:lpstr>일본의 자동차 개조 장르</vt:lpstr>
      <vt:lpstr>일본 튜닝 카 사진</vt:lpstr>
      <vt:lpstr>출처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자동차 문화</dc:title>
  <dc:creator>김태동</dc:creator>
  <cp:lastModifiedBy>김태동</cp:lastModifiedBy>
  <cp:revision>5</cp:revision>
  <dcterms:created xsi:type="dcterms:W3CDTF">2021-09-09T03:12:18Z</dcterms:created>
  <dcterms:modified xsi:type="dcterms:W3CDTF">2021-09-13T00:18:54Z</dcterms:modified>
</cp:coreProperties>
</file>