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2" r:id="rId2"/>
    <p:sldId id="259" r:id="rId3"/>
    <p:sldId id="303" r:id="rId4"/>
    <p:sldId id="288" r:id="rId5"/>
    <p:sldId id="305" r:id="rId6"/>
    <p:sldId id="304" r:id="rId7"/>
    <p:sldId id="306" r:id="rId8"/>
    <p:sldId id="307" r:id="rId9"/>
    <p:sldId id="308" r:id="rId10"/>
    <p:sldId id="310" r:id="rId11"/>
    <p:sldId id="309" r:id="rId12"/>
    <p:sldId id="317" r:id="rId13"/>
    <p:sldId id="311" r:id="rId14"/>
    <p:sldId id="313" r:id="rId15"/>
    <p:sldId id="314" r:id="rId16"/>
    <p:sldId id="315" r:id="rId17"/>
    <p:sldId id="312" r:id="rId18"/>
    <p:sldId id="316" r:id="rId19"/>
    <p:sldId id="318" r:id="rId20"/>
    <p:sldId id="319" r:id="rId2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배 용빈" initials="배용" lastIdx="1" clrIdx="0">
    <p:extLst>
      <p:ext uri="{19B8F6BF-5375-455C-9EA6-DF929625EA0E}">
        <p15:presenceInfo xmlns:p15="http://schemas.microsoft.com/office/powerpoint/2012/main" userId="845e4a79e59e9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  <a:srgbClr val="292C48"/>
    <a:srgbClr val="2C2D39"/>
    <a:srgbClr val="242630"/>
    <a:srgbClr val="2A1F43"/>
    <a:srgbClr val="0C1B43"/>
    <a:srgbClr val="1D2225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92AE3-B25B-49DB-AC14-739985406A54}" v="678" dt="2021-09-12T14:49:58.01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0551" autoAdjust="0"/>
  </p:normalViewPr>
  <p:slideViewPr>
    <p:cSldViewPr snapToGrid="0" snapToObjects="1">
      <p:cViewPr varScale="1">
        <p:scale>
          <a:sx n="64" d="100"/>
          <a:sy n="64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배 용빈" userId="845e4a79e59e957d" providerId="LiveId" clId="{1B392AE3-B25B-49DB-AC14-739985406A54}"/>
    <pc:docChg chg="custSel addSld delSld modSld sldOrd">
      <pc:chgData name="배 용빈" userId="845e4a79e59e957d" providerId="LiveId" clId="{1B392AE3-B25B-49DB-AC14-739985406A54}" dt="2021-09-12T14:49:58.011" v="5835"/>
      <pc:docMkLst>
        <pc:docMk/>
      </pc:docMkLst>
      <pc:sldChg chg="modSp del mod">
        <pc:chgData name="배 용빈" userId="845e4a79e59e957d" providerId="LiveId" clId="{1B392AE3-B25B-49DB-AC14-739985406A54}" dt="2021-09-12T13:28:54.566" v="1771" actId="2696"/>
        <pc:sldMkLst>
          <pc:docMk/>
          <pc:sldMk cId="2799639823" sldId="287"/>
        </pc:sldMkLst>
        <pc:spChg chg="mod">
          <ac:chgData name="배 용빈" userId="845e4a79e59e957d" providerId="LiveId" clId="{1B392AE3-B25B-49DB-AC14-739985406A54}" dt="2021-09-12T12:43:19.272" v="4" actId="1076"/>
          <ac:spMkLst>
            <pc:docMk/>
            <pc:sldMk cId="2799639823" sldId="287"/>
            <ac:spMk id="21" creationId="{2627AE97-340B-E245-B9C6-A4E8743E1340}"/>
          </ac:spMkLst>
        </pc:spChg>
      </pc:sldChg>
      <pc:sldChg chg="addSp delSp modSp mod ord delAnim modAnim">
        <pc:chgData name="배 용빈" userId="845e4a79e59e957d" providerId="LiveId" clId="{1B392AE3-B25B-49DB-AC14-739985406A54}" dt="2021-09-12T13:12:49.668" v="867" actId="403"/>
        <pc:sldMkLst>
          <pc:docMk/>
          <pc:sldMk cId="290282695" sldId="288"/>
        </pc:sldMkLst>
        <pc:spChg chg="add del mod">
          <ac:chgData name="배 용빈" userId="845e4a79e59e957d" providerId="LiveId" clId="{1B392AE3-B25B-49DB-AC14-739985406A54}" dt="2021-09-12T12:50:08.104" v="143" actId="21"/>
          <ac:spMkLst>
            <pc:docMk/>
            <pc:sldMk cId="290282695" sldId="288"/>
            <ac:spMk id="4" creationId="{D87987B2-E640-4C05-8BD3-20E2FADC8EF6}"/>
          </ac:spMkLst>
        </pc:spChg>
        <pc:spChg chg="add mod">
          <ac:chgData name="배 용빈" userId="845e4a79e59e957d" providerId="LiveId" clId="{1B392AE3-B25B-49DB-AC14-739985406A54}" dt="2021-09-12T13:12:49.668" v="867" actId="403"/>
          <ac:spMkLst>
            <pc:docMk/>
            <pc:sldMk cId="290282695" sldId="288"/>
            <ac:spMk id="5" creationId="{31CC0E4B-DE05-4C50-9F69-57011B808772}"/>
          </ac:spMkLst>
        </pc:spChg>
        <pc:spChg chg="add del mod">
          <ac:chgData name="배 용빈" userId="845e4a79e59e957d" providerId="LiveId" clId="{1B392AE3-B25B-49DB-AC14-739985406A54}" dt="2021-09-12T12:49:44.642" v="134" actId="21"/>
          <ac:spMkLst>
            <pc:docMk/>
            <pc:sldMk cId="290282695" sldId="288"/>
            <ac:spMk id="7" creationId="{A62D40D7-4A05-4D17-99F9-F1EC4FF7DB01}"/>
          </ac:spMkLst>
        </pc:spChg>
        <pc:spChg chg="mod">
          <ac:chgData name="배 용빈" userId="845e4a79e59e957d" providerId="LiveId" clId="{1B392AE3-B25B-49DB-AC14-739985406A54}" dt="2021-09-12T12:45:57.606" v="59" actId="20577"/>
          <ac:spMkLst>
            <pc:docMk/>
            <pc:sldMk cId="290282695" sldId="288"/>
            <ac:spMk id="11" creationId="{010FB232-4CB4-C34D-A688-C51B6E7CD2CF}"/>
          </ac:spMkLst>
        </pc:spChg>
      </pc:sldChg>
      <pc:sldChg chg="modSp modAnim">
        <pc:chgData name="배 용빈" userId="845e4a79e59e957d" providerId="LiveId" clId="{1B392AE3-B25B-49DB-AC14-739985406A54}" dt="2021-09-12T13:15:26.245" v="940"/>
        <pc:sldMkLst>
          <pc:docMk/>
          <pc:sldMk cId="2028633341" sldId="303"/>
        </pc:sldMkLst>
        <pc:spChg chg="mod">
          <ac:chgData name="배 용빈" userId="845e4a79e59e957d" providerId="LiveId" clId="{1B392AE3-B25B-49DB-AC14-739985406A54}" dt="2021-09-12T12:45:01.808" v="50" actId="113"/>
          <ac:spMkLst>
            <pc:docMk/>
            <pc:sldMk cId="2028633341" sldId="303"/>
            <ac:spMk id="2" creationId="{3FE5064C-0C77-40EF-B78A-227F2C923485}"/>
          </ac:spMkLst>
        </pc:spChg>
        <pc:spChg chg="mod">
          <ac:chgData name="배 용빈" userId="845e4a79e59e957d" providerId="LiveId" clId="{1B392AE3-B25B-49DB-AC14-739985406A54}" dt="2021-09-12T13:15:26.245" v="940"/>
          <ac:spMkLst>
            <pc:docMk/>
            <pc:sldMk cId="2028633341" sldId="303"/>
            <ac:spMk id="3" creationId="{41FFDDD6-E8E3-4FD4-A371-90094C459EEF}"/>
          </ac:spMkLst>
        </pc:spChg>
      </pc:sldChg>
      <pc:sldChg chg="addSp delSp modSp mod ord modAnim">
        <pc:chgData name="배 용빈" userId="845e4a79e59e957d" providerId="LiveId" clId="{1B392AE3-B25B-49DB-AC14-739985406A54}" dt="2021-09-12T13:24:03.029" v="1714"/>
        <pc:sldMkLst>
          <pc:docMk/>
          <pc:sldMk cId="1871927433" sldId="304"/>
        </pc:sldMkLst>
        <pc:spChg chg="del">
          <ac:chgData name="배 용빈" userId="845e4a79e59e957d" providerId="LiveId" clId="{1B392AE3-B25B-49DB-AC14-739985406A54}" dt="2021-09-12T13:09:23.423" v="851"/>
          <ac:spMkLst>
            <pc:docMk/>
            <pc:sldMk cId="1871927433" sldId="304"/>
            <ac:spMk id="2" creationId="{C037630F-42BE-4C9D-A117-73F568794AC6}"/>
          </ac:spMkLst>
        </pc:spChg>
        <pc:spChg chg="del mod">
          <ac:chgData name="배 용빈" userId="845e4a79e59e957d" providerId="LiveId" clId="{1B392AE3-B25B-49DB-AC14-739985406A54}" dt="2021-09-12T13:11:24.417" v="854"/>
          <ac:spMkLst>
            <pc:docMk/>
            <pc:sldMk cId="1871927433" sldId="304"/>
            <ac:spMk id="3" creationId="{F37DC316-3FE8-4846-AA5A-67251565B234}"/>
          </ac:spMkLst>
        </pc:spChg>
        <pc:spChg chg="add mod">
          <ac:chgData name="배 용빈" userId="845e4a79e59e957d" providerId="LiveId" clId="{1B392AE3-B25B-49DB-AC14-739985406A54}" dt="2021-09-12T13:24:03.029" v="1714"/>
          <ac:spMkLst>
            <pc:docMk/>
            <pc:sldMk cId="1871927433" sldId="304"/>
            <ac:spMk id="4" creationId="{A86C8136-48A8-4216-BEDD-E5E1D703150A}"/>
          </ac:spMkLst>
        </pc:spChg>
        <pc:picChg chg="add mod">
          <ac:chgData name="배 용빈" userId="845e4a79e59e957d" providerId="LiveId" clId="{1B392AE3-B25B-49DB-AC14-739985406A54}" dt="2021-09-12T13:11:24.417" v="854"/>
          <ac:picMkLst>
            <pc:docMk/>
            <pc:sldMk cId="1871927433" sldId="304"/>
            <ac:picMk id="5" creationId="{F45167F4-3560-405F-AF75-0D380EDF3046}"/>
          </ac:picMkLst>
        </pc:picChg>
      </pc:sldChg>
      <pc:sldChg chg="modSp mod ord modAnim">
        <pc:chgData name="배 용빈" userId="845e4a79e59e957d" providerId="LiveId" clId="{1B392AE3-B25B-49DB-AC14-739985406A54}" dt="2021-09-12T13:24:47.511" v="1720" actId="27636"/>
        <pc:sldMkLst>
          <pc:docMk/>
          <pc:sldMk cId="2834731867" sldId="305"/>
        </pc:sldMkLst>
        <pc:spChg chg="mod">
          <ac:chgData name="배 용빈" userId="845e4a79e59e957d" providerId="LiveId" clId="{1B392AE3-B25B-49DB-AC14-739985406A54}" dt="2021-09-12T13:02:10.510" v="377" actId="403"/>
          <ac:spMkLst>
            <pc:docMk/>
            <pc:sldMk cId="2834731867" sldId="305"/>
            <ac:spMk id="2" creationId="{3C61617E-A90E-41F0-8F1E-4E4CA3B629B3}"/>
          </ac:spMkLst>
        </pc:spChg>
        <pc:spChg chg="mod">
          <ac:chgData name="배 용빈" userId="845e4a79e59e957d" providerId="LiveId" clId="{1B392AE3-B25B-49DB-AC14-739985406A54}" dt="2021-09-12T13:24:47.511" v="1720" actId="27636"/>
          <ac:spMkLst>
            <pc:docMk/>
            <pc:sldMk cId="2834731867" sldId="305"/>
            <ac:spMk id="3" creationId="{7BF6E0C7-4190-43FD-B833-6894111960C8}"/>
          </ac:spMkLst>
        </pc:spChg>
      </pc:sldChg>
      <pc:sldChg chg="modSp mod ord modAnim">
        <pc:chgData name="배 용빈" userId="845e4a79e59e957d" providerId="LiveId" clId="{1B392AE3-B25B-49DB-AC14-739985406A54}" dt="2021-09-12T13:31:31.735" v="1927"/>
        <pc:sldMkLst>
          <pc:docMk/>
          <pc:sldMk cId="1958948928" sldId="306"/>
        </pc:sldMkLst>
        <pc:spChg chg="mod">
          <ac:chgData name="배 용빈" userId="845e4a79e59e957d" providerId="LiveId" clId="{1B392AE3-B25B-49DB-AC14-739985406A54}" dt="2021-09-12T13:16:23.863" v="974"/>
          <ac:spMkLst>
            <pc:docMk/>
            <pc:sldMk cId="1958948928" sldId="306"/>
            <ac:spMk id="2" creationId="{A98E6E22-F362-428F-B95F-1EFC485D6520}"/>
          </ac:spMkLst>
        </pc:spChg>
        <pc:spChg chg="mod">
          <ac:chgData name="배 용빈" userId="845e4a79e59e957d" providerId="LiveId" clId="{1B392AE3-B25B-49DB-AC14-739985406A54}" dt="2021-09-12T13:24:39.286" v="1716" actId="403"/>
          <ac:spMkLst>
            <pc:docMk/>
            <pc:sldMk cId="1958948928" sldId="306"/>
            <ac:spMk id="3" creationId="{0269B260-1DA3-41CE-B40B-2F5C7966227A}"/>
          </ac:spMkLst>
        </pc:spChg>
      </pc:sldChg>
      <pc:sldChg chg="addSp delSp modSp mod ord modAnim">
        <pc:chgData name="배 용빈" userId="845e4a79e59e957d" providerId="LiveId" clId="{1B392AE3-B25B-49DB-AC14-739985406A54}" dt="2021-09-12T13:33:25.132" v="1968" actId="404"/>
        <pc:sldMkLst>
          <pc:docMk/>
          <pc:sldMk cId="3828043053" sldId="307"/>
        </pc:sldMkLst>
        <pc:spChg chg="del">
          <ac:chgData name="배 용빈" userId="845e4a79e59e957d" providerId="LiveId" clId="{1B392AE3-B25B-49DB-AC14-739985406A54}" dt="2021-09-12T13:20:01.061" v="1386"/>
          <ac:spMkLst>
            <pc:docMk/>
            <pc:sldMk cId="3828043053" sldId="307"/>
            <ac:spMk id="2" creationId="{89DD76C5-AED0-44E6-AE88-F4FA2C6CAA4C}"/>
          </ac:spMkLst>
        </pc:spChg>
        <pc:spChg chg="mod">
          <ac:chgData name="배 용빈" userId="845e4a79e59e957d" providerId="LiveId" clId="{1B392AE3-B25B-49DB-AC14-739985406A54}" dt="2021-09-12T13:33:25.132" v="1968" actId="404"/>
          <ac:spMkLst>
            <pc:docMk/>
            <pc:sldMk cId="3828043053" sldId="307"/>
            <ac:spMk id="3" creationId="{2B4E004A-CF0D-42D1-9529-13D48C1AA1F4}"/>
          </ac:spMkLst>
        </pc:spChg>
        <pc:spChg chg="add mod">
          <ac:chgData name="배 용빈" userId="845e4a79e59e957d" providerId="LiveId" clId="{1B392AE3-B25B-49DB-AC14-739985406A54}" dt="2021-09-12T13:20:01.061" v="1386"/>
          <ac:spMkLst>
            <pc:docMk/>
            <pc:sldMk cId="3828043053" sldId="307"/>
            <ac:spMk id="4" creationId="{B61AAA10-4940-4927-8C85-4DE0621B941D}"/>
          </ac:spMkLst>
        </pc:spChg>
      </pc:sldChg>
      <pc:sldChg chg="addSp delSp modSp mod ord modAnim">
        <pc:chgData name="배 용빈" userId="845e4a79e59e957d" providerId="LiveId" clId="{1B392AE3-B25B-49DB-AC14-739985406A54}" dt="2021-09-12T13:42:05.419" v="1977"/>
        <pc:sldMkLst>
          <pc:docMk/>
          <pc:sldMk cId="2370636802" sldId="308"/>
        </pc:sldMkLst>
        <pc:spChg chg="del">
          <ac:chgData name="배 용빈" userId="845e4a79e59e957d" providerId="LiveId" clId="{1B392AE3-B25B-49DB-AC14-739985406A54}" dt="2021-09-12T13:32:17.722" v="1934"/>
          <ac:spMkLst>
            <pc:docMk/>
            <pc:sldMk cId="2370636802" sldId="308"/>
            <ac:spMk id="2" creationId="{3E5964A4-BD1F-4814-BBEA-04D243515AB3}"/>
          </ac:spMkLst>
        </pc:spChg>
        <pc:spChg chg="del mod">
          <ac:chgData name="배 용빈" userId="845e4a79e59e957d" providerId="LiveId" clId="{1B392AE3-B25B-49DB-AC14-739985406A54}" dt="2021-09-12T13:39:10.794" v="1969"/>
          <ac:spMkLst>
            <pc:docMk/>
            <pc:sldMk cId="2370636802" sldId="308"/>
            <ac:spMk id="3" creationId="{DB429D3F-DB70-4ADB-90F9-9661505ECA36}"/>
          </ac:spMkLst>
        </pc:spChg>
        <pc:spChg chg="add mod">
          <ac:chgData name="배 용빈" userId="845e4a79e59e957d" providerId="LiveId" clId="{1B392AE3-B25B-49DB-AC14-739985406A54}" dt="2021-09-12T13:32:41.225" v="1959"/>
          <ac:spMkLst>
            <pc:docMk/>
            <pc:sldMk cId="2370636802" sldId="308"/>
            <ac:spMk id="4" creationId="{DF172D70-481E-46AA-BCE8-0B69B655A5AD}"/>
          </ac:spMkLst>
        </pc:spChg>
        <pc:picChg chg="add mod">
          <ac:chgData name="배 용빈" userId="845e4a79e59e957d" providerId="LiveId" clId="{1B392AE3-B25B-49DB-AC14-739985406A54}" dt="2021-09-12T13:41:58.326" v="1975" actId="14100"/>
          <ac:picMkLst>
            <pc:docMk/>
            <pc:sldMk cId="2370636802" sldId="308"/>
            <ac:picMk id="5" creationId="{3FF4570C-2C52-4945-AA0D-B4E15DEFD3FE}"/>
          </ac:picMkLst>
        </pc:picChg>
        <pc:picChg chg="add mod">
          <ac:chgData name="배 용빈" userId="845e4a79e59e957d" providerId="LiveId" clId="{1B392AE3-B25B-49DB-AC14-739985406A54}" dt="2021-09-12T13:39:16.911" v="1971" actId="14100"/>
          <ac:picMkLst>
            <pc:docMk/>
            <pc:sldMk cId="2370636802" sldId="308"/>
            <ac:picMk id="1026" creationId="{D5700BAD-3209-439D-A4AF-29BD75D15767}"/>
          </ac:picMkLst>
        </pc:picChg>
      </pc:sldChg>
      <pc:sldChg chg="modSp del mod">
        <pc:chgData name="배 용빈" userId="845e4a79e59e957d" providerId="LiveId" clId="{1B392AE3-B25B-49DB-AC14-739985406A54}" dt="2021-09-12T13:43:25.334" v="2009" actId="2696"/>
        <pc:sldMkLst>
          <pc:docMk/>
          <pc:sldMk cId="1852446620" sldId="309"/>
        </pc:sldMkLst>
        <pc:spChg chg="mod">
          <ac:chgData name="배 용빈" userId="845e4a79e59e957d" providerId="LiveId" clId="{1B392AE3-B25B-49DB-AC14-739985406A54}" dt="2021-09-12T13:43:14.226" v="2008" actId="14100"/>
          <ac:spMkLst>
            <pc:docMk/>
            <pc:sldMk cId="1852446620" sldId="309"/>
            <ac:spMk id="2" creationId="{339A08BC-C380-494F-8BB6-72E9A6E807EC}"/>
          </ac:spMkLst>
        </pc:spChg>
      </pc:sldChg>
      <pc:sldChg chg="modSp add del mod">
        <pc:chgData name="배 용빈" userId="845e4a79e59e957d" providerId="LiveId" clId="{1B392AE3-B25B-49DB-AC14-739985406A54}" dt="2021-09-12T13:43:50.764" v="2017" actId="2696"/>
        <pc:sldMkLst>
          <pc:docMk/>
          <pc:sldMk cId="2579011259" sldId="309"/>
        </pc:sldMkLst>
        <pc:spChg chg="mod">
          <ac:chgData name="배 용빈" userId="845e4a79e59e957d" providerId="LiveId" clId="{1B392AE3-B25B-49DB-AC14-739985406A54}" dt="2021-09-12T13:43:38.692" v="2016" actId="20577"/>
          <ac:spMkLst>
            <pc:docMk/>
            <pc:sldMk cId="2579011259" sldId="309"/>
            <ac:spMk id="2" creationId="{339A08BC-C380-494F-8BB6-72E9A6E807EC}"/>
          </ac:spMkLst>
        </pc:spChg>
      </pc:sldChg>
      <pc:sldChg chg="modSp add mod modAnim">
        <pc:chgData name="배 용빈" userId="845e4a79e59e957d" providerId="LiveId" clId="{1B392AE3-B25B-49DB-AC14-739985406A54}" dt="2021-09-12T14:06:29.176" v="2920"/>
        <pc:sldMkLst>
          <pc:docMk/>
          <pc:sldMk cId="4147376988" sldId="309"/>
        </pc:sldMkLst>
        <pc:spChg chg="mod">
          <ac:chgData name="배 용빈" userId="845e4a79e59e957d" providerId="LiveId" clId="{1B392AE3-B25B-49DB-AC14-739985406A54}" dt="2021-09-12T14:03:10.956" v="2891" actId="20577"/>
          <ac:spMkLst>
            <pc:docMk/>
            <pc:sldMk cId="4147376988" sldId="309"/>
            <ac:spMk id="2" creationId="{339A08BC-C380-494F-8BB6-72E9A6E807EC}"/>
          </ac:spMkLst>
        </pc:spChg>
        <pc:spChg chg="mod">
          <ac:chgData name="배 용빈" userId="845e4a79e59e957d" providerId="LiveId" clId="{1B392AE3-B25B-49DB-AC14-739985406A54}" dt="2021-09-12T14:03:02.596" v="2890" actId="5793"/>
          <ac:spMkLst>
            <pc:docMk/>
            <pc:sldMk cId="4147376988" sldId="309"/>
            <ac:spMk id="3" creationId="{B62702CB-C376-43BE-A49A-8525BB7722DA}"/>
          </ac:spMkLst>
        </pc:spChg>
      </pc:sldChg>
      <pc:sldChg chg="addSp delSp modSp mod modAnim">
        <pc:chgData name="배 용빈" userId="845e4a79e59e957d" providerId="LiveId" clId="{1B392AE3-B25B-49DB-AC14-739985406A54}" dt="2021-09-12T14:06:14.769" v="2916"/>
        <pc:sldMkLst>
          <pc:docMk/>
          <pc:sldMk cId="3478804191" sldId="310"/>
        </pc:sldMkLst>
        <pc:spChg chg="del">
          <ac:chgData name="배 용빈" userId="845e4a79e59e957d" providerId="LiveId" clId="{1B392AE3-B25B-49DB-AC14-739985406A54}" dt="2021-09-12T13:45:07.745" v="2022"/>
          <ac:spMkLst>
            <pc:docMk/>
            <pc:sldMk cId="3478804191" sldId="310"/>
            <ac:spMk id="2" creationId="{F28E5250-8072-4F9E-8E35-5B4C981A6960}"/>
          </ac:spMkLst>
        </pc:spChg>
        <pc:spChg chg="mod">
          <ac:chgData name="배 용빈" userId="845e4a79e59e957d" providerId="LiveId" clId="{1B392AE3-B25B-49DB-AC14-739985406A54}" dt="2021-09-12T14:06:04.137" v="2913" actId="1076"/>
          <ac:spMkLst>
            <pc:docMk/>
            <pc:sldMk cId="3478804191" sldId="310"/>
            <ac:spMk id="3" creationId="{190D5671-B4F5-45C9-9B85-E343267633D8}"/>
          </ac:spMkLst>
        </pc:spChg>
        <pc:spChg chg="add mod">
          <ac:chgData name="배 용빈" userId="845e4a79e59e957d" providerId="LiveId" clId="{1B392AE3-B25B-49DB-AC14-739985406A54}" dt="2021-09-12T13:47:55.873" v="2120" actId="20577"/>
          <ac:spMkLst>
            <pc:docMk/>
            <pc:sldMk cId="3478804191" sldId="310"/>
            <ac:spMk id="4" creationId="{B13C6D59-8839-423C-AD1B-F93D802AA97B}"/>
          </ac:spMkLst>
        </pc:spChg>
      </pc:sldChg>
      <pc:sldChg chg="addSp delSp modSp mod modAnim">
        <pc:chgData name="배 용빈" userId="845e4a79e59e957d" providerId="LiveId" clId="{1B392AE3-B25B-49DB-AC14-739985406A54}" dt="2021-09-12T14:05:38.608" v="2911"/>
        <pc:sldMkLst>
          <pc:docMk/>
          <pc:sldMk cId="927984466" sldId="311"/>
        </pc:sldMkLst>
        <pc:spChg chg="del">
          <ac:chgData name="배 용빈" userId="845e4a79e59e957d" providerId="LiveId" clId="{1B392AE3-B25B-49DB-AC14-739985406A54}" dt="2021-09-12T14:03:28.500" v="2892"/>
          <ac:spMkLst>
            <pc:docMk/>
            <pc:sldMk cId="927984466" sldId="311"/>
            <ac:spMk id="2" creationId="{F20CF6FE-EC28-4129-95AC-A947B8BF009E}"/>
          </ac:spMkLst>
        </pc:spChg>
        <pc:spChg chg="del mod">
          <ac:chgData name="배 용빈" userId="845e4a79e59e957d" providerId="LiveId" clId="{1B392AE3-B25B-49DB-AC14-739985406A54}" dt="2021-09-12T14:05:31.396" v="2900"/>
          <ac:spMkLst>
            <pc:docMk/>
            <pc:sldMk cId="927984466" sldId="311"/>
            <ac:spMk id="3" creationId="{166D2322-452C-45F0-BB1E-E864F49B1E75}"/>
          </ac:spMkLst>
        </pc:spChg>
        <pc:spChg chg="add mod">
          <ac:chgData name="배 용빈" userId="845e4a79e59e957d" providerId="LiveId" clId="{1B392AE3-B25B-49DB-AC14-739985406A54}" dt="2021-09-12T14:05:38.608" v="2911"/>
          <ac:spMkLst>
            <pc:docMk/>
            <pc:sldMk cId="927984466" sldId="311"/>
            <ac:spMk id="4" creationId="{43DB99A6-07DA-4DA1-8A25-2FEF3CF43BBA}"/>
          </ac:spMkLst>
        </pc:spChg>
        <pc:picChg chg="add mod">
          <ac:chgData name="배 용빈" userId="845e4a79e59e957d" providerId="LiveId" clId="{1B392AE3-B25B-49DB-AC14-739985406A54}" dt="2021-09-12T14:05:31.396" v="2900"/>
          <ac:picMkLst>
            <pc:docMk/>
            <pc:sldMk cId="927984466" sldId="311"/>
            <ac:picMk id="5" creationId="{1A63FC48-F912-46D0-9295-D432A4E15268}"/>
          </ac:picMkLst>
        </pc:picChg>
      </pc:sldChg>
      <pc:sldChg chg="modSp mod ord modAnim">
        <pc:chgData name="배 용빈" userId="845e4a79e59e957d" providerId="LiveId" clId="{1B392AE3-B25B-49DB-AC14-739985406A54}" dt="2021-09-12T14:43:17.358" v="5705"/>
        <pc:sldMkLst>
          <pc:docMk/>
          <pc:sldMk cId="1178923137" sldId="312"/>
        </pc:sldMkLst>
        <pc:spChg chg="mod">
          <ac:chgData name="배 용빈" userId="845e4a79e59e957d" providerId="LiveId" clId="{1B392AE3-B25B-49DB-AC14-739985406A54}" dt="2021-09-12T14:32:56.648" v="4694"/>
          <ac:spMkLst>
            <pc:docMk/>
            <pc:sldMk cId="1178923137" sldId="312"/>
            <ac:spMk id="2" creationId="{A6ACAC70-5406-40FB-83DE-034A4A389858}"/>
          </ac:spMkLst>
        </pc:spChg>
        <pc:spChg chg="mod">
          <ac:chgData name="배 용빈" userId="845e4a79e59e957d" providerId="LiveId" clId="{1B392AE3-B25B-49DB-AC14-739985406A54}" dt="2021-09-12T14:38:41.562" v="5178" actId="403"/>
          <ac:spMkLst>
            <pc:docMk/>
            <pc:sldMk cId="1178923137" sldId="312"/>
            <ac:spMk id="3" creationId="{E8CE4CF7-67E7-46AE-85C2-F77C7316461C}"/>
          </ac:spMkLst>
        </pc:spChg>
      </pc:sldChg>
      <pc:sldChg chg="modSp mod modAnim">
        <pc:chgData name="배 용빈" userId="845e4a79e59e957d" providerId="LiveId" clId="{1B392AE3-B25B-49DB-AC14-739985406A54}" dt="2021-09-12T14:18:46.064" v="4230"/>
        <pc:sldMkLst>
          <pc:docMk/>
          <pc:sldMk cId="1988585460" sldId="313"/>
        </pc:sldMkLst>
        <pc:spChg chg="mod">
          <ac:chgData name="배 용빈" userId="845e4a79e59e957d" providerId="LiveId" clId="{1B392AE3-B25B-49DB-AC14-739985406A54}" dt="2021-09-12T14:07:02.464" v="2960"/>
          <ac:spMkLst>
            <pc:docMk/>
            <pc:sldMk cId="1988585460" sldId="313"/>
            <ac:spMk id="2" creationId="{25734655-9E07-4B12-93B6-42F740D853B9}"/>
          </ac:spMkLst>
        </pc:spChg>
        <pc:spChg chg="mod">
          <ac:chgData name="배 용빈" userId="845e4a79e59e957d" providerId="LiveId" clId="{1B392AE3-B25B-49DB-AC14-739985406A54}" dt="2021-09-12T14:12:02.299" v="3533"/>
          <ac:spMkLst>
            <pc:docMk/>
            <pc:sldMk cId="1988585460" sldId="313"/>
            <ac:spMk id="3" creationId="{DD99C10C-F688-48A1-BB04-CDFF0E754B03}"/>
          </ac:spMkLst>
        </pc:spChg>
      </pc:sldChg>
      <pc:sldChg chg="addSp delSp modSp mod modAnim">
        <pc:chgData name="배 용빈" userId="845e4a79e59e957d" providerId="LiveId" clId="{1B392AE3-B25B-49DB-AC14-739985406A54}" dt="2021-09-12T14:19:01.652" v="4235"/>
        <pc:sldMkLst>
          <pc:docMk/>
          <pc:sldMk cId="1138571084" sldId="314"/>
        </pc:sldMkLst>
        <pc:spChg chg="del">
          <ac:chgData name="배 용빈" userId="845e4a79e59e957d" providerId="LiveId" clId="{1B392AE3-B25B-49DB-AC14-739985406A54}" dt="2021-09-12T14:12:12.039" v="3534"/>
          <ac:spMkLst>
            <pc:docMk/>
            <pc:sldMk cId="1138571084" sldId="314"/>
            <ac:spMk id="2" creationId="{D25DE74C-CE9D-4F4D-9010-855EDCE03EB5}"/>
          </ac:spMkLst>
        </pc:spChg>
        <pc:spChg chg="mod">
          <ac:chgData name="배 용빈" userId="845e4a79e59e957d" providerId="LiveId" clId="{1B392AE3-B25B-49DB-AC14-739985406A54}" dt="2021-09-12T14:15:54.956" v="4181"/>
          <ac:spMkLst>
            <pc:docMk/>
            <pc:sldMk cId="1138571084" sldId="314"/>
            <ac:spMk id="3" creationId="{B8AD4DB7-1E4B-426E-A13B-FF4DDC27CE95}"/>
          </ac:spMkLst>
        </pc:spChg>
        <pc:spChg chg="add mod">
          <ac:chgData name="배 용빈" userId="845e4a79e59e957d" providerId="LiveId" clId="{1B392AE3-B25B-49DB-AC14-739985406A54}" dt="2021-09-12T14:12:12.039" v="3534"/>
          <ac:spMkLst>
            <pc:docMk/>
            <pc:sldMk cId="1138571084" sldId="314"/>
            <ac:spMk id="4" creationId="{7EA7D306-8A9D-4777-A2CD-0775EBD3D18E}"/>
          </ac:spMkLst>
        </pc:spChg>
      </pc:sldChg>
      <pc:sldChg chg="modSp mod modAnim">
        <pc:chgData name="배 용빈" userId="845e4a79e59e957d" providerId="LiveId" clId="{1B392AE3-B25B-49DB-AC14-739985406A54}" dt="2021-09-12T14:42:56.628" v="5700" actId="5793"/>
        <pc:sldMkLst>
          <pc:docMk/>
          <pc:sldMk cId="2336611162" sldId="315"/>
        </pc:sldMkLst>
        <pc:spChg chg="mod">
          <ac:chgData name="배 용빈" userId="845e4a79e59e957d" providerId="LiveId" clId="{1B392AE3-B25B-49DB-AC14-739985406A54}" dt="2021-09-12T14:19:25.487" v="4255"/>
          <ac:spMkLst>
            <pc:docMk/>
            <pc:sldMk cId="2336611162" sldId="315"/>
            <ac:spMk id="2" creationId="{5E9CECF7-C2D2-47A9-B774-7D78B96516F4}"/>
          </ac:spMkLst>
        </pc:spChg>
        <pc:spChg chg="mod">
          <ac:chgData name="배 용빈" userId="845e4a79e59e957d" providerId="LiveId" clId="{1B392AE3-B25B-49DB-AC14-739985406A54}" dt="2021-09-12T14:42:56.628" v="5700" actId="5793"/>
          <ac:spMkLst>
            <pc:docMk/>
            <pc:sldMk cId="2336611162" sldId="315"/>
            <ac:spMk id="3" creationId="{6B19FAE6-9DA8-4AA4-9C6D-201D649D3E25}"/>
          </ac:spMkLst>
        </pc:spChg>
      </pc:sldChg>
      <pc:sldChg chg="addSp delSp modSp mod modAnim">
        <pc:chgData name="배 용빈" userId="845e4a79e59e957d" providerId="LiveId" clId="{1B392AE3-B25B-49DB-AC14-739985406A54}" dt="2021-09-12T14:43:31.644" v="5710"/>
        <pc:sldMkLst>
          <pc:docMk/>
          <pc:sldMk cId="1865142312" sldId="316"/>
        </pc:sldMkLst>
        <pc:spChg chg="del">
          <ac:chgData name="배 용빈" userId="845e4a79e59e957d" providerId="LiveId" clId="{1B392AE3-B25B-49DB-AC14-739985406A54}" dt="2021-09-12T14:38:51.058" v="5179"/>
          <ac:spMkLst>
            <pc:docMk/>
            <pc:sldMk cId="1865142312" sldId="316"/>
            <ac:spMk id="2" creationId="{24A60475-AF59-41BB-929D-71A96B2B41AE}"/>
          </ac:spMkLst>
        </pc:spChg>
        <pc:spChg chg="mod">
          <ac:chgData name="배 용빈" userId="845e4a79e59e957d" providerId="LiveId" clId="{1B392AE3-B25B-49DB-AC14-739985406A54}" dt="2021-09-12T14:42:31.140" v="5695" actId="20577"/>
          <ac:spMkLst>
            <pc:docMk/>
            <pc:sldMk cId="1865142312" sldId="316"/>
            <ac:spMk id="3" creationId="{BCE1AC72-650A-44EE-949A-F389A2585F85}"/>
          </ac:spMkLst>
        </pc:spChg>
        <pc:spChg chg="add mod">
          <ac:chgData name="배 용빈" userId="845e4a79e59e957d" providerId="LiveId" clId="{1B392AE3-B25B-49DB-AC14-739985406A54}" dt="2021-09-12T14:38:51.058" v="5179"/>
          <ac:spMkLst>
            <pc:docMk/>
            <pc:sldMk cId="1865142312" sldId="316"/>
            <ac:spMk id="4" creationId="{E4CD6AA3-3F05-463B-A5AE-FE86C03AD409}"/>
          </ac:spMkLst>
        </pc:spChg>
      </pc:sldChg>
      <pc:sldChg chg="addSp delSp modSp mod ord modAnim">
        <pc:chgData name="배 용빈" userId="845e4a79e59e957d" providerId="LiveId" clId="{1B392AE3-B25B-49DB-AC14-739985406A54}" dt="2021-09-12T14:46:59.821" v="5727"/>
        <pc:sldMkLst>
          <pc:docMk/>
          <pc:sldMk cId="1670012497" sldId="317"/>
        </pc:sldMkLst>
        <pc:spChg chg="del mod">
          <ac:chgData name="배 용빈" userId="845e4a79e59e957d" providerId="LiveId" clId="{1B392AE3-B25B-49DB-AC14-739985406A54}" dt="2021-09-12T14:46:00.459" v="5717"/>
          <ac:spMkLst>
            <pc:docMk/>
            <pc:sldMk cId="1670012497" sldId="317"/>
            <ac:spMk id="2" creationId="{42F673F5-5CAC-42DB-8FC5-FBC409CEA3A8}"/>
          </ac:spMkLst>
        </pc:spChg>
        <pc:spChg chg="del">
          <ac:chgData name="배 용빈" userId="845e4a79e59e957d" providerId="LiveId" clId="{1B392AE3-B25B-49DB-AC14-739985406A54}" dt="2021-09-12T14:46:15.947" v="5719"/>
          <ac:spMkLst>
            <pc:docMk/>
            <pc:sldMk cId="1670012497" sldId="317"/>
            <ac:spMk id="3" creationId="{326E57EF-4DE9-4D15-B1A5-2EFA8D494B69}"/>
          </ac:spMkLst>
        </pc:spChg>
        <pc:spChg chg="add mod">
          <ac:chgData name="배 용빈" userId="845e4a79e59e957d" providerId="LiveId" clId="{1B392AE3-B25B-49DB-AC14-739985406A54}" dt="2021-09-12T14:46:02.672" v="5718" actId="1076"/>
          <ac:spMkLst>
            <pc:docMk/>
            <pc:sldMk cId="1670012497" sldId="317"/>
            <ac:spMk id="4" creationId="{1212CEDB-5E44-4873-B675-B7A905F20C4C}"/>
          </ac:spMkLst>
        </pc:spChg>
        <pc:picChg chg="add mod">
          <ac:chgData name="배 용빈" userId="845e4a79e59e957d" providerId="LiveId" clId="{1B392AE3-B25B-49DB-AC14-739985406A54}" dt="2021-09-12T14:46:20.844" v="5721" actId="14100"/>
          <ac:picMkLst>
            <pc:docMk/>
            <pc:sldMk cId="1670012497" sldId="317"/>
            <ac:picMk id="5" creationId="{FA082E05-A342-4D5E-9053-5576A54A9DA8}"/>
          </ac:picMkLst>
        </pc:picChg>
        <pc:picChg chg="add mod">
          <ac:chgData name="배 용빈" userId="845e4a79e59e957d" providerId="LiveId" clId="{1B392AE3-B25B-49DB-AC14-739985406A54}" dt="2021-09-12T14:46:50.514" v="5724" actId="14100"/>
          <ac:picMkLst>
            <pc:docMk/>
            <pc:sldMk cId="1670012497" sldId="317"/>
            <ac:picMk id="6" creationId="{B200A84A-4C5A-4F0B-8AA3-C3F0D8B0369E}"/>
          </ac:picMkLst>
        </pc:picChg>
      </pc:sldChg>
      <pc:sldChg chg="modSp new mod">
        <pc:chgData name="배 용빈" userId="845e4a79e59e957d" providerId="LiveId" clId="{1B392AE3-B25B-49DB-AC14-739985406A54}" dt="2021-09-12T14:49:58.011" v="5835"/>
        <pc:sldMkLst>
          <pc:docMk/>
          <pc:sldMk cId="3630341516" sldId="318"/>
        </pc:sldMkLst>
        <pc:spChg chg="mod">
          <ac:chgData name="배 용빈" userId="845e4a79e59e957d" providerId="LiveId" clId="{1B392AE3-B25B-49DB-AC14-739985406A54}" dt="2021-09-12T14:47:18.116" v="5734" actId="255"/>
          <ac:spMkLst>
            <pc:docMk/>
            <pc:sldMk cId="3630341516" sldId="318"/>
            <ac:spMk id="2" creationId="{B0A24912-A5C9-430D-B4A5-1B6D9BB573E8}"/>
          </ac:spMkLst>
        </pc:spChg>
        <pc:spChg chg="mod">
          <ac:chgData name="배 용빈" userId="845e4a79e59e957d" providerId="LiveId" clId="{1B392AE3-B25B-49DB-AC14-739985406A54}" dt="2021-09-12T14:49:58.011" v="5835"/>
          <ac:spMkLst>
            <pc:docMk/>
            <pc:sldMk cId="3630341516" sldId="318"/>
            <ac:spMk id="3" creationId="{5DBA196A-D85B-48FD-9984-2E01ADF06420}"/>
          </ac:spMkLst>
        </pc:spChg>
      </pc:sldChg>
      <pc:sldChg chg="addSp delSp modSp new mod addCm delCm">
        <pc:chgData name="배 용빈" userId="845e4a79e59e957d" providerId="LiveId" clId="{1B392AE3-B25B-49DB-AC14-739985406A54}" dt="2021-09-12T14:18:06.979" v="4224" actId="255"/>
        <pc:sldMkLst>
          <pc:docMk/>
          <pc:sldMk cId="250814407" sldId="319"/>
        </pc:sldMkLst>
        <pc:spChg chg="mod">
          <ac:chgData name="배 용빈" userId="845e4a79e59e957d" providerId="LiveId" clId="{1B392AE3-B25B-49DB-AC14-739985406A54}" dt="2021-09-12T14:16:34.341" v="4191" actId="14100"/>
          <ac:spMkLst>
            <pc:docMk/>
            <pc:sldMk cId="250814407" sldId="319"/>
            <ac:spMk id="2" creationId="{C64944E4-0B75-453E-99B2-5C845C868CB6}"/>
          </ac:spMkLst>
        </pc:spChg>
        <pc:spChg chg="del">
          <ac:chgData name="배 용빈" userId="845e4a79e59e957d" providerId="LiveId" clId="{1B392AE3-B25B-49DB-AC14-739985406A54}" dt="2021-09-12T14:16:26.723" v="4188" actId="21"/>
          <ac:spMkLst>
            <pc:docMk/>
            <pc:sldMk cId="250814407" sldId="319"/>
            <ac:spMk id="3" creationId="{78E3A253-87C5-45B2-9651-77143027F8E9}"/>
          </ac:spMkLst>
        </pc:spChg>
        <pc:spChg chg="add del mod">
          <ac:chgData name="배 용빈" userId="845e4a79e59e957d" providerId="LiveId" clId="{1B392AE3-B25B-49DB-AC14-739985406A54}" dt="2021-09-12T14:16:12.886" v="4186" actId="21"/>
          <ac:spMkLst>
            <pc:docMk/>
            <pc:sldMk cId="250814407" sldId="319"/>
            <ac:spMk id="4" creationId="{335B9D95-E369-4D83-94FA-2B23CEEBB671}"/>
          </ac:spMkLst>
        </pc:spChg>
        <pc:spChg chg="add del mod">
          <ac:chgData name="배 용빈" userId="845e4a79e59e957d" providerId="LiveId" clId="{1B392AE3-B25B-49DB-AC14-739985406A54}" dt="2021-09-12T14:16:15.367" v="4187" actId="21"/>
          <ac:spMkLst>
            <pc:docMk/>
            <pc:sldMk cId="250814407" sldId="319"/>
            <ac:spMk id="5" creationId="{97D4BCF5-C649-4E6C-AF43-6A8AC0E6A61A}"/>
          </ac:spMkLst>
        </pc:spChg>
        <pc:spChg chg="add mod">
          <ac:chgData name="배 용빈" userId="845e4a79e59e957d" providerId="LiveId" clId="{1B392AE3-B25B-49DB-AC14-739985406A54}" dt="2021-09-12T14:17:13.578" v="4195" actId="13822"/>
          <ac:spMkLst>
            <pc:docMk/>
            <pc:sldMk cId="250814407" sldId="319"/>
            <ac:spMk id="6" creationId="{ABCB8FC2-4769-4B7B-AF91-01EBE23B1449}"/>
          </ac:spMkLst>
        </pc:spChg>
        <pc:spChg chg="add del">
          <ac:chgData name="배 용빈" userId="845e4a79e59e957d" providerId="LiveId" clId="{1B392AE3-B25B-49DB-AC14-739985406A54}" dt="2021-09-12T13:54:04.387" v="2227" actId="21"/>
          <ac:spMkLst>
            <pc:docMk/>
            <pc:sldMk cId="250814407" sldId="319"/>
            <ac:spMk id="6" creationId="{C7A59E81-98EC-4728-AC1D-EFE01F7B53A2}"/>
          </ac:spMkLst>
        </pc:spChg>
        <pc:spChg chg="add mod">
          <ac:chgData name="배 용빈" userId="845e4a79e59e957d" providerId="LiveId" clId="{1B392AE3-B25B-49DB-AC14-739985406A54}" dt="2021-09-12T14:18:06.979" v="4224" actId="255"/>
          <ac:spMkLst>
            <pc:docMk/>
            <pc:sldMk cId="250814407" sldId="319"/>
            <ac:spMk id="7" creationId="{51977F42-8952-4A08-B222-1ABFA6C3D1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9062E9-DC4F-4069-BD8F-8429D2F2F55B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2021-09-12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3E2BFC6-0E4F-4F97-97C8-6CBB02551434}" type="datetime1">
              <a:rPr lang="ko-KR" altLang="en-US" smtClean="0"/>
              <a:pPr/>
              <a:t>2021-09-12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6BFCD5-7E8A-4F7A-996B-71EA7A29EA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928BD09-CA5E-450E-A59F-9A64E0DC3B8F}" type="datetime1">
              <a:rPr lang="ko-KR" altLang="en-US" noProof="0" smtClean="0"/>
              <a:t>2021-09-12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00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2021-09-12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747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64988D-A3EE-4AFC-B724-AC6EC51B6A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82FCC74-C996-4023-8639-4412F15D1CD4}" type="datetime1">
              <a:rPr lang="ko-KR" altLang="en-US" noProof="0" smtClean="0"/>
              <a:t>2021-09-12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412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65D0AB-FE5B-42EB-AA1F-9ACC0B879D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68E27CF-2A41-46B2-A424-E0F969D61844}" type="datetime1">
              <a:rPr lang="ko-KR" altLang="en-US" noProof="0" smtClean="0"/>
              <a:t>2021-09-12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959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182587"/>
            <a:ext cx="5651293" cy="1181189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 algn="l">
              <a:defRPr sz="8000" b="1" i="0" spc="150" baseline="0">
                <a:solidFill>
                  <a:schemeClr val="accent3">
                    <a:lumMod val="9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제목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>
            <a:no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D2629F-DD57-45EB-A64D-AF459A802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30" y="4450080"/>
            <a:ext cx="5651294" cy="60710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 cap="all" spc="600" baseline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8901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B3AAAAF7-05B9-4CD1-AB96-49BDA5C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247" y="6356350"/>
            <a:ext cx="7514153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663163FE-7A47-48F5-985E-52E1FC39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1711" y="6356349"/>
            <a:ext cx="532140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DE5BD82-54F0-40F0-8673-34432C04A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86" y="1470025"/>
            <a:ext cx="10904865" cy="4706938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0072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4921026" y="0"/>
            <a:ext cx="71896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659" y="6356350"/>
            <a:ext cx="4490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571500"/>
            <a:ext cx="4791637" cy="693337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12" name="그림 개체 틀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1ABA8C-1BE3-46E4-80B3-44A791B60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42925" y="6356350"/>
            <a:ext cx="7315200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B2692E44-7FE3-4F90-97B5-E996A2DCEA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1117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09670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solidFill>
                <a:schemeClr val="bg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accent3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accent3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2E17E1D-5E9C-4782-A550-1FA7C17029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894471"/>
            <a:ext cx="5041900" cy="3093579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5" name="내용 개체 틀 6">
            <a:extLst>
              <a:ext uri="{FF2B5EF4-FFF2-40B4-BE49-F238E27FC236}">
                <a16:creationId xmlns:a16="http://schemas.microsoft.com/office/drawing/2014/main" id="{9AE8FA97-2778-4811-810F-CA386FE3C2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471"/>
            <a:ext cx="5041900" cy="3093579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564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C69F25C5-25DC-48AB-9669-BD9EC99C38CE}" type="datetime1">
              <a:rPr lang="ko-KR" altLang="en-US" smtClean="0"/>
              <a:t>2021-09-12</a:t>
            </a:fld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3" name="그림 개체 틀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4B3A0EA-D5DD-4E60-90A9-6338842407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09" cy="21653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1500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4706" y="6356350"/>
            <a:ext cx="449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1" r:id="rId3"/>
    <p:sldLayoutId id="2147483690" r:id="rId4"/>
    <p:sldLayoutId id="2147483692" r:id="rId5"/>
    <p:sldLayoutId id="2147483655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dN30iWAMtk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N30iWAMtk" TargetMode="External"/><Relationship Id="rId2" Type="http://schemas.openxmlformats.org/officeDocument/2006/relationships/hyperlink" Target="https://www.youtube.com/watch?v=zv6iZi1MtJ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6iZi1MtJI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802AA36A-8685-4D91-92E4-CBC45883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4" y="2919369"/>
            <a:ext cx="6038270" cy="1444407"/>
          </a:xfrm>
        </p:spPr>
        <p:txBody>
          <a:bodyPr rtlCol="0"/>
          <a:lstStyle/>
          <a:p>
            <a:pPr rtl="0"/>
            <a:r>
              <a:rPr lang="ko-KR" altLang="en-US" dirty="0"/>
              <a:t>일본의 축제</a:t>
            </a:r>
            <a:endParaRPr lang="ko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F1EEC5C-B452-49AC-85CC-33670A64C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" dirty="0"/>
              <a:t>22101504 </a:t>
            </a:r>
            <a:r>
              <a:rPr lang="ko-KR" altLang="en-US" dirty="0"/>
              <a:t>배용빈</a:t>
            </a:r>
            <a:endParaRPr lang="ko" dirty="0"/>
          </a:p>
        </p:txBody>
      </p:sp>
      <p:pic>
        <p:nvPicPr>
          <p:cNvPr id="5" name="그림 개체 틀 4" descr="길에 서 있는 여성&#10;">
            <a:extLst>
              <a:ext uri="{FF2B5EF4-FFF2-40B4-BE49-F238E27FC236}">
                <a16:creationId xmlns:a16="http://schemas.microsoft.com/office/drawing/2014/main" id="{120E820F-B28F-4486-9338-B0657800FF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771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0D5671-B4F5-45C9-9B85-E343267633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35" y="1520359"/>
            <a:ext cx="10904865" cy="470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/>
              <a:t>유래</a:t>
            </a:r>
            <a:endParaRPr lang="en-US" altLang="ko-KR" sz="2800" dirty="0"/>
          </a:p>
          <a:p>
            <a:r>
              <a:rPr lang="ko-KR" altLang="en-US" sz="2400" dirty="0"/>
              <a:t>헤이안 시대의 실존 인물인 </a:t>
            </a:r>
            <a:r>
              <a:rPr lang="ko-KR" altLang="en-US" sz="2400" dirty="0" err="1"/>
              <a:t>스기와라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미치자네가</a:t>
            </a:r>
            <a:r>
              <a:rPr lang="ko-KR" altLang="en-US" sz="2400" dirty="0"/>
              <a:t> 죽어서 신이 된 후에 부른 이름</a:t>
            </a:r>
            <a:endParaRPr lang="en-US" altLang="ko-KR" sz="2400" dirty="0"/>
          </a:p>
          <a:p>
            <a:r>
              <a:rPr lang="ko-KR" altLang="en-US" sz="2400" dirty="0"/>
              <a:t>텐진은 천둥과 번개를 관장하는 신이자 학문의 신으로 신앙의 대상</a:t>
            </a:r>
            <a:endParaRPr lang="en-US" altLang="ko-KR" sz="24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13C6D59-8839-423C-AD1B-F93D802A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929390"/>
            <a:ext cx="10904537" cy="137410"/>
          </a:xfrm>
        </p:spPr>
        <p:txBody>
          <a:bodyPr/>
          <a:lstStyle/>
          <a:p>
            <a:r>
              <a:rPr lang="ko-KR" altLang="en-US" sz="4000" dirty="0"/>
              <a:t>오사카 텐진 </a:t>
            </a:r>
            <a:r>
              <a:rPr lang="ko-KR" altLang="en-US" sz="4000" dirty="0" err="1"/>
              <a:t>마츠리</a:t>
            </a:r>
            <a:r>
              <a:rPr lang="en-US" altLang="ko-KR" sz="4000" dirty="0"/>
              <a:t>(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天神祭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b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788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9A08BC-C380-494F-8BB6-72E9A6E8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81" y="929391"/>
            <a:ext cx="10904438" cy="182820"/>
          </a:xfrm>
        </p:spPr>
        <p:txBody>
          <a:bodyPr/>
          <a:lstStyle/>
          <a:p>
            <a:r>
              <a:rPr lang="ko-KR" altLang="en-US" sz="4000" dirty="0"/>
              <a:t>오사카 텐진 </a:t>
            </a:r>
            <a:r>
              <a:rPr lang="ko-KR" altLang="en-US" sz="4000" dirty="0" err="1"/>
              <a:t>마츠리</a:t>
            </a:r>
            <a:r>
              <a:rPr lang="en-US" altLang="ko-KR" sz="4000" dirty="0"/>
              <a:t>(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天神祭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b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2702CB-C376-43BE-A49A-8525BB7722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오사카의 대표적인 </a:t>
            </a:r>
            <a:r>
              <a:rPr lang="ko-KR" altLang="en-US" sz="2400" dirty="0" err="1"/>
              <a:t>마츠리</a:t>
            </a:r>
            <a:endParaRPr lang="en-US" altLang="ko-KR" sz="2400" dirty="0"/>
          </a:p>
          <a:p>
            <a:r>
              <a:rPr lang="ko-KR" altLang="en-US" sz="2400" dirty="0"/>
              <a:t>강이 많고 바닷가가 가까운 오사카의 지리적 특성과 관련이 깊음</a:t>
            </a:r>
            <a:endParaRPr lang="en-US" altLang="ko-KR" sz="2400" dirty="0"/>
          </a:p>
          <a:p>
            <a:r>
              <a:rPr lang="ko-KR" altLang="en-US" sz="2400" dirty="0"/>
              <a:t>신을 모신 </a:t>
            </a:r>
            <a:r>
              <a:rPr lang="ko-KR" altLang="en-US" sz="2400" dirty="0" err="1"/>
              <a:t>미코시를</a:t>
            </a:r>
            <a:r>
              <a:rPr lang="ko-KR" altLang="en-US" sz="2400" dirty="0"/>
              <a:t> 배에 옮겨 강물 위를 떠 간다는 특징</a:t>
            </a:r>
            <a:endParaRPr lang="en-US" altLang="ko-KR" sz="2400" dirty="0"/>
          </a:p>
          <a:p>
            <a:r>
              <a:rPr lang="ko-KR" altLang="en-US" sz="2400" dirty="0"/>
              <a:t>배와 호위 행렬의 장식 화려</a:t>
            </a:r>
            <a:r>
              <a:rPr lang="en-US" altLang="ko-KR" sz="2400" dirty="0"/>
              <a:t>, </a:t>
            </a:r>
            <a:r>
              <a:rPr lang="ko-KR" altLang="en-US" sz="2400" dirty="0"/>
              <a:t>음악과 춤이 흥겹다</a:t>
            </a:r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73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A082E05-A342-4D5E-9053-5576A54A9D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475" y="1581149"/>
            <a:ext cx="5435669" cy="4071505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1212CEDB-5E44-4873-B675-B7A905F2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00530"/>
            <a:ext cx="10904537" cy="582612"/>
          </a:xfrm>
        </p:spPr>
        <p:txBody>
          <a:bodyPr/>
          <a:lstStyle/>
          <a:p>
            <a:r>
              <a:rPr lang="ko-KR" altLang="en-US" sz="4000" dirty="0"/>
              <a:t>오사카 텐진 </a:t>
            </a:r>
            <a:r>
              <a:rPr lang="ko-KR" altLang="en-US" sz="4000" dirty="0" err="1"/>
              <a:t>마츠리</a:t>
            </a:r>
            <a:r>
              <a:rPr lang="en-US" altLang="ko-KR" sz="4000" dirty="0"/>
              <a:t>(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天神祭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b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sz="4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200A84A-4C5A-4F0B-8AA3-C3F0D8B03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43" y="1620108"/>
            <a:ext cx="6081873" cy="40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온라인 미디어 4" title="大阪天満宮「天神祭」">
            <a:hlinkClick r:id="" action="ppaction://media"/>
            <a:extLst>
              <a:ext uri="{FF2B5EF4-FFF2-40B4-BE49-F238E27FC236}">
                <a16:creationId xmlns:a16="http://schemas.microsoft.com/office/drawing/2014/main" id="{1A63FC48-F912-46D0-9295-D432A4E15268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7225" y="1470025"/>
            <a:ext cx="8331200" cy="470693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43DB99A6-07DA-4DA1-8A25-2FEF3CF4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86" y="775494"/>
            <a:ext cx="10904537" cy="582612"/>
          </a:xfrm>
        </p:spPr>
        <p:txBody>
          <a:bodyPr/>
          <a:lstStyle/>
          <a:p>
            <a:r>
              <a:rPr lang="ko-KR" altLang="en-US" sz="4000" dirty="0"/>
              <a:t>오사카 텐진 </a:t>
            </a:r>
            <a:r>
              <a:rPr lang="ko-KR" altLang="en-US" sz="4000" dirty="0" err="1"/>
              <a:t>마츠리</a:t>
            </a:r>
            <a:r>
              <a:rPr lang="en-US" altLang="ko-KR" sz="4000" dirty="0"/>
              <a:t>(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天神祭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), 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동영상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b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79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34655-9E07-4B12-93B6-42F740D8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/>
              <a:t>마츠리가</a:t>
            </a:r>
            <a:r>
              <a:rPr lang="ko-KR" altLang="en-US" sz="4000" dirty="0"/>
              <a:t> 띄는 성격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99C10C-F688-48A1-BB04-CDFF0E754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서민문화의 성향이 강함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err="1"/>
              <a:t>마츠리는</a:t>
            </a:r>
            <a:r>
              <a:rPr lang="ko-KR" altLang="en-US" sz="2400" dirty="0"/>
              <a:t> 여러 신</a:t>
            </a:r>
            <a:r>
              <a:rPr lang="en-US" altLang="ko-KR" sz="2400" dirty="0"/>
              <a:t>, </a:t>
            </a:r>
            <a:r>
              <a:rPr lang="ko-KR" altLang="en-US" sz="2400" dirty="0"/>
              <a:t>지역주민 및 종교 관련자</a:t>
            </a:r>
            <a:r>
              <a:rPr lang="en-US" altLang="ko-KR" sz="2400" dirty="0"/>
              <a:t>, </a:t>
            </a:r>
            <a:r>
              <a:rPr lang="ko-KR" altLang="en-US" sz="2400" dirty="0"/>
              <a:t>지역 육지 음식과 음악 춤 등으로 구색을 갖춤 하지만 지역주민의 참여 없이는 이루어질 수 없다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여러 형태와 다양한 특징을 가진 의식 문화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err="1"/>
              <a:t>온천마츠리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농업마츠리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종교마츠리</a:t>
            </a:r>
            <a:r>
              <a:rPr lang="en-US" altLang="ko-KR" sz="2400" dirty="0"/>
              <a:t>, </a:t>
            </a:r>
            <a:r>
              <a:rPr lang="ko-KR" altLang="en-US" sz="2400" dirty="0"/>
              <a:t>등 목적과 의도에 따라 다양한 의식을 행함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9885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D4DB7-1E4B-426E-A13B-FF4DDC27CE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씨족들이 운영하는 집단문화의 성격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씨족의 결합을 통해서 각자의 노동을 고무시키고 공동사업의 성격을 띔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기업적 성향이 강함</a:t>
            </a:r>
            <a:endParaRPr lang="en-US" altLang="ko-KR" sz="2400" dirty="0"/>
          </a:p>
          <a:p>
            <a:r>
              <a:rPr lang="ko-KR" altLang="en-US" sz="2400" dirty="0"/>
              <a:t>질서문화의 성격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err="1"/>
              <a:t>마츠리의</a:t>
            </a:r>
            <a:r>
              <a:rPr lang="ko-KR" altLang="en-US" sz="2400" dirty="0"/>
              <a:t> 집행은 </a:t>
            </a:r>
            <a:r>
              <a:rPr lang="ko-KR" altLang="en-US" sz="2400" dirty="0" err="1"/>
              <a:t>역활분담이</a:t>
            </a:r>
            <a:r>
              <a:rPr lang="ko-KR" altLang="en-US" sz="2400" dirty="0"/>
              <a:t> 잘 이루어짐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 err="1"/>
              <a:t>마츠리</a:t>
            </a:r>
            <a:r>
              <a:rPr lang="ko-KR" altLang="en-US" sz="2400" dirty="0"/>
              <a:t> 기간에는 여색을 멀리하는 습관과 </a:t>
            </a:r>
            <a:r>
              <a:rPr lang="ko-KR" altLang="en-US" sz="2400" dirty="0" err="1"/>
              <a:t>죽은자나</a:t>
            </a:r>
            <a:r>
              <a:rPr lang="ko-KR" altLang="en-US" sz="2400" dirty="0"/>
              <a:t> 상해를 </a:t>
            </a:r>
            <a:r>
              <a:rPr lang="ko-KR" altLang="en-US" sz="2400" dirty="0" err="1"/>
              <a:t>입은자도</a:t>
            </a:r>
            <a:r>
              <a:rPr lang="ko-KR" altLang="en-US" sz="2400" dirty="0"/>
              <a:t> 참여 불가 </a:t>
            </a:r>
            <a:r>
              <a:rPr lang="en-US" altLang="ko-KR" sz="2400" dirty="0"/>
              <a:t>(</a:t>
            </a:r>
            <a:r>
              <a:rPr lang="ko-KR" altLang="en-US" sz="2400" dirty="0"/>
              <a:t>더러워지면 신이 노하여 춤과 연회가 잘 풀리지 않음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A7D306-8A9D-4777-A2CD-0775EBD3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84188"/>
            <a:ext cx="10904537" cy="582612"/>
          </a:xfrm>
        </p:spPr>
        <p:txBody>
          <a:bodyPr/>
          <a:lstStyle/>
          <a:p>
            <a:r>
              <a:rPr lang="ko-KR" altLang="en-US" sz="4000" dirty="0" err="1"/>
              <a:t>마츠리가</a:t>
            </a:r>
            <a:r>
              <a:rPr lang="ko-KR" altLang="en-US" sz="4000" dirty="0"/>
              <a:t> 띄는 성격</a:t>
            </a:r>
          </a:p>
        </p:txBody>
      </p:sp>
    </p:spTree>
    <p:extLst>
      <p:ext uri="{BB962C8B-B14F-4D97-AF65-F5344CB8AC3E}">
        <p14:creationId xmlns:p14="http://schemas.microsoft.com/office/powerpoint/2010/main" val="11385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9CECF7-C2D2-47A9-B774-7D78B965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현대의 </a:t>
            </a:r>
            <a:r>
              <a:rPr lang="ko-KR" altLang="en-US" sz="4000" dirty="0" err="1"/>
              <a:t>마츠리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19FAE6-9DA8-4AA4-9C6D-201D649D3E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시간의 흐름에 따라 일본의 </a:t>
            </a:r>
            <a:r>
              <a:rPr lang="ko-KR" altLang="en-US" sz="2400" dirty="0" err="1"/>
              <a:t>마츠리는</a:t>
            </a:r>
            <a:r>
              <a:rPr lang="ko-KR" altLang="en-US" sz="2400" dirty="0"/>
              <a:t> 성격적인 면에서 변함</a:t>
            </a:r>
            <a:endParaRPr lang="en-US" altLang="ko-KR" sz="2400" dirty="0"/>
          </a:p>
          <a:p>
            <a:r>
              <a:rPr lang="ko-KR" altLang="en-US" sz="2400" dirty="0"/>
              <a:t>옛날과 같이 협동성을 추구하는 이벤트</a:t>
            </a:r>
            <a:endParaRPr lang="en-US" altLang="ko-KR" sz="2400" dirty="0"/>
          </a:p>
          <a:p>
            <a:r>
              <a:rPr lang="ko-KR" altLang="en-US" sz="2400" dirty="0"/>
              <a:t>종교적인 면과는 동떨어지는 양상</a:t>
            </a:r>
            <a:endParaRPr lang="en-US" altLang="ko-KR" sz="2400" dirty="0"/>
          </a:p>
          <a:p>
            <a:r>
              <a:rPr lang="ko-KR" altLang="en-US" sz="2400" dirty="0"/>
              <a:t>상업적인 유혹과 전통적인 지역사회의 공동체의식과 트러블</a:t>
            </a:r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66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ACAC70-5406-40FB-83DE-034A4A38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우리나라 축제와 비교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CE4CF7-67E7-46AE-85C2-F77C731646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/>
              <a:t>일본</a:t>
            </a:r>
            <a:endParaRPr lang="en-US" altLang="ko-KR" sz="2800" b="1" dirty="0"/>
          </a:p>
          <a:p>
            <a:r>
              <a:rPr lang="ko-KR" altLang="en-US" sz="2400" dirty="0"/>
              <a:t>일본의 축제는 전통과 현재와 융합</a:t>
            </a:r>
            <a:endParaRPr lang="en-US" altLang="ko-KR" sz="2400" dirty="0"/>
          </a:p>
          <a:p>
            <a:r>
              <a:rPr lang="ko-KR" altLang="en-US" sz="2400" dirty="0"/>
              <a:t>일본인 생활 속에서 이어짐</a:t>
            </a:r>
            <a:endParaRPr lang="en-US" altLang="ko-KR" sz="2400" dirty="0"/>
          </a:p>
          <a:p>
            <a:r>
              <a:rPr lang="ko-KR" altLang="en-US" sz="2400" dirty="0"/>
              <a:t>중요 무형 민속 문화재 지정을 통해 전승과 보존</a:t>
            </a:r>
            <a:endParaRPr lang="en-US" altLang="ko-KR" sz="2400" dirty="0"/>
          </a:p>
          <a:p>
            <a:r>
              <a:rPr lang="en-US" altLang="ko-KR" sz="2400" dirty="0"/>
              <a:t>‘</a:t>
            </a:r>
            <a:r>
              <a:rPr lang="ko-KR" altLang="en-US" sz="2400" dirty="0" err="1"/>
              <a:t>마츠리법</a:t>
            </a:r>
            <a:r>
              <a:rPr lang="en-US" altLang="ko-KR" sz="2400" dirty="0"/>
              <a:t>’ </a:t>
            </a:r>
            <a:r>
              <a:rPr lang="ko-KR" altLang="en-US" sz="2400" dirty="0"/>
              <a:t>제정하여 직</a:t>
            </a:r>
            <a:r>
              <a:rPr lang="en-US" altLang="ko-KR" sz="2400" dirty="0"/>
              <a:t>. </a:t>
            </a:r>
            <a:r>
              <a:rPr lang="ko-KR" altLang="en-US" sz="2400" dirty="0"/>
              <a:t>간접적 지원</a:t>
            </a:r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89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E1AC72-650A-44EE-949A-F389A2585F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/>
              <a:t>대한민국</a:t>
            </a:r>
            <a:endParaRPr lang="en-US" altLang="ko-KR" sz="2800" b="1" dirty="0"/>
          </a:p>
          <a:p>
            <a:r>
              <a:rPr lang="ko-KR" altLang="en-US" sz="2400" dirty="0"/>
              <a:t>일제 강점기때 미신으로 규정되어 전통문화 파괴</a:t>
            </a:r>
            <a:endParaRPr lang="en-US" altLang="ko-KR" sz="2400" dirty="0"/>
          </a:p>
          <a:p>
            <a:r>
              <a:rPr lang="ko-KR" altLang="en-US" sz="2400" dirty="0"/>
              <a:t>새마을운동의 일환으로서 전통축제는 소멸 또는 원형을 잃음</a:t>
            </a:r>
            <a:endParaRPr lang="en-US" altLang="ko-KR" sz="2400" dirty="0"/>
          </a:p>
          <a:p>
            <a:r>
              <a:rPr lang="ko-KR" altLang="en-US" sz="2400" dirty="0"/>
              <a:t>지방자치제를 중심 활성화</a:t>
            </a:r>
            <a:endParaRPr lang="en-US" altLang="ko-KR" sz="2400" dirty="0"/>
          </a:p>
          <a:p>
            <a:r>
              <a:rPr lang="ko-KR" altLang="en-US" sz="2400" dirty="0"/>
              <a:t>문화원형을 잃고 상업적인 축제</a:t>
            </a:r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4CD6AA3-3F05-463B-A5AE-FE86C03A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84188"/>
            <a:ext cx="10904537" cy="582612"/>
          </a:xfrm>
        </p:spPr>
        <p:txBody>
          <a:bodyPr/>
          <a:lstStyle/>
          <a:p>
            <a:r>
              <a:rPr lang="ko-KR" altLang="en-US" sz="4000" dirty="0"/>
              <a:t>우리나라 축제와 비교</a:t>
            </a:r>
          </a:p>
        </p:txBody>
      </p:sp>
    </p:spTree>
    <p:extLst>
      <p:ext uri="{BB962C8B-B14F-4D97-AF65-F5344CB8AC3E}">
        <p14:creationId xmlns:p14="http://schemas.microsoft.com/office/powerpoint/2010/main" val="18651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24912-A5C9-430D-B4A5-1B6D9BB5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BA196A-D85B-48FD-9984-2E01ADF064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동영상</a:t>
            </a:r>
            <a:r>
              <a:rPr lang="en-US" altLang="ko-KR" sz="2400" dirty="0"/>
              <a:t>: </a:t>
            </a:r>
            <a:r>
              <a:rPr lang="ko-KR" altLang="en-US" sz="2400" dirty="0"/>
              <a:t>유튜브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>
                <a:hlinkClick r:id="rId2"/>
              </a:rPr>
              <a:t>https://www.youtube.com/watch?v=zv6iZi1MtJI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>
                <a:hlinkClick r:id="rId3"/>
              </a:rPr>
              <a:t>https://www.youtube.com/watch?v=UdN30iWAMtk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이미지</a:t>
            </a:r>
            <a:r>
              <a:rPr lang="en-US" altLang="ko-KR" sz="2400" dirty="0"/>
              <a:t>: </a:t>
            </a:r>
            <a:r>
              <a:rPr lang="ko-KR" altLang="en-US" sz="2400" dirty="0"/>
              <a:t>구글 이미지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63034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37" y="487610"/>
            <a:ext cx="4791637" cy="693337"/>
          </a:xfrm>
        </p:spPr>
        <p:txBody>
          <a:bodyPr rtlCol="0"/>
          <a:lstStyle/>
          <a:p>
            <a:pPr rtl="0"/>
            <a:r>
              <a:rPr lang="ko-KR" altLang="en-US" sz="5000" dirty="0">
                <a:solidFill>
                  <a:schemeClr val="tx1"/>
                </a:solidFill>
              </a:rPr>
              <a:t>목차</a:t>
            </a:r>
            <a:endParaRPr lang="ko" sz="5000" dirty="0">
              <a:solidFill>
                <a:schemeClr val="tx1"/>
              </a:solidFill>
            </a:endParaRPr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90372" y="1179447"/>
            <a:ext cx="7109091" cy="49117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ko-KR" altLang="en-US" sz="2000" dirty="0" err="1"/>
              <a:t>마츠리의</a:t>
            </a:r>
            <a:r>
              <a:rPr lang="ko-KR" altLang="en-US" sz="2000" dirty="0"/>
              <a:t> 뜻</a:t>
            </a:r>
            <a:endParaRPr lang="en-US" altLang="ko-KR" sz="2000" dirty="0"/>
          </a:p>
          <a:p>
            <a:pPr rtl="0"/>
            <a:r>
              <a:rPr lang="ko-KR" altLang="en-US" sz="2000" dirty="0"/>
              <a:t>일본의 </a:t>
            </a:r>
            <a:r>
              <a:rPr lang="en-US" altLang="ko-KR" sz="2000" dirty="0"/>
              <a:t>3</a:t>
            </a:r>
            <a:r>
              <a:rPr lang="ko-KR" altLang="en-US" sz="2000" dirty="0"/>
              <a:t>대 축제 </a:t>
            </a:r>
            <a:endParaRPr lang="en-US" altLang="ko-KR" sz="2000" dirty="0"/>
          </a:p>
          <a:p>
            <a:pPr rtl="0"/>
            <a:r>
              <a:rPr lang="ko-KR" altLang="en-US" sz="2000" dirty="0"/>
              <a:t>교토의 기온 </a:t>
            </a:r>
            <a:r>
              <a:rPr lang="ko-KR" altLang="en-US" sz="2000" dirty="0" err="1"/>
              <a:t>마츠리</a:t>
            </a:r>
            <a:endParaRPr lang="ko-KR" altLang="en-US" sz="2000" dirty="0"/>
          </a:p>
          <a:p>
            <a:pPr rtl="0"/>
            <a:r>
              <a:rPr lang="ko-KR" altLang="en-US" sz="2000" dirty="0"/>
              <a:t>도쿄의 간다 </a:t>
            </a:r>
            <a:r>
              <a:rPr lang="ko-KR" altLang="en-US" sz="2000" dirty="0" err="1"/>
              <a:t>마츠리</a:t>
            </a:r>
            <a:endParaRPr lang="ko-KR" altLang="en-US" sz="2000" dirty="0"/>
          </a:p>
          <a:p>
            <a:pPr rtl="0"/>
            <a:r>
              <a:rPr lang="ko-KR" altLang="en-US" sz="2000" dirty="0"/>
              <a:t>오사카의 </a:t>
            </a:r>
            <a:r>
              <a:rPr lang="ko-KR" altLang="en-US" sz="2000" dirty="0" err="1"/>
              <a:t>텐진사이</a:t>
            </a:r>
            <a:endParaRPr lang="ko-KR" altLang="en-US" sz="2000" dirty="0"/>
          </a:p>
          <a:p>
            <a:pPr rtl="0"/>
            <a:r>
              <a:rPr lang="ko-KR" altLang="en-US" sz="2000" dirty="0" err="1"/>
              <a:t>마츠리의</a:t>
            </a:r>
            <a:r>
              <a:rPr lang="ko-KR" altLang="en-US" sz="2000" dirty="0"/>
              <a:t> 성격</a:t>
            </a:r>
            <a:endParaRPr lang="en-US" altLang="ko-KR" sz="2000" dirty="0"/>
          </a:p>
          <a:p>
            <a:pPr rtl="0"/>
            <a:r>
              <a:rPr lang="ko-KR" altLang="en-US" sz="2000" dirty="0"/>
              <a:t>현대의 </a:t>
            </a:r>
            <a:r>
              <a:rPr lang="ko-KR" altLang="en-US" sz="2000" dirty="0" err="1"/>
              <a:t>마츠리</a:t>
            </a:r>
            <a:endParaRPr lang="en-US" altLang="ko-KR" sz="2000" dirty="0"/>
          </a:p>
          <a:p>
            <a:pPr rtl="0"/>
            <a:r>
              <a:rPr lang="ko-KR" altLang="en-US" sz="2000" dirty="0"/>
              <a:t>우리나라와 축제와 비교</a:t>
            </a:r>
            <a:endParaRPr lang="en-US" altLang="ko-KR" sz="2000" dirty="0"/>
          </a:p>
          <a:p>
            <a:pPr marL="0" indent="0" rtl="0"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8881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4944E4-0B75-453E-99B2-5C845C86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08" y="359764"/>
            <a:ext cx="11577571" cy="5666282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ABCB8FC2-4769-4B7B-AF91-01EBE23B1449}"/>
              </a:ext>
            </a:extLst>
          </p:cNvPr>
          <p:cNvSpPr/>
          <p:nvPr/>
        </p:nvSpPr>
        <p:spPr>
          <a:xfrm>
            <a:off x="339608" y="232347"/>
            <a:ext cx="11512784" cy="592111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51977F42-8952-4A08-B222-1ABFA6C3D187}"/>
              </a:ext>
            </a:extLst>
          </p:cNvPr>
          <p:cNvSpPr/>
          <p:nvPr/>
        </p:nvSpPr>
        <p:spPr>
          <a:xfrm>
            <a:off x="404395" y="232346"/>
            <a:ext cx="11512784" cy="592111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5081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E5064C-0C77-40EF-B78A-227F2C92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000" dirty="0" err="1"/>
              <a:t>마츠리의</a:t>
            </a:r>
            <a:r>
              <a:rPr lang="ko-KR" altLang="en-US" sz="4000" dirty="0"/>
              <a:t> 뜻</a:t>
            </a:r>
            <a:endParaRPr lang="ko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FDDD6-E8E3-4FD4-A371-90094C459E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ko-KR" altLang="en-US" sz="4000" b="1" dirty="0">
                <a:solidFill>
                  <a:srgbClr val="FF0000"/>
                </a:solidFill>
              </a:rPr>
              <a:t>축제 </a:t>
            </a:r>
            <a:r>
              <a:rPr lang="ko-KR" altLang="en-US" sz="44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祭</a:t>
            </a:r>
            <a:r>
              <a:rPr lang="ja-JP" altLang="en-US" sz="44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り</a:t>
            </a:r>
            <a:r>
              <a:rPr lang="en-US" altLang="ja-JP" sz="44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(</a:t>
            </a:r>
            <a:r>
              <a:rPr lang="ja-JP" altLang="en-US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まつり</a:t>
            </a:r>
            <a:r>
              <a:rPr lang="en-US" altLang="ja-JP" sz="44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0000"/>
                </a:solidFill>
                <a:latin typeface="Noto Sans" panose="020B0502040204020203" pitchFamily="34" charset="0"/>
              </a:rPr>
              <a:t>: </a:t>
            </a:r>
            <a:r>
              <a:rPr lang="ko-KR" altLang="en-US" sz="4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마츠루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4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まつる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바치다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4000" kern="0" spc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에서 기원</a:t>
            </a:r>
            <a:endParaRPr lang="en-US" altLang="ko-KR" sz="4000" kern="0" spc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마츠리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원래 신에게 제물을 바치는 종교의식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2000" kern="0" spc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현재 </a:t>
            </a:r>
            <a:r>
              <a:rPr lang="ko-KR" altLang="en-US" sz="2000" kern="0" spc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마츠리는</a:t>
            </a:r>
            <a:r>
              <a:rPr lang="ko-KR" altLang="en-US" sz="2000" kern="0" spc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축제하는 개념으로 사용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86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000" dirty="0"/>
              <a:t>교토의 기온 </a:t>
            </a:r>
            <a:r>
              <a:rPr lang="ko-KR" altLang="en-US" sz="4000" dirty="0" err="1"/>
              <a:t>마츠리</a:t>
            </a:r>
            <a:r>
              <a:rPr lang="ko-KR" altLang="en-US" sz="4000" dirty="0"/>
              <a:t> </a:t>
            </a:r>
            <a:r>
              <a:rPr lang="en-US" altLang="ko-KR" sz="4000" dirty="0"/>
              <a:t>(</a:t>
            </a:r>
            <a:r>
              <a:rPr lang="ko-KR" altLang="en-US" sz="4000" i="0" dirty="0">
                <a:effectLst/>
                <a:latin typeface="Arial" panose="020B0604020202020204" pitchFamily="34" charset="0"/>
              </a:rPr>
              <a:t>祇園祭</a:t>
            </a:r>
            <a:r>
              <a:rPr lang="en-US" altLang="ko-KR" sz="4000" dirty="0"/>
              <a:t>)</a:t>
            </a:r>
            <a:endParaRPr lang="ko" sz="40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1CC0E4B-DE05-4C50-9F69-57011B808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/>
              <a:t>유래</a:t>
            </a:r>
            <a:endParaRPr lang="en-US" altLang="ko-KR" sz="2000" dirty="0"/>
          </a:p>
          <a:p>
            <a:r>
              <a:rPr lang="en-US" altLang="ko-KR" sz="2400" dirty="0"/>
              <a:t>869</a:t>
            </a:r>
            <a:r>
              <a:rPr lang="ko-KR" altLang="en-US" sz="2400" dirty="0"/>
              <a:t>년 교토 전염병 제사로 유래</a:t>
            </a:r>
            <a:endParaRPr lang="en-US" altLang="ko-KR" sz="2400" dirty="0"/>
          </a:p>
          <a:p>
            <a:r>
              <a:rPr lang="ko-KR" altLang="en-US" sz="2400" dirty="0"/>
              <a:t>국내 전쟁 등으로 여러 번 중단 </a:t>
            </a:r>
            <a:endParaRPr lang="en-US" altLang="ko-KR" sz="2400" dirty="0"/>
          </a:p>
          <a:p>
            <a:r>
              <a:rPr lang="ko-KR" altLang="en-US" sz="2400" dirty="0"/>
              <a:t>민중의 손에 의해 부활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902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61617E-A90E-41F0-8F1E-4E4CA3B6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교토의 기온 </a:t>
            </a:r>
            <a:r>
              <a:rPr lang="ko-KR" altLang="en-US" sz="4000" dirty="0" err="1"/>
              <a:t>마츠리</a:t>
            </a:r>
            <a:r>
              <a:rPr lang="ko-KR" altLang="en-US" sz="4000" dirty="0"/>
              <a:t> </a:t>
            </a:r>
            <a:r>
              <a:rPr lang="en-US" altLang="ko-KR" sz="4000" dirty="0"/>
              <a:t>(</a:t>
            </a:r>
            <a:r>
              <a:rPr lang="ko-KR" altLang="en-US" sz="4000" i="0" dirty="0">
                <a:effectLst/>
                <a:latin typeface="Arial" panose="020B0604020202020204" pitchFamily="34" charset="0"/>
              </a:rPr>
              <a:t>祇園祭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F6E0C7-4190-43FD-B833-6894111960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 err="1"/>
              <a:t>야마보코</a:t>
            </a:r>
            <a:r>
              <a:rPr lang="ko-KR" altLang="en-US" sz="2800" dirty="0"/>
              <a:t> 순행</a:t>
            </a:r>
            <a:endParaRPr lang="en-US" altLang="ko-KR" sz="2800" dirty="0"/>
          </a:p>
          <a:p>
            <a:r>
              <a:rPr lang="en-US" altLang="ko-KR" sz="2000" dirty="0"/>
              <a:t>1979</a:t>
            </a:r>
            <a:r>
              <a:rPr lang="ko-KR" altLang="en-US" sz="2000" dirty="0"/>
              <a:t>년 중요무형민속문화재 지정</a:t>
            </a:r>
            <a:r>
              <a:rPr lang="en-US" altLang="ko-KR" sz="2000" dirty="0"/>
              <a:t>, 2009</a:t>
            </a:r>
            <a:r>
              <a:rPr lang="ko-KR" altLang="en-US" sz="2000" dirty="0"/>
              <a:t>년 유네스코의 무형문화유산 등록</a:t>
            </a:r>
            <a:endParaRPr lang="en-US" altLang="ko-KR" sz="2000" dirty="0"/>
          </a:p>
          <a:p>
            <a:r>
              <a:rPr lang="ko-KR" altLang="en-US" sz="2000" dirty="0" err="1"/>
              <a:t>야마보코의</a:t>
            </a:r>
            <a:r>
              <a:rPr lang="ko-KR" altLang="en-US" sz="2000" dirty="0"/>
              <a:t> 높이 약 </a:t>
            </a:r>
            <a:r>
              <a:rPr lang="en-US" altLang="ko-KR" sz="2000" dirty="0"/>
              <a:t>25</a:t>
            </a:r>
            <a:r>
              <a:rPr lang="ko-KR" altLang="en-US" sz="2000" dirty="0"/>
              <a:t>미터</a:t>
            </a:r>
            <a:r>
              <a:rPr lang="en-US" altLang="ko-KR" sz="2000" dirty="0"/>
              <a:t>,</a:t>
            </a:r>
            <a:r>
              <a:rPr lang="ko-KR" altLang="en-US" sz="2000" dirty="0"/>
              <a:t> 무게 약 </a:t>
            </a:r>
            <a:r>
              <a:rPr lang="en-US" altLang="ko-KR" sz="2000" dirty="0"/>
              <a:t>12</a:t>
            </a:r>
            <a:r>
              <a:rPr lang="ko-KR" altLang="en-US" sz="2000" dirty="0"/>
              <a:t>톤 정도 표기</a:t>
            </a:r>
            <a:endParaRPr lang="en-US" altLang="ko-KR" sz="2000" dirty="0"/>
          </a:p>
          <a:p>
            <a:r>
              <a:rPr lang="ko-KR" altLang="en-US" sz="2000" dirty="0" err="1"/>
              <a:t>야마보코는</a:t>
            </a:r>
            <a:r>
              <a:rPr lang="ko-KR" altLang="en-US" sz="2000" dirty="0"/>
              <a:t> </a:t>
            </a:r>
            <a:r>
              <a:rPr lang="en-US" altLang="ko-KR" sz="2000" dirty="0"/>
              <a:t>40~50</a:t>
            </a:r>
            <a:r>
              <a:rPr lang="ko-KR" altLang="en-US" sz="2000" dirty="0"/>
              <a:t>명으로 끌고 감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 err="1"/>
              <a:t>야마보코</a:t>
            </a:r>
            <a:r>
              <a:rPr lang="ko-KR" altLang="en-US" sz="2000" dirty="0"/>
              <a:t> 순행 행렬과 진행되면서 악사인 </a:t>
            </a:r>
            <a:r>
              <a:rPr lang="ko-KR" altLang="en-US" sz="2000" dirty="0" err="1"/>
              <a:t>바야시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囃子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기온바야시를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연주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8347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온라인 미디어 4" title="기온 마츠리 야마보코 순행 with 소니 RX100M6">
            <a:hlinkClick r:id="" action="ppaction://media"/>
            <a:extLst>
              <a:ext uri="{FF2B5EF4-FFF2-40B4-BE49-F238E27FC236}">
                <a16:creationId xmlns:a16="http://schemas.microsoft.com/office/drawing/2014/main" id="{F45167F4-3560-405F-AF75-0D380EDF3046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7225" y="1470025"/>
            <a:ext cx="8331200" cy="470693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A86C8136-48A8-4216-BEDD-E5E1D703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84188"/>
            <a:ext cx="10904537" cy="582612"/>
          </a:xfrm>
        </p:spPr>
        <p:txBody>
          <a:bodyPr/>
          <a:lstStyle/>
          <a:p>
            <a:r>
              <a:rPr lang="ko-KR" altLang="en-US" sz="4000" dirty="0"/>
              <a:t>교토의 기온 </a:t>
            </a:r>
            <a:r>
              <a:rPr lang="ko-KR" altLang="en-US" sz="4000" dirty="0" err="1"/>
              <a:t>마츠리</a:t>
            </a:r>
            <a:r>
              <a:rPr lang="ko-KR" altLang="en-US" sz="4000" dirty="0"/>
              <a:t> </a:t>
            </a:r>
            <a:r>
              <a:rPr lang="en-US" altLang="ko-KR" sz="4000" dirty="0"/>
              <a:t>(</a:t>
            </a:r>
            <a:r>
              <a:rPr lang="ko-KR" altLang="en-US" sz="4000" i="0" dirty="0">
                <a:effectLst/>
                <a:latin typeface="Arial" panose="020B0604020202020204" pitchFamily="34" charset="0"/>
              </a:rPr>
              <a:t>祇園祭</a:t>
            </a:r>
            <a:r>
              <a:rPr lang="en-US" altLang="ko-KR" sz="4000" dirty="0"/>
              <a:t>), </a:t>
            </a:r>
            <a:r>
              <a:rPr lang="ko-KR" altLang="en-US" sz="4000" dirty="0" err="1"/>
              <a:t>야마보코</a:t>
            </a:r>
            <a:r>
              <a:rPr lang="ko-KR" altLang="en-US" sz="4000" dirty="0"/>
              <a:t> 순행</a:t>
            </a:r>
            <a:r>
              <a:rPr lang="en-US" altLang="ko-KR" sz="4000" dirty="0"/>
              <a:t>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719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8E6E22-F362-428F-B95F-1EFC485D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도쿄의 간다 </a:t>
            </a:r>
            <a:r>
              <a:rPr lang="ko-KR" altLang="en-US" sz="4000" dirty="0" err="1"/>
              <a:t>마츠리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69B260-1DA3-41CE-B40B-2F5C796622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/>
              <a:t>유래</a:t>
            </a:r>
            <a:endParaRPr lang="en-US" altLang="ko-KR" sz="2800" dirty="0"/>
          </a:p>
          <a:p>
            <a:r>
              <a:rPr lang="en-US" altLang="ko-KR" sz="2400" dirty="0"/>
              <a:t>1603</a:t>
            </a:r>
            <a:r>
              <a:rPr lang="ko-KR" altLang="en-US" sz="2400" dirty="0"/>
              <a:t>년 </a:t>
            </a:r>
            <a:r>
              <a:rPr lang="ko-KR" altLang="en-US" sz="2400" dirty="0" err="1"/>
              <a:t>세키가하라</a:t>
            </a:r>
            <a:r>
              <a:rPr lang="ko-KR" altLang="en-US" sz="2400" dirty="0"/>
              <a:t> 전투에서 승리한 것을 기념</a:t>
            </a:r>
            <a:endParaRPr lang="en-US" altLang="ko-KR" sz="2400" dirty="0"/>
          </a:p>
          <a:p>
            <a:r>
              <a:rPr lang="en-US" altLang="ko-KR" sz="2400" dirty="0"/>
              <a:t>1681</a:t>
            </a:r>
            <a:r>
              <a:rPr lang="ko-KR" altLang="en-US" sz="2400" dirty="0"/>
              <a:t>년 격년제 홀수해에만 개최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r>
              <a:rPr lang="en-US" altLang="ko-KR" sz="2400" dirty="0"/>
              <a:t>9</a:t>
            </a:r>
            <a:r>
              <a:rPr lang="ko-KR" altLang="en-US" sz="2400" dirty="0"/>
              <a:t>월이던 개최 시기는 </a:t>
            </a:r>
            <a:r>
              <a:rPr lang="en-US" altLang="ko-KR" sz="2400" dirty="0"/>
              <a:t>1892</a:t>
            </a:r>
            <a:r>
              <a:rPr lang="ko-KR" altLang="en-US" sz="2400" dirty="0"/>
              <a:t>년 </a:t>
            </a:r>
            <a:r>
              <a:rPr lang="en-US" altLang="ko-KR" sz="2400" dirty="0"/>
              <a:t>5</a:t>
            </a:r>
            <a:r>
              <a:rPr lang="ko-KR" altLang="en-US" sz="2400" dirty="0"/>
              <a:t>월로 변경</a:t>
            </a:r>
            <a:endParaRPr lang="en-US" altLang="ko-KR" sz="2400" dirty="0"/>
          </a:p>
          <a:p>
            <a:r>
              <a:rPr lang="en-US" altLang="ko-KR" sz="2400" dirty="0"/>
              <a:t>1940</a:t>
            </a:r>
            <a:r>
              <a:rPr lang="ko-KR" altLang="en-US" sz="2400" dirty="0"/>
              <a:t>년 짝수 해에는 </a:t>
            </a:r>
            <a:r>
              <a:rPr lang="ko-KR" altLang="en-US" sz="2400" dirty="0" err="1"/>
              <a:t>가게마츠리</a:t>
            </a:r>
            <a:r>
              <a:rPr lang="ko-KR" altLang="en-US" sz="2400" dirty="0"/>
              <a:t> 시작</a:t>
            </a:r>
            <a:r>
              <a:rPr lang="en-US" altLang="ko-KR" sz="2400" dirty="0"/>
              <a:t>, </a:t>
            </a:r>
            <a:r>
              <a:rPr lang="ko-KR" altLang="en-US" sz="2400" dirty="0"/>
              <a:t>기마 행렬 등의 주요 행사는 홀수 해에 개최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958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4E004A-CF0D-42D1-9529-13D48C1AA1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원래는 수레가 나오는 축제</a:t>
            </a:r>
            <a:endParaRPr lang="en-US" altLang="ko-KR" sz="2400" dirty="0"/>
          </a:p>
          <a:p>
            <a:r>
              <a:rPr lang="ko-KR" altLang="en-US" sz="2400" dirty="0"/>
              <a:t>메이지 이후 개업과 부설 그리고 재해에 의해서 수레가 소실</a:t>
            </a:r>
            <a:endParaRPr lang="en-US" altLang="ko-KR" sz="2400" dirty="0"/>
          </a:p>
          <a:p>
            <a:r>
              <a:rPr lang="ko-KR" altLang="en-US" sz="2400" dirty="0"/>
              <a:t>현재는 수레를 대신하여 마을 가마가 주류</a:t>
            </a:r>
            <a:endParaRPr lang="en-US" altLang="ko-KR" sz="2400" dirty="0"/>
          </a:p>
          <a:p>
            <a:r>
              <a:rPr lang="ko-KR" altLang="en-US" sz="2400" dirty="0"/>
              <a:t>신코사이</a:t>
            </a:r>
            <a:r>
              <a:rPr lang="en-US" altLang="ko-KR" sz="1800" dirty="0"/>
              <a:t>(</a:t>
            </a:r>
            <a:r>
              <a:rPr lang="ko-KR" altLang="en-US" sz="1800" dirty="0"/>
              <a:t>神幸祭</a:t>
            </a:r>
            <a:r>
              <a:rPr lang="en-US" altLang="ko-KR" sz="1800" dirty="0"/>
              <a:t>)</a:t>
            </a:r>
            <a:r>
              <a:rPr lang="ko-KR" altLang="en-US" sz="3200" dirty="0"/>
              <a:t> </a:t>
            </a:r>
            <a:r>
              <a:rPr lang="ko-KR" altLang="en-US" sz="2400" dirty="0"/>
              <a:t>행사가 주력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5</a:t>
            </a:r>
            <a:r>
              <a:rPr lang="ko-KR" altLang="en-US" sz="2400" dirty="0"/>
              <a:t>월 </a:t>
            </a:r>
            <a:r>
              <a:rPr lang="en-US" altLang="ko-KR" sz="2400" dirty="0"/>
              <a:t>15</a:t>
            </a:r>
            <a:r>
              <a:rPr lang="ko-KR" altLang="en-US" sz="2400" dirty="0"/>
              <a:t>일 가까운 토요일에 열리는 신사 행사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아침 </a:t>
            </a:r>
            <a:r>
              <a:rPr lang="en-US" altLang="ko-KR" sz="2400" dirty="0"/>
              <a:t>8</a:t>
            </a:r>
            <a:r>
              <a:rPr lang="ko-KR" altLang="en-US" sz="2400" dirty="0"/>
              <a:t>시부터 </a:t>
            </a:r>
            <a:r>
              <a:rPr lang="en-US" altLang="ko-KR" sz="2400" dirty="0"/>
              <a:t>19</a:t>
            </a:r>
            <a:r>
              <a:rPr lang="ko-KR" altLang="en-US" sz="2400" dirty="0" err="1"/>
              <a:t>시쯤에</a:t>
            </a:r>
            <a:r>
              <a:rPr lang="ko-KR" altLang="en-US" sz="2400" dirty="0"/>
              <a:t> 끝남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61AAA10-4940-4927-8C85-4DE0621B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84188"/>
            <a:ext cx="10904537" cy="582612"/>
          </a:xfrm>
        </p:spPr>
        <p:txBody>
          <a:bodyPr/>
          <a:lstStyle/>
          <a:p>
            <a:r>
              <a:rPr lang="ko-KR" altLang="en-US" sz="4000" dirty="0"/>
              <a:t>도쿄의 간다 </a:t>
            </a:r>
            <a:r>
              <a:rPr lang="ko-KR" altLang="en-US" sz="4000" dirty="0" err="1"/>
              <a:t>마츠리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280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F172D70-481E-46AA-BCE8-0B69B655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84188"/>
            <a:ext cx="10904537" cy="582612"/>
          </a:xfrm>
        </p:spPr>
        <p:txBody>
          <a:bodyPr/>
          <a:lstStyle/>
          <a:p>
            <a:r>
              <a:rPr lang="ko-KR" altLang="en-US" sz="4000" dirty="0"/>
              <a:t>도쿄의 간다 </a:t>
            </a:r>
            <a:r>
              <a:rPr lang="ko-KR" altLang="en-US" sz="4000" dirty="0" err="1"/>
              <a:t>마츠리</a:t>
            </a:r>
            <a:r>
              <a:rPr lang="en-US" altLang="ko-KR" sz="4000" dirty="0"/>
              <a:t>, </a:t>
            </a:r>
            <a:r>
              <a:rPr lang="ko-KR" altLang="en-US" sz="4000" dirty="0"/>
              <a:t>신코사이 행사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00BAD-3209-439D-A4AF-29BD75D1576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5" y="1637506"/>
            <a:ext cx="61912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FF4570C-2C52-4945-AA0D-B4E15DEF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35" y="1637505"/>
            <a:ext cx="5550568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최소화/음소거">
  <a:themeElements>
    <a:clrScheme name="Japan Navy">
      <a:dk1>
        <a:srgbClr val="231B23"/>
      </a:dk1>
      <a:lt1>
        <a:srgbClr val="FCF5E5"/>
      </a:lt1>
      <a:dk2>
        <a:srgbClr val="282C47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82C47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16_TF89826194" id="{45FC526C-7406-4BC6-B4A3-594EE3B4ACF7}" vid="{A6277C0B-8AC6-4726-B42F-D34FD001247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{656A8E39-7EA9-44E5-8FFB-96B3AF6959E6}tf89826194_win32</Template>
  <TotalTime>151</TotalTime>
  <Words>528</Words>
  <Application>Microsoft Office PowerPoint</Application>
  <PresentationFormat>와이드스크린</PresentationFormat>
  <Paragraphs>97</Paragraphs>
  <Slides>20</Slides>
  <Notes>4</Notes>
  <HiddenSlides>0</HiddenSlides>
  <MMClips>2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Meiryo UI</vt:lpstr>
      <vt:lpstr>굴림</vt:lpstr>
      <vt:lpstr>Malgun Gothic</vt:lpstr>
      <vt:lpstr>함초롬바탕</vt:lpstr>
      <vt:lpstr>Arial</vt:lpstr>
      <vt:lpstr>Calibri</vt:lpstr>
      <vt:lpstr>Noto Sans</vt:lpstr>
      <vt:lpstr>Wingdings</vt:lpstr>
      <vt:lpstr>최소화/음소거</vt:lpstr>
      <vt:lpstr>일본의 축제</vt:lpstr>
      <vt:lpstr>목차</vt:lpstr>
      <vt:lpstr>마츠리의 뜻</vt:lpstr>
      <vt:lpstr>교토의 기온 마츠리 (祇園祭)</vt:lpstr>
      <vt:lpstr>교토의 기온 마츠리 (祇園祭)</vt:lpstr>
      <vt:lpstr>교토의 기온 마츠리 (祇園祭), 야마보코 순행 </vt:lpstr>
      <vt:lpstr>도쿄의 간다 마츠리</vt:lpstr>
      <vt:lpstr>도쿄의 간다 마츠리</vt:lpstr>
      <vt:lpstr>도쿄의 간다 마츠리, 신코사이 행사</vt:lpstr>
      <vt:lpstr>오사카 텐진 마츠리(天神祭)  </vt:lpstr>
      <vt:lpstr>오사카 텐진 마츠리(天神祭)  </vt:lpstr>
      <vt:lpstr>오사카 텐진 마츠리(天神祭)  </vt:lpstr>
      <vt:lpstr>오사카 텐진 마츠리(天神祭), 동영상   </vt:lpstr>
      <vt:lpstr>마츠리가 띄는 성격</vt:lpstr>
      <vt:lpstr>마츠리가 띄는 성격</vt:lpstr>
      <vt:lpstr>현대의 마츠리</vt:lpstr>
      <vt:lpstr>우리나라 축제와 비교</vt:lpstr>
      <vt:lpstr>우리나라 축제와 비교</vt:lpstr>
      <vt:lpstr>출처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축제</dc:title>
  <dc:creator>배 용빈</dc:creator>
  <cp:lastModifiedBy>배 용빈</cp:lastModifiedBy>
  <cp:revision>1</cp:revision>
  <dcterms:created xsi:type="dcterms:W3CDTF">2021-09-12T12:10:37Z</dcterms:created>
  <dcterms:modified xsi:type="dcterms:W3CDTF">2021-09-12T14:50:13Z</dcterms:modified>
</cp:coreProperties>
</file>