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2"/>
  </p:notesMasterIdLst>
  <p:sldIdLst>
    <p:sldId id="256" r:id="rId2"/>
    <p:sldId id="257" r:id="rId3"/>
    <p:sldId id="279" r:id="rId4"/>
    <p:sldId id="261" r:id="rId5"/>
    <p:sldId id="282" r:id="rId6"/>
    <p:sldId id="278" r:id="rId7"/>
    <p:sldId id="268" r:id="rId8"/>
    <p:sldId id="262" r:id="rId9"/>
    <p:sldId id="277" r:id="rId10"/>
    <p:sldId id="265" r:id="rId11"/>
    <p:sldId id="283" r:id="rId12"/>
    <p:sldId id="263" r:id="rId13"/>
    <p:sldId id="275" r:id="rId14"/>
    <p:sldId id="264" r:id="rId15"/>
    <p:sldId id="281" r:id="rId16"/>
    <p:sldId id="267" r:id="rId17"/>
    <p:sldId id="271" r:id="rId18"/>
    <p:sldId id="270" r:id="rId19"/>
    <p:sldId id="274" r:id="rId20"/>
    <p:sldId id="276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5C7"/>
    <a:srgbClr val="C96B69"/>
    <a:srgbClr val="D9C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1CAF3-3D63-472B-8E60-3759A0B22790}" v="1477" dt="2021-05-31T15:47:10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 autoAdjust="0"/>
    <p:restoredTop sz="94660"/>
  </p:normalViewPr>
  <p:slideViewPr>
    <p:cSldViewPr>
      <p:cViewPr varScale="1">
        <p:scale>
          <a:sx n="62" d="100"/>
          <a:sy n="62" d="100"/>
        </p:scale>
        <p:origin x="496" y="64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우 김" userId="058e739e2d9e1e82" providerId="LiveId" clId="{76D1CAF3-3D63-472B-8E60-3759A0B22790}"/>
    <pc:docChg chg="undo redo custSel mod addSld delSld modSld sldOrd">
      <pc:chgData name="지우 김" userId="058e739e2d9e1e82" providerId="LiveId" clId="{76D1CAF3-3D63-472B-8E60-3759A0B22790}" dt="2021-05-31T15:47:10.645" v="3709"/>
      <pc:docMkLst>
        <pc:docMk/>
      </pc:docMkLst>
      <pc:sldChg chg="modSp mod">
        <pc:chgData name="지우 김" userId="058e739e2d9e1e82" providerId="LiveId" clId="{76D1CAF3-3D63-472B-8E60-3759A0B22790}" dt="2021-05-28T16:09:40.609" v="35" actId="255"/>
        <pc:sldMkLst>
          <pc:docMk/>
          <pc:sldMk cId="0" sldId="256"/>
        </pc:sldMkLst>
        <pc:spChg chg="mod">
          <ac:chgData name="지우 김" userId="058e739e2d9e1e82" providerId="LiveId" clId="{76D1CAF3-3D63-472B-8E60-3759A0B22790}" dt="2021-05-28T16:09:34.461" v="34" actId="255"/>
          <ac:spMkLst>
            <pc:docMk/>
            <pc:sldMk cId="0" sldId="256"/>
            <ac:spMk id="9" creationId="{00000000-0000-0000-0000-000000000000}"/>
          </ac:spMkLst>
        </pc:spChg>
        <pc:spChg chg="mod">
          <ac:chgData name="지우 김" userId="058e739e2d9e1e82" providerId="LiveId" clId="{76D1CAF3-3D63-472B-8E60-3759A0B22790}" dt="2021-05-28T16:09:40.609" v="35" actId="255"/>
          <ac:spMkLst>
            <pc:docMk/>
            <pc:sldMk cId="0" sldId="256"/>
            <ac:spMk id="10" creationId="{00000000-0000-0000-0000-000000000000}"/>
          </ac:spMkLst>
        </pc:spChg>
      </pc:sldChg>
      <pc:sldChg chg="modSp mod modAnim">
        <pc:chgData name="지우 김" userId="058e739e2d9e1e82" providerId="LiveId" clId="{76D1CAF3-3D63-472B-8E60-3759A0B22790}" dt="2021-05-31T15:07:23.131" v="3670" actId="113"/>
        <pc:sldMkLst>
          <pc:docMk/>
          <pc:sldMk cId="0" sldId="257"/>
        </pc:sldMkLst>
        <pc:spChg chg="mod">
          <ac:chgData name="지우 김" userId="058e739e2d9e1e82" providerId="LiveId" clId="{76D1CAF3-3D63-472B-8E60-3759A0B22790}" dt="2021-05-31T15:07:23.131" v="3670" actId="113"/>
          <ac:spMkLst>
            <pc:docMk/>
            <pc:sldMk cId="0" sldId="257"/>
            <ac:spMk id="6" creationId="{00000000-0000-0000-0000-000000000000}"/>
          </ac:spMkLst>
        </pc:spChg>
      </pc:sldChg>
      <pc:sldChg chg="del">
        <pc:chgData name="지우 김" userId="058e739e2d9e1e82" providerId="LiveId" clId="{76D1CAF3-3D63-472B-8E60-3759A0B22790}" dt="2021-05-11T14:51:13.804" v="2" actId="47"/>
        <pc:sldMkLst>
          <pc:docMk/>
          <pc:sldMk cId="0" sldId="258"/>
        </pc:sldMkLst>
      </pc:sldChg>
      <pc:sldChg chg="del">
        <pc:chgData name="지우 김" userId="058e739e2d9e1e82" providerId="LiveId" clId="{76D1CAF3-3D63-472B-8E60-3759A0B22790}" dt="2021-05-11T14:51:06.439" v="0" actId="47"/>
        <pc:sldMkLst>
          <pc:docMk/>
          <pc:sldMk cId="0" sldId="259"/>
        </pc:sldMkLst>
      </pc:sldChg>
      <pc:sldChg chg="del">
        <pc:chgData name="지우 김" userId="058e739e2d9e1e82" providerId="LiveId" clId="{76D1CAF3-3D63-472B-8E60-3759A0B22790}" dt="2021-05-11T14:51:10.567" v="1" actId="47"/>
        <pc:sldMkLst>
          <pc:docMk/>
          <pc:sldMk cId="0" sldId="260"/>
        </pc:sldMkLst>
      </pc:sldChg>
      <pc:sldChg chg="addSp delSp modSp mod delAnim modAnim">
        <pc:chgData name="지우 김" userId="058e739e2d9e1e82" providerId="LiveId" clId="{76D1CAF3-3D63-472B-8E60-3759A0B22790}" dt="2021-05-30T15:21:41.171" v="3310"/>
        <pc:sldMkLst>
          <pc:docMk/>
          <pc:sldMk cId="0" sldId="261"/>
        </pc:sldMkLst>
        <pc:spChg chg="del">
          <ac:chgData name="지우 김" userId="058e739e2d9e1e82" providerId="LiveId" clId="{76D1CAF3-3D63-472B-8E60-3759A0B22790}" dt="2021-05-29T17:06:57.588" v="1187" actId="478"/>
          <ac:spMkLst>
            <pc:docMk/>
            <pc:sldMk cId="0" sldId="261"/>
            <ac:spMk id="7" creationId="{0DB1F157-4E28-483D-97A3-A2947D4B7D9E}"/>
          </ac:spMkLst>
        </pc:spChg>
        <pc:spChg chg="add mod">
          <ac:chgData name="지우 김" userId="058e739e2d9e1e82" providerId="LiveId" clId="{76D1CAF3-3D63-472B-8E60-3759A0B22790}" dt="2021-05-30T14:39:56.356" v="2789" actId="1036"/>
          <ac:spMkLst>
            <pc:docMk/>
            <pc:sldMk cId="0" sldId="261"/>
            <ac:spMk id="8" creationId="{46336C7D-A7FD-4409-8367-3182E592549B}"/>
          </ac:spMkLst>
        </pc:spChg>
        <pc:spChg chg="add mod">
          <ac:chgData name="지우 김" userId="058e739e2d9e1e82" providerId="LiveId" clId="{76D1CAF3-3D63-472B-8E60-3759A0B22790}" dt="2021-05-30T14:39:53.305" v="2787" actId="1036"/>
          <ac:spMkLst>
            <pc:docMk/>
            <pc:sldMk cId="0" sldId="261"/>
            <ac:spMk id="9" creationId="{7C4AB8C7-318B-4ECB-81C2-5B90F1C013EF}"/>
          </ac:spMkLst>
        </pc:spChg>
        <pc:spChg chg="add mod">
          <ac:chgData name="지우 김" userId="058e739e2d9e1e82" providerId="LiveId" clId="{76D1CAF3-3D63-472B-8E60-3759A0B22790}" dt="2021-05-30T14:39:48.468" v="2781" actId="1036"/>
          <ac:spMkLst>
            <pc:docMk/>
            <pc:sldMk cId="0" sldId="261"/>
            <ac:spMk id="10" creationId="{CB3E5A9C-AEDC-4048-8B86-74936A073C55}"/>
          </ac:spMkLst>
        </pc:spChg>
        <pc:spChg chg="mod">
          <ac:chgData name="지우 김" userId="058e739e2d9e1e82" providerId="LiveId" clId="{76D1CAF3-3D63-472B-8E60-3759A0B22790}" dt="2021-05-29T15:39:01.169" v="855" actId="20577"/>
          <ac:spMkLst>
            <pc:docMk/>
            <pc:sldMk cId="0" sldId="261"/>
            <ac:spMk id="11" creationId="{00000000-0000-0000-0000-000000000000}"/>
          </ac:spMkLst>
        </pc:spChg>
        <pc:spChg chg="del">
          <ac:chgData name="지우 김" userId="058e739e2d9e1e82" providerId="LiveId" clId="{76D1CAF3-3D63-472B-8E60-3759A0B22790}" dt="2021-05-29T17:06:54.595" v="1186" actId="478"/>
          <ac:spMkLst>
            <pc:docMk/>
            <pc:sldMk cId="0" sldId="261"/>
            <ac:spMk id="12" creationId="{00000000-0000-0000-0000-000000000000}"/>
          </ac:spMkLst>
        </pc:spChg>
        <pc:spChg chg="add mod">
          <ac:chgData name="지우 김" userId="058e739e2d9e1e82" providerId="LiveId" clId="{76D1CAF3-3D63-472B-8E60-3759A0B22790}" dt="2021-05-30T14:26:38.108" v="2664" actId="1035"/>
          <ac:spMkLst>
            <pc:docMk/>
            <pc:sldMk cId="0" sldId="261"/>
            <ac:spMk id="14" creationId="{5AE02226-D674-4974-A0DA-FB3BFB52A926}"/>
          </ac:spMkLst>
        </pc:spChg>
        <pc:picChg chg="add mod">
          <ac:chgData name="지우 김" userId="058e739e2d9e1e82" providerId="LiveId" clId="{76D1CAF3-3D63-472B-8E60-3759A0B22790}" dt="2021-05-30T14:21:00.433" v="2607" actId="1076"/>
          <ac:picMkLst>
            <pc:docMk/>
            <pc:sldMk cId="0" sldId="261"/>
            <ac:picMk id="3" creationId="{3DAE8770-AB0A-4E29-BB6A-4B3877FAC93B}"/>
          </ac:picMkLst>
        </pc:picChg>
        <pc:picChg chg="del">
          <ac:chgData name="지우 김" userId="058e739e2d9e1e82" providerId="LiveId" clId="{76D1CAF3-3D63-472B-8E60-3759A0B22790}" dt="2021-05-30T14:19:22.310" v="2599" actId="478"/>
          <ac:picMkLst>
            <pc:docMk/>
            <pc:sldMk cId="0" sldId="261"/>
            <ac:picMk id="4" creationId="{8BA54600-9245-4E77-9DBD-A5B6C095A9AC}"/>
          </ac:picMkLst>
        </pc:picChg>
        <pc:picChg chg="add mod">
          <ac:chgData name="지우 김" userId="058e739e2d9e1e82" providerId="LiveId" clId="{76D1CAF3-3D63-472B-8E60-3759A0B22790}" dt="2021-05-30T14:20:58.073" v="2606" actId="1076"/>
          <ac:picMkLst>
            <pc:docMk/>
            <pc:sldMk cId="0" sldId="261"/>
            <ac:picMk id="6" creationId="{ECB63601-ED04-44A1-B840-66AF0FA803FB}"/>
          </ac:picMkLst>
        </pc:picChg>
        <pc:picChg chg="add mod ord modCrop">
          <ac:chgData name="지우 김" userId="058e739e2d9e1e82" providerId="LiveId" clId="{76D1CAF3-3D63-472B-8E60-3759A0B22790}" dt="2021-05-30T14:27:51.746" v="2669" actId="166"/>
          <ac:picMkLst>
            <pc:docMk/>
            <pc:sldMk cId="0" sldId="261"/>
            <ac:picMk id="12" creationId="{3E42EF23-4A19-4131-AE24-A71F71097B36}"/>
          </ac:picMkLst>
        </pc:picChg>
        <pc:picChg chg="mod">
          <ac:chgData name="지우 김" userId="058e739e2d9e1e82" providerId="LiveId" clId="{76D1CAF3-3D63-472B-8E60-3759A0B22790}" dt="2021-05-30T14:39:50.417" v="2784" actId="1036"/>
          <ac:picMkLst>
            <pc:docMk/>
            <pc:sldMk cId="0" sldId="261"/>
            <ac:picMk id="13" creationId="{00000000-0000-0000-0000-000000000000}"/>
          </ac:picMkLst>
        </pc:picChg>
      </pc:sldChg>
      <pc:sldChg chg="addSp delSp modSp mod delAnim modAnim">
        <pc:chgData name="지우 김" userId="058e739e2d9e1e82" providerId="LiveId" clId="{76D1CAF3-3D63-472B-8E60-3759A0B22790}" dt="2021-05-31T15:47:10.645" v="3709"/>
        <pc:sldMkLst>
          <pc:docMk/>
          <pc:sldMk cId="0" sldId="262"/>
        </pc:sldMkLst>
        <pc:spChg chg="add mod">
          <ac:chgData name="지우 김" userId="058e739e2d9e1e82" providerId="LiveId" clId="{76D1CAF3-3D63-472B-8E60-3759A0B22790}" dt="2021-05-30T14:48:42.306" v="2929" actId="1036"/>
          <ac:spMkLst>
            <pc:docMk/>
            <pc:sldMk cId="0" sldId="262"/>
            <ac:spMk id="7" creationId="{A1DA7F4E-7A70-4B77-9B92-77B5067784CE}"/>
          </ac:spMkLst>
        </pc:spChg>
        <pc:spChg chg="add mod">
          <ac:chgData name="지우 김" userId="058e739e2d9e1e82" providerId="LiveId" clId="{76D1CAF3-3D63-472B-8E60-3759A0B22790}" dt="2021-05-30T15:14:47.115" v="3249" actId="207"/>
          <ac:spMkLst>
            <pc:docMk/>
            <pc:sldMk cId="0" sldId="262"/>
            <ac:spMk id="8" creationId="{951DCC4F-CDE0-47A0-BE29-B967349A88E7}"/>
          </ac:spMkLst>
        </pc:spChg>
        <pc:spChg chg="add mod">
          <ac:chgData name="지우 김" userId="058e739e2d9e1e82" providerId="LiveId" clId="{76D1CAF3-3D63-472B-8E60-3759A0B22790}" dt="2021-05-30T14:48:04.940" v="2898" actId="1076"/>
          <ac:spMkLst>
            <pc:docMk/>
            <pc:sldMk cId="0" sldId="262"/>
            <ac:spMk id="9" creationId="{BB8D5105-CE15-4249-897F-41A6B33C7EBA}"/>
          </ac:spMkLst>
        </pc:spChg>
        <pc:spChg chg="mod">
          <ac:chgData name="지우 김" userId="058e739e2d9e1e82" providerId="LiveId" clId="{76D1CAF3-3D63-472B-8E60-3759A0B22790}" dt="2021-05-29T15:34:44.689" v="794" actId="255"/>
          <ac:spMkLst>
            <pc:docMk/>
            <pc:sldMk cId="0" sldId="262"/>
            <ac:spMk id="11" creationId="{00000000-0000-0000-0000-000000000000}"/>
          </ac:spMkLst>
        </pc:spChg>
        <pc:spChg chg="del">
          <ac:chgData name="지우 김" userId="058e739e2d9e1e82" providerId="LiveId" clId="{76D1CAF3-3D63-472B-8E60-3759A0B22790}" dt="2021-05-29T15:35:52.047" v="813" actId="478"/>
          <ac:spMkLst>
            <pc:docMk/>
            <pc:sldMk cId="0" sldId="262"/>
            <ac:spMk id="12" creationId="{00000000-0000-0000-0000-000000000000}"/>
          </ac:spMkLst>
        </pc:spChg>
        <pc:spChg chg="add del mod">
          <ac:chgData name="지우 김" userId="058e739e2d9e1e82" providerId="LiveId" clId="{76D1CAF3-3D63-472B-8E60-3759A0B22790}" dt="2021-05-30T14:48:14.214" v="2906"/>
          <ac:spMkLst>
            <pc:docMk/>
            <pc:sldMk cId="0" sldId="262"/>
            <ac:spMk id="12" creationId="{D82B11FB-B644-47C3-9D20-A2429BC8485B}"/>
          </ac:spMkLst>
        </pc:spChg>
        <pc:spChg chg="add mod">
          <ac:chgData name="지우 김" userId="058e739e2d9e1e82" providerId="LiveId" clId="{76D1CAF3-3D63-472B-8E60-3759A0B22790}" dt="2021-05-30T15:14:54.956" v="3250" actId="207"/>
          <ac:spMkLst>
            <pc:docMk/>
            <pc:sldMk cId="0" sldId="262"/>
            <ac:spMk id="14" creationId="{B6FCC7F4-B221-4FBD-AEC6-788A7C3CC073}"/>
          </ac:spMkLst>
        </pc:spChg>
        <pc:spChg chg="add mod">
          <ac:chgData name="지우 김" userId="058e739e2d9e1e82" providerId="LiveId" clId="{76D1CAF3-3D63-472B-8E60-3759A0B22790}" dt="2021-05-30T14:48:35.670" v="2927" actId="1036"/>
          <ac:spMkLst>
            <pc:docMk/>
            <pc:sldMk cId="0" sldId="262"/>
            <ac:spMk id="15" creationId="{499B187E-FB69-4DC2-AB3E-FB24D758A481}"/>
          </ac:spMkLst>
        </pc:spChg>
        <pc:picChg chg="mod">
          <ac:chgData name="지우 김" userId="058e739e2d9e1e82" providerId="LiveId" clId="{76D1CAF3-3D63-472B-8E60-3759A0B22790}" dt="2021-05-29T15:36:37.506" v="827" actId="1076"/>
          <ac:picMkLst>
            <pc:docMk/>
            <pc:sldMk cId="0" sldId="262"/>
            <ac:picMk id="4" creationId="{53B4C51F-BBE5-4BE3-9AA1-6B196E44576A}"/>
          </ac:picMkLst>
        </pc:picChg>
        <pc:picChg chg="mod">
          <ac:chgData name="지우 김" userId="058e739e2d9e1e82" providerId="LiveId" clId="{76D1CAF3-3D63-472B-8E60-3759A0B22790}" dt="2021-05-30T14:48:06.868" v="2901" actId="1036"/>
          <ac:picMkLst>
            <pc:docMk/>
            <pc:sldMk cId="0" sldId="262"/>
            <ac:picMk id="10" creationId="{1298EDA0-058A-437F-BAE4-19105D4055EE}"/>
          </ac:picMkLst>
        </pc:picChg>
      </pc:sldChg>
      <pc:sldChg chg="addSp delSp modSp mod modAnim">
        <pc:chgData name="지우 김" userId="058e739e2d9e1e82" providerId="LiveId" clId="{76D1CAF3-3D63-472B-8E60-3759A0B22790}" dt="2021-05-30T15:15:59.311" v="3263" actId="207"/>
        <pc:sldMkLst>
          <pc:docMk/>
          <pc:sldMk cId="0" sldId="263"/>
        </pc:sldMkLst>
        <pc:spChg chg="mod ord">
          <ac:chgData name="지우 김" userId="058e739e2d9e1e82" providerId="LiveId" clId="{76D1CAF3-3D63-472B-8E60-3759A0B22790}" dt="2021-05-30T15:15:59.311" v="3263" actId="207"/>
          <ac:spMkLst>
            <pc:docMk/>
            <pc:sldMk cId="0" sldId="263"/>
            <ac:spMk id="3" creationId="{00000000-0000-0000-0000-000000000000}"/>
          </ac:spMkLst>
        </pc:spChg>
        <pc:spChg chg="mod">
          <ac:chgData name="지우 김" userId="058e739e2d9e1e82" providerId="LiveId" clId="{76D1CAF3-3D63-472B-8E60-3759A0B22790}" dt="2021-05-28T16:57:46.234" v="249" actId="255"/>
          <ac:spMkLst>
            <pc:docMk/>
            <pc:sldMk cId="0" sldId="263"/>
            <ac:spMk id="4" creationId="{00000000-0000-0000-0000-000000000000}"/>
          </ac:spMkLst>
        </pc:spChg>
        <pc:spChg chg="add mod">
          <ac:chgData name="지우 김" userId="058e739e2d9e1e82" providerId="LiveId" clId="{76D1CAF3-3D63-472B-8E60-3759A0B22790}" dt="2021-05-29T18:18:48.697" v="1713" actId="255"/>
          <ac:spMkLst>
            <pc:docMk/>
            <pc:sldMk cId="0" sldId="263"/>
            <ac:spMk id="5" creationId="{ED52126F-F8EF-480B-B34A-0A60FA04A738}"/>
          </ac:spMkLst>
        </pc:spChg>
        <pc:spChg chg="add mod">
          <ac:chgData name="지우 김" userId="058e739e2d9e1e82" providerId="LiveId" clId="{76D1CAF3-3D63-472B-8E60-3759A0B22790}" dt="2021-05-30T15:15:13.642" v="3252" actId="207"/>
          <ac:spMkLst>
            <pc:docMk/>
            <pc:sldMk cId="0" sldId="263"/>
            <ac:spMk id="6" creationId="{17CBFA51-BE3E-4752-B950-BFA9D9082068}"/>
          </ac:spMkLst>
        </pc:spChg>
        <pc:graphicFrameChg chg="mod modGraphic">
          <ac:chgData name="지우 김" userId="058e739e2d9e1e82" providerId="LiveId" clId="{76D1CAF3-3D63-472B-8E60-3759A0B22790}" dt="2021-05-29T18:18:39.956" v="1710" actId="1035"/>
          <ac:graphicFrameMkLst>
            <pc:docMk/>
            <pc:sldMk cId="0" sldId="263"/>
            <ac:graphicFrameMk id="2" creationId="{BEFF0C40-B461-4FE0-8361-1B5835DDC6DD}"/>
          </ac:graphicFrameMkLst>
        </pc:graphicFrameChg>
        <pc:picChg chg="add del mod">
          <ac:chgData name="지우 김" userId="058e739e2d9e1e82" providerId="LiveId" clId="{76D1CAF3-3D63-472B-8E60-3759A0B22790}" dt="2021-05-29T18:31:20.580" v="1846" actId="478"/>
          <ac:picMkLst>
            <pc:docMk/>
            <pc:sldMk cId="0" sldId="263"/>
            <ac:picMk id="8" creationId="{87C6AF5E-AECF-4264-A4F8-B4E721CF2ADE}"/>
          </ac:picMkLst>
        </pc:picChg>
        <pc:picChg chg="mod">
          <ac:chgData name="지우 김" userId="058e739e2d9e1e82" providerId="LiveId" clId="{76D1CAF3-3D63-472B-8E60-3759A0B22790}" dt="2021-05-29T18:18:34.046" v="1704" actId="1035"/>
          <ac:picMkLst>
            <pc:docMk/>
            <pc:sldMk cId="0" sldId="263"/>
            <ac:picMk id="10" creationId="{00000000-0000-0000-0000-000000000000}"/>
          </ac:picMkLst>
        </pc:picChg>
        <pc:picChg chg="mod">
          <ac:chgData name="지우 김" userId="058e739e2d9e1e82" providerId="LiveId" clId="{76D1CAF3-3D63-472B-8E60-3759A0B22790}" dt="2021-05-28T16:50:36.222" v="96" actId="1037"/>
          <ac:picMkLst>
            <pc:docMk/>
            <pc:sldMk cId="0" sldId="263"/>
            <ac:picMk id="12" creationId="{00000000-0000-0000-0000-000000000000}"/>
          </ac:picMkLst>
        </pc:picChg>
      </pc:sldChg>
      <pc:sldChg chg="addSp delSp modSp mod delAnim modAnim">
        <pc:chgData name="지우 김" userId="058e739e2d9e1e82" providerId="LiveId" clId="{76D1CAF3-3D63-472B-8E60-3759A0B22790}" dt="2021-05-31T14:56:59.846" v="3581"/>
        <pc:sldMkLst>
          <pc:docMk/>
          <pc:sldMk cId="0" sldId="264"/>
        </pc:sldMkLst>
        <pc:spChg chg="add mod">
          <ac:chgData name="지우 김" userId="058e739e2d9e1e82" providerId="LiveId" clId="{76D1CAF3-3D63-472B-8E60-3759A0B22790}" dt="2021-05-30T15:16:55.737" v="3269" actId="207"/>
          <ac:spMkLst>
            <pc:docMk/>
            <pc:sldMk cId="0" sldId="264"/>
            <ac:spMk id="2" creationId="{67E4730B-8BA1-48D3-BDD5-FA3E1E61BAC8}"/>
          </ac:spMkLst>
        </pc:spChg>
        <pc:spChg chg="del mod">
          <ac:chgData name="지우 김" userId="058e739e2d9e1e82" providerId="LiveId" clId="{76D1CAF3-3D63-472B-8E60-3759A0B22790}" dt="2021-05-29T18:30:57.568" v="1841" actId="478"/>
          <ac:spMkLst>
            <pc:docMk/>
            <pc:sldMk cId="0" sldId="264"/>
            <ac:spMk id="3" creationId="{00000000-0000-0000-0000-000000000000}"/>
          </ac:spMkLst>
        </pc:spChg>
        <pc:spChg chg="add mod">
          <ac:chgData name="지우 김" userId="058e739e2d9e1e82" providerId="LiveId" clId="{76D1CAF3-3D63-472B-8E60-3759A0B22790}" dt="2021-05-29T18:43:22.925" v="1967" actId="1035"/>
          <ac:spMkLst>
            <pc:docMk/>
            <pc:sldMk cId="0" sldId="264"/>
            <ac:spMk id="9" creationId="{5B8839B3-8D1E-4812-A562-32B5A6F8E46E}"/>
          </ac:spMkLst>
        </pc:spChg>
        <pc:spChg chg="mod">
          <ac:chgData name="지우 김" userId="058e739e2d9e1e82" providerId="LiveId" clId="{76D1CAF3-3D63-472B-8E60-3759A0B22790}" dt="2021-05-28T16:58:09.462" v="251" actId="2711"/>
          <ac:spMkLst>
            <pc:docMk/>
            <pc:sldMk cId="0" sldId="264"/>
            <ac:spMk id="11" creationId="{00000000-0000-0000-0000-000000000000}"/>
          </ac:spMkLst>
        </pc:spChg>
        <pc:spChg chg="del mod">
          <ac:chgData name="지우 김" userId="058e739e2d9e1e82" providerId="LiveId" clId="{76D1CAF3-3D63-472B-8E60-3759A0B22790}" dt="2021-05-29T18:30:38.854" v="1830" actId="478"/>
          <ac:spMkLst>
            <pc:docMk/>
            <pc:sldMk cId="0" sldId="264"/>
            <ac:spMk id="16" creationId="{3AA2B69C-761D-4CA9-8E5D-CD0F5D6E91B8}"/>
          </ac:spMkLst>
        </pc:spChg>
        <pc:spChg chg="del mod">
          <ac:chgData name="지우 김" userId="058e739e2d9e1e82" providerId="LiveId" clId="{76D1CAF3-3D63-472B-8E60-3759A0B22790}" dt="2021-05-28T17:04:22.167" v="373" actId="478"/>
          <ac:spMkLst>
            <pc:docMk/>
            <pc:sldMk cId="0" sldId="264"/>
            <ac:spMk id="20" creationId="{BCC835FE-2BA6-414C-88A9-4E0E16E7480D}"/>
          </ac:spMkLst>
        </pc:spChg>
        <pc:spChg chg="mod">
          <ac:chgData name="지우 김" userId="058e739e2d9e1e82" providerId="LiveId" clId="{76D1CAF3-3D63-472B-8E60-3759A0B22790}" dt="2021-05-29T18:09:38.673" v="1650"/>
          <ac:spMkLst>
            <pc:docMk/>
            <pc:sldMk cId="0" sldId="264"/>
            <ac:spMk id="21" creationId="{39753792-1DB5-40D6-ACD0-106E6B2669F6}"/>
          </ac:spMkLst>
        </pc:spChg>
        <pc:spChg chg="add del mod">
          <ac:chgData name="지우 김" userId="058e739e2d9e1e82" providerId="LiveId" clId="{76D1CAF3-3D63-472B-8E60-3759A0B22790}" dt="2021-05-28T16:59:13.495" v="293"/>
          <ac:spMkLst>
            <pc:docMk/>
            <pc:sldMk cId="0" sldId="264"/>
            <ac:spMk id="21" creationId="{EBC44D78-D030-449E-83CE-ED7A7C474051}"/>
          </ac:spMkLst>
        </pc:spChg>
        <pc:spChg chg="add del mod">
          <ac:chgData name="지우 김" userId="058e739e2d9e1e82" providerId="LiveId" clId="{76D1CAF3-3D63-472B-8E60-3759A0B22790}" dt="2021-05-29T18:28:26.284" v="1772" actId="478"/>
          <ac:spMkLst>
            <pc:docMk/>
            <pc:sldMk cId="0" sldId="264"/>
            <ac:spMk id="22" creationId="{8A19D296-0130-4F76-92D4-EBA068420234}"/>
          </ac:spMkLst>
        </pc:spChg>
        <pc:spChg chg="add del mod">
          <ac:chgData name="지우 김" userId="058e739e2d9e1e82" providerId="LiveId" clId="{76D1CAF3-3D63-472B-8E60-3759A0B22790}" dt="2021-05-29T18:27:33.482" v="1759" actId="478"/>
          <ac:spMkLst>
            <pc:docMk/>
            <pc:sldMk cId="0" sldId="264"/>
            <ac:spMk id="23" creationId="{D99C96B7-9B94-49AB-AFF1-3DC42F8D776F}"/>
          </ac:spMkLst>
        </pc:spChg>
        <pc:spChg chg="add del mod">
          <ac:chgData name="지우 김" userId="058e739e2d9e1e82" providerId="LiveId" clId="{76D1CAF3-3D63-472B-8E60-3759A0B22790}" dt="2021-05-29T18:29:48.630" v="1818" actId="478"/>
          <ac:spMkLst>
            <pc:docMk/>
            <pc:sldMk cId="0" sldId="264"/>
            <ac:spMk id="24" creationId="{0F88D269-3D40-437B-8D2F-5AA629992919}"/>
          </ac:spMkLst>
        </pc:spChg>
        <pc:spChg chg="mod">
          <ac:chgData name="지우 김" userId="058e739e2d9e1e82" providerId="LiveId" clId="{76D1CAF3-3D63-472B-8E60-3759A0B22790}" dt="2021-05-29T18:09:38.673" v="1650"/>
          <ac:spMkLst>
            <pc:docMk/>
            <pc:sldMk cId="0" sldId="264"/>
            <ac:spMk id="25" creationId="{8B6C732C-BD80-49D6-8824-8071C3799056}"/>
          </ac:spMkLst>
        </pc:spChg>
        <pc:spChg chg="mod">
          <ac:chgData name="지우 김" userId="058e739e2d9e1e82" providerId="LiveId" clId="{76D1CAF3-3D63-472B-8E60-3759A0B22790}" dt="2021-05-29T18:09:38.673" v="1650"/>
          <ac:spMkLst>
            <pc:docMk/>
            <pc:sldMk cId="0" sldId="264"/>
            <ac:spMk id="26" creationId="{7C3571FF-B071-4897-96C3-655C3200DBA1}"/>
          </ac:spMkLst>
        </pc:spChg>
        <pc:spChg chg="mod">
          <ac:chgData name="지우 김" userId="058e739e2d9e1e82" providerId="LiveId" clId="{76D1CAF3-3D63-472B-8E60-3759A0B22790}" dt="2021-05-29T18:15:28.682" v="1684"/>
          <ac:spMkLst>
            <pc:docMk/>
            <pc:sldMk cId="0" sldId="264"/>
            <ac:spMk id="28" creationId="{6239ABC9-E36A-47A1-B1F7-D447A051FFFF}"/>
          </ac:spMkLst>
        </pc:spChg>
        <pc:spChg chg="mod">
          <ac:chgData name="지우 김" userId="058e739e2d9e1e82" providerId="LiveId" clId="{76D1CAF3-3D63-472B-8E60-3759A0B22790}" dt="2021-05-29T18:15:28.682" v="1684"/>
          <ac:spMkLst>
            <pc:docMk/>
            <pc:sldMk cId="0" sldId="264"/>
            <ac:spMk id="29" creationId="{E2E1B5BF-9604-482F-B700-D1E9691D7025}"/>
          </ac:spMkLst>
        </pc:spChg>
        <pc:spChg chg="mod">
          <ac:chgData name="지우 김" userId="058e739e2d9e1e82" providerId="LiveId" clId="{76D1CAF3-3D63-472B-8E60-3759A0B22790}" dt="2021-05-29T18:15:28.682" v="1684"/>
          <ac:spMkLst>
            <pc:docMk/>
            <pc:sldMk cId="0" sldId="264"/>
            <ac:spMk id="30" creationId="{EB36134C-AD5A-42F5-99FF-7593383F4460}"/>
          </ac:spMkLst>
        </pc:spChg>
        <pc:spChg chg="add mod">
          <ac:chgData name="지우 김" userId="058e739e2d9e1e82" providerId="LiveId" clId="{76D1CAF3-3D63-472B-8E60-3759A0B22790}" dt="2021-05-29T18:43:20.047" v="1964" actId="1035"/>
          <ac:spMkLst>
            <pc:docMk/>
            <pc:sldMk cId="0" sldId="264"/>
            <ac:spMk id="35" creationId="{3C33995A-DDBA-4177-AF7F-8EC1DCEA8093}"/>
          </ac:spMkLst>
        </pc:spChg>
        <pc:grpChg chg="add del mod">
          <ac:chgData name="지우 김" userId="058e739e2d9e1e82" providerId="LiveId" clId="{76D1CAF3-3D63-472B-8E60-3759A0B22790}" dt="2021-05-29T18:30:52.657" v="1838" actId="478"/>
          <ac:grpSpMkLst>
            <pc:docMk/>
            <pc:sldMk cId="0" sldId="264"/>
            <ac:grpSpMk id="20" creationId="{B65B29CB-C7EB-4F92-9AB3-6C31E40B1A9C}"/>
          </ac:grpSpMkLst>
        </pc:grpChg>
        <pc:grpChg chg="add del mod">
          <ac:chgData name="지우 김" userId="058e739e2d9e1e82" providerId="LiveId" clId="{76D1CAF3-3D63-472B-8E60-3759A0B22790}" dt="2021-05-29T18:30:54.259" v="1839" actId="478"/>
          <ac:grpSpMkLst>
            <pc:docMk/>
            <pc:sldMk cId="0" sldId="264"/>
            <ac:grpSpMk id="27" creationId="{51212A5E-38C0-4CB8-81EE-E2A870AF7295}"/>
          </ac:grpSpMkLst>
        </pc:grpChg>
        <pc:picChg chg="mod">
          <ac:chgData name="지우 김" userId="058e739e2d9e1e82" providerId="LiveId" clId="{76D1CAF3-3D63-472B-8E60-3759A0B22790}" dt="2021-05-29T18:43:30.458" v="1973" actId="1035"/>
          <ac:picMkLst>
            <pc:docMk/>
            <pc:sldMk cId="0" sldId="264"/>
            <ac:picMk id="4" creationId="{42EF09F7-36F1-4D39-A7A8-5F39B74976D1}"/>
          </ac:picMkLst>
        </pc:picChg>
        <pc:picChg chg="add del mod modCrop">
          <ac:chgData name="지우 김" userId="058e739e2d9e1e82" providerId="LiveId" clId="{76D1CAF3-3D63-472B-8E60-3759A0B22790}" dt="2021-05-29T18:30:47.619" v="1835" actId="478"/>
          <ac:picMkLst>
            <pc:docMk/>
            <pc:sldMk cId="0" sldId="264"/>
            <ac:picMk id="6" creationId="{ED724874-F8A3-4F60-97D1-BACE00EFF6C4}"/>
          </ac:picMkLst>
        </pc:picChg>
        <pc:picChg chg="add del mod modCrop">
          <ac:chgData name="지우 김" userId="058e739e2d9e1e82" providerId="LiveId" clId="{76D1CAF3-3D63-472B-8E60-3759A0B22790}" dt="2021-05-29T18:30:34.299" v="1828" actId="478"/>
          <ac:picMkLst>
            <pc:docMk/>
            <pc:sldMk cId="0" sldId="264"/>
            <ac:picMk id="8" creationId="{806D892F-2599-4C25-8899-25729C72564B}"/>
          </ac:picMkLst>
        </pc:picChg>
        <pc:picChg chg="del mod">
          <ac:chgData name="지우 김" userId="058e739e2d9e1e82" providerId="LiveId" clId="{76D1CAF3-3D63-472B-8E60-3759A0B22790}" dt="2021-05-29T18:28:28.711" v="1773" actId="478"/>
          <ac:picMkLst>
            <pc:docMk/>
            <pc:sldMk cId="0" sldId="264"/>
            <ac:picMk id="10" creationId="{38CD04A0-A882-4465-BA14-5F51770CA9B1}"/>
          </ac:picMkLst>
        </pc:picChg>
        <pc:picChg chg="mod">
          <ac:chgData name="지우 김" userId="058e739e2d9e1e82" providerId="LiveId" clId="{76D1CAF3-3D63-472B-8E60-3759A0B22790}" dt="2021-05-29T18:43:36.704" v="1975" actId="1036"/>
          <ac:picMkLst>
            <pc:docMk/>
            <pc:sldMk cId="0" sldId="264"/>
            <ac:picMk id="12" creationId="{00000000-0000-0000-0000-000000000000}"/>
          </ac:picMkLst>
        </pc:picChg>
        <pc:picChg chg="del mod">
          <ac:chgData name="지우 김" userId="058e739e2d9e1e82" providerId="LiveId" clId="{76D1CAF3-3D63-472B-8E60-3759A0B22790}" dt="2021-05-29T18:30:44.160" v="1833" actId="478"/>
          <ac:picMkLst>
            <pc:docMk/>
            <pc:sldMk cId="0" sldId="264"/>
            <ac:picMk id="13" creationId="{00000000-0000-0000-0000-000000000000}"/>
          </ac:picMkLst>
        </pc:picChg>
        <pc:picChg chg="del mod">
          <ac:chgData name="지우 김" userId="058e739e2d9e1e82" providerId="LiveId" clId="{76D1CAF3-3D63-472B-8E60-3759A0B22790}" dt="2021-05-29T18:30:46.279" v="1834" actId="478"/>
          <ac:picMkLst>
            <pc:docMk/>
            <pc:sldMk cId="0" sldId="264"/>
            <ac:picMk id="14" creationId="{00000000-0000-0000-0000-000000000000}"/>
          </ac:picMkLst>
        </pc:picChg>
        <pc:picChg chg="del mod">
          <ac:chgData name="지우 김" userId="058e739e2d9e1e82" providerId="LiveId" clId="{76D1CAF3-3D63-472B-8E60-3759A0B22790}" dt="2021-05-29T18:30:55.704" v="1840" actId="478"/>
          <ac:picMkLst>
            <pc:docMk/>
            <pc:sldMk cId="0" sldId="264"/>
            <ac:picMk id="15" creationId="{37274AE6-25D8-4C8D-ABF0-357C89C83293}"/>
          </ac:picMkLst>
        </pc:picChg>
        <pc:picChg chg="del mod">
          <ac:chgData name="지우 김" userId="058e739e2d9e1e82" providerId="LiveId" clId="{76D1CAF3-3D63-472B-8E60-3759A0B22790}" dt="2021-05-29T18:30:40.315" v="1831" actId="478"/>
          <ac:picMkLst>
            <pc:docMk/>
            <pc:sldMk cId="0" sldId="264"/>
            <ac:picMk id="17" creationId="{C3CB4D2F-C6BF-4E3A-9D60-000600E12566}"/>
          </ac:picMkLst>
        </pc:picChg>
        <pc:picChg chg="del mod">
          <ac:chgData name="지우 김" userId="058e739e2d9e1e82" providerId="LiveId" clId="{76D1CAF3-3D63-472B-8E60-3759A0B22790}" dt="2021-05-29T18:27:35.362" v="1760" actId="478"/>
          <ac:picMkLst>
            <pc:docMk/>
            <pc:sldMk cId="0" sldId="264"/>
            <ac:picMk id="18" creationId="{DABE9DB8-E1F3-42FA-8356-07EB54D11D0B}"/>
          </ac:picMkLst>
        </pc:picChg>
        <pc:picChg chg="del mod">
          <ac:chgData name="지우 김" userId="058e739e2d9e1e82" providerId="LiveId" clId="{76D1CAF3-3D63-472B-8E60-3759A0B22790}" dt="2021-05-29T18:30:49.120" v="1836" actId="478"/>
          <ac:picMkLst>
            <pc:docMk/>
            <pc:sldMk cId="0" sldId="264"/>
            <ac:picMk id="19" creationId="{3631351E-300C-4864-A38A-7AFFF14EC526}"/>
          </ac:picMkLst>
        </pc:picChg>
        <pc:picChg chg="add del mod modCrop">
          <ac:chgData name="지우 김" userId="058e739e2d9e1e82" providerId="LiveId" clId="{76D1CAF3-3D63-472B-8E60-3759A0B22790}" dt="2021-05-29T18:30:35.890" v="1829" actId="478"/>
          <ac:picMkLst>
            <pc:docMk/>
            <pc:sldMk cId="0" sldId="264"/>
            <ac:picMk id="31" creationId="{AD53114A-D7F4-4921-ACE4-8FD69C6CF007}"/>
          </ac:picMkLst>
        </pc:picChg>
        <pc:picChg chg="add del mod">
          <ac:chgData name="지우 김" userId="058e739e2d9e1e82" providerId="LiveId" clId="{76D1CAF3-3D63-472B-8E60-3759A0B22790}" dt="2021-05-29T18:30:42.190" v="1832" actId="478"/>
          <ac:picMkLst>
            <pc:docMk/>
            <pc:sldMk cId="0" sldId="264"/>
            <ac:picMk id="32" creationId="{59700C73-9768-41C7-818B-D72268E2052D}"/>
          </ac:picMkLst>
        </pc:picChg>
        <pc:picChg chg="add del mod">
          <ac:chgData name="지우 김" userId="058e739e2d9e1e82" providerId="LiveId" clId="{76D1CAF3-3D63-472B-8E60-3759A0B22790}" dt="2021-05-29T18:30:51.045" v="1837" actId="478"/>
          <ac:picMkLst>
            <pc:docMk/>
            <pc:sldMk cId="0" sldId="264"/>
            <ac:picMk id="33" creationId="{A41060F6-9994-425F-83C9-E1D946E32353}"/>
          </ac:picMkLst>
        </pc:picChg>
        <pc:picChg chg="add mod">
          <ac:chgData name="지우 김" userId="058e739e2d9e1e82" providerId="LiveId" clId="{76D1CAF3-3D63-472B-8E60-3759A0B22790}" dt="2021-05-29T18:43:24.943" v="1970" actId="1035"/>
          <ac:picMkLst>
            <pc:docMk/>
            <pc:sldMk cId="0" sldId="264"/>
            <ac:picMk id="34" creationId="{54074E5D-DB3B-4625-9EC6-1DF754F80E87}"/>
          </ac:picMkLst>
        </pc:picChg>
      </pc:sldChg>
      <pc:sldChg chg="addSp delSp modSp mod modAnim">
        <pc:chgData name="지우 김" userId="058e739e2d9e1e82" providerId="LiveId" clId="{76D1CAF3-3D63-472B-8E60-3759A0B22790}" dt="2021-05-31T14:48:12.801" v="3313" actId="478"/>
        <pc:sldMkLst>
          <pc:docMk/>
          <pc:sldMk cId="0" sldId="265"/>
        </pc:sldMkLst>
        <pc:spChg chg="mod">
          <ac:chgData name="지우 김" userId="058e739e2d9e1e82" providerId="LiveId" clId="{76D1CAF3-3D63-472B-8E60-3759A0B22790}" dt="2021-05-28T17:16:46.903" v="555" actId="1036"/>
          <ac:spMkLst>
            <pc:docMk/>
            <pc:sldMk cId="0" sldId="265"/>
            <ac:spMk id="3" creationId="{00000000-0000-0000-0000-000000000000}"/>
          </ac:spMkLst>
        </pc:spChg>
        <pc:spChg chg="add mod">
          <ac:chgData name="지우 김" userId="058e739e2d9e1e82" providerId="LiveId" clId="{76D1CAF3-3D63-472B-8E60-3759A0B22790}" dt="2021-05-28T17:16:29.452" v="551" actId="1038"/>
          <ac:spMkLst>
            <pc:docMk/>
            <pc:sldMk cId="0" sldId="265"/>
            <ac:spMk id="6" creationId="{2AF9698E-6001-4F47-ABAF-560F4D9BBFE7}"/>
          </ac:spMkLst>
        </pc:spChg>
        <pc:spChg chg="mod">
          <ac:chgData name="지우 김" userId="058e739e2d9e1e82" providerId="LiveId" clId="{76D1CAF3-3D63-472B-8E60-3759A0B22790}" dt="2021-05-28T17:16:59.442" v="557" actId="255"/>
          <ac:spMkLst>
            <pc:docMk/>
            <pc:sldMk cId="0" sldId="265"/>
            <ac:spMk id="11" creationId="{00000000-0000-0000-0000-000000000000}"/>
          </ac:spMkLst>
        </pc:spChg>
        <pc:picChg chg="add del mod">
          <ac:chgData name="지우 김" userId="058e739e2d9e1e82" providerId="LiveId" clId="{76D1CAF3-3D63-472B-8E60-3759A0B22790}" dt="2021-05-31T14:48:12.801" v="3313" actId="478"/>
          <ac:picMkLst>
            <pc:docMk/>
            <pc:sldMk cId="0" sldId="265"/>
            <ac:picMk id="4" creationId="{AB59388F-0863-4B8D-89A2-B2213B845227}"/>
          </ac:picMkLst>
        </pc:picChg>
      </pc:sldChg>
      <pc:sldChg chg="addSp delSp modSp mod delAnim modAnim">
        <pc:chgData name="지우 김" userId="058e739e2d9e1e82" providerId="LiveId" clId="{76D1CAF3-3D63-472B-8E60-3759A0B22790}" dt="2021-05-31T15:08:42.553" v="3676"/>
        <pc:sldMkLst>
          <pc:docMk/>
          <pc:sldMk cId="0" sldId="267"/>
        </pc:sldMkLst>
        <pc:spChg chg="del">
          <ac:chgData name="지우 김" userId="058e739e2d9e1e82" providerId="LiveId" clId="{76D1CAF3-3D63-472B-8E60-3759A0B22790}" dt="2021-05-29T18:02:46.151" v="1602" actId="478"/>
          <ac:spMkLst>
            <pc:docMk/>
            <pc:sldMk cId="0" sldId="267"/>
            <ac:spMk id="3" creationId="{00000000-0000-0000-0000-000000000000}"/>
          </ac:spMkLst>
        </pc:spChg>
        <pc:spChg chg="del mod">
          <ac:chgData name="지우 김" userId="058e739e2d9e1e82" providerId="LiveId" clId="{76D1CAF3-3D63-472B-8E60-3759A0B22790}" dt="2021-05-29T18:03:02.114" v="1608" actId="478"/>
          <ac:spMkLst>
            <pc:docMk/>
            <pc:sldMk cId="0" sldId="267"/>
            <ac:spMk id="8" creationId="{D3A41E44-68AA-45BE-AAF7-33BACB6BDD9D}"/>
          </ac:spMkLst>
        </pc:spChg>
        <pc:spChg chg="add mod">
          <ac:chgData name="지우 김" userId="058e739e2d9e1e82" providerId="LiveId" clId="{76D1CAF3-3D63-472B-8E60-3759A0B22790}" dt="2021-05-28T16:42:10.124" v="36"/>
          <ac:spMkLst>
            <pc:docMk/>
            <pc:sldMk cId="0" sldId="267"/>
            <ac:spMk id="10" creationId="{39520F8C-3726-48D0-A6F0-0BF03EB8D8CC}"/>
          </ac:spMkLst>
        </pc:spChg>
        <pc:spChg chg="mod">
          <ac:chgData name="지우 김" userId="058e739e2d9e1e82" providerId="LiveId" clId="{76D1CAF3-3D63-472B-8E60-3759A0B22790}" dt="2021-05-28T17:17:32.882" v="564" actId="255"/>
          <ac:spMkLst>
            <pc:docMk/>
            <pc:sldMk cId="0" sldId="267"/>
            <ac:spMk id="11" creationId="{00000000-0000-0000-0000-000000000000}"/>
          </ac:spMkLst>
        </pc:spChg>
        <pc:spChg chg="add mod">
          <ac:chgData name="지우 김" userId="058e739e2d9e1e82" providerId="LiveId" clId="{76D1CAF3-3D63-472B-8E60-3759A0B22790}" dt="2021-05-28T16:42:22.747" v="45" actId="1076"/>
          <ac:spMkLst>
            <pc:docMk/>
            <pc:sldMk cId="0" sldId="267"/>
            <ac:spMk id="12" creationId="{733D4AA0-CE56-4005-B7B1-9CA165993084}"/>
          </ac:spMkLst>
        </pc:spChg>
        <pc:spChg chg="add mod">
          <ac:chgData name="지우 김" userId="058e739e2d9e1e82" providerId="LiveId" clId="{76D1CAF3-3D63-472B-8E60-3759A0B22790}" dt="2021-05-28T16:42:16.248" v="41" actId="14100"/>
          <ac:spMkLst>
            <pc:docMk/>
            <pc:sldMk cId="0" sldId="267"/>
            <ac:spMk id="15" creationId="{8CA19726-DD8E-418D-B75F-306F5A1EBB43}"/>
          </ac:spMkLst>
        </pc:spChg>
        <pc:spChg chg="add mod">
          <ac:chgData name="지우 김" userId="058e739e2d9e1e82" providerId="LiveId" clId="{76D1CAF3-3D63-472B-8E60-3759A0B22790}" dt="2021-05-28T16:42:41.389" v="49"/>
          <ac:spMkLst>
            <pc:docMk/>
            <pc:sldMk cId="0" sldId="267"/>
            <ac:spMk id="17" creationId="{81321BB5-1E5E-4E2F-B31E-92CE7D6D3FA4}"/>
          </ac:spMkLst>
        </pc:spChg>
        <pc:spChg chg="add mod">
          <ac:chgData name="지우 김" userId="058e739e2d9e1e82" providerId="LiveId" clId="{76D1CAF3-3D63-472B-8E60-3759A0B22790}" dt="2021-05-28T16:42:41.389" v="49"/>
          <ac:spMkLst>
            <pc:docMk/>
            <pc:sldMk cId="0" sldId="267"/>
            <ac:spMk id="18" creationId="{E2FCD279-D833-4072-B183-4B11A1BA37C8}"/>
          </ac:spMkLst>
        </pc:spChg>
        <pc:spChg chg="add mod">
          <ac:chgData name="지우 김" userId="058e739e2d9e1e82" providerId="LiveId" clId="{76D1CAF3-3D63-472B-8E60-3759A0B22790}" dt="2021-05-28T16:42:41.389" v="49"/>
          <ac:spMkLst>
            <pc:docMk/>
            <pc:sldMk cId="0" sldId="267"/>
            <ac:spMk id="19" creationId="{1978ADE1-7BB6-41AA-BA16-D51CCBC551D9}"/>
          </ac:spMkLst>
        </pc:spChg>
        <pc:spChg chg="add mod">
          <ac:chgData name="지우 김" userId="058e739e2d9e1e82" providerId="LiveId" clId="{76D1CAF3-3D63-472B-8E60-3759A0B22790}" dt="2021-05-29T17:58:11.915" v="1528" actId="1076"/>
          <ac:spMkLst>
            <pc:docMk/>
            <pc:sldMk cId="0" sldId="267"/>
            <ac:spMk id="20" creationId="{3BF1D1B7-0AB5-4480-A4DC-50371DB9B1FE}"/>
          </ac:spMkLst>
        </pc:spChg>
        <pc:spChg chg="add mod">
          <ac:chgData name="지우 김" userId="058e739e2d9e1e82" providerId="LiveId" clId="{76D1CAF3-3D63-472B-8E60-3759A0B22790}" dt="2021-05-30T15:17:26.780" v="3272" actId="207"/>
          <ac:spMkLst>
            <pc:docMk/>
            <pc:sldMk cId="0" sldId="267"/>
            <ac:spMk id="21" creationId="{E09C6F8E-BB04-4AEE-9A38-4FBEBA93949F}"/>
          </ac:spMkLst>
        </pc:spChg>
        <pc:spChg chg="add mod">
          <ac:chgData name="지우 김" userId="058e739e2d9e1e82" providerId="LiveId" clId="{76D1CAF3-3D63-472B-8E60-3759A0B22790}" dt="2021-05-30T15:17:20.662" v="3271" actId="207"/>
          <ac:spMkLst>
            <pc:docMk/>
            <pc:sldMk cId="0" sldId="267"/>
            <ac:spMk id="22" creationId="{658A6112-8698-408C-8848-F4DCAAA15749}"/>
          </ac:spMkLst>
        </pc:spChg>
        <pc:spChg chg="add mod">
          <ac:chgData name="지우 김" userId="058e739e2d9e1e82" providerId="LiveId" clId="{76D1CAF3-3D63-472B-8E60-3759A0B22790}" dt="2021-05-29T18:06:07.157" v="1628" actId="1076"/>
          <ac:spMkLst>
            <pc:docMk/>
            <pc:sldMk cId="0" sldId="267"/>
            <ac:spMk id="23" creationId="{9B5EBD0B-11FB-4F34-B5F4-ED5153EB864C}"/>
          </ac:spMkLst>
        </pc:spChg>
        <pc:spChg chg="add del mod">
          <ac:chgData name="지우 김" userId="058e739e2d9e1e82" providerId="LiveId" clId="{76D1CAF3-3D63-472B-8E60-3759A0B22790}" dt="2021-05-30T15:17:37.828" v="3273" actId="207"/>
          <ac:spMkLst>
            <pc:docMk/>
            <pc:sldMk cId="0" sldId="267"/>
            <ac:spMk id="24" creationId="{25888258-1E5A-452C-A848-F32F6E8BA419}"/>
          </ac:spMkLst>
        </pc:spChg>
        <pc:spChg chg="add mod ord">
          <ac:chgData name="지우 김" userId="058e739e2d9e1e82" providerId="LiveId" clId="{76D1CAF3-3D63-472B-8E60-3759A0B22790}" dt="2021-05-30T15:05:40.097" v="3174" actId="166"/>
          <ac:spMkLst>
            <pc:docMk/>
            <pc:sldMk cId="0" sldId="267"/>
            <ac:spMk id="25" creationId="{481EF096-57E0-4871-A3C0-468481360421}"/>
          </ac:spMkLst>
        </pc:spChg>
        <pc:spChg chg="add mod">
          <ac:chgData name="지우 김" userId="058e739e2d9e1e82" providerId="LiveId" clId="{76D1CAF3-3D63-472B-8E60-3759A0B22790}" dt="2021-05-29T18:06:16.850" v="1632" actId="1036"/>
          <ac:spMkLst>
            <pc:docMk/>
            <pc:sldMk cId="0" sldId="267"/>
            <ac:spMk id="26" creationId="{08F316B0-7A9B-4EAF-96B3-7566FC9EDAEE}"/>
          </ac:spMkLst>
        </pc:spChg>
        <pc:grpChg chg="add mod">
          <ac:chgData name="지우 김" userId="058e739e2d9e1e82" providerId="LiveId" clId="{76D1CAF3-3D63-472B-8E60-3759A0B22790}" dt="2021-05-28T16:42:40.249" v="48" actId="1076"/>
          <ac:grpSpMkLst>
            <pc:docMk/>
            <pc:sldMk cId="0" sldId="267"/>
            <ac:grpSpMk id="9" creationId="{B4D70262-6CA8-44EE-9E85-AE4F8A116770}"/>
          </ac:grpSpMkLst>
        </pc:grpChg>
        <pc:grpChg chg="add mod">
          <ac:chgData name="지우 김" userId="058e739e2d9e1e82" providerId="LiveId" clId="{76D1CAF3-3D63-472B-8E60-3759A0B22790}" dt="2021-05-28T16:42:59.881" v="54" actId="1076"/>
          <ac:grpSpMkLst>
            <pc:docMk/>
            <pc:sldMk cId="0" sldId="267"/>
            <ac:grpSpMk id="16" creationId="{0D6C0DA7-3028-440B-B0C9-C82DD5E98E5E}"/>
          </ac:grpSpMkLst>
        </pc:grpChg>
        <pc:picChg chg="add mod modCrop">
          <ac:chgData name="지우 김" userId="058e739e2d9e1e82" providerId="LiveId" clId="{76D1CAF3-3D63-472B-8E60-3759A0B22790}" dt="2021-05-30T15:05:47.199" v="3175" actId="1076"/>
          <ac:picMkLst>
            <pc:docMk/>
            <pc:sldMk cId="0" sldId="267"/>
            <ac:picMk id="3" creationId="{CCD00A31-EB3F-47A2-A17A-8D6910C521DE}"/>
          </ac:picMkLst>
        </pc:picChg>
        <pc:picChg chg="add mod">
          <ac:chgData name="지우 김" userId="058e739e2d9e1e82" providerId="LiveId" clId="{76D1CAF3-3D63-472B-8E60-3759A0B22790}" dt="2021-05-29T18:08:40.477" v="1647" actId="1076"/>
          <ac:picMkLst>
            <pc:docMk/>
            <pc:sldMk cId="0" sldId="267"/>
            <ac:picMk id="4" creationId="{6A6C8D2E-43FF-4FBF-9720-1C9E64CE1777}"/>
          </ac:picMkLst>
        </pc:picChg>
        <pc:picChg chg="mod">
          <ac:chgData name="지우 김" userId="058e739e2d9e1e82" providerId="LiveId" clId="{76D1CAF3-3D63-472B-8E60-3759A0B22790}" dt="2021-05-29T18:08:24.441" v="1642" actId="1076"/>
          <ac:picMkLst>
            <pc:docMk/>
            <pc:sldMk cId="0" sldId="267"/>
            <ac:picMk id="7" creationId="{6BC3763F-35F3-4A9F-A17D-70A0085F7A56}"/>
          </ac:picMkLst>
        </pc:picChg>
        <pc:picChg chg="mod">
          <ac:chgData name="지우 김" userId="058e739e2d9e1e82" providerId="LiveId" clId="{76D1CAF3-3D63-472B-8E60-3759A0B22790}" dt="2021-05-29T18:05:34.671" v="1618" actId="1076"/>
          <ac:picMkLst>
            <pc:docMk/>
            <pc:sldMk cId="0" sldId="267"/>
            <ac:picMk id="13" creationId="{00000000-0000-0000-0000-000000000000}"/>
          </ac:picMkLst>
        </pc:picChg>
        <pc:picChg chg="mod">
          <ac:chgData name="지우 김" userId="058e739e2d9e1e82" providerId="LiveId" clId="{76D1CAF3-3D63-472B-8E60-3759A0B22790}" dt="2021-05-29T18:06:10.620" v="1629" actId="1076"/>
          <ac:picMkLst>
            <pc:docMk/>
            <pc:sldMk cId="0" sldId="267"/>
            <ac:picMk id="14" creationId="{00000000-0000-0000-0000-000000000000}"/>
          </ac:picMkLst>
        </pc:picChg>
      </pc:sldChg>
      <pc:sldChg chg="addSp delSp modSp mod delAnim modAnim">
        <pc:chgData name="지우 김" userId="058e739e2d9e1e82" providerId="LiveId" clId="{76D1CAF3-3D63-472B-8E60-3759A0B22790}" dt="2021-05-30T15:18:09.865" v="3274" actId="207"/>
        <pc:sldMkLst>
          <pc:docMk/>
          <pc:sldMk cId="0" sldId="268"/>
        </pc:sldMkLst>
        <pc:spChg chg="del">
          <ac:chgData name="지우 김" userId="058e739e2d9e1e82" providerId="LiveId" clId="{76D1CAF3-3D63-472B-8E60-3759A0B22790}" dt="2021-05-29T15:41:52.351" v="921" actId="478"/>
          <ac:spMkLst>
            <pc:docMk/>
            <pc:sldMk cId="0" sldId="268"/>
            <ac:spMk id="3" creationId="{00000000-0000-0000-0000-000000000000}"/>
          </ac:spMkLst>
        </pc:spChg>
        <pc:spChg chg="add mod">
          <ac:chgData name="지우 김" userId="058e739e2d9e1e82" providerId="LiveId" clId="{76D1CAF3-3D63-472B-8E60-3759A0B22790}" dt="2021-05-29T15:41:00.778" v="875" actId="1076"/>
          <ac:spMkLst>
            <pc:docMk/>
            <pc:sldMk cId="0" sldId="268"/>
            <ac:spMk id="6" creationId="{F27CB295-9BFC-4B0A-9524-68CFC384156B}"/>
          </ac:spMkLst>
        </pc:spChg>
        <pc:spChg chg="add mod">
          <ac:chgData name="지우 김" userId="058e739e2d9e1e82" providerId="LiveId" clId="{76D1CAF3-3D63-472B-8E60-3759A0B22790}" dt="2021-05-29T16:54:41.388" v="960" actId="20577"/>
          <ac:spMkLst>
            <pc:docMk/>
            <pc:sldMk cId="0" sldId="268"/>
            <ac:spMk id="7" creationId="{13DA4E08-59E2-4963-BDE3-ECB597E6D7C7}"/>
          </ac:spMkLst>
        </pc:spChg>
        <pc:spChg chg="add mod">
          <ac:chgData name="지우 김" userId="058e739e2d9e1e82" providerId="LiveId" clId="{76D1CAF3-3D63-472B-8E60-3759A0B22790}" dt="2021-05-30T14:00:49.109" v="2589" actId="1036"/>
          <ac:spMkLst>
            <pc:docMk/>
            <pc:sldMk cId="0" sldId="268"/>
            <ac:spMk id="8" creationId="{6FBE7A87-C8BC-4139-A9D5-A0B7417BF3DB}"/>
          </ac:spMkLst>
        </pc:spChg>
        <pc:spChg chg="add mod">
          <ac:chgData name="지우 김" userId="058e739e2d9e1e82" providerId="LiveId" clId="{76D1CAF3-3D63-472B-8E60-3759A0B22790}" dt="2021-05-30T15:18:09.865" v="3274" actId="207"/>
          <ac:spMkLst>
            <pc:docMk/>
            <pc:sldMk cId="0" sldId="268"/>
            <ac:spMk id="9" creationId="{E77E2EB5-7BB6-4056-B22A-3D101A64E4B2}"/>
          </ac:spMkLst>
        </pc:spChg>
        <pc:spChg chg="mod">
          <ac:chgData name="지우 김" userId="058e739e2d9e1e82" providerId="LiveId" clId="{76D1CAF3-3D63-472B-8E60-3759A0B22790}" dt="2021-05-29T15:37:35.868" v="848" actId="20577"/>
          <ac:spMkLst>
            <pc:docMk/>
            <pc:sldMk cId="0" sldId="268"/>
            <ac:spMk id="11" creationId="{00000000-0000-0000-0000-000000000000}"/>
          </ac:spMkLst>
        </pc:spChg>
        <pc:picChg chg="add mod">
          <ac:chgData name="지우 김" userId="058e739e2d9e1e82" providerId="LiveId" clId="{76D1CAF3-3D63-472B-8E60-3759A0B22790}" dt="2021-05-30T14:01:02.496" v="2597" actId="1076"/>
          <ac:picMkLst>
            <pc:docMk/>
            <pc:sldMk cId="0" sldId="268"/>
            <ac:picMk id="4" creationId="{1A44C477-3850-4576-8583-A46B6EA64BAB}"/>
          </ac:picMkLst>
        </pc:picChg>
        <pc:picChg chg="mod">
          <ac:chgData name="지우 김" userId="058e739e2d9e1e82" providerId="LiveId" clId="{76D1CAF3-3D63-472B-8E60-3759A0B22790}" dt="2021-05-30T14:00:45.328" v="2584" actId="1036"/>
          <ac:picMkLst>
            <pc:docMk/>
            <pc:sldMk cId="0" sldId="268"/>
            <ac:picMk id="12" creationId="{00000000-0000-0000-0000-000000000000}"/>
          </ac:picMkLst>
        </pc:picChg>
        <pc:picChg chg="add mod modCrop">
          <ac:chgData name="지우 김" userId="058e739e2d9e1e82" providerId="LiveId" clId="{76D1CAF3-3D63-472B-8E60-3759A0B22790}" dt="2021-05-30T14:01:00.266" v="2596" actId="1076"/>
          <ac:picMkLst>
            <pc:docMk/>
            <pc:sldMk cId="0" sldId="268"/>
            <ac:picMk id="13" creationId="{A71DA3D3-51CB-4702-B11D-BD640A4557F1}"/>
          </ac:picMkLst>
        </pc:picChg>
      </pc:sldChg>
      <pc:sldChg chg="addSp delSp modSp del mod delAnim modAnim">
        <pc:chgData name="지우 김" userId="058e739e2d9e1e82" providerId="LiveId" clId="{76D1CAF3-3D63-472B-8E60-3759A0B22790}" dt="2021-05-30T13:45:31.629" v="2553" actId="47"/>
        <pc:sldMkLst>
          <pc:docMk/>
          <pc:sldMk cId="0" sldId="269"/>
        </pc:sldMkLst>
        <pc:spChg chg="add mod">
          <ac:chgData name="지우 김" userId="058e739e2d9e1e82" providerId="LiveId" clId="{76D1CAF3-3D63-472B-8E60-3759A0B22790}" dt="2021-05-29T15:39:25.176" v="861"/>
          <ac:spMkLst>
            <pc:docMk/>
            <pc:sldMk cId="0" sldId="269"/>
            <ac:spMk id="7" creationId="{E09934A7-954C-4556-8FB2-5BA3523AAF5F}"/>
          </ac:spMkLst>
        </pc:spChg>
        <pc:spChg chg="del mod">
          <ac:chgData name="지우 김" userId="058e739e2d9e1e82" providerId="LiveId" clId="{76D1CAF3-3D63-472B-8E60-3759A0B22790}" dt="2021-05-29T15:39:24.823" v="860" actId="478"/>
          <ac:spMkLst>
            <pc:docMk/>
            <pc:sldMk cId="0" sldId="269"/>
            <ac:spMk id="11" creationId="{00000000-0000-0000-0000-000000000000}"/>
          </ac:spMkLst>
        </pc:spChg>
      </pc:sldChg>
      <pc:sldChg chg="addSp delSp modSp mod delAnim modAnim">
        <pc:chgData name="지우 김" userId="058e739e2d9e1e82" providerId="LiveId" clId="{76D1CAF3-3D63-472B-8E60-3759A0B22790}" dt="2021-05-31T15:00:07.369" v="3607"/>
        <pc:sldMkLst>
          <pc:docMk/>
          <pc:sldMk cId="0" sldId="271"/>
        </pc:sldMkLst>
        <pc:spChg chg="del mod">
          <ac:chgData name="지우 김" userId="058e739e2d9e1e82" providerId="LiveId" clId="{76D1CAF3-3D63-472B-8E60-3759A0B22790}" dt="2021-05-29T17:54:44.194" v="1478" actId="478"/>
          <ac:spMkLst>
            <pc:docMk/>
            <pc:sldMk cId="0" sldId="271"/>
            <ac:spMk id="3" creationId="{00000000-0000-0000-0000-000000000000}"/>
          </ac:spMkLst>
        </pc:spChg>
        <pc:spChg chg="mod">
          <ac:chgData name="지우 김" userId="058e739e2d9e1e82" providerId="LiveId" clId="{76D1CAF3-3D63-472B-8E60-3759A0B22790}" dt="2021-05-28T17:17:55.418" v="570" actId="1038"/>
          <ac:spMkLst>
            <pc:docMk/>
            <pc:sldMk cId="0" sldId="271"/>
            <ac:spMk id="4" creationId="{00000000-0000-0000-0000-000000000000}"/>
          </ac:spMkLst>
        </pc:spChg>
        <pc:spChg chg="add mod">
          <ac:chgData name="지우 김" userId="058e739e2d9e1e82" providerId="LiveId" clId="{76D1CAF3-3D63-472B-8E60-3759A0B22790}" dt="2021-05-29T17:53:19.387" v="1453" actId="1076"/>
          <ac:spMkLst>
            <pc:docMk/>
            <pc:sldMk cId="0" sldId="271"/>
            <ac:spMk id="8" creationId="{A2093D63-71C1-4498-A65D-E92A7175E750}"/>
          </ac:spMkLst>
        </pc:spChg>
        <pc:spChg chg="add mod">
          <ac:chgData name="지우 김" userId="058e739e2d9e1e82" providerId="LiveId" clId="{76D1CAF3-3D63-472B-8E60-3759A0B22790}" dt="2021-05-29T17:53:47.413" v="1459" actId="1076"/>
          <ac:spMkLst>
            <pc:docMk/>
            <pc:sldMk cId="0" sldId="271"/>
            <ac:spMk id="9" creationId="{DD6713B6-B01D-4929-B987-C9974D31D9F5}"/>
          </ac:spMkLst>
        </pc:spChg>
        <pc:spChg chg="add mod">
          <ac:chgData name="지우 김" userId="058e739e2d9e1e82" providerId="LiveId" clId="{76D1CAF3-3D63-472B-8E60-3759A0B22790}" dt="2021-05-29T17:55:43.140" v="1510" actId="1038"/>
          <ac:spMkLst>
            <pc:docMk/>
            <pc:sldMk cId="0" sldId="271"/>
            <ac:spMk id="10" creationId="{39E3B867-950E-40DC-ADAC-C4D923E05236}"/>
          </ac:spMkLst>
        </pc:spChg>
        <pc:spChg chg="add mod">
          <ac:chgData name="지우 김" userId="058e739e2d9e1e82" providerId="LiveId" clId="{76D1CAF3-3D63-472B-8E60-3759A0B22790}" dt="2021-05-29T17:55:51.177" v="1512" actId="1035"/>
          <ac:spMkLst>
            <pc:docMk/>
            <pc:sldMk cId="0" sldId="271"/>
            <ac:spMk id="12" creationId="{D97B7EB4-F636-49A9-82F7-1F8966975C1D}"/>
          </ac:spMkLst>
        </pc:spChg>
        <pc:spChg chg="add mod">
          <ac:chgData name="지우 김" userId="058e739e2d9e1e82" providerId="LiveId" clId="{76D1CAF3-3D63-472B-8E60-3759A0B22790}" dt="2021-05-29T17:56:06.687" v="1515" actId="1035"/>
          <ac:spMkLst>
            <pc:docMk/>
            <pc:sldMk cId="0" sldId="271"/>
            <ac:spMk id="14" creationId="{1F1ECED5-E5F8-42F0-B0C1-923A42602C67}"/>
          </ac:spMkLst>
        </pc:spChg>
        <pc:spChg chg="add del mod">
          <ac:chgData name="지우 김" userId="058e739e2d9e1e82" providerId="LiveId" clId="{76D1CAF3-3D63-472B-8E60-3759A0B22790}" dt="2021-05-29T17:54:46.388" v="1479" actId="478"/>
          <ac:spMkLst>
            <pc:docMk/>
            <pc:sldMk cId="0" sldId="271"/>
            <ac:spMk id="16" creationId="{42EDF54F-AE3A-47D2-8FE8-FDC19F1B41EC}"/>
          </ac:spMkLst>
        </pc:spChg>
        <pc:spChg chg="add del mod">
          <ac:chgData name="지우 김" userId="058e739e2d9e1e82" providerId="LiveId" clId="{76D1CAF3-3D63-472B-8E60-3759A0B22790}" dt="2021-05-29T18:09:16.215" v="1649" actId="478"/>
          <ac:spMkLst>
            <pc:docMk/>
            <pc:sldMk cId="0" sldId="271"/>
            <ac:spMk id="17" creationId="{0332D29A-B94E-4EB5-8E40-0751F442B7DE}"/>
          </ac:spMkLst>
        </pc:spChg>
        <pc:picChg chg="mod">
          <ac:chgData name="지우 김" userId="058e739e2d9e1e82" providerId="LiveId" clId="{76D1CAF3-3D63-472B-8E60-3759A0B22790}" dt="2021-05-29T17:56:03.206" v="1514" actId="1035"/>
          <ac:picMkLst>
            <pc:docMk/>
            <pc:sldMk cId="0" sldId="271"/>
            <ac:picMk id="5" creationId="{00000000-0000-0000-0000-000000000000}"/>
          </ac:picMkLst>
        </pc:picChg>
        <pc:picChg chg="mod">
          <ac:chgData name="지우 김" userId="058e739e2d9e1e82" providerId="LiveId" clId="{76D1CAF3-3D63-472B-8E60-3759A0B22790}" dt="2021-05-29T17:55:32.732" v="1506" actId="1038"/>
          <ac:picMkLst>
            <pc:docMk/>
            <pc:sldMk cId="0" sldId="271"/>
            <ac:picMk id="6" creationId="{C1F3EFA0-4431-4B69-A59D-8FF20180D947}"/>
          </ac:picMkLst>
        </pc:picChg>
        <pc:picChg chg="mod">
          <ac:chgData name="지우 김" userId="058e739e2d9e1e82" providerId="LiveId" clId="{76D1CAF3-3D63-472B-8E60-3759A0B22790}" dt="2021-05-29T17:14:40.946" v="1444" actId="1036"/>
          <ac:picMkLst>
            <pc:docMk/>
            <pc:sldMk cId="0" sldId="271"/>
            <ac:picMk id="7" creationId="{A10B43E2-CE0E-466E-8B9C-A6B49F10B360}"/>
          </ac:picMkLst>
        </pc:picChg>
      </pc:sldChg>
      <pc:sldChg chg="addSp delSp modSp mod ord delAnim modAnim">
        <pc:chgData name="지우 김" userId="058e739e2d9e1e82" providerId="LiveId" clId="{76D1CAF3-3D63-472B-8E60-3759A0B22790}" dt="2021-05-31T15:06:52.348" v="3668"/>
        <pc:sldMkLst>
          <pc:docMk/>
          <pc:sldMk cId="0" sldId="275"/>
        </pc:sldMkLst>
        <pc:spChg chg="add del mod">
          <ac:chgData name="지우 김" userId="058e739e2d9e1e82" providerId="LiveId" clId="{76D1CAF3-3D63-472B-8E60-3759A0B22790}" dt="2021-05-30T14:54:17.379" v="3053" actId="478"/>
          <ac:spMkLst>
            <pc:docMk/>
            <pc:sldMk cId="0" sldId="275"/>
            <ac:spMk id="2" creationId="{51C4248F-EDA0-48B0-9DBE-26DC58220BD4}"/>
          </ac:spMkLst>
        </pc:spChg>
        <pc:spChg chg="del mod">
          <ac:chgData name="지우 김" userId="058e739e2d9e1e82" providerId="LiveId" clId="{76D1CAF3-3D63-472B-8E60-3759A0B22790}" dt="2021-05-28T17:13:38.381" v="513" actId="478"/>
          <ac:spMkLst>
            <pc:docMk/>
            <pc:sldMk cId="0" sldId="275"/>
            <ac:spMk id="3" creationId="{00000000-0000-0000-0000-000000000000}"/>
          </ac:spMkLst>
        </pc:spChg>
        <pc:spChg chg="add del mod">
          <ac:chgData name="지우 김" userId="058e739e2d9e1e82" providerId="LiveId" clId="{76D1CAF3-3D63-472B-8E60-3759A0B22790}" dt="2021-05-30T14:54:18.741" v="3054" actId="478"/>
          <ac:spMkLst>
            <pc:docMk/>
            <pc:sldMk cId="0" sldId="275"/>
            <ac:spMk id="3" creationId="{71A474FE-0FD1-4879-B862-60BA2F9F0F2A}"/>
          </ac:spMkLst>
        </pc:spChg>
        <pc:spChg chg="mod">
          <ac:chgData name="지우 김" userId="058e739e2d9e1e82" providerId="LiveId" clId="{76D1CAF3-3D63-472B-8E60-3759A0B22790}" dt="2021-05-28T17:17:10.047" v="559" actId="2711"/>
          <ac:spMkLst>
            <pc:docMk/>
            <pc:sldMk cId="0" sldId="275"/>
            <ac:spMk id="4" creationId="{00000000-0000-0000-0000-000000000000}"/>
          </ac:spMkLst>
        </pc:spChg>
        <pc:spChg chg="add del mod">
          <ac:chgData name="지우 김" userId="058e739e2d9e1e82" providerId="LiveId" clId="{76D1CAF3-3D63-472B-8E60-3759A0B22790}" dt="2021-05-28T17:13:34.913" v="512" actId="478"/>
          <ac:spMkLst>
            <pc:docMk/>
            <pc:sldMk cId="0" sldId="275"/>
            <ac:spMk id="7" creationId="{8FF06C5F-CFA6-4F9F-B4CE-D0FE2A69333E}"/>
          </ac:spMkLst>
        </pc:spChg>
        <pc:spChg chg="add mod">
          <ac:chgData name="지우 김" userId="058e739e2d9e1e82" providerId="LiveId" clId="{76D1CAF3-3D63-472B-8E60-3759A0B22790}" dt="2021-05-30T15:16:11.954" v="3264" actId="207"/>
          <ac:spMkLst>
            <pc:docMk/>
            <pc:sldMk cId="0" sldId="275"/>
            <ac:spMk id="9" creationId="{1C04F513-3031-4F98-BBE8-6C589F6DA2B8}"/>
          </ac:spMkLst>
        </pc:spChg>
        <pc:spChg chg="add mod">
          <ac:chgData name="지우 김" userId="058e739e2d9e1e82" providerId="LiveId" clId="{76D1CAF3-3D63-472B-8E60-3759A0B22790}" dt="2021-05-30T15:00:47.475" v="3159" actId="1038"/>
          <ac:spMkLst>
            <pc:docMk/>
            <pc:sldMk cId="0" sldId="275"/>
            <ac:spMk id="11" creationId="{A0C32DB3-CBD7-4370-A9D0-072367B73511}"/>
          </ac:spMkLst>
        </pc:spChg>
        <pc:spChg chg="add mod">
          <ac:chgData name="지우 김" userId="058e739e2d9e1e82" providerId="LiveId" clId="{76D1CAF3-3D63-472B-8E60-3759A0B22790}" dt="2021-05-30T15:16:46.837" v="3268" actId="14100"/>
          <ac:spMkLst>
            <pc:docMk/>
            <pc:sldMk cId="0" sldId="275"/>
            <ac:spMk id="12" creationId="{739EBE42-6CC8-4679-A3D1-2CC402E724B3}"/>
          </ac:spMkLst>
        </pc:spChg>
        <pc:spChg chg="add del mod">
          <ac:chgData name="지우 김" userId="058e739e2d9e1e82" providerId="LiveId" clId="{76D1CAF3-3D63-472B-8E60-3759A0B22790}" dt="2021-05-30T14:54:16.165" v="3052" actId="478"/>
          <ac:spMkLst>
            <pc:docMk/>
            <pc:sldMk cId="0" sldId="275"/>
            <ac:spMk id="14" creationId="{34BDD2D3-489A-4807-BDBA-2B9D42F749C9}"/>
          </ac:spMkLst>
        </pc:spChg>
        <pc:spChg chg="add del mod">
          <ac:chgData name="지우 김" userId="058e739e2d9e1e82" providerId="LiveId" clId="{76D1CAF3-3D63-472B-8E60-3759A0B22790}" dt="2021-05-28T17:13:41.523" v="515" actId="478"/>
          <ac:spMkLst>
            <pc:docMk/>
            <pc:sldMk cId="0" sldId="275"/>
            <ac:spMk id="14" creationId="{B5E8D42A-03F3-45A8-A3E2-8F580389AEE9}"/>
          </ac:spMkLst>
        </pc:spChg>
        <pc:spChg chg="add mod">
          <ac:chgData name="지우 김" userId="058e739e2d9e1e82" providerId="LiveId" clId="{76D1CAF3-3D63-472B-8E60-3759A0B22790}" dt="2021-05-30T14:50:36.045" v="3032" actId="1036"/>
          <ac:spMkLst>
            <pc:docMk/>
            <pc:sldMk cId="0" sldId="275"/>
            <ac:spMk id="15" creationId="{B7B6B6AB-E7F4-4D16-A575-676495385B29}"/>
          </ac:spMkLst>
        </pc:spChg>
        <pc:spChg chg="add mod">
          <ac:chgData name="지우 김" userId="058e739e2d9e1e82" providerId="LiveId" clId="{76D1CAF3-3D63-472B-8E60-3759A0B22790}" dt="2021-05-30T15:16:17.949" v="3265" actId="207"/>
          <ac:spMkLst>
            <pc:docMk/>
            <pc:sldMk cId="0" sldId="275"/>
            <ac:spMk id="16" creationId="{2C865465-AE72-4BC3-833E-937AE2353A06}"/>
          </ac:spMkLst>
        </pc:spChg>
        <pc:picChg chg="add mod">
          <ac:chgData name="지우 김" userId="058e739e2d9e1e82" providerId="LiveId" clId="{76D1CAF3-3D63-472B-8E60-3759A0B22790}" dt="2021-05-31T15:05:49.625" v="3647" actId="1076"/>
          <ac:picMkLst>
            <pc:docMk/>
            <pc:sldMk cId="0" sldId="275"/>
            <ac:picMk id="3" creationId="{A2762EB6-EA39-4F86-98E1-ABFC0A48B6C7}"/>
          </ac:picMkLst>
        </pc:picChg>
        <pc:picChg chg="mod">
          <ac:chgData name="지우 김" userId="058e739e2d9e1e82" providerId="LiveId" clId="{76D1CAF3-3D63-472B-8E60-3759A0B22790}" dt="2021-05-30T15:00:53.840" v="3163" actId="1036"/>
          <ac:picMkLst>
            <pc:docMk/>
            <pc:sldMk cId="0" sldId="275"/>
            <ac:picMk id="5" creationId="{00000000-0000-0000-0000-000000000000}"/>
          </ac:picMkLst>
        </pc:picChg>
        <pc:picChg chg="mod">
          <ac:chgData name="지우 김" userId="058e739e2d9e1e82" providerId="LiveId" clId="{76D1CAF3-3D63-472B-8E60-3759A0B22790}" dt="2021-05-30T15:00:57.151" v="3164" actId="1036"/>
          <ac:picMkLst>
            <pc:docMk/>
            <pc:sldMk cId="0" sldId="275"/>
            <ac:picMk id="6" creationId="{00000000-0000-0000-0000-000000000000}"/>
          </ac:picMkLst>
        </pc:picChg>
        <pc:picChg chg="add del mod">
          <ac:chgData name="지우 김" userId="058e739e2d9e1e82" providerId="LiveId" clId="{76D1CAF3-3D63-472B-8E60-3759A0B22790}" dt="2021-05-31T15:05:45.049" v="3645" actId="478"/>
          <ac:picMkLst>
            <pc:docMk/>
            <pc:sldMk cId="0" sldId="275"/>
            <ac:picMk id="8" creationId="{8200AD59-9F6E-45A8-A67E-459D9E15AC24}"/>
          </ac:picMkLst>
        </pc:picChg>
        <pc:picChg chg="mod">
          <ac:chgData name="지우 김" userId="058e739e2d9e1e82" providerId="LiveId" clId="{76D1CAF3-3D63-472B-8E60-3759A0B22790}" dt="2021-05-30T15:00:28.750" v="3153" actId="1035"/>
          <ac:picMkLst>
            <pc:docMk/>
            <pc:sldMk cId="0" sldId="275"/>
            <ac:picMk id="10" creationId="{63D0D718-2913-4D74-ADAD-DE4396BC7EFC}"/>
          </ac:picMkLst>
        </pc:picChg>
        <pc:picChg chg="add mod">
          <ac:chgData name="지우 김" userId="058e739e2d9e1e82" providerId="LiveId" clId="{76D1CAF3-3D63-472B-8E60-3759A0B22790}" dt="2021-05-30T15:00:23.307" v="3152" actId="1076"/>
          <ac:picMkLst>
            <pc:docMk/>
            <pc:sldMk cId="0" sldId="275"/>
            <ac:picMk id="13" creationId="{F343B194-361E-4EDC-BF33-D1E5D159134E}"/>
          </ac:picMkLst>
        </pc:picChg>
        <pc:picChg chg="add del mod modCrop">
          <ac:chgData name="지우 김" userId="058e739e2d9e1e82" providerId="LiveId" clId="{76D1CAF3-3D63-472B-8E60-3759A0B22790}" dt="2021-05-30T14:57:32.122" v="3109" actId="478"/>
          <ac:picMkLst>
            <pc:docMk/>
            <pc:sldMk cId="0" sldId="275"/>
            <ac:picMk id="18" creationId="{7F15C7F5-473F-4DE6-9905-10A742969AF7}"/>
          </ac:picMkLst>
        </pc:picChg>
        <pc:picChg chg="add del mod">
          <ac:chgData name="지우 김" userId="058e739e2d9e1e82" providerId="LiveId" clId="{76D1CAF3-3D63-472B-8E60-3759A0B22790}" dt="2021-05-31T15:05:43.824" v="3644" actId="478"/>
          <ac:picMkLst>
            <pc:docMk/>
            <pc:sldMk cId="0" sldId="275"/>
            <ac:picMk id="20" creationId="{553E1988-E6A9-49E2-AFAC-575C5E24518D}"/>
          </ac:picMkLst>
        </pc:picChg>
      </pc:sldChg>
      <pc:sldChg chg="addSp modSp mod modAnim">
        <pc:chgData name="지우 김" userId="058e739e2d9e1e82" providerId="LiveId" clId="{76D1CAF3-3D63-472B-8E60-3759A0B22790}" dt="2021-05-30T15:15:04.033" v="3251" actId="207"/>
        <pc:sldMkLst>
          <pc:docMk/>
          <pc:sldMk cId="3758714884" sldId="277"/>
        </pc:sldMkLst>
        <pc:spChg chg="add mod">
          <ac:chgData name="지우 김" userId="058e739e2d9e1e82" providerId="LiveId" clId="{76D1CAF3-3D63-472B-8E60-3759A0B22790}" dt="2021-05-30T14:48:48.169" v="2931" actId="1036"/>
          <ac:spMkLst>
            <pc:docMk/>
            <pc:sldMk cId="3758714884" sldId="277"/>
            <ac:spMk id="2" creationId="{19062D85-DC87-4EE6-999F-0A3D35F1AF95}"/>
          </ac:spMkLst>
        </pc:spChg>
        <pc:spChg chg="add mod">
          <ac:chgData name="지우 김" userId="058e739e2d9e1e82" providerId="LiveId" clId="{76D1CAF3-3D63-472B-8E60-3759A0B22790}" dt="2021-05-28T17:19:37.423" v="693" actId="1076"/>
          <ac:spMkLst>
            <pc:docMk/>
            <pc:sldMk cId="3758714884" sldId="277"/>
            <ac:spMk id="9" creationId="{EA6E0E00-4BFB-4D94-AADE-DBA67E066BB0}"/>
          </ac:spMkLst>
        </pc:spChg>
        <pc:spChg chg="mod">
          <ac:chgData name="지우 김" userId="058e739e2d9e1e82" providerId="LiveId" clId="{76D1CAF3-3D63-472B-8E60-3759A0B22790}" dt="2021-05-29T15:34:29.963" v="792" actId="255"/>
          <ac:spMkLst>
            <pc:docMk/>
            <pc:sldMk cId="3758714884" sldId="277"/>
            <ac:spMk id="11" creationId="{00000000-0000-0000-0000-000000000000}"/>
          </ac:spMkLst>
        </pc:spChg>
        <pc:spChg chg="mod">
          <ac:chgData name="지우 김" userId="058e739e2d9e1e82" providerId="LiveId" clId="{76D1CAF3-3D63-472B-8E60-3759A0B22790}" dt="2021-05-30T15:15:04.033" v="3251" actId="207"/>
          <ac:spMkLst>
            <pc:docMk/>
            <pc:sldMk cId="3758714884" sldId="277"/>
            <ac:spMk id="12" creationId="{00000000-0000-0000-0000-000000000000}"/>
          </ac:spMkLst>
        </pc:spChg>
        <pc:spChg chg="add mod">
          <ac:chgData name="지우 김" userId="058e739e2d9e1e82" providerId="LiveId" clId="{76D1CAF3-3D63-472B-8E60-3759A0B22790}" dt="2021-05-28T17:20:06.814" v="704" actId="1076"/>
          <ac:spMkLst>
            <pc:docMk/>
            <pc:sldMk cId="3758714884" sldId="277"/>
            <ac:spMk id="13" creationId="{B5F3A0DD-D6DF-4183-AA7D-33D3AC69F8E1}"/>
          </ac:spMkLst>
        </pc:spChg>
        <pc:spChg chg="add mod">
          <ac:chgData name="지우 김" userId="058e739e2d9e1e82" providerId="LiveId" clId="{76D1CAF3-3D63-472B-8E60-3759A0B22790}" dt="2021-05-28T17:20:41.470" v="722" actId="1076"/>
          <ac:spMkLst>
            <pc:docMk/>
            <pc:sldMk cId="3758714884" sldId="277"/>
            <ac:spMk id="14" creationId="{3CEF47B5-9ED0-47F0-A32C-F19A138D75D0}"/>
          </ac:spMkLst>
        </pc:spChg>
        <pc:picChg chg="mod">
          <ac:chgData name="지우 김" userId="058e739e2d9e1e82" providerId="LiveId" clId="{76D1CAF3-3D63-472B-8E60-3759A0B22790}" dt="2021-05-28T17:19:59.150" v="700" actId="1076"/>
          <ac:picMkLst>
            <pc:docMk/>
            <pc:sldMk cId="3758714884" sldId="277"/>
            <ac:picMk id="3" creationId="{3C505135-A16F-4CBF-B89E-062B3A61244F}"/>
          </ac:picMkLst>
        </pc:picChg>
        <pc:picChg chg="mod">
          <ac:chgData name="지우 김" userId="058e739e2d9e1e82" providerId="LiveId" clId="{76D1CAF3-3D63-472B-8E60-3759A0B22790}" dt="2021-05-28T17:20:08.390" v="705" actId="1076"/>
          <ac:picMkLst>
            <pc:docMk/>
            <pc:sldMk cId="3758714884" sldId="277"/>
            <ac:picMk id="6" creationId="{CFCAA47C-37D2-4C65-AFC1-613871B098FE}"/>
          </ac:picMkLst>
        </pc:picChg>
        <pc:picChg chg="mod">
          <ac:chgData name="지우 김" userId="058e739e2d9e1e82" providerId="LiveId" clId="{76D1CAF3-3D63-472B-8E60-3759A0B22790}" dt="2021-05-28T17:20:43.631" v="723" actId="1076"/>
          <ac:picMkLst>
            <pc:docMk/>
            <pc:sldMk cId="3758714884" sldId="277"/>
            <ac:picMk id="8" creationId="{ED8E4D37-D1E4-44F5-B2DB-31C540B14E9E}"/>
          </ac:picMkLst>
        </pc:picChg>
        <pc:picChg chg="mod">
          <ac:chgData name="지우 김" userId="058e739e2d9e1e82" providerId="LiveId" clId="{76D1CAF3-3D63-472B-8E60-3759A0B22790}" dt="2021-05-28T17:21:17.221" v="790" actId="1036"/>
          <ac:picMkLst>
            <pc:docMk/>
            <pc:sldMk cId="3758714884" sldId="277"/>
            <ac:picMk id="10" creationId="{1298EDA0-058A-437F-BAE4-19105D4055EE}"/>
          </ac:picMkLst>
        </pc:picChg>
      </pc:sldChg>
      <pc:sldChg chg="addSp delSp modSp mod delAnim modAnim">
        <pc:chgData name="지우 김" userId="058e739e2d9e1e82" providerId="LiveId" clId="{76D1CAF3-3D63-472B-8E60-3759A0B22790}" dt="2021-05-30T15:18:34.248" v="3276" actId="207"/>
        <pc:sldMkLst>
          <pc:docMk/>
          <pc:sldMk cId="3828354076" sldId="278"/>
        </pc:sldMkLst>
        <pc:spChg chg="add del mod">
          <ac:chgData name="지우 김" userId="058e739e2d9e1e82" providerId="LiveId" clId="{76D1CAF3-3D63-472B-8E60-3759A0B22790}" dt="2021-05-29T17:04:17.699" v="1155" actId="478"/>
          <ac:spMkLst>
            <pc:docMk/>
            <pc:sldMk cId="3828354076" sldId="278"/>
            <ac:spMk id="6" creationId="{80C4F5AE-570D-42F1-AB91-AC76E0D76359}"/>
          </ac:spMkLst>
        </pc:spChg>
        <pc:spChg chg="del">
          <ac:chgData name="지우 김" userId="058e739e2d9e1e82" providerId="LiveId" clId="{76D1CAF3-3D63-472B-8E60-3759A0B22790}" dt="2021-05-29T16:56:20.839" v="1007" actId="478"/>
          <ac:spMkLst>
            <pc:docMk/>
            <pc:sldMk cId="3828354076" sldId="278"/>
            <ac:spMk id="7" creationId="{0DB1F157-4E28-483D-97A3-A2947D4B7D9E}"/>
          </ac:spMkLst>
        </pc:spChg>
        <pc:spChg chg="del mod ord">
          <ac:chgData name="지우 김" userId="058e739e2d9e1e82" providerId="LiveId" clId="{76D1CAF3-3D63-472B-8E60-3759A0B22790}" dt="2021-05-29T17:04:21.247" v="1156" actId="478"/>
          <ac:spMkLst>
            <pc:docMk/>
            <pc:sldMk cId="3828354076" sldId="278"/>
            <ac:spMk id="8" creationId="{C1C76571-BCE0-41D7-9229-DF60C637056A}"/>
          </ac:spMkLst>
        </pc:spChg>
        <pc:spChg chg="mod">
          <ac:chgData name="지우 김" userId="058e739e2d9e1e82" providerId="LiveId" clId="{76D1CAF3-3D63-472B-8E60-3759A0B22790}" dt="2021-05-29T15:38:45.357" v="852" actId="255"/>
          <ac:spMkLst>
            <pc:docMk/>
            <pc:sldMk cId="3828354076" sldId="278"/>
            <ac:spMk id="11" creationId="{00000000-0000-0000-0000-000000000000}"/>
          </ac:spMkLst>
        </pc:spChg>
        <pc:spChg chg="del">
          <ac:chgData name="지우 김" userId="058e739e2d9e1e82" providerId="LiveId" clId="{76D1CAF3-3D63-472B-8E60-3759A0B22790}" dt="2021-05-29T16:56:17.829" v="1006" actId="478"/>
          <ac:spMkLst>
            <pc:docMk/>
            <pc:sldMk cId="3828354076" sldId="278"/>
            <ac:spMk id="12" creationId="{00000000-0000-0000-0000-000000000000}"/>
          </ac:spMkLst>
        </pc:spChg>
        <pc:spChg chg="add mod">
          <ac:chgData name="지우 김" userId="058e739e2d9e1e82" providerId="LiveId" clId="{76D1CAF3-3D63-472B-8E60-3759A0B22790}" dt="2021-05-29T16:56:30.470" v="1008" actId="1076"/>
          <ac:spMkLst>
            <pc:docMk/>
            <pc:sldMk cId="3828354076" sldId="278"/>
            <ac:spMk id="15" creationId="{83C8B759-3D88-4615-86FE-794541F4DBC4}"/>
          </ac:spMkLst>
        </pc:spChg>
        <pc:spChg chg="add del mod">
          <ac:chgData name="지우 김" userId="058e739e2d9e1e82" providerId="LiveId" clId="{76D1CAF3-3D63-472B-8E60-3759A0B22790}" dt="2021-05-29T16:54:56.111" v="963" actId="478"/>
          <ac:spMkLst>
            <pc:docMk/>
            <pc:sldMk cId="3828354076" sldId="278"/>
            <ac:spMk id="16" creationId="{E09BD967-24D9-4EE3-8C55-23E2C85053D9}"/>
          </ac:spMkLst>
        </pc:spChg>
        <pc:spChg chg="add mod">
          <ac:chgData name="지우 김" userId="058e739e2d9e1e82" providerId="LiveId" clId="{76D1CAF3-3D63-472B-8E60-3759A0B22790}" dt="2021-05-30T15:18:34.248" v="3276" actId="207"/>
          <ac:spMkLst>
            <pc:docMk/>
            <pc:sldMk cId="3828354076" sldId="278"/>
            <ac:spMk id="17" creationId="{2911D429-42FF-4FFF-AE4E-007448EFED56}"/>
          </ac:spMkLst>
        </pc:spChg>
        <pc:spChg chg="add del mod">
          <ac:chgData name="지우 김" userId="058e739e2d9e1e82" providerId="LiveId" clId="{76D1CAF3-3D63-472B-8E60-3759A0B22790}" dt="2021-05-29T16:56:39.108" v="1010" actId="478"/>
          <ac:spMkLst>
            <pc:docMk/>
            <pc:sldMk cId="3828354076" sldId="278"/>
            <ac:spMk id="18" creationId="{41F11693-28C0-4A19-A813-BFD11E206984}"/>
          </ac:spMkLst>
        </pc:spChg>
        <pc:spChg chg="add mod">
          <ac:chgData name="지우 김" userId="058e739e2d9e1e82" providerId="LiveId" clId="{76D1CAF3-3D63-472B-8E60-3759A0B22790}" dt="2021-05-29T16:57:46.729" v="1040" actId="1035"/>
          <ac:spMkLst>
            <pc:docMk/>
            <pc:sldMk cId="3828354076" sldId="278"/>
            <ac:spMk id="19" creationId="{04B6BA2E-9ACE-4BAC-A233-D637530B5599}"/>
          </ac:spMkLst>
        </pc:spChg>
        <pc:picChg chg="mod">
          <ac:chgData name="지우 김" userId="058e739e2d9e1e82" providerId="LiveId" clId="{76D1CAF3-3D63-472B-8E60-3759A0B22790}" dt="2021-05-29T16:57:11.882" v="1021" actId="1076"/>
          <ac:picMkLst>
            <pc:docMk/>
            <pc:sldMk cId="3828354076" sldId="278"/>
            <ac:picMk id="3" creationId="{FD087248-FC2D-40AC-9291-6581E06451A3}"/>
          </ac:picMkLst>
        </pc:picChg>
        <pc:picChg chg="add mod">
          <ac:chgData name="지우 김" userId="058e739e2d9e1e82" providerId="LiveId" clId="{76D1CAF3-3D63-472B-8E60-3759A0B22790}" dt="2021-05-30T14:40:34.404" v="2794" actId="14100"/>
          <ac:picMkLst>
            <pc:docMk/>
            <pc:sldMk cId="3828354076" sldId="278"/>
            <ac:picMk id="4" creationId="{419FCEB6-5DFC-40E5-8FDD-374B04ECBBC6}"/>
          </ac:picMkLst>
        </pc:picChg>
        <pc:picChg chg="add del">
          <ac:chgData name="지우 김" userId="058e739e2d9e1e82" providerId="LiveId" clId="{76D1CAF3-3D63-472B-8E60-3759A0B22790}" dt="2021-05-29T16:54:36.820" v="959" actId="478"/>
          <ac:picMkLst>
            <pc:docMk/>
            <pc:sldMk cId="3828354076" sldId="278"/>
            <ac:picMk id="4" creationId="{7363CE3A-1D30-45F5-9783-52F239FD7EFE}"/>
          </ac:picMkLst>
        </pc:picChg>
        <pc:picChg chg="add mod">
          <ac:chgData name="지우 김" userId="058e739e2d9e1e82" providerId="LiveId" clId="{76D1CAF3-3D63-472B-8E60-3759A0B22790}" dt="2021-05-30T13:59:45.766" v="2573" actId="1076"/>
          <ac:picMkLst>
            <pc:docMk/>
            <pc:sldMk cId="3828354076" sldId="278"/>
            <ac:picMk id="10" creationId="{29C48923-97DA-48A2-BBA9-5824AF74DDA3}"/>
          </ac:picMkLst>
        </pc:picChg>
        <pc:picChg chg="mod">
          <ac:chgData name="지우 김" userId="058e739e2d9e1e82" providerId="LiveId" clId="{76D1CAF3-3D63-472B-8E60-3759A0B22790}" dt="2021-05-29T16:57:42.588" v="1037" actId="1036"/>
          <ac:picMkLst>
            <pc:docMk/>
            <pc:sldMk cId="3828354076" sldId="278"/>
            <ac:picMk id="13" creationId="{00000000-0000-0000-0000-000000000000}"/>
          </ac:picMkLst>
        </pc:picChg>
        <pc:picChg chg="mod">
          <ac:chgData name="지우 김" userId="058e739e2d9e1e82" providerId="LiveId" clId="{76D1CAF3-3D63-472B-8E60-3759A0B22790}" dt="2021-05-29T17:04:23.176" v="1157" actId="1037"/>
          <ac:picMkLst>
            <pc:docMk/>
            <pc:sldMk cId="3828354076" sldId="278"/>
            <ac:picMk id="14" creationId="{00000000-0000-0000-0000-000000000000}"/>
          </ac:picMkLst>
        </pc:picChg>
      </pc:sldChg>
      <pc:sldChg chg="addSp delSp modSp add mod addAnim delAnim modAnim">
        <pc:chgData name="지우 김" userId="058e739e2d9e1e82" providerId="LiveId" clId="{76D1CAF3-3D63-472B-8E60-3759A0B22790}" dt="2021-05-31T15:07:36.715" v="3674" actId="1036"/>
        <pc:sldMkLst>
          <pc:docMk/>
          <pc:sldMk cId="3943564854" sldId="279"/>
        </pc:sldMkLst>
        <pc:spChg chg="del">
          <ac:chgData name="지우 김" userId="058e739e2d9e1e82" providerId="LiveId" clId="{76D1CAF3-3D63-472B-8E60-3759A0B22790}" dt="2021-05-29T17:10:10.077" v="1327" actId="478"/>
          <ac:spMkLst>
            <pc:docMk/>
            <pc:sldMk cId="3943564854" sldId="279"/>
            <ac:spMk id="6" creationId="{496E5A45-4F3F-4C99-806B-0D5BC1EFC047}"/>
          </ac:spMkLst>
        </pc:spChg>
        <pc:spChg chg="add mod">
          <ac:chgData name="지우 김" userId="058e739e2d9e1e82" providerId="LiveId" clId="{76D1CAF3-3D63-472B-8E60-3759A0B22790}" dt="2021-05-29T17:08:08.534" v="1204" actId="1076"/>
          <ac:spMkLst>
            <pc:docMk/>
            <pc:sldMk cId="3943564854" sldId="279"/>
            <ac:spMk id="7" creationId="{F24B2F63-0E7A-4AD6-AD16-28FDBE174361}"/>
          </ac:spMkLst>
        </pc:spChg>
        <pc:spChg chg="add mod">
          <ac:chgData name="지우 김" userId="058e739e2d9e1e82" providerId="LiveId" clId="{76D1CAF3-3D63-472B-8E60-3759A0B22790}" dt="2021-05-29T17:11:15.748" v="1343" actId="1038"/>
          <ac:spMkLst>
            <pc:docMk/>
            <pc:sldMk cId="3943564854" sldId="279"/>
            <ac:spMk id="8" creationId="{24DADEB5-ADA8-4859-8E30-BAD18775D266}"/>
          </ac:spMkLst>
        </pc:spChg>
        <pc:spChg chg="add mod">
          <ac:chgData name="지우 김" userId="058e739e2d9e1e82" providerId="LiveId" clId="{76D1CAF3-3D63-472B-8E60-3759A0B22790}" dt="2021-05-29T17:11:20.530" v="1344" actId="1076"/>
          <ac:spMkLst>
            <pc:docMk/>
            <pc:sldMk cId="3943564854" sldId="279"/>
            <ac:spMk id="9" creationId="{C2ED49FF-6C00-4AA9-ACB0-DFA4102A615B}"/>
          </ac:spMkLst>
        </pc:spChg>
        <pc:spChg chg="add mod">
          <ac:chgData name="지우 김" userId="058e739e2d9e1e82" providerId="LiveId" clId="{76D1CAF3-3D63-472B-8E60-3759A0B22790}" dt="2021-05-29T17:11:24.350" v="1345" actId="1076"/>
          <ac:spMkLst>
            <pc:docMk/>
            <pc:sldMk cId="3943564854" sldId="279"/>
            <ac:spMk id="10" creationId="{5D81451A-136B-4D8C-99E2-A4FA094D8F6C}"/>
          </ac:spMkLst>
        </pc:spChg>
        <pc:spChg chg="mod">
          <ac:chgData name="지우 김" userId="058e739e2d9e1e82" providerId="LiveId" clId="{76D1CAF3-3D63-472B-8E60-3759A0B22790}" dt="2021-05-29T15:39:11.058" v="857" actId="255"/>
          <ac:spMkLst>
            <pc:docMk/>
            <pc:sldMk cId="3943564854" sldId="279"/>
            <ac:spMk id="11" creationId="{00000000-0000-0000-0000-000000000000}"/>
          </ac:spMkLst>
        </pc:spChg>
        <pc:spChg chg="add del">
          <ac:chgData name="지우 김" userId="058e739e2d9e1e82" providerId="LiveId" clId="{76D1CAF3-3D63-472B-8E60-3759A0B22790}" dt="2021-05-29T17:10:25.406" v="1332" actId="478"/>
          <ac:spMkLst>
            <pc:docMk/>
            <pc:sldMk cId="3943564854" sldId="279"/>
            <ac:spMk id="12" creationId="{00000000-0000-0000-0000-000000000000}"/>
          </ac:spMkLst>
        </pc:spChg>
        <pc:spChg chg="add mod">
          <ac:chgData name="지우 김" userId="058e739e2d9e1e82" providerId="LiveId" clId="{76D1CAF3-3D63-472B-8E60-3759A0B22790}" dt="2021-05-31T15:07:36.715" v="3674" actId="1036"/>
          <ac:spMkLst>
            <pc:docMk/>
            <pc:sldMk cId="3943564854" sldId="279"/>
            <ac:spMk id="13" creationId="{D8360A0E-993C-4004-8609-C3BB1AF9CA6A}"/>
          </ac:spMkLst>
        </pc:spChg>
        <pc:picChg chg="mod">
          <ac:chgData name="지우 김" userId="058e739e2d9e1e82" providerId="LiveId" clId="{76D1CAF3-3D63-472B-8E60-3759A0B22790}" dt="2021-05-29T17:11:10.004" v="1341" actId="1076"/>
          <ac:picMkLst>
            <pc:docMk/>
            <pc:sldMk cId="3943564854" sldId="279"/>
            <ac:picMk id="4" creationId="{51F2CF41-0AAB-436F-B8EB-DAFE7469291A}"/>
          </ac:picMkLst>
        </pc:picChg>
        <pc:picChg chg="mod">
          <ac:chgData name="지우 김" userId="058e739e2d9e1e82" providerId="LiveId" clId="{76D1CAF3-3D63-472B-8E60-3759A0B22790}" dt="2021-05-31T15:07:33.014" v="3672" actId="1036"/>
          <ac:picMkLst>
            <pc:docMk/>
            <pc:sldMk cId="3943564854" sldId="279"/>
            <ac:picMk id="5" creationId="{EB2EDD9C-51EB-4B79-B3FE-DF316BA0FA25}"/>
          </ac:picMkLst>
        </pc:picChg>
      </pc:sldChg>
      <pc:sldChg chg="addSp delSp modSp add del mod delAnim modAnim">
        <pc:chgData name="지우 김" userId="058e739e2d9e1e82" providerId="LiveId" clId="{76D1CAF3-3D63-472B-8E60-3759A0B22790}" dt="2021-05-30T13:45:29.597" v="2552" actId="47"/>
        <pc:sldMkLst>
          <pc:docMk/>
          <pc:sldMk cId="3167700077" sldId="280"/>
        </pc:sldMkLst>
        <pc:spChg chg="add mod">
          <ac:chgData name="지우 김" userId="058e739e2d9e1e82" providerId="LiveId" clId="{76D1CAF3-3D63-472B-8E60-3759A0B22790}" dt="2021-05-29T15:39:20.463" v="859"/>
          <ac:spMkLst>
            <pc:docMk/>
            <pc:sldMk cId="3167700077" sldId="280"/>
            <ac:spMk id="7" creationId="{5E7AB1C9-7F42-49E7-8E40-450A3A2B2CBB}"/>
          </ac:spMkLst>
        </pc:spChg>
        <pc:spChg chg="del">
          <ac:chgData name="지우 김" userId="058e739e2d9e1e82" providerId="LiveId" clId="{76D1CAF3-3D63-472B-8E60-3759A0B22790}" dt="2021-05-29T15:39:20.177" v="858" actId="478"/>
          <ac:spMkLst>
            <pc:docMk/>
            <pc:sldMk cId="3167700077" sldId="280"/>
            <ac:spMk id="11" creationId="{00000000-0000-0000-0000-000000000000}"/>
          </ac:spMkLst>
        </pc:spChg>
      </pc:sldChg>
      <pc:sldChg chg="addSp delSp modSp add mod delAnim modAnim">
        <pc:chgData name="지우 김" userId="058e739e2d9e1e82" providerId="LiveId" clId="{76D1CAF3-3D63-472B-8E60-3759A0B22790}" dt="2021-05-30T15:17:10.936" v="3270" actId="207"/>
        <pc:sldMkLst>
          <pc:docMk/>
          <pc:sldMk cId="2683738043" sldId="281"/>
        </pc:sldMkLst>
        <pc:spChg chg="del">
          <ac:chgData name="지우 김" userId="058e739e2d9e1e82" providerId="LiveId" clId="{76D1CAF3-3D63-472B-8E60-3759A0B22790}" dt="2021-05-29T18:46:03.399" v="1989" actId="478"/>
          <ac:spMkLst>
            <pc:docMk/>
            <pc:sldMk cId="2683738043" sldId="281"/>
            <ac:spMk id="2" creationId="{67E4730B-8BA1-48D3-BDD5-FA3E1E61BAC8}"/>
          </ac:spMkLst>
        </pc:spChg>
        <pc:spChg chg="mod">
          <ac:chgData name="지우 김" userId="058e739e2d9e1e82" providerId="LiveId" clId="{76D1CAF3-3D63-472B-8E60-3759A0B22790}" dt="2021-05-30T15:17:10.936" v="3270" actId="207"/>
          <ac:spMkLst>
            <pc:docMk/>
            <pc:sldMk cId="2683738043" sldId="281"/>
            <ac:spMk id="3" creationId="{00000000-0000-0000-0000-000000000000}"/>
          </ac:spMkLst>
        </pc:spChg>
        <pc:spChg chg="del">
          <ac:chgData name="지우 김" userId="058e739e2d9e1e82" providerId="LiveId" clId="{76D1CAF3-3D63-472B-8E60-3759A0B22790}" dt="2021-05-29T18:48:45.348" v="2001" actId="478"/>
          <ac:spMkLst>
            <pc:docMk/>
            <pc:sldMk cId="2683738043" sldId="281"/>
            <ac:spMk id="16" creationId="{3AA2B69C-761D-4CA9-8E5D-CD0F5D6E91B8}"/>
          </ac:spMkLst>
        </pc:spChg>
        <pc:spChg chg="add mod">
          <ac:chgData name="지우 김" userId="058e739e2d9e1e82" providerId="LiveId" clId="{76D1CAF3-3D63-472B-8E60-3759A0B22790}" dt="2021-05-29T19:02:05.642" v="2532" actId="1076"/>
          <ac:spMkLst>
            <pc:docMk/>
            <pc:sldMk cId="2683738043" sldId="281"/>
            <ac:spMk id="36" creationId="{7C9B1AC4-3060-4985-9E41-9B79A7C1EFEC}"/>
          </ac:spMkLst>
        </pc:spChg>
        <pc:spChg chg="add mod">
          <ac:chgData name="지우 김" userId="058e739e2d9e1e82" providerId="LiveId" clId="{76D1CAF3-3D63-472B-8E60-3759A0B22790}" dt="2021-05-30T14:29:10.722" v="2674" actId="1076"/>
          <ac:spMkLst>
            <pc:docMk/>
            <pc:sldMk cId="2683738043" sldId="281"/>
            <ac:spMk id="37" creationId="{4F2ABA0E-5BBF-4CA9-BE37-CE0F84136120}"/>
          </ac:spMkLst>
        </pc:spChg>
        <pc:spChg chg="add mod">
          <ac:chgData name="지우 김" userId="058e739e2d9e1e82" providerId="LiveId" clId="{76D1CAF3-3D63-472B-8E60-3759A0B22790}" dt="2021-05-30T14:29:11.793" v="2676" actId="1076"/>
          <ac:spMkLst>
            <pc:docMk/>
            <pc:sldMk cId="2683738043" sldId="281"/>
            <ac:spMk id="38" creationId="{96C5F5B0-3ECA-4F36-B6B5-596328493193}"/>
          </ac:spMkLst>
        </pc:spChg>
        <pc:spChg chg="add mod">
          <ac:chgData name="지우 김" userId="058e739e2d9e1e82" providerId="LiveId" clId="{76D1CAF3-3D63-472B-8E60-3759A0B22790}" dt="2021-05-30T14:29:12.808" v="2677" actId="1076"/>
          <ac:spMkLst>
            <pc:docMk/>
            <pc:sldMk cId="2683738043" sldId="281"/>
            <ac:spMk id="39" creationId="{1DA80C3E-0539-45D2-AA9C-6A3CFC825478}"/>
          </ac:spMkLst>
        </pc:spChg>
        <pc:grpChg chg="mod">
          <ac:chgData name="지우 김" userId="058e739e2d9e1e82" providerId="LiveId" clId="{76D1CAF3-3D63-472B-8E60-3759A0B22790}" dt="2021-05-29T18:51:10.570" v="2052" actId="1076"/>
          <ac:grpSpMkLst>
            <pc:docMk/>
            <pc:sldMk cId="2683738043" sldId="281"/>
            <ac:grpSpMk id="20" creationId="{B65B29CB-C7EB-4F92-9AB3-6C31E40B1A9C}"/>
          </ac:grpSpMkLst>
        </pc:grpChg>
        <pc:grpChg chg="mod">
          <ac:chgData name="지우 김" userId="058e739e2d9e1e82" providerId="LiveId" clId="{76D1CAF3-3D63-472B-8E60-3759A0B22790}" dt="2021-05-29T18:51:01.356" v="2050" actId="1076"/>
          <ac:grpSpMkLst>
            <pc:docMk/>
            <pc:sldMk cId="2683738043" sldId="281"/>
            <ac:grpSpMk id="27" creationId="{51212A5E-38C0-4CB8-81EE-E2A870AF7295}"/>
          </ac:grpSpMkLst>
        </pc:grpChg>
        <pc:picChg chg="del">
          <ac:chgData name="지우 김" userId="058e739e2d9e1e82" providerId="LiveId" clId="{76D1CAF3-3D63-472B-8E60-3759A0B22790}" dt="2021-05-29T18:45:35.088" v="1984" actId="478"/>
          <ac:picMkLst>
            <pc:docMk/>
            <pc:sldMk cId="2683738043" sldId="281"/>
            <ac:picMk id="4" creationId="{42EF09F7-36F1-4D39-A7A8-5F39B74976D1}"/>
          </ac:picMkLst>
        </pc:picChg>
        <pc:picChg chg="add mod">
          <ac:chgData name="지우 김" userId="058e739e2d9e1e82" providerId="LiveId" clId="{76D1CAF3-3D63-472B-8E60-3759A0B22790}" dt="2021-05-30T14:30:02.385" v="2682" actId="1076"/>
          <ac:picMkLst>
            <pc:docMk/>
            <pc:sldMk cId="2683738043" sldId="281"/>
            <ac:picMk id="4" creationId="{D683338A-54D5-4630-A29F-34CA03D936C9}"/>
          </ac:picMkLst>
        </pc:picChg>
        <pc:picChg chg="add del mod modCrop">
          <ac:chgData name="지우 김" userId="058e739e2d9e1e82" providerId="LiveId" clId="{76D1CAF3-3D63-472B-8E60-3759A0B22790}" dt="2021-05-30T14:30:15.026" v="2684" actId="478"/>
          <ac:picMkLst>
            <pc:docMk/>
            <pc:sldMk cId="2683738043" sldId="281"/>
            <ac:picMk id="7" creationId="{0E652B93-FE39-4883-91AA-41F41C19131A}"/>
          </ac:picMkLst>
        </pc:picChg>
        <pc:picChg chg="del mod">
          <ac:chgData name="지우 김" userId="058e739e2d9e1e82" providerId="LiveId" clId="{76D1CAF3-3D63-472B-8E60-3759A0B22790}" dt="2021-05-30T14:29:56.328" v="2680" actId="478"/>
          <ac:picMkLst>
            <pc:docMk/>
            <pc:sldMk cId="2683738043" sldId="281"/>
            <ac:picMk id="8" creationId="{806D892F-2599-4C25-8899-25729C72564B}"/>
          </ac:picMkLst>
        </pc:picChg>
        <pc:picChg chg="add mod">
          <ac:chgData name="지우 김" userId="058e739e2d9e1e82" providerId="LiveId" clId="{76D1CAF3-3D63-472B-8E60-3759A0B22790}" dt="2021-05-30T14:30:21.427" v="2686" actId="1076"/>
          <ac:picMkLst>
            <pc:docMk/>
            <pc:sldMk cId="2683738043" sldId="281"/>
            <ac:picMk id="9" creationId="{D5A944C2-D853-4CB4-AF0E-86F80D73076B}"/>
          </ac:picMkLst>
        </pc:picChg>
        <pc:picChg chg="add mod modCrop">
          <ac:chgData name="지우 김" userId="058e739e2d9e1e82" providerId="LiveId" clId="{76D1CAF3-3D63-472B-8E60-3759A0B22790}" dt="2021-05-29T18:54:38.011" v="2058" actId="1076"/>
          <ac:picMkLst>
            <pc:docMk/>
            <pc:sldMk cId="2683738043" sldId="281"/>
            <ac:picMk id="10" creationId="{DA8AFA1A-7665-433D-8CC8-B4E9AFD26777}"/>
          </ac:picMkLst>
        </pc:picChg>
        <pc:picChg chg="del">
          <ac:chgData name="지우 김" userId="058e739e2d9e1e82" providerId="LiveId" clId="{76D1CAF3-3D63-472B-8E60-3759A0B22790}" dt="2021-05-29T18:46:05.195" v="1990" actId="478"/>
          <ac:picMkLst>
            <pc:docMk/>
            <pc:sldMk cId="2683738043" sldId="281"/>
            <ac:picMk id="12" creationId="{00000000-0000-0000-0000-000000000000}"/>
          </ac:picMkLst>
        </pc:picChg>
        <pc:picChg chg="del">
          <ac:chgData name="지우 김" userId="058e739e2d9e1e82" providerId="LiveId" clId="{76D1CAF3-3D63-472B-8E60-3759A0B22790}" dt="2021-05-29T18:46:09.600" v="1991" actId="478"/>
          <ac:picMkLst>
            <pc:docMk/>
            <pc:sldMk cId="2683738043" sldId="281"/>
            <ac:picMk id="13" creationId="{00000000-0000-0000-0000-000000000000}"/>
          </ac:picMkLst>
        </pc:picChg>
        <pc:picChg chg="add mod">
          <ac:chgData name="지우 김" userId="058e739e2d9e1e82" providerId="LiveId" clId="{76D1CAF3-3D63-472B-8E60-3759A0B22790}" dt="2021-05-30T14:30:48.640" v="2691" actId="1038"/>
          <ac:picMkLst>
            <pc:docMk/>
            <pc:sldMk cId="2683738043" sldId="281"/>
            <ac:picMk id="13" creationId="{489CEFDA-D5C8-43F1-8CCF-25B51090D044}"/>
          </ac:picMkLst>
        </pc:picChg>
        <pc:picChg chg="del">
          <ac:chgData name="지우 김" userId="058e739e2d9e1e82" providerId="LiveId" clId="{76D1CAF3-3D63-472B-8E60-3759A0B22790}" dt="2021-05-29T18:46:11.386" v="1992" actId="478"/>
          <ac:picMkLst>
            <pc:docMk/>
            <pc:sldMk cId="2683738043" sldId="281"/>
            <ac:picMk id="14" creationId="{00000000-0000-0000-0000-000000000000}"/>
          </ac:picMkLst>
        </pc:picChg>
        <pc:picChg chg="mod">
          <ac:chgData name="지우 김" userId="058e739e2d9e1e82" providerId="LiveId" clId="{76D1CAF3-3D63-472B-8E60-3759A0B22790}" dt="2021-05-29T18:51:06.180" v="2051" actId="1076"/>
          <ac:picMkLst>
            <pc:docMk/>
            <pc:sldMk cId="2683738043" sldId="281"/>
            <ac:picMk id="15" creationId="{37274AE6-25D8-4C8D-ABF0-357C89C83293}"/>
          </ac:picMkLst>
        </pc:picChg>
        <pc:picChg chg="del">
          <ac:chgData name="지우 김" userId="058e739e2d9e1e82" providerId="LiveId" clId="{76D1CAF3-3D63-472B-8E60-3759A0B22790}" dt="2021-05-29T18:48:49.776" v="2003" actId="478"/>
          <ac:picMkLst>
            <pc:docMk/>
            <pc:sldMk cId="2683738043" sldId="281"/>
            <ac:picMk id="17" creationId="{C3CB4D2F-C6BF-4E3A-9D60-000600E12566}"/>
          </ac:picMkLst>
        </pc:picChg>
        <pc:picChg chg="mod">
          <ac:chgData name="지우 김" userId="058e739e2d9e1e82" providerId="LiveId" clId="{76D1CAF3-3D63-472B-8E60-3759A0B22790}" dt="2021-05-29T18:50:23.259" v="2030" actId="1038"/>
          <ac:picMkLst>
            <pc:docMk/>
            <pc:sldMk cId="2683738043" sldId="281"/>
            <ac:picMk id="19" creationId="{3631351E-300C-4864-A38A-7AFFF14EC526}"/>
          </ac:picMkLst>
        </pc:picChg>
        <pc:picChg chg="del mod">
          <ac:chgData name="지우 김" userId="058e739e2d9e1e82" providerId="LiveId" clId="{76D1CAF3-3D63-472B-8E60-3759A0B22790}" dt="2021-05-30T14:29:57.963" v="2681" actId="478"/>
          <ac:picMkLst>
            <pc:docMk/>
            <pc:sldMk cId="2683738043" sldId="281"/>
            <ac:picMk id="31" creationId="{AD53114A-D7F4-4921-ACE4-8FD69C6CF007}"/>
          </ac:picMkLst>
        </pc:picChg>
        <pc:picChg chg="del mod">
          <ac:chgData name="지우 김" userId="058e739e2d9e1e82" providerId="LiveId" clId="{76D1CAF3-3D63-472B-8E60-3759A0B22790}" dt="2021-05-30T14:30:40.415" v="2688" actId="478"/>
          <ac:picMkLst>
            <pc:docMk/>
            <pc:sldMk cId="2683738043" sldId="281"/>
            <ac:picMk id="32" creationId="{59700C73-9768-41C7-818B-D72268E2052D}"/>
          </ac:picMkLst>
        </pc:picChg>
        <pc:picChg chg="del mod">
          <ac:chgData name="지우 김" userId="058e739e2d9e1e82" providerId="LiveId" clId="{76D1CAF3-3D63-472B-8E60-3759A0B22790}" dt="2021-05-30T14:30:38.790" v="2687" actId="478"/>
          <ac:picMkLst>
            <pc:docMk/>
            <pc:sldMk cId="2683738043" sldId="281"/>
            <ac:picMk id="33" creationId="{A41060F6-9994-425F-83C9-E1D946E32353}"/>
          </ac:picMkLst>
        </pc:picChg>
        <pc:picChg chg="add mod">
          <ac:chgData name="지우 김" userId="058e739e2d9e1e82" providerId="LiveId" clId="{76D1CAF3-3D63-472B-8E60-3759A0B22790}" dt="2021-05-29T18:50:25.957" v="2031" actId="1038"/>
          <ac:picMkLst>
            <pc:docMk/>
            <pc:sldMk cId="2683738043" sldId="281"/>
            <ac:picMk id="34" creationId="{88C492A7-9714-4DF5-9DB1-FD55F94F83FB}"/>
          </ac:picMkLst>
        </pc:picChg>
        <pc:picChg chg="add del mod">
          <ac:chgData name="지우 김" userId="058e739e2d9e1e82" providerId="LiveId" clId="{76D1CAF3-3D63-472B-8E60-3759A0B22790}" dt="2021-05-30T14:30:16.615" v="2685" actId="478"/>
          <ac:picMkLst>
            <pc:docMk/>
            <pc:sldMk cId="2683738043" sldId="281"/>
            <ac:picMk id="35" creationId="{3F057D0F-B97B-4725-A7F2-740D0464813C}"/>
          </ac:picMkLst>
        </pc:picChg>
      </pc:sldChg>
      <pc:sldChg chg="modSp add mod modAnim">
        <pc:chgData name="지우 김" userId="058e739e2d9e1e82" providerId="LiveId" clId="{76D1CAF3-3D63-472B-8E60-3759A0B22790}" dt="2021-05-31T15:46:05.813" v="3695"/>
        <pc:sldMkLst>
          <pc:docMk/>
          <pc:sldMk cId="363057343" sldId="282"/>
        </pc:sldMkLst>
        <pc:spChg chg="mod">
          <ac:chgData name="지우 김" userId="058e739e2d9e1e82" providerId="LiveId" clId="{76D1CAF3-3D63-472B-8E60-3759A0B22790}" dt="2021-05-30T15:18:42.721" v="3277" actId="207"/>
          <ac:spMkLst>
            <pc:docMk/>
            <pc:sldMk cId="363057343" sldId="282"/>
            <ac:spMk id="10" creationId="{CB3E5A9C-AEDC-4048-8B86-74936A073C55}"/>
          </ac:spMkLst>
        </pc:spChg>
      </pc:sldChg>
      <pc:sldChg chg="addSp delSp modSp add mod delAnim modAnim">
        <pc:chgData name="지우 김" userId="058e739e2d9e1e82" providerId="LiveId" clId="{76D1CAF3-3D63-472B-8E60-3759A0B22790}" dt="2021-05-31T14:55:32.726" v="3571"/>
        <pc:sldMkLst>
          <pc:docMk/>
          <pc:sldMk cId="2610791287" sldId="283"/>
        </pc:sldMkLst>
        <pc:spChg chg="mod">
          <ac:chgData name="지우 김" userId="058e739e2d9e1e82" providerId="LiveId" clId="{76D1CAF3-3D63-472B-8E60-3759A0B22790}" dt="2021-05-31T14:54:35.257" v="3555" actId="6549"/>
          <ac:spMkLst>
            <pc:docMk/>
            <pc:sldMk cId="2610791287" sldId="283"/>
            <ac:spMk id="3" creationId="{00000000-0000-0000-0000-000000000000}"/>
          </ac:spMkLst>
        </pc:spChg>
        <pc:spChg chg="del mod">
          <ac:chgData name="지우 김" userId="058e739e2d9e1e82" providerId="LiveId" clId="{76D1CAF3-3D63-472B-8E60-3759A0B22790}" dt="2021-05-31T14:53:57.760" v="3384" actId="478"/>
          <ac:spMkLst>
            <pc:docMk/>
            <pc:sldMk cId="2610791287" sldId="283"/>
            <ac:spMk id="6" creationId="{2AF9698E-6001-4F47-ABAF-560F4D9BBFE7}"/>
          </ac:spMkLst>
        </pc:spChg>
        <pc:spChg chg="add mod">
          <ac:chgData name="지우 김" userId="058e739e2d9e1e82" providerId="LiveId" clId="{76D1CAF3-3D63-472B-8E60-3759A0B22790}" dt="2021-05-31T14:53:36.988" v="3370" actId="1076"/>
          <ac:spMkLst>
            <pc:docMk/>
            <pc:sldMk cId="2610791287" sldId="283"/>
            <ac:spMk id="10" creationId="{6271FEAB-2B19-45CE-A313-16B98E9CB313}"/>
          </ac:spMkLst>
        </pc:spChg>
        <pc:spChg chg="add del mod">
          <ac:chgData name="지우 김" userId="058e739e2d9e1e82" providerId="LiveId" clId="{76D1CAF3-3D63-472B-8E60-3759A0B22790}" dt="2021-05-31T14:52:49.481" v="3350" actId="478"/>
          <ac:spMkLst>
            <pc:docMk/>
            <pc:sldMk cId="2610791287" sldId="283"/>
            <ac:spMk id="12" creationId="{AF5CA3BF-997A-444B-88C5-F1A7A485742C}"/>
          </ac:spMkLst>
        </pc:spChg>
        <pc:spChg chg="add mod">
          <ac:chgData name="지우 김" userId="058e739e2d9e1e82" providerId="LiveId" clId="{76D1CAF3-3D63-472B-8E60-3759A0B22790}" dt="2021-05-31T14:53:47.424" v="3381"/>
          <ac:spMkLst>
            <pc:docMk/>
            <pc:sldMk cId="2610791287" sldId="283"/>
            <ac:spMk id="13" creationId="{DAAF00A0-3E8B-4230-99E7-92CE60855D20}"/>
          </ac:spMkLst>
        </pc:spChg>
        <pc:picChg chg="add mod">
          <ac:chgData name="지우 김" userId="058e739e2d9e1e82" providerId="LiveId" clId="{76D1CAF3-3D63-472B-8E60-3759A0B22790}" dt="2021-05-31T14:51:55.973" v="3344" actId="1076"/>
          <ac:picMkLst>
            <pc:docMk/>
            <pc:sldMk cId="2610791287" sldId="283"/>
            <ac:picMk id="4" creationId="{11A71100-B234-4931-B654-B2B6B7E5258C}"/>
          </ac:picMkLst>
        </pc:picChg>
        <pc:picChg chg="del">
          <ac:chgData name="지우 김" userId="058e739e2d9e1e82" providerId="LiveId" clId="{76D1CAF3-3D63-472B-8E60-3759A0B22790}" dt="2021-05-31T14:48:17.875" v="3315" actId="478"/>
          <ac:picMkLst>
            <pc:docMk/>
            <pc:sldMk cId="2610791287" sldId="283"/>
            <ac:picMk id="5" creationId="{8777855C-578C-42F8-950B-FF9805D4C991}"/>
          </ac:picMkLst>
        </pc:picChg>
        <pc:picChg chg="mod">
          <ac:chgData name="지우 김" userId="058e739e2d9e1e82" providerId="LiveId" clId="{76D1CAF3-3D63-472B-8E60-3759A0B22790}" dt="2021-05-31T14:54:07.357" v="3392" actId="1036"/>
          <ac:picMkLst>
            <pc:docMk/>
            <pc:sldMk cId="2610791287" sldId="283"/>
            <ac:picMk id="8" creationId="{EA090833-77C6-43A0-A92B-0784233D9786}"/>
          </ac:picMkLst>
        </pc:picChg>
        <pc:picChg chg="add mod">
          <ac:chgData name="지우 김" userId="058e739e2d9e1e82" providerId="LiveId" clId="{76D1CAF3-3D63-472B-8E60-3759A0B22790}" dt="2021-05-31T14:53:50.463" v="3382" actId="1076"/>
          <ac:picMkLst>
            <pc:docMk/>
            <pc:sldMk cId="2610791287" sldId="283"/>
            <ac:picMk id="9" creationId="{BFD6DBED-33E6-485C-BA7E-F64D2BC006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1CF211C-E8B5-4C72-B6AF-83CCE66C032C}" type="datetime1">
              <a:rPr lang="ko-KR" altLang="en-US"/>
              <a:pPr lvl="0">
                <a:defRPr/>
              </a:pPr>
              <a:t>2021-06-01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E156FF8-16E9-46B8-B0DA-E0BA176A3D7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547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2021-06-01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2021-06-01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2021-06-01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2021-06-01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2021-06-01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2021-06-01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2021-06-01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2021-06-01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2021-06-01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2021-06-01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2021-06-01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A35EE-25A1-4150-86C3-E0F5EA1804A0}" type="datetimeFigureOut">
              <a:rPr lang="ko-KR" altLang="en-US" smtClean="0"/>
              <a:pPr/>
              <a:t>2021-06-01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q8nQIGriH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otel.naver.com/hotels/item?hotelId=hotel:The_Plaza_New_York_City&amp;destination_kor=%EB%8D%94%20%ED%94%8C%EB%9D%BC%EC%9E%90%20%EB%89%B4%EC%9A%95%20%EC%8B%9C%ED%8B%B0&amp;nxQuery=%EB%89%B4%EC%9A%95%20%ED%94%8C%EB%9D%BC%EC%9E%90%20%ED%98%B8%ED%85%94" TargetMode="External"/><Relationship Id="rId2" Type="http://schemas.openxmlformats.org/officeDocument/2006/relationships/hyperlink" Target="https://blog.naver.com/ddstar/2220116131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breaknews.com/sub_read.html?uid=96882&amp;section=sc3" TargetMode="External"/><Relationship Id="rId4" Type="http://schemas.openxmlformats.org/officeDocument/2006/relationships/hyperlink" Target="https://blog.naver.com/hwadangshop/2210184007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55290" y="1556792"/>
            <a:ext cx="8028384" cy="1584176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일본의 경제 성장</a:t>
            </a:r>
          </a:p>
        </p:txBody>
      </p:sp>
      <p:sp>
        <p:nvSpPr>
          <p:cNvPr id="10" name="타원 9"/>
          <p:cNvSpPr/>
          <p:nvPr/>
        </p:nvSpPr>
        <p:spPr>
          <a:xfrm>
            <a:off x="5076056" y="5373216"/>
            <a:ext cx="3923928" cy="1368152"/>
          </a:xfrm>
          <a:prstGeom prst="ellipse">
            <a:avLst/>
          </a:prstGeom>
          <a:blipFill dpi="0" rotWithShape="1">
            <a:blip r:embed="rId3">
              <a:alphaModFix amt="7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2300" dirty="0">
              <a:solidFill>
                <a:schemeClr val="tx1"/>
              </a:solidFill>
              <a:latin typeface="a펜글씨L"/>
              <a:ea typeface="a펜글씨L"/>
            </a:endParaRPr>
          </a:p>
          <a:p>
            <a:pPr lvl="0">
              <a:defRPr/>
            </a:pPr>
            <a:r>
              <a:rPr lang="en-US" altLang="ko-KR" sz="2800" dirty="0">
                <a:solidFill>
                  <a:schemeClr val="tx1"/>
                </a:solidFill>
                <a:latin typeface="a펜글씨B"/>
                <a:ea typeface="a펜글씨B"/>
              </a:rPr>
              <a:t>  </a:t>
            </a:r>
            <a:r>
              <a:rPr lang="en-US" altLang="ko-KR" sz="2500" dirty="0">
                <a:solidFill>
                  <a:schemeClr val="tx1"/>
                </a:solidFill>
                <a:latin typeface="a펜글씨B"/>
                <a:ea typeface="a펜글씨B"/>
              </a:rPr>
              <a:t>21901983</a:t>
            </a:r>
            <a:r>
              <a:rPr lang="ko-KR" altLang="en-US" sz="2500" dirty="0">
                <a:solidFill>
                  <a:schemeClr val="tx1"/>
                </a:solidFill>
                <a:latin typeface="a펜글씨B"/>
                <a:ea typeface="a펜글씨B"/>
              </a:rPr>
              <a:t> 김지우</a:t>
            </a:r>
          </a:p>
          <a:p>
            <a:pPr>
              <a:defRPr/>
            </a:pPr>
            <a:endParaRPr lang="ko-KR" altLang="en-US" sz="3200" dirty="0">
              <a:solidFill>
                <a:schemeClr val="tx1"/>
              </a:solidFill>
              <a:latin typeface="a펜글씨L"/>
              <a:ea typeface="a펜글씨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800" dirty="0">
                <a:latin typeface="a펜글씨B" panose="02020600000000000000" pitchFamily="18" charset="-127"/>
                <a:ea typeface="a펜글씨B" panose="02020600000000000000" pitchFamily="18" charset="-127"/>
              </a:rPr>
              <a:t>고도경제성장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06779" y="5553596"/>
            <a:ext cx="7848872" cy="53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200" dirty="0"/>
              <a:t>: </a:t>
            </a:r>
            <a:r>
              <a:rPr kumimoji="0" lang="ko-KR" altLang="en-US" sz="2200" b="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고도 경제 성장 시기가 지나고 발달한</a:t>
            </a:r>
            <a:r>
              <a:rPr kumimoji="0" lang="ko-KR" altLang="en-US" sz="2200" b="0" i="0" u="none" strike="noStrike" kern="1200" cap="none" spc="0" normalizeH="0" dirty="0">
                <a:solidFill>
                  <a:srgbClr val="000000"/>
                </a:solidFill>
                <a:latin typeface="a펜글씨B"/>
                <a:ea typeface="a펜글씨B"/>
              </a:rPr>
              <a:t> 요코하마의 랜드마크 타워</a:t>
            </a:r>
            <a:endParaRPr lang="ko-KR" altLang="en-US" sz="2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777855C-578C-42F8-950B-FF9805D4C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6192688" cy="3476625"/>
          </a:xfrm>
          <a:prstGeom prst="rect">
            <a:avLst/>
          </a:prstGeom>
        </p:spPr>
      </p:pic>
      <p:pic>
        <p:nvPicPr>
          <p:cNvPr id="8" name="_x281766016" descr="cif00001">
            <a:extLst>
              <a:ext uri="{FF2B5EF4-FFF2-40B4-BE49-F238E27FC236}">
                <a16:creationId xmlns:a16="http://schemas.microsoft.com/office/drawing/2014/main" id="{EA090833-77C6-43A0-A92B-0784233D9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481727" y="5169861"/>
            <a:ext cx="416789" cy="273719"/>
          </a:xfrm>
          <a:prstGeom prst="rect">
            <a:avLst/>
          </a:prstGeom>
          <a:noFill/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F9698E-6001-4F47-ABAF-560F4D9BBFE7}"/>
              </a:ext>
            </a:extLst>
          </p:cNvPr>
          <p:cNvSpPr txBox="1"/>
          <p:nvPr/>
        </p:nvSpPr>
        <p:spPr>
          <a:xfrm>
            <a:off x="971600" y="4915144"/>
            <a:ext cx="3744416" cy="602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요코하마의 </a:t>
            </a:r>
            <a:r>
              <a:rPr kumimoji="0" lang="ko-KR" altLang="en-US" sz="2500" b="1" i="0" u="none" strike="noStrike" kern="1200" cap="none" spc="0" normalizeH="0" baseline="0" dirty="0" err="1">
                <a:solidFill>
                  <a:srgbClr val="000000"/>
                </a:solidFill>
                <a:latin typeface="a펜글씨B"/>
                <a:ea typeface="a펜글씨B"/>
              </a:rPr>
              <a:t>미나토</a:t>
            </a:r>
            <a:r>
              <a:rPr kumimoji="0" lang="ko-KR" altLang="en-US" sz="2500" b="1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 미라이</a:t>
            </a:r>
            <a:r>
              <a:rPr kumimoji="0" lang="en-US" altLang="ko-KR" sz="2500" b="1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800" dirty="0">
                <a:latin typeface="a펜글씨B" panose="02020600000000000000" pitchFamily="18" charset="-127"/>
                <a:ea typeface="a펜글씨B" panose="02020600000000000000" pitchFamily="18" charset="-127"/>
              </a:rPr>
              <a:t>고도경제성장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06779" y="5409580"/>
            <a:ext cx="7848872" cy="53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2200" b="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현재 많은 일본인이 그리워하는 고도 경제 성장 시기의 도쿄 모습</a:t>
            </a:r>
            <a:endParaRPr lang="ko-KR" altLang="en-US" sz="2200" dirty="0"/>
          </a:p>
        </p:txBody>
      </p:sp>
      <p:pic>
        <p:nvPicPr>
          <p:cNvPr id="8" name="_x281766016" descr="cif00001">
            <a:extLst>
              <a:ext uri="{FF2B5EF4-FFF2-40B4-BE49-F238E27FC236}">
                <a16:creationId xmlns:a16="http://schemas.microsoft.com/office/drawing/2014/main" id="{EA090833-77C6-43A0-A92B-0784233D9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442918" y="5601909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1A71100-B234-4931-B654-B2B6B7E52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42" y="1545676"/>
            <a:ext cx="4108010" cy="283107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FD6DBED-33E6-485C-BA7E-F64D2BC00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215" y="1545675"/>
            <a:ext cx="3613770" cy="283107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271FEAB-2B19-45CE-A313-16B98E9CB313}"/>
              </a:ext>
            </a:extLst>
          </p:cNvPr>
          <p:cNvSpPr/>
          <p:nvPr/>
        </p:nvSpPr>
        <p:spPr>
          <a:xfrm>
            <a:off x="1475656" y="4558538"/>
            <a:ext cx="1800200" cy="445102"/>
          </a:xfrm>
          <a:prstGeom prst="rect">
            <a:avLst/>
          </a:prstGeom>
          <a:solidFill>
            <a:srgbClr val="E4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도쿄도청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AF00A0-3E8B-4230-99E7-92CE60855D20}"/>
              </a:ext>
            </a:extLst>
          </p:cNvPr>
          <p:cNvSpPr/>
          <p:nvPr/>
        </p:nvSpPr>
        <p:spPr>
          <a:xfrm>
            <a:off x="5838000" y="4563200"/>
            <a:ext cx="1800200" cy="445102"/>
          </a:xfrm>
          <a:prstGeom prst="rect">
            <a:avLst/>
          </a:prstGeom>
          <a:solidFill>
            <a:srgbClr val="E4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도쿄 거리</a:t>
            </a:r>
          </a:p>
        </p:txBody>
      </p:sp>
    </p:spTree>
    <p:extLst>
      <p:ext uri="{BB962C8B-B14F-4D97-AF65-F5344CB8AC3E}">
        <p14:creationId xmlns:p14="http://schemas.microsoft.com/office/powerpoint/2010/main" val="2610791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-36511" y="22396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800" b="0" i="0" u="none" strike="noStrike" kern="1200" cap="none" spc="0" normalizeH="0" baseline="0" dirty="0">
                <a:solidFill>
                  <a:srgbClr val="0D0D0D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일본의 산업화</a:t>
            </a:r>
          </a:p>
        </p:txBody>
      </p:sp>
      <p:pic>
        <p:nvPicPr>
          <p:cNvPr id="10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180570" y="4582743"/>
            <a:ext cx="409574" cy="268981"/>
          </a:xfrm>
          <a:prstGeom prst="rect">
            <a:avLst/>
          </a:prstGeom>
          <a:noFill/>
          <a:ln/>
        </p:spPr>
      </p:pic>
      <p:pic>
        <p:nvPicPr>
          <p:cNvPr id="12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>
            <a:off x="180645" y="5950923"/>
            <a:ext cx="416789" cy="288032"/>
          </a:xfrm>
          <a:prstGeom prst="rect">
            <a:avLst/>
          </a:prstGeom>
          <a:noFill/>
          <a:ln/>
        </p:spPr>
      </p:pic>
      <p:graphicFrame>
        <p:nvGraphicFramePr>
          <p:cNvPr id="2" name="표 5">
            <a:extLst>
              <a:ext uri="{FF2B5EF4-FFF2-40B4-BE49-F238E27FC236}">
                <a16:creationId xmlns:a16="http://schemas.microsoft.com/office/drawing/2014/main" id="{BEFF0C40-B461-4FE0-8361-1B5835DDC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09507"/>
              </p:ext>
            </p:extLst>
          </p:nvPr>
        </p:nvGraphicFramePr>
        <p:xfrm>
          <a:off x="861682" y="2348880"/>
          <a:ext cx="7598749" cy="13597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04322">
                  <a:extLst>
                    <a:ext uri="{9D8B030D-6E8A-4147-A177-3AD203B41FA5}">
                      <a16:colId xmlns:a16="http://schemas.microsoft.com/office/drawing/2014/main" val="2005844336"/>
                    </a:ext>
                  </a:extLst>
                </a:gridCol>
                <a:gridCol w="1259716">
                  <a:extLst>
                    <a:ext uri="{9D8B030D-6E8A-4147-A177-3AD203B41FA5}">
                      <a16:colId xmlns:a16="http://schemas.microsoft.com/office/drawing/2014/main" val="2002292226"/>
                    </a:ext>
                  </a:extLst>
                </a:gridCol>
                <a:gridCol w="1259716">
                  <a:extLst>
                    <a:ext uri="{9D8B030D-6E8A-4147-A177-3AD203B41FA5}">
                      <a16:colId xmlns:a16="http://schemas.microsoft.com/office/drawing/2014/main" val="3612675459"/>
                    </a:ext>
                  </a:extLst>
                </a:gridCol>
                <a:gridCol w="1037414">
                  <a:extLst>
                    <a:ext uri="{9D8B030D-6E8A-4147-A177-3AD203B41FA5}">
                      <a16:colId xmlns:a16="http://schemas.microsoft.com/office/drawing/2014/main" val="203954139"/>
                    </a:ext>
                  </a:extLst>
                </a:gridCol>
                <a:gridCol w="1037414">
                  <a:extLst>
                    <a:ext uri="{9D8B030D-6E8A-4147-A177-3AD203B41FA5}">
                      <a16:colId xmlns:a16="http://schemas.microsoft.com/office/drawing/2014/main" val="4188103443"/>
                    </a:ext>
                  </a:extLst>
                </a:gridCol>
                <a:gridCol w="1300167">
                  <a:extLst>
                    <a:ext uri="{9D8B030D-6E8A-4147-A177-3AD203B41FA5}">
                      <a16:colId xmlns:a16="http://schemas.microsoft.com/office/drawing/2014/main" val="1521684366"/>
                    </a:ext>
                  </a:extLst>
                </a:gridCol>
              </a:tblGrid>
              <a:tr h="6798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일본 산업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 </a:t>
                      </a:r>
                      <a:r>
                        <a:rPr lang="ko-KR" altLang="en-US" sz="2400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자동차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 </a:t>
                      </a:r>
                      <a:r>
                        <a:rPr lang="ko-KR" altLang="en-US" sz="2400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기계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  </a:t>
                      </a:r>
                      <a:r>
                        <a:rPr lang="ko-KR" altLang="en-US" sz="2400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전자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  </a:t>
                      </a:r>
                      <a:r>
                        <a:rPr lang="ko-KR" altLang="en-US" sz="2400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물질</a:t>
                      </a:r>
                      <a:r>
                        <a:rPr lang="ko-KR" altLang="en-US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  </a:t>
                      </a:r>
                      <a:r>
                        <a:rPr lang="ko-KR" altLang="en-US" sz="2400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에너지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116572"/>
                  </a:ext>
                </a:extLst>
              </a:tr>
              <a:tr h="6798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미국 수입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원예</a:t>
                      </a:r>
                      <a:r>
                        <a:rPr lang="en-US" altLang="ko-KR" sz="1900" b="1" kern="1200" dirty="0">
                          <a:solidFill>
                            <a:schemeClr val="dk1"/>
                          </a:solidFill>
                          <a:effectLst/>
                          <a:latin typeface="a펜글씨B" panose="02020600000000000000" pitchFamily="18" charset="-127"/>
                          <a:ea typeface="a펜글씨B" panose="02020600000000000000" pitchFamily="18" charset="-127"/>
                          <a:cs typeface="+mn-cs"/>
                        </a:rPr>
                        <a:t>·</a:t>
                      </a:r>
                      <a:r>
                        <a:rPr lang="ko-KR" altLang="en-US" sz="1900" b="1" kern="1200" dirty="0">
                          <a:solidFill>
                            <a:schemeClr val="dk1"/>
                          </a:solidFill>
                          <a:effectLst/>
                          <a:latin typeface="a펜글씨B" panose="02020600000000000000" pitchFamily="18" charset="-127"/>
                          <a:ea typeface="a펜글씨B" panose="02020600000000000000" pitchFamily="18" charset="-127"/>
                          <a:cs typeface="+mn-cs"/>
                        </a:rPr>
                        <a:t>축산</a:t>
                      </a:r>
                      <a:endParaRPr lang="en-US" altLang="ko-KR" sz="1900" b="1" kern="1200" dirty="0">
                        <a:solidFill>
                          <a:schemeClr val="dk1"/>
                        </a:solidFill>
                        <a:effectLst/>
                        <a:latin typeface="a펜글씨B" panose="02020600000000000000" pitchFamily="18" charset="-127"/>
                        <a:ea typeface="a펜글씨B" panose="02020600000000000000" pitchFamily="18" charset="-127"/>
                        <a:cs typeface="+mn-cs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7967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52126F-F8EF-480B-B34A-0A60FA04A738}"/>
              </a:ext>
            </a:extLst>
          </p:cNvPr>
          <p:cNvSpPr txBox="1"/>
          <p:nvPr/>
        </p:nvSpPr>
        <p:spPr>
          <a:xfrm>
            <a:off x="251520" y="1198493"/>
            <a:ext cx="5001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ko-KR" altLang="en-US" sz="3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일본과 미국의 교류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BFA51-BE3E-4752-B950-BFA9D9082068}"/>
              </a:ext>
            </a:extLst>
          </p:cNvPr>
          <p:cNvSpPr txBox="1"/>
          <p:nvPr/>
        </p:nvSpPr>
        <p:spPr>
          <a:xfrm>
            <a:off x="752020" y="4437112"/>
            <a:ext cx="793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US" altLang="ko-KR" sz="2400" dirty="0">
                <a:latin typeface="a펜글씨B" panose="02020600000000000000" pitchFamily="18" charset="-127"/>
                <a:ea typeface="a펜글씨B" panose="02020600000000000000" pitchFamily="18" charset="-127"/>
              </a:rPr>
              <a:t>1960</a:t>
            </a:r>
            <a:r>
              <a:rPr lang="ko-KR" altLang="en-US" sz="2400" dirty="0">
                <a:latin typeface="a펜글씨B" panose="02020600000000000000" pitchFamily="18" charset="-127"/>
                <a:ea typeface="a펜글씨B" panose="02020600000000000000" pitchFamily="18" charset="-127"/>
              </a:rPr>
              <a:t>년대 중반 이후 미국 경기의 호황 </a:t>
            </a:r>
            <a:r>
              <a:rPr lang="en-US" altLang="ko-KR" sz="2400" dirty="0">
                <a:latin typeface="a펜글씨B" panose="02020600000000000000" pitchFamily="18" charset="-127"/>
                <a:ea typeface="a펜글씨B" panose="02020600000000000000" pitchFamily="18" charset="-127"/>
              </a:rPr>
              <a:t>– </a:t>
            </a:r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대미수출 증가</a:t>
            </a:r>
            <a:endParaRPr lang="en-US" altLang="ko-KR" sz="2400" dirty="0">
              <a:solidFill>
                <a:schemeClr val="accent1">
                  <a:lumMod val="75000"/>
                </a:schemeClr>
              </a:solidFill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5842911"/>
            <a:ext cx="7560840" cy="50405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sz="2400" dirty="0">
                <a:latin typeface="a펜글씨B" panose="02020600000000000000" pitchFamily="18" charset="-127"/>
                <a:ea typeface="a펜글씨B" panose="02020600000000000000" pitchFamily="18" charset="-127"/>
              </a:rPr>
              <a:t>1980</a:t>
            </a:r>
            <a:r>
              <a:rPr lang="ko-KR" altLang="en-US" sz="2400" dirty="0">
                <a:latin typeface="a펜글씨B" panose="02020600000000000000" pitchFamily="18" charset="-127"/>
                <a:ea typeface="a펜글씨B" panose="02020600000000000000" pitchFamily="18" charset="-127"/>
              </a:rPr>
              <a:t>년대 중반 미국의 </a:t>
            </a:r>
            <a:r>
              <a:rPr lang="en-US" altLang="ko-K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“</a:t>
            </a:r>
            <a:r>
              <a:rPr lang="ko-KR" altLang="en-US" sz="2400" dirty="0">
                <a:solidFill>
                  <a:srgbClr val="C96B69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플라자 합의</a:t>
            </a:r>
            <a:r>
              <a:rPr lang="en-US" altLang="ko-KR" sz="2400" dirty="0">
                <a:solidFill>
                  <a:srgbClr val="C96B69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” </a:t>
            </a:r>
            <a:r>
              <a:rPr lang="ko-KR" altLang="en-US" sz="2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추진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0" y="-27384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800" b="0" i="0" u="none" strike="noStrike" kern="1200" cap="none" spc="0" normalizeH="0" baseline="0" dirty="0">
                <a:solidFill>
                  <a:srgbClr val="0D0D0D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안정 성장</a:t>
            </a:r>
          </a:p>
        </p:txBody>
      </p:sp>
      <p:pic>
        <p:nvPicPr>
          <p:cNvPr id="5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684643" y="3801709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6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684644" y="5961949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3D0D718-2913-4D74-ADAD-DE4396BC7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190" y="2492896"/>
            <a:ext cx="3168352" cy="4116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04F513-3031-4F98-BBE8-6C589F6DA2B8}"/>
              </a:ext>
            </a:extLst>
          </p:cNvPr>
          <p:cNvSpPr txBox="1"/>
          <p:nvPr/>
        </p:nvSpPr>
        <p:spPr>
          <a:xfrm>
            <a:off x="457200" y="2105547"/>
            <a:ext cx="5050904" cy="58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kumimoji="0" lang="ko-KR" altLang="en-US" sz="240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닉슨 쇼크에 의한 실질적인 </a:t>
            </a:r>
            <a:r>
              <a:rPr kumimoji="0" lang="ko-KR" altLang="en-US" sz="2400" i="0" u="none" strike="noStrike" kern="1200" cap="none" spc="0" normalizeH="0" baseline="0" dirty="0">
                <a:solidFill>
                  <a:schemeClr val="accent1">
                    <a:lumMod val="75000"/>
                  </a:schemeClr>
                </a:solidFill>
                <a:latin typeface="a펜글씨B"/>
                <a:ea typeface="a펜글씨B"/>
              </a:rPr>
              <a:t>엔의 절상</a:t>
            </a:r>
            <a:endParaRPr kumimoji="0" lang="en-US" altLang="ko-KR" sz="2400" i="0" u="none" strike="noStrike" kern="1200" cap="none" spc="0" normalizeH="0" baseline="0" dirty="0">
              <a:solidFill>
                <a:schemeClr val="accent1">
                  <a:lumMod val="75000"/>
                </a:schemeClr>
              </a:solidFill>
              <a:latin typeface="a펜글씨B"/>
              <a:ea typeface="a펜글씨B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C32DB3-CBD7-4370-A9D0-072367B73511}"/>
              </a:ext>
            </a:extLst>
          </p:cNvPr>
          <p:cNvSpPr txBox="1"/>
          <p:nvPr/>
        </p:nvSpPr>
        <p:spPr>
          <a:xfrm>
            <a:off x="1177892" y="3573016"/>
            <a:ext cx="1593908" cy="540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국제 수지 </a:t>
            </a:r>
            <a:r>
              <a:rPr kumimoji="0" lang="en-US" altLang="ko-KR" sz="220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EBE42-6CC8-4679-A3D1-2CC402E724B3}"/>
              </a:ext>
            </a:extLst>
          </p:cNvPr>
          <p:cNvSpPr txBox="1"/>
          <p:nvPr/>
        </p:nvSpPr>
        <p:spPr>
          <a:xfrm>
            <a:off x="1210778" y="5705947"/>
            <a:ext cx="3001181" cy="58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 sz="2400" b="1" spc="300" dirty="0">
                <a:solidFill>
                  <a:srgbClr val="C96B69"/>
                </a:solidFill>
                <a:latin typeface="a펜글씨B"/>
                <a:ea typeface="a펜글씨B"/>
              </a:rPr>
              <a:t>경제 안정</a:t>
            </a:r>
            <a:r>
              <a:rPr lang="ko-KR" altLang="en-US" sz="2400" b="1" spc="300" dirty="0">
                <a:solidFill>
                  <a:srgbClr val="000000"/>
                </a:solidFill>
                <a:latin typeface="a펜글씨B"/>
                <a:ea typeface="a펜글씨B"/>
              </a:rPr>
              <a:t>에 기여</a:t>
            </a:r>
            <a:endParaRPr kumimoji="0" lang="en-US" altLang="ko-KR" sz="2400" b="1" i="0" u="none" strike="noStrike" kern="1200" cap="none" spc="300" normalizeH="0" baseline="0" dirty="0">
              <a:solidFill>
                <a:srgbClr val="000000"/>
              </a:solidFill>
              <a:latin typeface="a펜글씨B"/>
              <a:ea typeface="a펜글씨B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B6B6AB-E7F4-4D16-A575-676495385B29}"/>
              </a:ext>
            </a:extLst>
          </p:cNvPr>
          <p:cNvSpPr txBox="1"/>
          <p:nvPr/>
        </p:nvSpPr>
        <p:spPr>
          <a:xfrm>
            <a:off x="427889" y="1311151"/>
            <a:ext cx="793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닉슨 쇼크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(1971)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65465-AE72-4BC3-833E-937AE2353A06}"/>
              </a:ext>
            </a:extLst>
          </p:cNvPr>
          <p:cNvSpPr txBox="1"/>
          <p:nvPr/>
        </p:nvSpPr>
        <p:spPr>
          <a:xfrm>
            <a:off x="2699792" y="3573016"/>
            <a:ext cx="3168352" cy="540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일본의 과도한 </a:t>
            </a:r>
            <a:r>
              <a:rPr kumimoji="0" lang="ko-KR" altLang="en-US" sz="2200" i="0" u="none" strike="noStrike" kern="1200" cap="none" spc="0" normalizeH="0" baseline="0" dirty="0">
                <a:solidFill>
                  <a:schemeClr val="accent1">
                    <a:lumMod val="75000"/>
                  </a:schemeClr>
                </a:solidFill>
                <a:latin typeface="a펜글씨B"/>
                <a:ea typeface="a펜글씨B"/>
              </a:rPr>
              <a:t>흑자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 발생</a:t>
            </a:r>
            <a:endParaRPr kumimoji="0" lang="en-US" altLang="ko-KR" sz="2200" i="0" u="none" strike="noStrike" kern="1200" cap="none" spc="0" normalizeH="0" baseline="0" dirty="0">
              <a:solidFill>
                <a:srgbClr val="000000"/>
              </a:solidFill>
              <a:latin typeface="a펜글씨B"/>
              <a:ea typeface="a펜글씨B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343B194-361E-4EDC-BF33-D1E5D15913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1"/>
          <a:stretch/>
        </p:blipFill>
        <p:spPr>
          <a:xfrm>
            <a:off x="4384692" y="1689035"/>
            <a:ext cx="1216338" cy="92245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2762EB6-EA39-4F86-98E1-ABFC0A48B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368" y="4195565"/>
            <a:ext cx="2409825" cy="142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800" dirty="0"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플라자 합의</a:t>
            </a:r>
          </a:p>
        </p:txBody>
      </p:sp>
      <p:pic>
        <p:nvPicPr>
          <p:cNvPr id="12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56555" y="1929501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2EF09F7-36F1-4D39-A7A8-5F39B7497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20" y="3068960"/>
            <a:ext cx="3751317" cy="29269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E4730B-8BA1-48D3-BDD5-FA3E1E61BAC8}"/>
              </a:ext>
            </a:extLst>
          </p:cNvPr>
          <p:cNvSpPr txBox="1"/>
          <p:nvPr/>
        </p:nvSpPr>
        <p:spPr>
          <a:xfrm>
            <a:off x="899592" y="1815207"/>
            <a:ext cx="743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  <a:defRPr/>
            </a:pPr>
            <a:r>
              <a:rPr lang="en-US" altLang="ko-KR" sz="2400" dirty="0">
                <a:latin typeface="a펜글씨B" panose="02020600000000000000" pitchFamily="18" charset="-127"/>
                <a:ea typeface="a펜글씨B" panose="02020600000000000000" pitchFamily="18" charset="-127"/>
              </a:rPr>
              <a:t>1985</a:t>
            </a:r>
            <a:r>
              <a:rPr lang="ko-KR" altLang="en-US" sz="2400" dirty="0">
                <a:latin typeface="a펜글씨B" panose="02020600000000000000" pitchFamily="18" charset="-127"/>
                <a:ea typeface="a펜글씨B" panose="02020600000000000000" pitchFamily="18" charset="-127"/>
              </a:rPr>
              <a:t>년 뉴욕 </a:t>
            </a:r>
            <a:r>
              <a:rPr lang="en-US" altLang="ko-KR" sz="2400" b="1" dirty="0">
                <a:solidFill>
                  <a:srgbClr val="C96B69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＂</a:t>
            </a:r>
            <a:r>
              <a:rPr lang="ko-KR" altLang="en-US" sz="2400" b="1" dirty="0">
                <a:solidFill>
                  <a:srgbClr val="C96B69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플라자 호텔</a:t>
            </a:r>
            <a:r>
              <a:rPr lang="en-US" altLang="ko-KR" sz="2400" b="1" dirty="0">
                <a:solidFill>
                  <a:srgbClr val="C96B69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”</a:t>
            </a:r>
            <a:r>
              <a:rPr lang="ko-KR" altLang="en-US" sz="2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에서 결의</a:t>
            </a:r>
            <a:endParaRPr lang="en-US" altLang="ko-KR" sz="24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54074E5D-DB3B-4625-9EC6-1DF754F80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03" y="3933056"/>
            <a:ext cx="2232248" cy="2232248"/>
          </a:xfrm>
          <a:prstGeom prst="rect">
            <a:avLst/>
          </a:prstGeom>
        </p:spPr>
      </p:pic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5B8839B3-8D1E-4812-A562-32B5A6F8E46E}"/>
              </a:ext>
            </a:extLst>
          </p:cNvPr>
          <p:cNvSpPr/>
          <p:nvPr/>
        </p:nvSpPr>
        <p:spPr>
          <a:xfrm>
            <a:off x="7516361" y="3284984"/>
            <a:ext cx="1440160" cy="864096"/>
          </a:xfrm>
          <a:prstGeom prst="wedgeRoundRectCallout">
            <a:avLst/>
          </a:prstGeom>
          <a:solidFill>
            <a:srgbClr val="D9C0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백종열필" panose="02020603020101020101" pitchFamily="18" charset="-127"/>
                <a:ea typeface="백종열필" panose="02020603020101020101" pitchFamily="18" charset="-127"/>
              </a:rPr>
              <a:t>미국</a:t>
            </a:r>
          </a:p>
        </p:txBody>
      </p:sp>
      <p:sp>
        <p:nvSpPr>
          <p:cNvPr id="35" name="말풍선: 모서리가 둥근 사각형 34">
            <a:extLst>
              <a:ext uri="{FF2B5EF4-FFF2-40B4-BE49-F238E27FC236}">
                <a16:creationId xmlns:a16="http://schemas.microsoft.com/office/drawing/2014/main" id="{3C33995A-DDBA-4177-AF7F-8EC1DCEA8093}"/>
              </a:ext>
            </a:extLst>
          </p:cNvPr>
          <p:cNvSpPr/>
          <p:nvPr/>
        </p:nvSpPr>
        <p:spPr>
          <a:xfrm flipH="1">
            <a:off x="4738536" y="3356992"/>
            <a:ext cx="1440160" cy="864096"/>
          </a:xfrm>
          <a:prstGeom prst="wedgeRoundRectCallout">
            <a:avLst/>
          </a:prstGeom>
          <a:solidFill>
            <a:srgbClr val="D9C0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백종열필" panose="02020603020101020101" pitchFamily="18" charset="-127"/>
                <a:ea typeface="백종열필" panose="02020603020101020101" pitchFamily="18" charset="-127"/>
              </a:rPr>
              <a:t>일본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800" dirty="0"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플라자 합의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622238" y="5989116"/>
            <a:ext cx="19080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ko-KR" altLang="en-US" sz="2900" b="1" dirty="0">
                <a:solidFill>
                  <a:srgbClr val="C96B69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버블경제</a:t>
            </a:r>
            <a:endParaRPr lang="en-US" altLang="ko-KR" sz="2500" dirty="0">
              <a:solidFill>
                <a:srgbClr val="C96B69"/>
              </a:solidFill>
            </a:endParaRPr>
          </a:p>
        </p:txBody>
      </p:sp>
      <p:pic>
        <p:nvPicPr>
          <p:cNvPr id="19" name="_x281766016" descr="cif00001">
            <a:extLst>
              <a:ext uri="{FF2B5EF4-FFF2-40B4-BE49-F238E27FC236}">
                <a16:creationId xmlns:a16="http://schemas.microsoft.com/office/drawing/2014/main" id="{3631351E-300C-4864-A38A-7AFFF14EC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V="1">
            <a:off x="3132225" y="4403236"/>
            <a:ext cx="647687" cy="425358"/>
          </a:xfrm>
          <a:prstGeom prst="rect">
            <a:avLst/>
          </a:prstGeom>
          <a:noFill/>
          <a:ln/>
        </p:spPr>
      </p:pic>
      <p:pic>
        <p:nvPicPr>
          <p:cNvPr id="15" name="_x281766016" descr="cif00001">
            <a:extLst>
              <a:ext uri="{FF2B5EF4-FFF2-40B4-BE49-F238E27FC236}">
                <a16:creationId xmlns:a16="http://schemas.microsoft.com/office/drawing/2014/main" id="{37274AE6-25D8-4C8D-ABF0-357C89C83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1684738" y="6206918"/>
            <a:ext cx="416789" cy="273719"/>
          </a:xfrm>
          <a:prstGeom prst="rect">
            <a:avLst/>
          </a:prstGeom>
          <a:noFill/>
          <a:ln/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B65B29CB-C7EB-4F92-9AB3-6C31E40B1A9C}"/>
              </a:ext>
            </a:extLst>
          </p:cNvPr>
          <p:cNvGrpSpPr/>
          <p:nvPr/>
        </p:nvGrpSpPr>
        <p:grpSpPr>
          <a:xfrm>
            <a:off x="3779979" y="5696810"/>
            <a:ext cx="1500559" cy="1309027"/>
            <a:chOff x="8983822" y="1462755"/>
            <a:chExt cx="1314768" cy="1465724"/>
          </a:xfrm>
        </p:grpSpPr>
        <p:sp>
          <p:nvSpPr>
            <p:cNvPr id="21" name="타원 4">
              <a:extLst>
                <a:ext uri="{FF2B5EF4-FFF2-40B4-BE49-F238E27FC236}">
                  <a16:creationId xmlns:a16="http://schemas.microsoft.com/office/drawing/2014/main" id="{39753792-1DB5-40D6-ACD0-106E6B2669F6}"/>
                </a:ext>
              </a:extLst>
            </p:cNvPr>
            <p:cNvSpPr/>
            <p:nvPr/>
          </p:nvSpPr>
          <p:spPr>
            <a:xfrm>
              <a:off x="8983822" y="1462755"/>
              <a:ext cx="1314766" cy="1465724"/>
            </a:xfrm>
            <a:custGeom>
              <a:avLst/>
              <a:gdLst>
                <a:gd name="connsiteX0" fmla="*/ 0 w 1314575"/>
                <a:gd name="connsiteY0" fmla="*/ 710002 h 1420003"/>
                <a:gd name="connsiteX1" fmla="*/ 657288 w 1314575"/>
                <a:gd name="connsiteY1" fmla="*/ 0 h 1420003"/>
                <a:gd name="connsiteX2" fmla="*/ 1314576 w 1314575"/>
                <a:gd name="connsiteY2" fmla="*/ 710002 h 1420003"/>
                <a:gd name="connsiteX3" fmla="*/ 657288 w 1314575"/>
                <a:gd name="connsiteY3" fmla="*/ 1420004 h 1420003"/>
                <a:gd name="connsiteX4" fmla="*/ 0 w 1314575"/>
                <a:gd name="connsiteY4" fmla="*/ 710002 h 1420003"/>
                <a:gd name="connsiteX0" fmla="*/ 190 w 1314766"/>
                <a:gd name="connsiteY0" fmla="*/ 710002 h 1465724"/>
                <a:gd name="connsiteX1" fmla="*/ 657478 w 1314766"/>
                <a:gd name="connsiteY1" fmla="*/ 0 h 1465724"/>
                <a:gd name="connsiteX2" fmla="*/ 1314766 w 1314766"/>
                <a:gd name="connsiteY2" fmla="*/ 710002 h 1465724"/>
                <a:gd name="connsiteX3" fmla="*/ 710818 w 1314766"/>
                <a:gd name="connsiteY3" fmla="*/ 1465724 h 1465724"/>
                <a:gd name="connsiteX4" fmla="*/ 190 w 1314766"/>
                <a:gd name="connsiteY4" fmla="*/ 710002 h 146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766" h="1465724">
                  <a:moveTo>
                    <a:pt x="190" y="710002"/>
                  </a:moveTo>
                  <a:cubicBezTo>
                    <a:pt x="-8700" y="465715"/>
                    <a:pt x="294468" y="0"/>
                    <a:pt x="657478" y="0"/>
                  </a:cubicBezTo>
                  <a:cubicBezTo>
                    <a:pt x="1020488" y="0"/>
                    <a:pt x="1314766" y="317879"/>
                    <a:pt x="1314766" y="710002"/>
                  </a:cubicBezTo>
                  <a:cubicBezTo>
                    <a:pt x="1314766" y="1102125"/>
                    <a:pt x="1073828" y="1465724"/>
                    <a:pt x="710818" y="1465724"/>
                  </a:cubicBezTo>
                  <a:cubicBezTo>
                    <a:pt x="347808" y="1465724"/>
                    <a:pt x="9080" y="954289"/>
                    <a:pt x="190" y="710002"/>
                  </a:cubicBezTo>
                  <a:close/>
                </a:path>
              </a:pathLst>
            </a:custGeom>
            <a:gradFill flip="none" rotWithShape="1">
              <a:gsLst>
                <a:gs pos="55000">
                  <a:schemeClr val="tx1">
                    <a:alpha val="0"/>
                  </a:schemeClr>
                </a:gs>
                <a:gs pos="100000">
                  <a:schemeClr val="tx1">
                    <a:alpha val="2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8100000" algn="tr" rotWithShape="0">
                <a:prstClr val="black">
                  <a:alpha val="9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타원 4">
              <a:extLst>
                <a:ext uri="{FF2B5EF4-FFF2-40B4-BE49-F238E27FC236}">
                  <a16:creationId xmlns:a16="http://schemas.microsoft.com/office/drawing/2014/main" id="{8B6C732C-BD80-49D6-8824-8071C3799056}"/>
                </a:ext>
              </a:extLst>
            </p:cNvPr>
            <p:cNvSpPr/>
            <p:nvPr/>
          </p:nvSpPr>
          <p:spPr>
            <a:xfrm>
              <a:off x="8983824" y="1462755"/>
              <a:ext cx="1314766" cy="1465724"/>
            </a:xfrm>
            <a:custGeom>
              <a:avLst/>
              <a:gdLst>
                <a:gd name="connsiteX0" fmla="*/ 0 w 1314575"/>
                <a:gd name="connsiteY0" fmla="*/ 710002 h 1420003"/>
                <a:gd name="connsiteX1" fmla="*/ 657288 w 1314575"/>
                <a:gd name="connsiteY1" fmla="*/ 0 h 1420003"/>
                <a:gd name="connsiteX2" fmla="*/ 1314576 w 1314575"/>
                <a:gd name="connsiteY2" fmla="*/ 710002 h 1420003"/>
                <a:gd name="connsiteX3" fmla="*/ 657288 w 1314575"/>
                <a:gd name="connsiteY3" fmla="*/ 1420004 h 1420003"/>
                <a:gd name="connsiteX4" fmla="*/ 0 w 1314575"/>
                <a:gd name="connsiteY4" fmla="*/ 710002 h 1420003"/>
                <a:gd name="connsiteX0" fmla="*/ 190 w 1314766"/>
                <a:gd name="connsiteY0" fmla="*/ 710002 h 1465724"/>
                <a:gd name="connsiteX1" fmla="*/ 657478 w 1314766"/>
                <a:gd name="connsiteY1" fmla="*/ 0 h 1465724"/>
                <a:gd name="connsiteX2" fmla="*/ 1314766 w 1314766"/>
                <a:gd name="connsiteY2" fmla="*/ 710002 h 1465724"/>
                <a:gd name="connsiteX3" fmla="*/ 710818 w 1314766"/>
                <a:gd name="connsiteY3" fmla="*/ 1465724 h 1465724"/>
                <a:gd name="connsiteX4" fmla="*/ 190 w 1314766"/>
                <a:gd name="connsiteY4" fmla="*/ 710002 h 146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766" h="1465724">
                  <a:moveTo>
                    <a:pt x="190" y="710002"/>
                  </a:moveTo>
                  <a:cubicBezTo>
                    <a:pt x="-8700" y="465715"/>
                    <a:pt x="294468" y="0"/>
                    <a:pt x="657478" y="0"/>
                  </a:cubicBezTo>
                  <a:cubicBezTo>
                    <a:pt x="1020488" y="0"/>
                    <a:pt x="1314766" y="317879"/>
                    <a:pt x="1314766" y="710002"/>
                  </a:cubicBezTo>
                  <a:cubicBezTo>
                    <a:pt x="1314766" y="1102125"/>
                    <a:pt x="1073828" y="1465724"/>
                    <a:pt x="710818" y="1465724"/>
                  </a:cubicBezTo>
                  <a:cubicBezTo>
                    <a:pt x="347808" y="1465724"/>
                    <a:pt x="9080" y="954289"/>
                    <a:pt x="190" y="710002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>
                    <a:alpha val="0"/>
                  </a:schemeClr>
                </a:gs>
                <a:gs pos="86000">
                  <a:schemeClr val="bg1">
                    <a:alpha val="93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139700" dist="50800" dir="3720000" algn="t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자유형 17">
              <a:extLst>
                <a:ext uri="{FF2B5EF4-FFF2-40B4-BE49-F238E27FC236}">
                  <a16:creationId xmlns:a16="http://schemas.microsoft.com/office/drawing/2014/main" id="{7C3571FF-B071-4897-96C3-655C3200DBA1}"/>
                </a:ext>
              </a:extLst>
            </p:cNvPr>
            <p:cNvSpPr/>
            <p:nvPr/>
          </p:nvSpPr>
          <p:spPr>
            <a:xfrm>
              <a:off x="9100541" y="1637901"/>
              <a:ext cx="654524" cy="109806"/>
            </a:xfrm>
            <a:custGeom>
              <a:avLst/>
              <a:gdLst>
                <a:gd name="connsiteX0" fmla="*/ 0 w 449580"/>
                <a:gd name="connsiteY0" fmla="*/ 168500 h 168500"/>
                <a:gd name="connsiteX1" fmla="*/ 152400 w 449580"/>
                <a:gd name="connsiteY1" fmla="*/ 38960 h 168500"/>
                <a:gd name="connsiteX2" fmla="*/ 304800 w 449580"/>
                <a:gd name="connsiteY2" fmla="*/ 860 h 168500"/>
                <a:gd name="connsiteX3" fmla="*/ 449580 w 449580"/>
                <a:gd name="connsiteY3" fmla="*/ 16100 h 1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80" h="168500">
                  <a:moveTo>
                    <a:pt x="0" y="168500"/>
                  </a:moveTo>
                  <a:cubicBezTo>
                    <a:pt x="50800" y="117700"/>
                    <a:pt x="101600" y="66900"/>
                    <a:pt x="152400" y="38960"/>
                  </a:cubicBezTo>
                  <a:cubicBezTo>
                    <a:pt x="203200" y="11020"/>
                    <a:pt x="255270" y="4670"/>
                    <a:pt x="304800" y="860"/>
                  </a:cubicBezTo>
                  <a:cubicBezTo>
                    <a:pt x="354330" y="-2950"/>
                    <a:pt x="401955" y="6575"/>
                    <a:pt x="449580" y="16100"/>
                  </a:cubicBezTo>
                </a:path>
              </a:pathLst>
            </a:custGeom>
            <a:noFill/>
            <a:ln w="47625" cap="rnd">
              <a:solidFill>
                <a:schemeClr val="bg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1212A5E-38C0-4CB8-81EE-E2A870AF7295}"/>
              </a:ext>
            </a:extLst>
          </p:cNvPr>
          <p:cNvGrpSpPr/>
          <p:nvPr/>
        </p:nvGrpSpPr>
        <p:grpSpPr>
          <a:xfrm rot="6580248">
            <a:off x="2051385" y="5633534"/>
            <a:ext cx="778505" cy="653540"/>
            <a:chOff x="8983822" y="1462755"/>
            <a:chExt cx="1314766" cy="1465724"/>
          </a:xfrm>
        </p:grpSpPr>
        <p:sp>
          <p:nvSpPr>
            <p:cNvPr id="28" name="타원 4">
              <a:extLst>
                <a:ext uri="{FF2B5EF4-FFF2-40B4-BE49-F238E27FC236}">
                  <a16:creationId xmlns:a16="http://schemas.microsoft.com/office/drawing/2014/main" id="{6239ABC9-E36A-47A1-B1F7-D447A051FFFF}"/>
                </a:ext>
              </a:extLst>
            </p:cNvPr>
            <p:cNvSpPr/>
            <p:nvPr/>
          </p:nvSpPr>
          <p:spPr>
            <a:xfrm>
              <a:off x="8983822" y="1462755"/>
              <a:ext cx="1314766" cy="1465724"/>
            </a:xfrm>
            <a:custGeom>
              <a:avLst/>
              <a:gdLst>
                <a:gd name="connsiteX0" fmla="*/ 0 w 1314575"/>
                <a:gd name="connsiteY0" fmla="*/ 710002 h 1420003"/>
                <a:gd name="connsiteX1" fmla="*/ 657288 w 1314575"/>
                <a:gd name="connsiteY1" fmla="*/ 0 h 1420003"/>
                <a:gd name="connsiteX2" fmla="*/ 1314576 w 1314575"/>
                <a:gd name="connsiteY2" fmla="*/ 710002 h 1420003"/>
                <a:gd name="connsiteX3" fmla="*/ 657288 w 1314575"/>
                <a:gd name="connsiteY3" fmla="*/ 1420004 h 1420003"/>
                <a:gd name="connsiteX4" fmla="*/ 0 w 1314575"/>
                <a:gd name="connsiteY4" fmla="*/ 710002 h 1420003"/>
                <a:gd name="connsiteX0" fmla="*/ 190 w 1314766"/>
                <a:gd name="connsiteY0" fmla="*/ 710002 h 1465724"/>
                <a:gd name="connsiteX1" fmla="*/ 657478 w 1314766"/>
                <a:gd name="connsiteY1" fmla="*/ 0 h 1465724"/>
                <a:gd name="connsiteX2" fmla="*/ 1314766 w 1314766"/>
                <a:gd name="connsiteY2" fmla="*/ 710002 h 1465724"/>
                <a:gd name="connsiteX3" fmla="*/ 710818 w 1314766"/>
                <a:gd name="connsiteY3" fmla="*/ 1465724 h 1465724"/>
                <a:gd name="connsiteX4" fmla="*/ 190 w 1314766"/>
                <a:gd name="connsiteY4" fmla="*/ 710002 h 146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766" h="1465724">
                  <a:moveTo>
                    <a:pt x="190" y="710002"/>
                  </a:moveTo>
                  <a:cubicBezTo>
                    <a:pt x="-8700" y="465715"/>
                    <a:pt x="294468" y="0"/>
                    <a:pt x="657478" y="0"/>
                  </a:cubicBezTo>
                  <a:cubicBezTo>
                    <a:pt x="1020488" y="0"/>
                    <a:pt x="1314766" y="317879"/>
                    <a:pt x="1314766" y="710002"/>
                  </a:cubicBezTo>
                  <a:cubicBezTo>
                    <a:pt x="1314766" y="1102125"/>
                    <a:pt x="1073828" y="1465724"/>
                    <a:pt x="710818" y="1465724"/>
                  </a:cubicBezTo>
                  <a:cubicBezTo>
                    <a:pt x="347808" y="1465724"/>
                    <a:pt x="9080" y="954289"/>
                    <a:pt x="190" y="710002"/>
                  </a:cubicBezTo>
                  <a:close/>
                </a:path>
              </a:pathLst>
            </a:custGeom>
            <a:gradFill flip="none" rotWithShape="1">
              <a:gsLst>
                <a:gs pos="55000">
                  <a:schemeClr val="tx1">
                    <a:alpha val="0"/>
                  </a:schemeClr>
                </a:gs>
                <a:gs pos="100000">
                  <a:schemeClr val="tx1">
                    <a:alpha val="2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8100000" algn="tr" rotWithShape="0">
                <a:prstClr val="black">
                  <a:alpha val="9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타원 4">
              <a:extLst>
                <a:ext uri="{FF2B5EF4-FFF2-40B4-BE49-F238E27FC236}">
                  <a16:creationId xmlns:a16="http://schemas.microsoft.com/office/drawing/2014/main" id="{E2E1B5BF-9604-482F-B700-D1E9691D7025}"/>
                </a:ext>
              </a:extLst>
            </p:cNvPr>
            <p:cNvSpPr/>
            <p:nvPr/>
          </p:nvSpPr>
          <p:spPr>
            <a:xfrm>
              <a:off x="8983822" y="1462755"/>
              <a:ext cx="1314766" cy="1465724"/>
            </a:xfrm>
            <a:custGeom>
              <a:avLst/>
              <a:gdLst>
                <a:gd name="connsiteX0" fmla="*/ 0 w 1314575"/>
                <a:gd name="connsiteY0" fmla="*/ 710002 h 1420003"/>
                <a:gd name="connsiteX1" fmla="*/ 657288 w 1314575"/>
                <a:gd name="connsiteY1" fmla="*/ 0 h 1420003"/>
                <a:gd name="connsiteX2" fmla="*/ 1314576 w 1314575"/>
                <a:gd name="connsiteY2" fmla="*/ 710002 h 1420003"/>
                <a:gd name="connsiteX3" fmla="*/ 657288 w 1314575"/>
                <a:gd name="connsiteY3" fmla="*/ 1420004 h 1420003"/>
                <a:gd name="connsiteX4" fmla="*/ 0 w 1314575"/>
                <a:gd name="connsiteY4" fmla="*/ 710002 h 1420003"/>
                <a:gd name="connsiteX0" fmla="*/ 190 w 1314766"/>
                <a:gd name="connsiteY0" fmla="*/ 710002 h 1465724"/>
                <a:gd name="connsiteX1" fmla="*/ 657478 w 1314766"/>
                <a:gd name="connsiteY1" fmla="*/ 0 h 1465724"/>
                <a:gd name="connsiteX2" fmla="*/ 1314766 w 1314766"/>
                <a:gd name="connsiteY2" fmla="*/ 710002 h 1465724"/>
                <a:gd name="connsiteX3" fmla="*/ 710818 w 1314766"/>
                <a:gd name="connsiteY3" fmla="*/ 1465724 h 1465724"/>
                <a:gd name="connsiteX4" fmla="*/ 190 w 1314766"/>
                <a:gd name="connsiteY4" fmla="*/ 710002 h 146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766" h="1465724">
                  <a:moveTo>
                    <a:pt x="190" y="710002"/>
                  </a:moveTo>
                  <a:cubicBezTo>
                    <a:pt x="-8700" y="465715"/>
                    <a:pt x="294468" y="0"/>
                    <a:pt x="657478" y="0"/>
                  </a:cubicBezTo>
                  <a:cubicBezTo>
                    <a:pt x="1020488" y="0"/>
                    <a:pt x="1314766" y="317879"/>
                    <a:pt x="1314766" y="710002"/>
                  </a:cubicBezTo>
                  <a:cubicBezTo>
                    <a:pt x="1314766" y="1102125"/>
                    <a:pt x="1073828" y="1465724"/>
                    <a:pt x="710818" y="1465724"/>
                  </a:cubicBezTo>
                  <a:cubicBezTo>
                    <a:pt x="347808" y="1465724"/>
                    <a:pt x="9080" y="954289"/>
                    <a:pt x="190" y="710002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>
                    <a:alpha val="0"/>
                  </a:schemeClr>
                </a:gs>
                <a:gs pos="86000">
                  <a:schemeClr val="bg1">
                    <a:alpha val="93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139700" dist="50800" dir="3720000" algn="t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자유형 17">
              <a:extLst>
                <a:ext uri="{FF2B5EF4-FFF2-40B4-BE49-F238E27FC236}">
                  <a16:creationId xmlns:a16="http://schemas.microsoft.com/office/drawing/2014/main" id="{EB36134C-AD5A-42F5-99FF-7593383F4460}"/>
                </a:ext>
              </a:extLst>
            </p:cNvPr>
            <p:cNvSpPr/>
            <p:nvPr/>
          </p:nvSpPr>
          <p:spPr>
            <a:xfrm>
              <a:off x="9305485" y="1637901"/>
              <a:ext cx="449580" cy="168500"/>
            </a:xfrm>
            <a:custGeom>
              <a:avLst/>
              <a:gdLst>
                <a:gd name="connsiteX0" fmla="*/ 0 w 449580"/>
                <a:gd name="connsiteY0" fmla="*/ 168500 h 168500"/>
                <a:gd name="connsiteX1" fmla="*/ 152400 w 449580"/>
                <a:gd name="connsiteY1" fmla="*/ 38960 h 168500"/>
                <a:gd name="connsiteX2" fmla="*/ 304800 w 449580"/>
                <a:gd name="connsiteY2" fmla="*/ 860 h 168500"/>
                <a:gd name="connsiteX3" fmla="*/ 449580 w 449580"/>
                <a:gd name="connsiteY3" fmla="*/ 16100 h 1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80" h="168500">
                  <a:moveTo>
                    <a:pt x="0" y="168500"/>
                  </a:moveTo>
                  <a:cubicBezTo>
                    <a:pt x="50800" y="117700"/>
                    <a:pt x="101600" y="66900"/>
                    <a:pt x="152400" y="38960"/>
                  </a:cubicBezTo>
                  <a:cubicBezTo>
                    <a:pt x="203200" y="11020"/>
                    <a:pt x="255270" y="4670"/>
                    <a:pt x="304800" y="860"/>
                  </a:cubicBezTo>
                  <a:cubicBezTo>
                    <a:pt x="354330" y="-2950"/>
                    <a:pt x="401955" y="6575"/>
                    <a:pt x="449580" y="16100"/>
                  </a:cubicBezTo>
                </a:path>
              </a:pathLst>
            </a:custGeom>
            <a:noFill/>
            <a:ln w="47625" cap="rnd">
              <a:solidFill>
                <a:schemeClr val="bg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ED724874-F8A3-4F60-97D1-BACE00EFF6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1"/>
          <a:stretch/>
        </p:blipFill>
        <p:spPr>
          <a:xfrm>
            <a:off x="1089035" y="4090323"/>
            <a:ext cx="1726072" cy="1309027"/>
          </a:xfrm>
          <a:prstGeom prst="rect">
            <a:avLst/>
          </a:prstGeom>
        </p:spPr>
      </p:pic>
      <p:pic>
        <p:nvPicPr>
          <p:cNvPr id="34" name="_x281766016" descr="cif00001">
            <a:extLst>
              <a:ext uri="{FF2B5EF4-FFF2-40B4-BE49-F238E27FC236}">
                <a16:creationId xmlns:a16="http://schemas.microsoft.com/office/drawing/2014/main" id="{88C492A7-9714-4DF5-9DB1-FD55F94F8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V="1">
            <a:off x="3132225" y="2242085"/>
            <a:ext cx="647687" cy="425358"/>
          </a:xfrm>
          <a:prstGeom prst="rect">
            <a:avLst/>
          </a:prstGeom>
          <a:noFill/>
          <a:ln/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A8AFA1A-7665-433D-8CC8-B4E9AFD267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2"/>
          <a:stretch/>
        </p:blipFill>
        <p:spPr>
          <a:xfrm>
            <a:off x="7460338" y="5231827"/>
            <a:ext cx="1903317" cy="1581049"/>
          </a:xfrm>
          <a:prstGeom prst="rect">
            <a:avLst/>
          </a:prstGeom>
        </p:spPr>
      </p:pic>
      <p:sp>
        <p:nvSpPr>
          <p:cNvPr id="36" name="말풍선: 모서리가 둥근 사각형 35">
            <a:extLst>
              <a:ext uri="{FF2B5EF4-FFF2-40B4-BE49-F238E27FC236}">
                <a16:creationId xmlns:a16="http://schemas.microsoft.com/office/drawing/2014/main" id="{7C9B1AC4-3060-4985-9E41-9B79A7C1EFEC}"/>
              </a:ext>
            </a:extLst>
          </p:cNvPr>
          <p:cNvSpPr/>
          <p:nvPr/>
        </p:nvSpPr>
        <p:spPr>
          <a:xfrm flipH="1">
            <a:off x="6037852" y="3579549"/>
            <a:ext cx="2775762" cy="1538396"/>
          </a:xfrm>
          <a:prstGeom prst="wedgeRoundRectCallout">
            <a:avLst/>
          </a:prstGeom>
          <a:solidFill>
            <a:srgbClr val="D9C0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백종열필" panose="02020603020101020101" pitchFamily="18" charset="-127"/>
                <a:ea typeface="백종열필" panose="02020603020101020101" pitchFamily="18" charset="-127"/>
              </a:rPr>
              <a:t>미국의 달러 가치가 높아지면서 미국의 수출은 감소함</a:t>
            </a:r>
          </a:p>
        </p:txBody>
      </p:sp>
      <p:sp>
        <p:nvSpPr>
          <p:cNvPr id="37" name="말풍선: 모서리가 둥근 사각형 36">
            <a:extLst>
              <a:ext uri="{FF2B5EF4-FFF2-40B4-BE49-F238E27FC236}">
                <a16:creationId xmlns:a16="http://schemas.microsoft.com/office/drawing/2014/main" id="{4F2ABA0E-5BBF-4CA9-BE37-CE0F84136120}"/>
              </a:ext>
            </a:extLst>
          </p:cNvPr>
          <p:cNvSpPr/>
          <p:nvPr/>
        </p:nvSpPr>
        <p:spPr>
          <a:xfrm flipH="1">
            <a:off x="6037852" y="3587255"/>
            <a:ext cx="2775762" cy="1538396"/>
          </a:xfrm>
          <a:prstGeom prst="wedgeRoundRectCallout">
            <a:avLst/>
          </a:prstGeom>
          <a:solidFill>
            <a:srgbClr val="D9C0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백종열필" panose="02020603020101020101" pitchFamily="18" charset="-127"/>
                <a:ea typeface="백종열필" panose="02020603020101020101" pitchFamily="18" charset="-127"/>
              </a:rPr>
              <a:t>플라자 합의를 통해 미국은 일본에게 엔화 가치를 높이는 것을 요구</a:t>
            </a:r>
          </a:p>
        </p:txBody>
      </p:sp>
      <p:sp>
        <p:nvSpPr>
          <p:cNvPr id="38" name="말풍선: 모서리가 둥근 사각형 37">
            <a:extLst>
              <a:ext uri="{FF2B5EF4-FFF2-40B4-BE49-F238E27FC236}">
                <a16:creationId xmlns:a16="http://schemas.microsoft.com/office/drawing/2014/main" id="{96C5F5B0-3ECA-4F36-B6B5-596328493193}"/>
              </a:ext>
            </a:extLst>
          </p:cNvPr>
          <p:cNvSpPr/>
          <p:nvPr/>
        </p:nvSpPr>
        <p:spPr>
          <a:xfrm flipH="1">
            <a:off x="6072457" y="3629425"/>
            <a:ext cx="2775762" cy="1538396"/>
          </a:xfrm>
          <a:prstGeom prst="wedgeRoundRectCallout">
            <a:avLst/>
          </a:prstGeom>
          <a:solidFill>
            <a:srgbClr val="D9C0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백종열필" panose="02020603020101020101" pitchFamily="18" charset="-127"/>
                <a:ea typeface="백종열필" panose="02020603020101020101" pitchFamily="18" charset="-127"/>
              </a:rPr>
              <a:t>이로 인해 일본의 엔화 가치는 높아지고 미국의 달러 가치는 낮아짐</a:t>
            </a:r>
          </a:p>
        </p:txBody>
      </p:sp>
      <p:sp>
        <p:nvSpPr>
          <p:cNvPr id="39" name="말풍선: 모서리가 둥근 사각형 38">
            <a:extLst>
              <a:ext uri="{FF2B5EF4-FFF2-40B4-BE49-F238E27FC236}">
                <a16:creationId xmlns:a16="http://schemas.microsoft.com/office/drawing/2014/main" id="{1DA80C3E-0539-45D2-AA9C-6A3CFC825478}"/>
              </a:ext>
            </a:extLst>
          </p:cNvPr>
          <p:cNvSpPr/>
          <p:nvPr/>
        </p:nvSpPr>
        <p:spPr>
          <a:xfrm flipH="1">
            <a:off x="6072457" y="3594961"/>
            <a:ext cx="2775762" cy="1538396"/>
          </a:xfrm>
          <a:prstGeom prst="wedgeRoundRectCallout">
            <a:avLst/>
          </a:prstGeom>
          <a:solidFill>
            <a:srgbClr val="D9C0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백종열필" panose="02020603020101020101" pitchFamily="18" charset="-127"/>
                <a:ea typeface="백종열필" panose="02020603020101020101" pitchFamily="18" charset="-127"/>
              </a:rPr>
              <a:t>낮아진 달러 가치로 인해 미국의 수출 회복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683338A-54D5-4630-A29F-34CA03D93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57" y="1521961"/>
            <a:ext cx="1924050" cy="15144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5A944C2-D853-4CB4-AF0E-86F80D7307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236" y="1312411"/>
            <a:ext cx="2514600" cy="17240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89CEFDA-D5C8-43F1-8CCF-25B51090D0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9736" y="3821565"/>
            <a:ext cx="1676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8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200" dirty="0">
                <a:effectLst/>
              </a:rPr>
              <a:t>              </a:t>
            </a:r>
            <a:r>
              <a:rPr lang="ko-KR" altLang="en-US" sz="5800" dirty="0"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버블경제</a:t>
            </a:r>
          </a:p>
        </p:txBody>
      </p:sp>
      <p:pic>
        <p:nvPicPr>
          <p:cNvPr id="13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5639711" y="2352239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4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468620" y="3495870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7" name="_x281766016" descr="cif00001">
            <a:extLst>
              <a:ext uri="{FF2B5EF4-FFF2-40B4-BE49-F238E27FC236}">
                <a16:creationId xmlns:a16="http://schemas.microsoft.com/office/drawing/2014/main" id="{6BC3763F-35F3-4A9F-A17D-70A0085F7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473615" y="5878914"/>
            <a:ext cx="416789" cy="273719"/>
          </a:xfrm>
          <a:prstGeom prst="rect">
            <a:avLst/>
          </a:prstGeom>
          <a:noFill/>
          <a:ln/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B4D70262-6CA8-44EE-9E85-AE4F8A116770}"/>
              </a:ext>
            </a:extLst>
          </p:cNvPr>
          <p:cNvGrpSpPr/>
          <p:nvPr/>
        </p:nvGrpSpPr>
        <p:grpSpPr>
          <a:xfrm>
            <a:off x="971600" y="913591"/>
            <a:ext cx="1500559" cy="1309027"/>
            <a:chOff x="8983822" y="1462755"/>
            <a:chExt cx="1314768" cy="1465724"/>
          </a:xfrm>
        </p:grpSpPr>
        <p:sp>
          <p:nvSpPr>
            <p:cNvPr id="10" name="타원 4">
              <a:extLst>
                <a:ext uri="{FF2B5EF4-FFF2-40B4-BE49-F238E27FC236}">
                  <a16:creationId xmlns:a16="http://schemas.microsoft.com/office/drawing/2014/main" id="{39520F8C-3726-48D0-A6F0-0BF03EB8D8CC}"/>
                </a:ext>
              </a:extLst>
            </p:cNvPr>
            <p:cNvSpPr/>
            <p:nvPr/>
          </p:nvSpPr>
          <p:spPr>
            <a:xfrm>
              <a:off x="8983822" y="1462755"/>
              <a:ext cx="1314766" cy="1465724"/>
            </a:xfrm>
            <a:custGeom>
              <a:avLst/>
              <a:gdLst>
                <a:gd name="connsiteX0" fmla="*/ 0 w 1314575"/>
                <a:gd name="connsiteY0" fmla="*/ 710002 h 1420003"/>
                <a:gd name="connsiteX1" fmla="*/ 657288 w 1314575"/>
                <a:gd name="connsiteY1" fmla="*/ 0 h 1420003"/>
                <a:gd name="connsiteX2" fmla="*/ 1314576 w 1314575"/>
                <a:gd name="connsiteY2" fmla="*/ 710002 h 1420003"/>
                <a:gd name="connsiteX3" fmla="*/ 657288 w 1314575"/>
                <a:gd name="connsiteY3" fmla="*/ 1420004 h 1420003"/>
                <a:gd name="connsiteX4" fmla="*/ 0 w 1314575"/>
                <a:gd name="connsiteY4" fmla="*/ 710002 h 1420003"/>
                <a:gd name="connsiteX0" fmla="*/ 190 w 1314766"/>
                <a:gd name="connsiteY0" fmla="*/ 710002 h 1465724"/>
                <a:gd name="connsiteX1" fmla="*/ 657478 w 1314766"/>
                <a:gd name="connsiteY1" fmla="*/ 0 h 1465724"/>
                <a:gd name="connsiteX2" fmla="*/ 1314766 w 1314766"/>
                <a:gd name="connsiteY2" fmla="*/ 710002 h 1465724"/>
                <a:gd name="connsiteX3" fmla="*/ 710818 w 1314766"/>
                <a:gd name="connsiteY3" fmla="*/ 1465724 h 1465724"/>
                <a:gd name="connsiteX4" fmla="*/ 190 w 1314766"/>
                <a:gd name="connsiteY4" fmla="*/ 710002 h 146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766" h="1465724">
                  <a:moveTo>
                    <a:pt x="190" y="710002"/>
                  </a:moveTo>
                  <a:cubicBezTo>
                    <a:pt x="-8700" y="465715"/>
                    <a:pt x="294468" y="0"/>
                    <a:pt x="657478" y="0"/>
                  </a:cubicBezTo>
                  <a:cubicBezTo>
                    <a:pt x="1020488" y="0"/>
                    <a:pt x="1314766" y="317879"/>
                    <a:pt x="1314766" y="710002"/>
                  </a:cubicBezTo>
                  <a:cubicBezTo>
                    <a:pt x="1314766" y="1102125"/>
                    <a:pt x="1073828" y="1465724"/>
                    <a:pt x="710818" y="1465724"/>
                  </a:cubicBezTo>
                  <a:cubicBezTo>
                    <a:pt x="347808" y="1465724"/>
                    <a:pt x="9080" y="954289"/>
                    <a:pt x="190" y="710002"/>
                  </a:cubicBezTo>
                  <a:close/>
                </a:path>
              </a:pathLst>
            </a:custGeom>
            <a:gradFill flip="none" rotWithShape="1">
              <a:gsLst>
                <a:gs pos="55000">
                  <a:schemeClr val="tx1">
                    <a:alpha val="0"/>
                  </a:schemeClr>
                </a:gs>
                <a:gs pos="100000">
                  <a:schemeClr val="tx1">
                    <a:alpha val="2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8100000" algn="tr" rotWithShape="0">
                <a:prstClr val="black">
                  <a:alpha val="9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타원 4">
              <a:extLst>
                <a:ext uri="{FF2B5EF4-FFF2-40B4-BE49-F238E27FC236}">
                  <a16:creationId xmlns:a16="http://schemas.microsoft.com/office/drawing/2014/main" id="{733D4AA0-CE56-4005-B7B1-9CA165993084}"/>
                </a:ext>
              </a:extLst>
            </p:cNvPr>
            <p:cNvSpPr/>
            <p:nvPr/>
          </p:nvSpPr>
          <p:spPr>
            <a:xfrm>
              <a:off x="8983824" y="1462755"/>
              <a:ext cx="1314766" cy="1465724"/>
            </a:xfrm>
            <a:custGeom>
              <a:avLst/>
              <a:gdLst>
                <a:gd name="connsiteX0" fmla="*/ 0 w 1314575"/>
                <a:gd name="connsiteY0" fmla="*/ 710002 h 1420003"/>
                <a:gd name="connsiteX1" fmla="*/ 657288 w 1314575"/>
                <a:gd name="connsiteY1" fmla="*/ 0 h 1420003"/>
                <a:gd name="connsiteX2" fmla="*/ 1314576 w 1314575"/>
                <a:gd name="connsiteY2" fmla="*/ 710002 h 1420003"/>
                <a:gd name="connsiteX3" fmla="*/ 657288 w 1314575"/>
                <a:gd name="connsiteY3" fmla="*/ 1420004 h 1420003"/>
                <a:gd name="connsiteX4" fmla="*/ 0 w 1314575"/>
                <a:gd name="connsiteY4" fmla="*/ 710002 h 1420003"/>
                <a:gd name="connsiteX0" fmla="*/ 190 w 1314766"/>
                <a:gd name="connsiteY0" fmla="*/ 710002 h 1465724"/>
                <a:gd name="connsiteX1" fmla="*/ 657478 w 1314766"/>
                <a:gd name="connsiteY1" fmla="*/ 0 h 1465724"/>
                <a:gd name="connsiteX2" fmla="*/ 1314766 w 1314766"/>
                <a:gd name="connsiteY2" fmla="*/ 710002 h 1465724"/>
                <a:gd name="connsiteX3" fmla="*/ 710818 w 1314766"/>
                <a:gd name="connsiteY3" fmla="*/ 1465724 h 1465724"/>
                <a:gd name="connsiteX4" fmla="*/ 190 w 1314766"/>
                <a:gd name="connsiteY4" fmla="*/ 710002 h 146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766" h="1465724">
                  <a:moveTo>
                    <a:pt x="190" y="710002"/>
                  </a:moveTo>
                  <a:cubicBezTo>
                    <a:pt x="-8700" y="465715"/>
                    <a:pt x="294468" y="0"/>
                    <a:pt x="657478" y="0"/>
                  </a:cubicBezTo>
                  <a:cubicBezTo>
                    <a:pt x="1020488" y="0"/>
                    <a:pt x="1314766" y="317879"/>
                    <a:pt x="1314766" y="710002"/>
                  </a:cubicBezTo>
                  <a:cubicBezTo>
                    <a:pt x="1314766" y="1102125"/>
                    <a:pt x="1073828" y="1465724"/>
                    <a:pt x="710818" y="1465724"/>
                  </a:cubicBezTo>
                  <a:cubicBezTo>
                    <a:pt x="347808" y="1465724"/>
                    <a:pt x="9080" y="954289"/>
                    <a:pt x="190" y="710002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>
                    <a:alpha val="0"/>
                  </a:schemeClr>
                </a:gs>
                <a:gs pos="86000">
                  <a:schemeClr val="bg1">
                    <a:alpha val="93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139700" dist="50800" dir="3720000" algn="t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자유형 17">
              <a:extLst>
                <a:ext uri="{FF2B5EF4-FFF2-40B4-BE49-F238E27FC236}">
                  <a16:creationId xmlns:a16="http://schemas.microsoft.com/office/drawing/2014/main" id="{8CA19726-DD8E-418D-B75F-306F5A1EBB43}"/>
                </a:ext>
              </a:extLst>
            </p:cNvPr>
            <p:cNvSpPr/>
            <p:nvPr/>
          </p:nvSpPr>
          <p:spPr>
            <a:xfrm>
              <a:off x="9100541" y="1637901"/>
              <a:ext cx="654524" cy="109806"/>
            </a:xfrm>
            <a:custGeom>
              <a:avLst/>
              <a:gdLst>
                <a:gd name="connsiteX0" fmla="*/ 0 w 449580"/>
                <a:gd name="connsiteY0" fmla="*/ 168500 h 168500"/>
                <a:gd name="connsiteX1" fmla="*/ 152400 w 449580"/>
                <a:gd name="connsiteY1" fmla="*/ 38960 h 168500"/>
                <a:gd name="connsiteX2" fmla="*/ 304800 w 449580"/>
                <a:gd name="connsiteY2" fmla="*/ 860 h 168500"/>
                <a:gd name="connsiteX3" fmla="*/ 449580 w 449580"/>
                <a:gd name="connsiteY3" fmla="*/ 16100 h 1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80" h="168500">
                  <a:moveTo>
                    <a:pt x="0" y="168500"/>
                  </a:moveTo>
                  <a:cubicBezTo>
                    <a:pt x="50800" y="117700"/>
                    <a:pt x="101600" y="66900"/>
                    <a:pt x="152400" y="38960"/>
                  </a:cubicBezTo>
                  <a:cubicBezTo>
                    <a:pt x="203200" y="11020"/>
                    <a:pt x="255270" y="4670"/>
                    <a:pt x="304800" y="860"/>
                  </a:cubicBezTo>
                  <a:cubicBezTo>
                    <a:pt x="354330" y="-2950"/>
                    <a:pt x="401955" y="6575"/>
                    <a:pt x="449580" y="16100"/>
                  </a:cubicBezTo>
                </a:path>
              </a:pathLst>
            </a:custGeom>
            <a:noFill/>
            <a:ln w="47625" cap="rnd">
              <a:solidFill>
                <a:schemeClr val="bg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D6C0DA7-3028-440B-B0C9-C82DD5E98E5E}"/>
              </a:ext>
            </a:extLst>
          </p:cNvPr>
          <p:cNvGrpSpPr/>
          <p:nvPr/>
        </p:nvGrpSpPr>
        <p:grpSpPr>
          <a:xfrm rot="6580248">
            <a:off x="-103797" y="1773342"/>
            <a:ext cx="778505" cy="653540"/>
            <a:chOff x="8983822" y="1462755"/>
            <a:chExt cx="1314766" cy="1465724"/>
          </a:xfrm>
        </p:grpSpPr>
        <p:sp>
          <p:nvSpPr>
            <p:cNvPr id="17" name="타원 4">
              <a:extLst>
                <a:ext uri="{FF2B5EF4-FFF2-40B4-BE49-F238E27FC236}">
                  <a16:creationId xmlns:a16="http://schemas.microsoft.com/office/drawing/2014/main" id="{81321BB5-1E5E-4E2F-B31E-92CE7D6D3FA4}"/>
                </a:ext>
              </a:extLst>
            </p:cNvPr>
            <p:cNvSpPr/>
            <p:nvPr/>
          </p:nvSpPr>
          <p:spPr>
            <a:xfrm>
              <a:off x="8983822" y="1462755"/>
              <a:ext cx="1314766" cy="1465724"/>
            </a:xfrm>
            <a:custGeom>
              <a:avLst/>
              <a:gdLst>
                <a:gd name="connsiteX0" fmla="*/ 0 w 1314575"/>
                <a:gd name="connsiteY0" fmla="*/ 710002 h 1420003"/>
                <a:gd name="connsiteX1" fmla="*/ 657288 w 1314575"/>
                <a:gd name="connsiteY1" fmla="*/ 0 h 1420003"/>
                <a:gd name="connsiteX2" fmla="*/ 1314576 w 1314575"/>
                <a:gd name="connsiteY2" fmla="*/ 710002 h 1420003"/>
                <a:gd name="connsiteX3" fmla="*/ 657288 w 1314575"/>
                <a:gd name="connsiteY3" fmla="*/ 1420004 h 1420003"/>
                <a:gd name="connsiteX4" fmla="*/ 0 w 1314575"/>
                <a:gd name="connsiteY4" fmla="*/ 710002 h 1420003"/>
                <a:gd name="connsiteX0" fmla="*/ 190 w 1314766"/>
                <a:gd name="connsiteY0" fmla="*/ 710002 h 1465724"/>
                <a:gd name="connsiteX1" fmla="*/ 657478 w 1314766"/>
                <a:gd name="connsiteY1" fmla="*/ 0 h 1465724"/>
                <a:gd name="connsiteX2" fmla="*/ 1314766 w 1314766"/>
                <a:gd name="connsiteY2" fmla="*/ 710002 h 1465724"/>
                <a:gd name="connsiteX3" fmla="*/ 710818 w 1314766"/>
                <a:gd name="connsiteY3" fmla="*/ 1465724 h 1465724"/>
                <a:gd name="connsiteX4" fmla="*/ 190 w 1314766"/>
                <a:gd name="connsiteY4" fmla="*/ 710002 h 146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766" h="1465724">
                  <a:moveTo>
                    <a:pt x="190" y="710002"/>
                  </a:moveTo>
                  <a:cubicBezTo>
                    <a:pt x="-8700" y="465715"/>
                    <a:pt x="294468" y="0"/>
                    <a:pt x="657478" y="0"/>
                  </a:cubicBezTo>
                  <a:cubicBezTo>
                    <a:pt x="1020488" y="0"/>
                    <a:pt x="1314766" y="317879"/>
                    <a:pt x="1314766" y="710002"/>
                  </a:cubicBezTo>
                  <a:cubicBezTo>
                    <a:pt x="1314766" y="1102125"/>
                    <a:pt x="1073828" y="1465724"/>
                    <a:pt x="710818" y="1465724"/>
                  </a:cubicBezTo>
                  <a:cubicBezTo>
                    <a:pt x="347808" y="1465724"/>
                    <a:pt x="9080" y="954289"/>
                    <a:pt x="190" y="710002"/>
                  </a:cubicBezTo>
                  <a:close/>
                </a:path>
              </a:pathLst>
            </a:custGeom>
            <a:gradFill flip="none" rotWithShape="1">
              <a:gsLst>
                <a:gs pos="55000">
                  <a:schemeClr val="tx1">
                    <a:alpha val="0"/>
                  </a:schemeClr>
                </a:gs>
                <a:gs pos="100000">
                  <a:schemeClr val="tx1">
                    <a:alpha val="2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8100000" algn="tr" rotWithShape="0">
                <a:prstClr val="black">
                  <a:alpha val="9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타원 4">
              <a:extLst>
                <a:ext uri="{FF2B5EF4-FFF2-40B4-BE49-F238E27FC236}">
                  <a16:creationId xmlns:a16="http://schemas.microsoft.com/office/drawing/2014/main" id="{E2FCD279-D833-4072-B183-4B11A1BA37C8}"/>
                </a:ext>
              </a:extLst>
            </p:cNvPr>
            <p:cNvSpPr/>
            <p:nvPr/>
          </p:nvSpPr>
          <p:spPr>
            <a:xfrm>
              <a:off x="8983822" y="1462755"/>
              <a:ext cx="1314766" cy="1465724"/>
            </a:xfrm>
            <a:custGeom>
              <a:avLst/>
              <a:gdLst>
                <a:gd name="connsiteX0" fmla="*/ 0 w 1314575"/>
                <a:gd name="connsiteY0" fmla="*/ 710002 h 1420003"/>
                <a:gd name="connsiteX1" fmla="*/ 657288 w 1314575"/>
                <a:gd name="connsiteY1" fmla="*/ 0 h 1420003"/>
                <a:gd name="connsiteX2" fmla="*/ 1314576 w 1314575"/>
                <a:gd name="connsiteY2" fmla="*/ 710002 h 1420003"/>
                <a:gd name="connsiteX3" fmla="*/ 657288 w 1314575"/>
                <a:gd name="connsiteY3" fmla="*/ 1420004 h 1420003"/>
                <a:gd name="connsiteX4" fmla="*/ 0 w 1314575"/>
                <a:gd name="connsiteY4" fmla="*/ 710002 h 1420003"/>
                <a:gd name="connsiteX0" fmla="*/ 190 w 1314766"/>
                <a:gd name="connsiteY0" fmla="*/ 710002 h 1465724"/>
                <a:gd name="connsiteX1" fmla="*/ 657478 w 1314766"/>
                <a:gd name="connsiteY1" fmla="*/ 0 h 1465724"/>
                <a:gd name="connsiteX2" fmla="*/ 1314766 w 1314766"/>
                <a:gd name="connsiteY2" fmla="*/ 710002 h 1465724"/>
                <a:gd name="connsiteX3" fmla="*/ 710818 w 1314766"/>
                <a:gd name="connsiteY3" fmla="*/ 1465724 h 1465724"/>
                <a:gd name="connsiteX4" fmla="*/ 190 w 1314766"/>
                <a:gd name="connsiteY4" fmla="*/ 710002 h 146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766" h="1465724">
                  <a:moveTo>
                    <a:pt x="190" y="710002"/>
                  </a:moveTo>
                  <a:cubicBezTo>
                    <a:pt x="-8700" y="465715"/>
                    <a:pt x="294468" y="0"/>
                    <a:pt x="657478" y="0"/>
                  </a:cubicBezTo>
                  <a:cubicBezTo>
                    <a:pt x="1020488" y="0"/>
                    <a:pt x="1314766" y="317879"/>
                    <a:pt x="1314766" y="710002"/>
                  </a:cubicBezTo>
                  <a:cubicBezTo>
                    <a:pt x="1314766" y="1102125"/>
                    <a:pt x="1073828" y="1465724"/>
                    <a:pt x="710818" y="1465724"/>
                  </a:cubicBezTo>
                  <a:cubicBezTo>
                    <a:pt x="347808" y="1465724"/>
                    <a:pt x="9080" y="954289"/>
                    <a:pt x="190" y="710002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>
                    <a:alpha val="0"/>
                  </a:schemeClr>
                </a:gs>
                <a:gs pos="86000">
                  <a:schemeClr val="bg1">
                    <a:alpha val="93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139700" dist="50800" dir="3720000" algn="t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자유형 17">
              <a:extLst>
                <a:ext uri="{FF2B5EF4-FFF2-40B4-BE49-F238E27FC236}">
                  <a16:creationId xmlns:a16="http://schemas.microsoft.com/office/drawing/2014/main" id="{1978ADE1-7BB6-41AA-BA16-D51CCBC551D9}"/>
                </a:ext>
              </a:extLst>
            </p:cNvPr>
            <p:cNvSpPr/>
            <p:nvPr/>
          </p:nvSpPr>
          <p:spPr>
            <a:xfrm>
              <a:off x="9305485" y="1637901"/>
              <a:ext cx="449580" cy="168500"/>
            </a:xfrm>
            <a:custGeom>
              <a:avLst/>
              <a:gdLst>
                <a:gd name="connsiteX0" fmla="*/ 0 w 449580"/>
                <a:gd name="connsiteY0" fmla="*/ 168500 h 168500"/>
                <a:gd name="connsiteX1" fmla="*/ 152400 w 449580"/>
                <a:gd name="connsiteY1" fmla="*/ 38960 h 168500"/>
                <a:gd name="connsiteX2" fmla="*/ 304800 w 449580"/>
                <a:gd name="connsiteY2" fmla="*/ 860 h 168500"/>
                <a:gd name="connsiteX3" fmla="*/ 449580 w 449580"/>
                <a:gd name="connsiteY3" fmla="*/ 16100 h 1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80" h="168500">
                  <a:moveTo>
                    <a:pt x="0" y="168500"/>
                  </a:moveTo>
                  <a:cubicBezTo>
                    <a:pt x="50800" y="117700"/>
                    <a:pt x="101600" y="66900"/>
                    <a:pt x="152400" y="38960"/>
                  </a:cubicBezTo>
                  <a:cubicBezTo>
                    <a:pt x="203200" y="11020"/>
                    <a:pt x="255270" y="4670"/>
                    <a:pt x="304800" y="860"/>
                  </a:cubicBezTo>
                  <a:cubicBezTo>
                    <a:pt x="354330" y="-2950"/>
                    <a:pt x="401955" y="6575"/>
                    <a:pt x="449580" y="16100"/>
                  </a:cubicBezTo>
                </a:path>
              </a:pathLst>
            </a:custGeom>
            <a:noFill/>
            <a:ln w="47625" cap="rnd">
              <a:solidFill>
                <a:schemeClr val="bg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BF1D1B7-0AB5-4480-A4DC-50371DB9B1FE}"/>
              </a:ext>
            </a:extLst>
          </p:cNvPr>
          <p:cNvSpPr txBox="1"/>
          <p:nvPr/>
        </p:nvSpPr>
        <p:spPr>
          <a:xfrm>
            <a:off x="285455" y="1515143"/>
            <a:ext cx="5554975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900" b="1" dirty="0"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버블경제</a:t>
            </a:r>
            <a:r>
              <a:rPr lang="en-US" altLang="ko-KR" sz="2900" dirty="0"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(1986</a:t>
            </a:r>
            <a:r>
              <a:rPr lang="ko-KR" altLang="en-US" sz="2900" dirty="0"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년 </a:t>
            </a:r>
            <a:r>
              <a:rPr lang="en-US" altLang="ko-KR" sz="2900" dirty="0"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~ 1991</a:t>
            </a:r>
            <a:r>
              <a:rPr lang="ko-KR" altLang="en-US" sz="2900" dirty="0"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년</a:t>
            </a:r>
            <a:r>
              <a:rPr lang="en-US" altLang="ko-KR" sz="2900" dirty="0"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9C6F8E-BB04-4AEE-9A38-4FBEBA93949F}"/>
              </a:ext>
            </a:extLst>
          </p:cNvPr>
          <p:cNvSpPr txBox="1"/>
          <p:nvPr/>
        </p:nvSpPr>
        <p:spPr>
          <a:xfrm>
            <a:off x="426177" y="2204864"/>
            <a:ext cx="55549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: </a:t>
            </a:r>
            <a:r>
              <a:rPr lang="ko-KR" altLang="en-US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플라자 합의</a:t>
            </a:r>
            <a:r>
              <a:rPr lang="en-US" altLang="ko-KR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r>
              <a:rPr lang="ko-KR" altLang="en-US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이후 급격한</a:t>
            </a:r>
            <a:r>
              <a:rPr lang="en-US" altLang="ko-KR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r>
              <a:rPr lang="ko-KR" altLang="en-US" sz="2600" dirty="0">
                <a:solidFill>
                  <a:schemeClr val="accent1">
                    <a:lumMod val="75000"/>
                  </a:schemeClr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엔화 상승</a:t>
            </a:r>
            <a:endParaRPr lang="en-US" altLang="ko-KR" sz="2600" dirty="0">
              <a:solidFill>
                <a:schemeClr val="accent1">
                  <a:lumMod val="75000"/>
                </a:schemeClr>
              </a:solidFill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8A6112-8698-408C-8848-F4DCAAA15749}"/>
              </a:ext>
            </a:extLst>
          </p:cNvPr>
          <p:cNvSpPr txBox="1"/>
          <p:nvPr/>
        </p:nvSpPr>
        <p:spPr>
          <a:xfrm>
            <a:off x="6232301" y="2172717"/>
            <a:ext cx="1500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>
                <a:solidFill>
                  <a:srgbClr val="C96B69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버블경제</a:t>
            </a:r>
            <a:endParaRPr lang="en-US" altLang="ko-KR" sz="2800" dirty="0">
              <a:solidFill>
                <a:srgbClr val="C96B69"/>
              </a:solidFill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5EBD0B-11FB-4F34-B5F4-ED5153EB864C}"/>
              </a:ext>
            </a:extLst>
          </p:cNvPr>
          <p:cNvSpPr txBox="1"/>
          <p:nvPr/>
        </p:nvSpPr>
        <p:spPr>
          <a:xfrm>
            <a:off x="1012863" y="3366380"/>
            <a:ext cx="55549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주식</a:t>
            </a:r>
            <a:r>
              <a:rPr lang="en-US" altLang="ko-KR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부동산에 대한 과다한 투자  </a:t>
            </a:r>
            <a:r>
              <a:rPr lang="en-US" altLang="ko-KR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-</a:t>
            </a:r>
            <a:endParaRPr lang="en-US" altLang="ko-KR" sz="2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888258-1E5A-452C-A848-F32F6E8BA419}"/>
              </a:ext>
            </a:extLst>
          </p:cNvPr>
          <p:cNvSpPr txBox="1"/>
          <p:nvPr/>
        </p:nvSpPr>
        <p:spPr>
          <a:xfrm>
            <a:off x="4779513" y="5787987"/>
            <a:ext cx="1718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>
                <a:solidFill>
                  <a:srgbClr val="C96B69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경기 침체</a:t>
            </a:r>
            <a:endParaRPr lang="en-US" altLang="ko-KR" sz="2800" dirty="0">
              <a:solidFill>
                <a:srgbClr val="C96B69"/>
              </a:solidFill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F316B0-7A9B-4EAF-96B3-7566FC9EDAEE}"/>
              </a:ext>
            </a:extLst>
          </p:cNvPr>
          <p:cNvSpPr txBox="1"/>
          <p:nvPr/>
        </p:nvSpPr>
        <p:spPr>
          <a:xfrm>
            <a:off x="6232301" y="3322439"/>
            <a:ext cx="1736449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dirty="0"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가격 부품</a:t>
            </a:r>
            <a:endParaRPr lang="en-US" altLang="ko-KR" sz="28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A6C8D2E-43FF-4FBF-9720-1C9E64CE1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38715"/>
            <a:ext cx="1495976" cy="149597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CD00A31-EB3F-47A2-A17A-8D6910C521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0"/>
          <a:stretch/>
        </p:blipFill>
        <p:spPr>
          <a:xfrm>
            <a:off x="2414779" y="5181534"/>
            <a:ext cx="2232366" cy="166847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81EF096-57E0-4871-A3C0-468481360421}"/>
              </a:ext>
            </a:extLst>
          </p:cNvPr>
          <p:cNvSpPr txBox="1"/>
          <p:nvPr/>
        </p:nvSpPr>
        <p:spPr>
          <a:xfrm>
            <a:off x="1012863" y="5787987"/>
            <a:ext cx="41001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1990</a:t>
            </a:r>
            <a:r>
              <a:rPr lang="ko-KR" altLang="en-US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년대 초 버블 붕괴  </a:t>
            </a:r>
            <a:r>
              <a:rPr lang="en-US" altLang="ko-KR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-</a:t>
            </a:r>
            <a:endParaRPr lang="en-US" altLang="ko-KR" sz="2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0" y="0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800" b="0" i="0" u="none" strike="noStrike" kern="1200" cap="none" spc="0" normalizeH="0" baseline="0" dirty="0">
                <a:solidFill>
                  <a:srgbClr val="0D0D0D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잃어버린 </a:t>
            </a:r>
            <a:r>
              <a:rPr kumimoji="0" lang="en-US" altLang="ko-KR" sz="5800" b="0" i="0" u="none" strike="noStrike" kern="1200" cap="none" spc="0" normalizeH="0" baseline="0" dirty="0">
                <a:solidFill>
                  <a:srgbClr val="0D0D0D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10</a:t>
            </a:r>
            <a:r>
              <a:rPr kumimoji="0" lang="ko-KR" altLang="en-US" sz="5800" b="0" i="0" u="none" strike="noStrike" kern="1200" cap="none" spc="0" normalizeH="0" baseline="0" dirty="0">
                <a:solidFill>
                  <a:srgbClr val="0D0D0D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년</a:t>
            </a:r>
          </a:p>
        </p:txBody>
      </p:sp>
      <p:pic>
        <p:nvPicPr>
          <p:cNvPr id="5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625743" y="5086828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6" name="_x281766016" descr="cif00001">
            <a:extLst>
              <a:ext uri="{FF2B5EF4-FFF2-40B4-BE49-F238E27FC236}">
                <a16:creationId xmlns:a16="http://schemas.microsoft.com/office/drawing/2014/main" id="{C1F3EFA0-4431-4B69-A59D-8FF20180D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625743" y="3430644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7" name="_x281766016" descr="cif00001">
            <a:extLst>
              <a:ext uri="{FF2B5EF4-FFF2-40B4-BE49-F238E27FC236}">
                <a16:creationId xmlns:a16="http://schemas.microsoft.com/office/drawing/2014/main" id="{A10B43E2-CE0E-466E-8B9C-A6B49F10B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600481" y="4233757"/>
            <a:ext cx="416789" cy="273719"/>
          </a:xfrm>
          <a:prstGeom prst="rect">
            <a:avLst/>
          </a:prstGeom>
          <a:noFill/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93D63-71C1-4498-A65D-E92A7175E750}"/>
              </a:ext>
            </a:extLst>
          </p:cNvPr>
          <p:cNvSpPr txBox="1"/>
          <p:nvPr/>
        </p:nvSpPr>
        <p:spPr>
          <a:xfrm>
            <a:off x="457200" y="1494889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ko-KR" altLang="en-US" sz="3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장기 경기 침체</a:t>
            </a:r>
            <a:endParaRPr lang="en-US" altLang="ko-KR" sz="3000" b="1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713B6-B01D-4929-B987-C9974D31D9F5}"/>
              </a:ext>
            </a:extLst>
          </p:cNvPr>
          <p:cNvSpPr txBox="1"/>
          <p:nvPr/>
        </p:nvSpPr>
        <p:spPr>
          <a:xfrm>
            <a:off x="457200" y="2173730"/>
            <a:ext cx="45925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altLang="ko-KR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: ‘</a:t>
            </a:r>
            <a:r>
              <a:rPr lang="ko-KR" altLang="en-US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플라자 합의</a:t>
            </a:r>
            <a:r>
              <a:rPr lang="en-US" altLang="ko-KR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’</a:t>
            </a:r>
            <a:r>
              <a:rPr lang="ko-KR" altLang="en-US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로 인한 결과</a:t>
            </a:r>
            <a:endParaRPr lang="en-US" altLang="ko-KR" sz="2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E3B867-950E-40DC-ADAC-C4D923E05236}"/>
              </a:ext>
            </a:extLst>
          </p:cNvPr>
          <p:cNvSpPr txBox="1"/>
          <p:nvPr/>
        </p:nvSpPr>
        <p:spPr>
          <a:xfrm>
            <a:off x="1203588" y="3284984"/>
            <a:ext cx="45925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자산가격 폭락</a:t>
            </a:r>
            <a:endParaRPr lang="en-US" altLang="ko-KR" sz="2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B7EB4-F636-49A9-82F7-1F8966975C1D}"/>
              </a:ext>
            </a:extLst>
          </p:cNvPr>
          <p:cNvSpPr txBox="1"/>
          <p:nvPr/>
        </p:nvSpPr>
        <p:spPr>
          <a:xfrm>
            <a:off x="1130670" y="4005064"/>
            <a:ext cx="2505226" cy="622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금융기관 어려움</a:t>
            </a:r>
            <a:endParaRPr lang="en-US" altLang="ko-KR" sz="2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ECED5-E5F8-42F0-B0C1-923A42602C67}"/>
              </a:ext>
            </a:extLst>
          </p:cNvPr>
          <p:cNvSpPr txBox="1"/>
          <p:nvPr/>
        </p:nvSpPr>
        <p:spPr>
          <a:xfrm>
            <a:off x="1160552" y="4869160"/>
            <a:ext cx="7155863" cy="602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 sz="2500" dirty="0">
                <a:latin typeface="a펜글씨B" panose="02020600000000000000" pitchFamily="18" charset="-127"/>
                <a:ea typeface="a펜글씨B" panose="02020600000000000000" pitchFamily="18" charset="-127"/>
              </a:rPr>
              <a:t>도시</a:t>
            </a:r>
            <a:r>
              <a:rPr lang="en-US" altLang="ko-KR" sz="25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2500" dirty="0">
                <a:latin typeface="a펜글씨B" panose="02020600000000000000" pitchFamily="18" charset="-127"/>
                <a:ea typeface="a펜글씨B" panose="02020600000000000000" pitchFamily="18" charset="-127"/>
              </a:rPr>
              <a:t>지방 상관없이 아파트 비는 현상 발생</a:t>
            </a:r>
            <a:endParaRPr lang="en-US" altLang="ko-KR" sz="25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7704" y="2967335"/>
            <a:ext cx="5544616" cy="923330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5400">
              <a:effectLst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07704" y="3265453"/>
            <a:ext cx="54006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700" dirty="0">
                <a:effectLst/>
              </a:rPr>
              <a:t>    </a:t>
            </a:r>
            <a:r>
              <a:rPr lang="en-US" altLang="ko-KR" sz="1700" dirty="0">
                <a:effectLst/>
                <a:hlinkClick r:id="rId3"/>
              </a:rPr>
              <a:t>https://www.youtube.com/watch?v=6q8nQIGriHY</a:t>
            </a:r>
            <a:endParaRPr lang="en-US" altLang="ko-KR" sz="1700" dirty="0">
              <a:effectLst/>
            </a:endParaRPr>
          </a:p>
          <a:p>
            <a:pPr>
              <a:defRPr/>
            </a:pPr>
            <a:endParaRPr lang="ko-KR" altLang="en-US" sz="1700" dirty="0">
              <a:effectLst/>
            </a:endParaRPr>
          </a:p>
          <a:p>
            <a:pPr lvl="0">
              <a:defRPr/>
            </a:pPr>
            <a:endParaRPr lang="en-US" altLang="ko-KR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599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ko-KR" altLang="en-US" sz="2500" b="1" dirty="0"/>
              <a:t>참고</a:t>
            </a:r>
            <a:endParaRPr lang="en-US" altLang="ko-KR" sz="2500" b="1" dirty="0"/>
          </a:p>
          <a:p>
            <a:pPr marL="0" indent="0">
              <a:buNone/>
              <a:defRPr/>
            </a:pPr>
            <a:endParaRPr lang="en-US" altLang="ko-KR" sz="2500" b="1" dirty="0"/>
          </a:p>
          <a:p>
            <a:pPr marL="0" indent="0">
              <a:buNone/>
              <a:defRPr/>
            </a:pPr>
            <a:r>
              <a:rPr lang="ko-KR" altLang="en-US" sz="1500" dirty="0"/>
              <a:t>한국 전쟁 사진</a:t>
            </a:r>
            <a:endParaRPr lang="en-US" altLang="ko-KR" sz="15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  <a:hlinkClick r:id="rId2"/>
            </a:endParaRPr>
          </a:p>
          <a:p>
            <a:pPr marL="0" indent="0">
              <a:buNone/>
              <a:defRPr/>
            </a:pP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2"/>
              </a:rPr>
              <a:t>https://blog.naver.com/ddstar/222011613126</a:t>
            </a:r>
            <a:endParaRPr lang="en-US" altLang="ko-KR" sz="18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8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500" dirty="0"/>
              <a:t>플라자호텔 사진</a:t>
            </a:r>
            <a:endParaRPr lang="en-US" altLang="ko-KR" sz="15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3"/>
              </a:rPr>
              <a:t>https://hotel.naver.com/hotels/item?hotelId=hotel:The_Plaza_New_York_City&amp;destination_kor=%EB%8D%94%20%ED%94%8C%EB%9D%BC%EC%9E%90%20%EB%89%B4%EC%9A%95%20%EC%8B%9C%ED%8B%B0&amp;nxQuery=%EB%89%B4%EC%9A%95%20%ED%94%8C%EB%9D%BC%EC%9E%90%20%ED%98%B8%ED%85%94</a:t>
            </a:r>
            <a:endParaRPr lang="en-US" altLang="ko-KR" sz="18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800" u="sng" kern="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500" dirty="0"/>
              <a:t>제</a:t>
            </a:r>
            <a:r>
              <a:rPr lang="en-US" altLang="ko-KR" sz="1500" dirty="0"/>
              <a:t>2</a:t>
            </a:r>
            <a:r>
              <a:rPr lang="ko-KR" altLang="en-US" sz="1500" dirty="0"/>
              <a:t>차 세계대전 사진</a:t>
            </a:r>
            <a:endParaRPr lang="en-US" altLang="ko-KR" sz="1500" u="sng" kern="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hlinkClick r:id="rId4"/>
              </a:rPr>
              <a:t>https://blog.naver.com/hwadangshop/221018400789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/>
              <a:t>닉슨쇼크 사진</a:t>
            </a:r>
            <a:endParaRPr lang="en-US" altLang="ko-KR" sz="1600" u="sng" kern="0" dirty="0">
              <a:solidFill>
                <a:srgbClr val="000000"/>
              </a:solidFill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5"/>
              </a:rPr>
              <a:t>http://breaknews.com/sub_read.html?uid=96882&amp;section=sc3</a:t>
            </a:r>
            <a:endParaRPr lang="en-US" altLang="ko-KR" sz="18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8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endParaRPr lang="ko-KR" altLang="en-US" sz="2500" dirty="0"/>
          </a:p>
        </p:txBody>
      </p:sp>
      <p:sp>
        <p:nvSpPr>
          <p:cNvPr id="4" name="TextBox 10"/>
          <p:cNvSpPr txBox="1"/>
          <p:nvPr/>
        </p:nvSpPr>
        <p:spPr>
          <a:xfrm>
            <a:off x="-36511" y="22396"/>
            <a:ext cx="9180512" cy="923330"/>
          </a:xfrm>
          <a:prstGeom prst="rect">
            <a:avLst/>
          </a:prstGeom>
          <a:blipFill dpi="0" rotWithShape="1">
            <a:blip r:embed="rId6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400" b="0" i="0" u="none" strike="noStrike" kern="1200" cap="none" spc="0" normalizeH="0" baseline="0" dirty="0">
              <a:solidFill>
                <a:srgbClr val="0D0D0D"/>
              </a:solidFill>
              <a:latin typeface="포천 막걸리체"/>
              <a:ea typeface="포천 막걸리체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92869"/>
            <a:ext cx="4946010" cy="1015663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6000" dirty="0">
                <a:latin typeface="a펜글씨B"/>
                <a:ea typeface="a펜글씨B"/>
              </a:rPr>
              <a:t>목차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2049" name="_x164776128" descr="cif00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7504" y="2348880"/>
            <a:ext cx="2760662" cy="33702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직사각형 5"/>
          <p:cNvSpPr/>
          <p:nvPr/>
        </p:nvSpPr>
        <p:spPr>
          <a:xfrm>
            <a:off x="3563888" y="2250445"/>
            <a:ext cx="512064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500" b="1" dirty="0">
                <a:latin typeface="a펜글씨L"/>
                <a:ea typeface="a펜글씨L"/>
              </a:rPr>
              <a:t>1) </a:t>
            </a:r>
            <a:r>
              <a:rPr lang="ko-KR" altLang="en-US" sz="2500" b="1" dirty="0">
                <a:latin typeface="a펜글씨L"/>
                <a:ea typeface="a펜글씨L"/>
              </a:rPr>
              <a:t>일본의 산업화</a:t>
            </a:r>
            <a:endParaRPr lang="en-US" altLang="ko-KR" sz="2500" b="1" dirty="0">
              <a:latin typeface="a펜글씨L"/>
              <a:ea typeface="a펜글씨L"/>
            </a:endParaRPr>
          </a:p>
          <a:p>
            <a:pPr marL="457200" lvl="0" indent="-457200">
              <a:buAutoNum type="arabicParenR"/>
              <a:defRPr/>
            </a:pPr>
            <a:endParaRPr lang="ko-KR" altLang="en-US" sz="2500" b="1" dirty="0">
              <a:latin typeface="a펜글씨L"/>
              <a:ea typeface="a펜글씨L"/>
            </a:endParaRPr>
          </a:p>
          <a:p>
            <a:pPr>
              <a:defRPr/>
            </a:pPr>
            <a:r>
              <a:rPr lang="en-US" altLang="ko-KR" sz="2500" b="1" dirty="0">
                <a:latin typeface="a펜글씨L"/>
                <a:ea typeface="a펜글씨L"/>
              </a:rPr>
              <a:t>2) </a:t>
            </a:r>
            <a:r>
              <a:rPr lang="ko-KR" altLang="en-US" sz="2500" b="1" dirty="0">
                <a:latin typeface="a펜글씨L"/>
                <a:ea typeface="a펜글씨L"/>
              </a:rPr>
              <a:t>일본의 근대화</a:t>
            </a:r>
            <a:endParaRPr lang="en-US" altLang="ko-KR" sz="2500" b="1" dirty="0">
              <a:latin typeface="a펜글씨L"/>
              <a:ea typeface="a펜글씨L"/>
            </a:endParaRPr>
          </a:p>
          <a:p>
            <a:pPr lvl="0">
              <a:defRPr/>
            </a:pPr>
            <a:endParaRPr lang="en-US" altLang="ko-KR" sz="2500" b="1" dirty="0">
              <a:latin typeface="a펜글씨L"/>
              <a:ea typeface="a펜글씨L"/>
            </a:endParaRPr>
          </a:p>
          <a:p>
            <a:pPr lvl="0">
              <a:defRPr/>
            </a:pPr>
            <a:r>
              <a:rPr lang="en-US" altLang="ko-KR" sz="2500" b="1" dirty="0">
                <a:latin typeface="a펜글씨L"/>
                <a:ea typeface="a펜글씨L"/>
              </a:rPr>
              <a:t>3)</a:t>
            </a:r>
            <a:r>
              <a:rPr lang="ko-KR" altLang="en-US" sz="2500" b="1" dirty="0">
                <a:latin typeface="a펜글씨L"/>
                <a:ea typeface="a펜글씨L"/>
              </a:rPr>
              <a:t> 제 </a:t>
            </a:r>
            <a:r>
              <a:rPr lang="en-US" altLang="ko-KR" sz="2500" b="1" dirty="0">
                <a:latin typeface="a펜글씨L"/>
                <a:ea typeface="a펜글씨L"/>
              </a:rPr>
              <a:t>2</a:t>
            </a:r>
            <a:r>
              <a:rPr lang="ko-KR" altLang="en-US" sz="2500" b="1" dirty="0">
                <a:latin typeface="a펜글씨L"/>
                <a:ea typeface="a펜글씨L"/>
              </a:rPr>
              <a:t>차 세계대전</a:t>
            </a:r>
            <a:endParaRPr lang="en-US" altLang="ko-KR" sz="2500" b="1" dirty="0">
              <a:latin typeface="a펜글씨L"/>
              <a:ea typeface="a펜글씨L"/>
            </a:endParaRPr>
          </a:p>
          <a:p>
            <a:pPr lvl="0">
              <a:defRPr/>
            </a:pPr>
            <a:endParaRPr lang="en-US" altLang="ko-KR" sz="2500" b="1" dirty="0">
              <a:latin typeface="a펜글씨L"/>
              <a:ea typeface="a펜글씨L"/>
            </a:endParaRPr>
          </a:p>
          <a:p>
            <a:pPr lvl="0">
              <a:defRPr/>
            </a:pPr>
            <a:r>
              <a:rPr lang="en-US" altLang="ko-KR" sz="2500" b="1" dirty="0">
                <a:latin typeface="a펜글씨L"/>
                <a:ea typeface="a펜글씨L"/>
              </a:rPr>
              <a:t>4) </a:t>
            </a:r>
            <a:r>
              <a:rPr lang="ko-KR" altLang="en-US" sz="2500" b="1" dirty="0">
                <a:latin typeface="a펜글씨L"/>
                <a:ea typeface="a펜글씨L"/>
              </a:rPr>
              <a:t>고도 경제 성장</a:t>
            </a:r>
            <a:endParaRPr lang="en-US" altLang="ko-KR" sz="2500" b="1" dirty="0">
              <a:latin typeface="a펜글씨L"/>
              <a:ea typeface="a펜글씨L"/>
            </a:endParaRPr>
          </a:p>
          <a:p>
            <a:pPr lvl="0">
              <a:defRPr/>
            </a:pPr>
            <a:endParaRPr lang="en-US" altLang="ko-KR" sz="2500" b="1" dirty="0">
              <a:latin typeface="a펜글씨L"/>
              <a:ea typeface="a펜글씨L"/>
            </a:endParaRPr>
          </a:p>
          <a:p>
            <a:pPr lvl="0">
              <a:defRPr/>
            </a:pPr>
            <a:r>
              <a:rPr lang="en-US" altLang="ko-KR" sz="2500" b="1" dirty="0">
                <a:latin typeface="a펜글씨L"/>
                <a:ea typeface="a펜글씨L"/>
              </a:rPr>
              <a:t>5)</a:t>
            </a:r>
            <a:r>
              <a:rPr lang="ko-KR" altLang="en-US" sz="2500" b="1" dirty="0">
                <a:latin typeface="a펜글씨L"/>
                <a:ea typeface="a펜글씨L"/>
              </a:rPr>
              <a:t>  일본의 경제 침체 </a:t>
            </a:r>
            <a:r>
              <a:rPr lang="en-US" altLang="ko-KR" sz="2500" b="1" dirty="0">
                <a:latin typeface="a펜글씨L"/>
                <a:ea typeface="a펜글씨L"/>
              </a:rPr>
              <a:t>&amp; </a:t>
            </a:r>
            <a:r>
              <a:rPr lang="ko-KR" altLang="en-US" sz="2500" b="1" dirty="0">
                <a:latin typeface="a펜글씨L"/>
                <a:ea typeface="a펜글씨L"/>
              </a:rPr>
              <a:t>버블 경제</a:t>
            </a:r>
            <a:endParaRPr lang="ko-KR" altLang="en-US" sz="2500" b="1" dirty="0">
              <a:effectLst/>
              <a:latin typeface="a펜글씨L"/>
              <a:ea typeface="a펜글씨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372200" y="5949280"/>
            <a:ext cx="2674640" cy="72008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/>
              <a:t>감사합니다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-36511" y="22396"/>
            <a:ext cx="9180512" cy="923330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400" b="0" i="0" u="none" strike="noStrike" kern="1200" cap="none" spc="0" normalizeH="0" baseline="0" dirty="0">
              <a:solidFill>
                <a:srgbClr val="0D0D0D"/>
              </a:solidFill>
              <a:latin typeface="포천 막걸리체"/>
              <a:ea typeface="포천 막걸리체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8803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0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        </a:t>
            </a:r>
            <a:r>
              <a:rPr lang="ko-KR" altLang="en-US" sz="5800" dirty="0">
                <a:latin typeface="a펜글씨B" panose="02020600000000000000" pitchFamily="18" charset="-127"/>
                <a:ea typeface="a펜글씨B" panose="02020600000000000000" pitchFamily="18" charset="-127"/>
              </a:rPr>
              <a:t>근대화</a:t>
            </a:r>
            <a:endParaRPr lang="ko-KR" altLang="en-US" sz="58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4" name="_x281766016" descr="cif00001">
            <a:extLst>
              <a:ext uri="{FF2B5EF4-FFF2-40B4-BE49-F238E27FC236}">
                <a16:creationId xmlns:a16="http://schemas.microsoft.com/office/drawing/2014/main" id="{51F2CF41-0AAB-436F-B8EB-DAFE74692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81514" y="2616219"/>
            <a:ext cx="417914" cy="361571"/>
          </a:xfrm>
          <a:prstGeom prst="rect">
            <a:avLst/>
          </a:prstGeom>
          <a:noFill/>
          <a:ln/>
        </p:spPr>
      </p:pic>
      <p:pic>
        <p:nvPicPr>
          <p:cNvPr id="5" name="_x281766016" descr="cif00001">
            <a:extLst>
              <a:ext uri="{FF2B5EF4-FFF2-40B4-BE49-F238E27FC236}">
                <a16:creationId xmlns:a16="http://schemas.microsoft.com/office/drawing/2014/main" id="{EB2EDD9C-51EB-4B79-B3FE-DF316BA0F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1126114" y="4577950"/>
            <a:ext cx="417914" cy="361571"/>
          </a:xfrm>
          <a:prstGeom prst="rect">
            <a:avLst/>
          </a:prstGeom>
          <a:noFill/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4B2F63-0E7A-4AD6-AD16-28FDBE174361}"/>
              </a:ext>
            </a:extLst>
          </p:cNvPr>
          <p:cNvSpPr txBox="1"/>
          <p:nvPr/>
        </p:nvSpPr>
        <p:spPr>
          <a:xfrm>
            <a:off x="269269" y="1407770"/>
            <a:ext cx="547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a펜글씨B" panose="02020600000000000000" pitchFamily="18" charset="-127"/>
                <a:ea typeface="a펜글씨B" panose="02020600000000000000" pitchFamily="18" charset="-127"/>
                <a:cs typeface="맑은 고딕"/>
              </a:rPr>
              <a:t>1868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a펜글씨B" panose="02020600000000000000" pitchFamily="18" charset="-127"/>
                <a:ea typeface="a펜글씨B" panose="02020600000000000000" pitchFamily="18" charset="-127"/>
                <a:cs typeface="맑은 고딕"/>
              </a:rPr>
              <a:t>년 메이지시대의 근대화</a:t>
            </a:r>
            <a:endParaRPr kumimoji="0" lang="en-US" altLang="ko-KR" sz="2800" b="0" i="0" u="none" strike="noStrike" kern="1200" cap="none" spc="0" normalizeH="0" baseline="0" dirty="0">
              <a:solidFill>
                <a:srgbClr val="000000"/>
              </a:solidFill>
              <a:latin typeface="a펜글씨B" panose="02020600000000000000" pitchFamily="18" charset="-127"/>
              <a:ea typeface="a펜글씨B" panose="02020600000000000000" pitchFamily="18" charset="-127"/>
              <a:cs typeface="맑은 고딕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ADEB5-ADA8-4859-8E30-BAD18775D266}"/>
              </a:ext>
            </a:extLst>
          </p:cNvPr>
          <p:cNvSpPr txBox="1"/>
          <p:nvPr/>
        </p:nvSpPr>
        <p:spPr>
          <a:xfrm>
            <a:off x="976221" y="2535394"/>
            <a:ext cx="309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a펜글씨B" panose="02020600000000000000" pitchFamily="18" charset="-127"/>
                <a:ea typeface="a펜글씨B" panose="02020600000000000000" pitchFamily="18" charset="-127"/>
                <a:cs typeface="맑은 고딕"/>
              </a:rPr>
              <a:t>경제적인 확장 시도</a:t>
            </a:r>
            <a:endParaRPr kumimoji="0" lang="en-US" altLang="ko-KR" sz="2800" b="0" i="0" u="none" strike="noStrike" kern="1200" cap="none" spc="0" normalizeH="0" baseline="0" dirty="0">
              <a:solidFill>
                <a:srgbClr val="000000"/>
              </a:solidFill>
              <a:latin typeface="a펜글씨B" panose="02020600000000000000" pitchFamily="18" charset="-127"/>
              <a:ea typeface="a펜글씨B" panose="02020600000000000000" pitchFamily="18" charset="-127"/>
              <a:cs typeface="맑은 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ED49FF-6C00-4AA9-ACB0-DFA4102A615B}"/>
              </a:ext>
            </a:extLst>
          </p:cNvPr>
          <p:cNvSpPr txBox="1"/>
          <p:nvPr/>
        </p:nvSpPr>
        <p:spPr>
          <a:xfrm>
            <a:off x="590471" y="3515087"/>
            <a:ext cx="264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a펜글씨B" panose="02020600000000000000" pitchFamily="18" charset="-127"/>
                <a:ea typeface="a펜글씨B" panose="02020600000000000000" pitchFamily="18" charset="-127"/>
                <a:cs typeface="맑은 고딕"/>
              </a:rPr>
              <a:t>-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a펜글씨B" panose="02020600000000000000" pitchFamily="18" charset="-127"/>
                <a:ea typeface="a펜글씨B" panose="02020600000000000000" pitchFamily="18" charset="-127"/>
                <a:cs typeface="맑은 고딕"/>
              </a:rPr>
              <a:t>자유시장 경제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a펜글씨B" panose="02020600000000000000" pitchFamily="18" charset="-127"/>
                <a:ea typeface="a펜글씨B" panose="02020600000000000000" pitchFamily="18" charset="-127"/>
                <a:cs typeface="맑은 고딕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81451A-136B-4D8C-99E2-A4FA094D8F6C}"/>
              </a:ext>
            </a:extLst>
          </p:cNvPr>
          <p:cNvSpPr txBox="1"/>
          <p:nvPr/>
        </p:nvSpPr>
        <p:spPr>
          <a:xfrm>
            <a:off x="3273501" y="3554675"/>
            <a:ext cx="264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a펜글씨B" panose="02020600000000000000" pitchFamily="18" charset="-127"/>
                <a:ea typeface="a펜글씨B" panose="02020600000000000000" pitchFamily="18" charset="-127"/>
                <a:cs typeface="맑은 고딕"/>
              </a:rPr>
              <a:t>기업의 자유 허용</a:t>
            </a:r>
            <a:endParaRPr kumimoji="0" lang="en-US" altLang="ko-KR" sz="2800" b="0" i="0" u="none" strike="noStrike" kern="1200" cap="none" spc="0" normalizeH="0" baseline="0" dirty="0">
              <a:solidFill>
                <a:srgbClr val="000000"/>
              </a:solidFill>
              <a:latin typeface="a펜글씨B" panose="02020600000000000000" pitchFamily="18" charset="-127"/>
              <a:ea typeface="a펜글씨B" panose="02020600000000000000" pitchFamily="18" charset="-127"/>
              <a:cs typeface="맑은 고딕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360A0E-993C-4004-8609-C3BB1AF9CA6A}"/>
              </a:ext>
            </a:extLst>
          </p:cNvPr>
          <p:cNvSpPr txBox="1"/>
          <p:nvPr/>
        </p:nvSpPr>
        <p:spPr>
          <a:xfrm>
            <a:off x="1545451" y="4489956"/>
            <a:ext cx="309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0" i="0" u="none" strike="noStrike" kern="1200" cap="none" spc="0" normalizeH="0" baseline="0" dirty="0">
                <a:solidFill>
                  <a:srgbClr val="C96B69"/>
                </a:solidFill>
                <a:latin typeface="a펜글씨B" panose="02020600000000000000" pitchFamily="18" charset="-127"/>
                <a:ea typeface="a펜글씨B" panose="02020600000000000000" pitchFamily="18" charset="-127"/>
                <a:cs typeface="맑은 고딕"/>
              </a:rPr>
              <a:t>“</a:t>
            </a:r>
            <a:r>
              <a:rPr kumimoji="0" lang="ko-KR" altLang="en-US" sz="2800" b="0" i="0" u="none" strike="noStrike" kern="1200" cap="none" spc="0" normalizeH="0" baseline="0" dirty="0" err="1">
                <a:solidFill>
                  <a:srgbClr val="C96B69"/>
                </a:solidFill>
                <a:latin typeface="a펜글씨B" panose="02020600000000000000" pitchFamily="18" charset="-127"/>
                <a:ea typeface="a펜글씨B" panose="02020600000000000000" pitchFamily="18" charset="-127"/>
                <a:cs typeface="맑은 고딕"/>
              </a:rPr>
              <a:t>영미식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C96B69"/>
                </a:solidFill>
                <a:latin typeface="a펜글씨B" panose="02020600000000000000" pitchFamily="18" charset="-127"/>
                <a:ea typeface="a펜글씨B" panose="02020600000000000000" pitchFamily="18" charset="-127"/>
                <a:cs typeface="맑은 고딕"/>
              </a:rPr>
              <a:t> 자본주의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C96B69"/>
                </a:solidFill>
                <a:latin typeface="a펜글씨B" panose="02020600000000000000" pitchFamily="18" charset="-127"/>
                <a:ea typeface="a펜글씨B" panose="02020600000000000000" pitchFamily="18" charset="-127"/>
                <a:cs typeface="맑은 고딕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3564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396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    </a:t>
            </a:r>
            <a:r>
              <a:rPr lang="ko-KR" altLang="en-US" sz="58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산업화</a:t>
            </a:r>
            <a:endParaRPr lang="ko-KR" altLang="en-US" sz="58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13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1692769" y="2286265"/>
            <a:ext cx="421748" cy="276976"/>
          </a:xfrm>
          <a:prstGeom prst="rect">
            <a:avLst/>
          </a:prstGeom>
          <a:noFill/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336C7D-A7FD-4409-8367-3182E592549B}"/>
              </a:ext>
            </a:extLst>
          </p:cNvPr>
          <p:cNvSpPr txBox="1"/>
          <p:nvPr/>
        </p:nvSpPr>
        <p:spPr>
          <a:xfrm>
            <a:off x="215516" y="13216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제</a:t>
            </a:r>
            <a:r>
              <a:rPr lang="en-US" altLang="ko-KR" sz="2800" b="1" dirty="0">
                <a:solidFill>
                  <a:srgbClr val="000000"/>
                </a:solidFill>
                <a:latin typeface="a펜글씨B"/>
                <a:ea typeface="a펜글씨B"/>
              </a:rPr>
              <a:t> 2</a:t>
            </a:r>
            <a:r>
              <a:rPr lang="ko-KR" altLang="en-US" sz="2800" b="1" dirty="0">
                <a:solidFill>
                  <a:srgbClr val="000000"/>
                </a:solidFill>
                <a:latin typeface="a펜글씨B"/>
                <a:ea typeface="a펜글씨B"/>
              </a:rPr>
              <a:t>차 세계대전</a:t>
            </a:r>
            <a:endParaRPr lang="en-US" altLang="ko-KR" sz="2800" b="1" dirty="0">
              <a:solidFill>
                <a:srgbClr val="000000"/>
              </a:solidFill>
              <a:latin typeface="a펜글씨B"/>
              <a:ea typeface="a펜글씨B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4AB8C7-318B-4ECB-81C2-5B90F1C013EF}"/>
              </a:ext>
            </a:extLst>
          </p:cNvPr>
          <p:cNvSpPr txBox="1"/>
          <p:nvPr/>
        </p:nvSpPr>
        <p:spPr>
          <a:xfrm>
            <a:off x="2259622" y="2175247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400" b="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대부분 도시</a:t>
            </a:r>
            <a:r>
              <a:rPr kumimoji="0" lang="en-US" altLang="ko-KR" sz="2400" b="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, </a:t>
            </a:r>
            <a:r>
              <a:rPr kumimoji="0" lang="ko-KR" altLang="en-US" sz="2400" b="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군수품 생산을 위한 생산설비 파괴</a:t>
            </a:r>
            <a:endParaRPr lang="en-US" altLang="ko-KR" sz="2400" b="1" dirty="0">
              <a:solidFill>
                <a:srgbClr val="000000"/>
              </a:solidFill>
              <a:latin typeface="a펜글씨B"/>
              <a:ea typeface="a펜글씨B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E5A9C-AEDC-4048-8B86-74936A073C55}"/>
              </a:ext>
            </a:extLst>
          </p:cNvPr>
          <p:cNvSpPr txBox="1"/>
          <p:nvPr/>
        </p:nvSpPr>
        <p:spPr>
          <a:xfrm>
            <a:off x="179893" y="2175247"/>
            <a:ext cx="136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400" b="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미군 폭격</a:t>
            </a:r>
            <a:endParaRPr lang="en-US" altLang="ko-KR" sz="2400" b="1" dirty="0">
              <a:solidFill>
                <a:srgbClr val="000000"/>
              </a:solidFill>
              <a:latin typeface="a펜글씨B"/>
              <a:ea typeface="a펜글씨B"/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3DAE8770-AB0A-4E29-BB6A-4B3877FAC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8" y="3284984"/>
            <a:ext cx="2906602" cy="29066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CB63601-ED04-44A1-B840-66AF0FA80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84984"/>
            <a:ext cx="2906602" cy="2906602"/>
          </a:xfrm>
          <a:prstGeom prst="rect">
            <a:avLst/>
          </a:prstGeom>
        </p:spPr>
      </p:pic>
      <p:sp>
        <p:nvSpPr>
          <p:cNvPr id="14" name="폭발: 8pt 13">
            <a:extLst>
              <a:ext uri="{FF2B5EF4-FFF2-40B4-BE49-F238E27FC236}">
                <a16:creationId xmlns:a16="http://schemas.microsoft.com/office/drawing/2014/main" id="{5AE02226-D674-4974-A0DA-FB3BFB52A926}"/>
              </a:ext>
            </a:extLst>
          </p:cNvPr>
          <p:cNvSpPr/>
          <p:nvPr/>
        </p:nvSpPr>
        <p:spPr>
          <a:xfrm>
            <a:off x="5134308" y="3645024"/>
            <a:ext cx="2124236" cy="1769240"/>
          </a:xfrm>
          <a:prstGeom prst="irregularSeal1">
            <a:avLst/>
          </a:prstGeom>
          <a:solidFill>
            <a:srgbClr val="FFC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E42EF23-4A19-4131-AE24-A71F71097B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3"/>
          <a:stretch/>
        </p:blipFill>
        <p:spPr>
          <a:xfrm>
            <a:off x="1337210" y="3645024"/>
            <a:ext cx="1844824" cy="1506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3.7037E-6 L 0.10642 -0.16342 C 0.13194 -0.20069 0.17014 -0.21967 0.21007 -0.21967 C 0.25555 -0.21967 0.29201 -0.20069 0.31753 -0.16342 L 0.43993 -3.7037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396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    </a:t>
            </a:r>
            <a:r>
              <a:rPr lang="ko-KR" altLang="en-US" sz="58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산업화</a:t>
            </a:r>
            <a:endParaRPr lang="ko-KR" altLang="en-US" sz="58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13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1692769" y="2086562"/>
            <a:ext cx="421748" cy="276976"/>
          </a:xfrm>
          <a:prstGeom prst="rect">
            <a:avLst/>
          </a:prstGeom>
          <a:noFill/>
          <a:ln/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BA54600-9245-4E77-9DBD-A5B6C095A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2780928"/>
            <a:ext cx="6762750" cy="3743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336C7D-A7FD-4409-8367-3182E592549B}"/>
              </a:ext>
            </a:extLst>
          </p:cNvPr>
          <p:cNvSpPr txBox="1"/>
          <p:nvPr/>
        </p:nvSpPr>
        <p:spPr>
          <a:xfrm>
            <a:off x="215516" y="1232599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제</a:t>
            </a:r>
            <a:r>
              <a:rPr lang="en-US" altLang="ko-KR" sz="2800" b="1" dirty="0">
                <a:solidFill>
                  <a:srgbClr val="000000"/>
                </a:solidFill>
                <a:latin typeface="a펜글씨B"/>
                <a:ea typeface="a펜글씨B"/>
              </a:rPr>
              <a:t> 2</a:t>
            </a:r>
            <a:r>
              <a:rPr lang="ko-KR" altLang="en-US" sz="2800" b="1" dirty="0">
                <a:solidFill>
                  <a:srgbClr val="000000"/>
                </a:solidFill>
                <a:latin typeface="a펜글씨B"/>
                <a:ea typeface="a펜글씨B"/>
              </a:rPr>
              <a:t>차 세계대전</a:t>
            </a:r>
            <a:endParaRPr lang="en-US" altLang="ko-KR" sz="2800" b="1" dirty="0">
              <a:solidFill>
                <a:srgbClr val="000000"/>
              </a:solidFill>
              <a:latin typeface="a펜글씨B"/>
              <a:ea typeface="a펜글씨B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4AB8C7-318B-4ECB-81C2-5B90F1C013EF}"/>
              </a:ext>
            </a:extLst>
          </p:cNvPr>
          <p:cNvSpPr txBox="1"/>
          <p:nvPr/>
        </p:nvSpPr>
        <p:spPr>
          <a:xfrm>
            <a:off x="2259622" y="1959223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400" b="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대부분 도시</a:t>
            </a:r>
            <a:r>
              <a:rPr kumimoji="0" lang="en-US" altLang="ko-KR" sz="2400" b="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, </a:t>
            </a:r>
            <a:r>
              <a:rPr kumimoji="0" lang="ko-KR" altLang="en-US" sz="2400" b="0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군수품 생산을 위한 생산설비 파괴</a:t>
            </a:r>
            <a:endParaRPr lang="en-US" altLang="ko-KR" sz="2400" b="1" dirty="0">
              <a:solidFill>
                <a:srgbClr val="000000"/>
              </a:solidFill>
              <a:latin typeface="a펜글씨B"/>
              <a:ea typeface="a펜글씨B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E5A9C-AEDC-4048-8B86-74936A073C55}"/>
              </a:ext>
            </a:extLst>
          </p:cNvPr>
          <p:cNvSpPr txBox="1"/>
          <p:nvPr/>
        </p:nvSpPr>
        <p:spPr>
          <a:xfrm>
            <a:off x="179893" y="1990183"/>
            <a:ext cx="136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400" b="0" i="0" u="none" strike="noStrike" kern="1200" cap="none" spc="0" normalizeH="0" baseline="0" dirty="0">
                <a:solidFill>
                  <a:schemeClr val="accent1">
                    <a:lumMod val="75000"/>
                  </a:schemeClr>
                </a:solidFill>
                <a:latin typeface="a펜글씨B"/>
                <a:ea typeface="a펜글씨B"/>
              </a:rPr>
              <a:t>미군 폭격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a펜글씨B"/>
              <a:ea typeface="a펜글씨B"/>
            </a:endParaRPr>
          </a:p>
        </p:txBody>
      </p:sp>
    </p:spTree>
    <p:extLst>
      <p:ext uri="{BB962C8B-B14F-4D97-AF65-F5344CB8AC3E}">
        <p14:creationId xmlns:p14="http://schemas.microsoft.com/office/powerpoint/2010/main" val="363057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396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   </a:t>
            </a:r>
            <a:r>
              <a:rPr lang="ko-KR" altLang="en-US" sz="58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산업화</a:t>
            </a:r>
            <a:endParaRPr lang="ko-KR" altLang="en-US" sz="58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13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1844907" y="2286265"/>
            <a:ext cx="421748" cy="276976"/>
          </a:xfrm>
          <a:prstGeom prst="rect">
            <a:avLst/>
          </a:prstGeom>
          <a:noFill/>
          <a:ln/>
        </p:spPr>
      </p:pic>
      <p:pic>
        <p:nvPicPr>
          <p:cNvPr id="14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6301268" y="4446516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D087248-FC2D-40AC-9291-6581E0645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00" y="3146665"/>
            <a:ext cx="5328592" cy="34319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C8B759-3D88-4615-86FE-794541F4DBC4}"/>
              </a:ext>
            </a:extLst>
          </p:cNvPr>
          <p:cNvSpPr txBox="1"/>
          <p:nvPr/>
        </p:nvSpPr>
        <p:spPr>
          <a:xfrm>
            <a:off x="215516" y="1232599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제</a:t>
            </a:r>
            <a:r>
              <a:rPr lang="en-US" altLang="ko-KR" sz="2800" b="1" dirty="0">
                <a:solidFill>
                  <a:srgbClr val="000000"/>
                </a:solidFill>
                <a:latin typeface="a펜글씨B"/>
                <a:ea typeface="a펜글씨B"/>
              </a:rPr>
              <a:t> 2</a:t>
            </a:r>
            <a:r>
              <a:rPr lang="ko-KR" altLang="en-US" sz="2800" b="1" dirty="0">
                <a:solidFill>
                  <a:srgbClr val="000000"/>
                </a:solidFill>
                <a:latin typeface="a펜글씨B"/>
                <a:ea typeface="a펜글씨B"/>
              </a:rPr>
              <a:t>차 세계대전</a:t>
            </a:r>
            <a:endParaRPr lang="en-US" altLang="ko-KR" sz="2800" b="1" dirty="0">
              <a:solidFill>
                <a:srgbClr val="000000"/>
              </a:solidFill>
              <a:latin typeface="a펜글씨B"/>
              <a:ea typeface="a펜글씨B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11D429-42FF-4FFF-AE4E-007448EFED56}"/>
              </a:ext>
            </a:extLst>
          </p:cNvPr>
          <p:cNvSpPr txBox="1"/>
          <p:nvPr/>
        </p:nvSpPr>
        <p:spPr>
          <a:xfrm>
            <a:off x="318496" y="2159858"/>
            <a:ext cx="18002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400" i="0" u="none" strike="noStrike" kern="1200" cap="none" spc="0" normalizeH="0" baseline="0" dirty="0">
                <a:solidFill>
                  <a:schemeClr val="accent1">
                    <a:lumMod val="75000"/>
                  </a:schemeClr>
                </a:solidFill>
                <a:latin typeface="a펜글씨B"/>
                <a:ea typeface="a펜글씨B"/>
              </a:rPr>
              <a:t>미군 폭격</a:t>
            </a:r>
            <a:endParaRPr lang="en-US" altLang="ko-KR" sz="2400" dirty="0">
              <a:solidFill>
                <a:schemeClr val="accent1">
                  <a:lumMod val="75000"/>
                </a:schemeClr>
              </a:solidFill>
              <a:latin typeface="a펜글씨B"/>
              <a:ea typeface="a펜글씨B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B6BA2E-9ACE-4BAC-A233-D637530B5599}"/>
              </a:ext>
            </a:extLst>
          </p:cNvPr>
          <p:cNvSpPr txBox="1"/>
          <p:nvPr/>
        </p:nvSpPr>
        <p:spPr>
          <a:xfrm>
            <a:off x="2411760" y="2204864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2400" dirty="0">
                <a:solidFill>
                  <a:srgbClr val="000000"/>
                </a:solidFill>
                <a:latin typeface="a펜글씨B"/>
                <a:ea typeface="a펜글씨B"/>
              </a:rPr>
              <a:t>식량부족  등 극심한 경제 불황</a:t>
            </a:r>
            <a:endParaRPr lang="en-US" altLang="ko-KR" sz="2400" dirty="0">
              <a:solidFill>
                <a:srgbClr val="000000"/>
              </a:solidFill>
              <a:latin typeface="a펜글씨B"/>
              <a:ea typeface="a펜글씨B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9C48923-97DA-48A2-BBA9-5824AF74D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90" y="3774065"/>
            <a:ext cx="1341614" cy="134161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9FCEB6-5DFC-40E5-8FDD-374B04ECBB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00" y="3429000"/>
            <a:ext cx="194077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54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ko-KR" altLang="en-US" sz="5800" dirty="0">
                <a:latin typeface="a펜글씨B" panose="02020600000000000000" pitchFamily="18" charset="-127"/>
                <a:ea typeface="a펜글씨B" panose="02020600000000000000" pitchFamily="18" charset="-127"/>
              </a:rPr>
              <a:t>      제</a:t>
            </a:r>
            <a:r>
              <a:rPr lang="en-US" altLang="ko-KR" sz="5800" dirty="0">
                <a:latin typeface="a펜글씨B" panose="02020600000000000000" pitchFamily="18" charset="-127"/>
                <a:ea typeface="a펜글씨B" panose="02020600000000000000" pitchFamily="18" charset="-127"/>
              </a:rPr>
              <a:t>2</a:t>
            </a:r>
            <a:r>
              <a:rPr lang="ko-KR" altLang="en-US" sz="5800" dirty="0">
                <a:latin typeface="a펜글씨B" panose="02020600000000000000" pitchFamily="18" charset="-127"/>
                <a:ea typeface="a펜글씨B" panose="02020600000000000000" pitchFamily="18" charset="-127"/>
              </a:rPr>
              <a:t>차 세계대전 이후</a:t>
            </a:r>
          </a:p>
        </p:txBody>
      </p:sp>
      <p:pic>
        <p:nvPicPr>
          <p:cNvPr id="12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468619" y="4161749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5" name="_x281766016" descr="cif00001">
            <a:extLst>
              <a:ext uri="{FF2B5EF4-FFF2-40B4-BE49-F238E27FC236}">
                <a16:creationId xmlns:a16="http://schemas.microsoft.com/office/drawing/2014/main" id="{C2D7140F-50B1-4AA5-9816-24334C7D1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468620" y="3009621"/>
            <a:ext cx="416789" cy="273719"/>
          </a:xfrm>
          <a:prstGeom prst="rect">
            <a:avLst/>
          </a:prstGeom>
          <a:noFill/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7CB295-9BFC-4B0A-9524-68CFC384156B}"/>
              </a:ext>
            </a:extLst>
          </p:cNvPr>
          <p:cNvSpPr txBox="1"/>
          <p:nvPr/>
        </p:nvSpPr>
        <p:spPr>
          <a:xfrm>
            <a:off x="257744" y="1548081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제</a:t>
            </a:r>
            <a:r>
              <a:rPr lang="en-US" altLang="ko-KR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2</a:t>
            </a:r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차 세계대전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으로 황폐화된 일본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A4E08-59E2-4963-BDE3-ECB597E6D7C7}"/>
              </a:ext>
            </a:extLst>
          </p:cNvPr>
          <p:cNvSpPr txBox="1"/>
          <p:nvPr/>
        </p:nvSpPr>
        <p:spPr>
          <a:xfrm>
            <a:off x="1043608" y="2852936"/>
            <a:ext cx="2520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엄격한 관세 정책</a:t>
            </a:r>
            <a:endParaRPr lang="en-US" altLang="ko-KR" sz="2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E7A87-C8BC-4139-A9D5-A0B7417BF3DB}"/>
              </a:ext>
            </a:extLst>
          </p:cNvPr>
          <p:cNvSpPr txBox="1"/>
          <p:nvPr/>
        </p:nvSpPr>
        <p:spPr>
          <a:xfrm>
            <a:off x="1058060" y="4016677"/>
            <a:ext cx="12878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국민 </a:t>
            </a:r>
            <a:r>
              <a:rPr lang="en-US" altLang="ko-KR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-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E2EB5-7BB6-4056-B22A-3D101A64E4B2}"/>
              </a:ext>
            </a:extLst>
          </p:cNvPr>
          <p:cNvSpPr txBox="1"/>
          <p:nvPr/>
        </p:nvSpPr>
        <p:spPr>
          <a:xfrm>
            <a:off x="2195736" y="4016677"/>
            <a:ext cx="18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600" dirty="0">
                <a:solidFill>
                  <a:schemeClr val="accent3">
                    <a:lumMod val="75000"/>
                  </a:schemeClr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절약</a:t>
            </a:r>
            <a:r>
              <a:rPr lang="ko-KR" altLang="en-US" sz="2600" dirty="0">
                <a:latin typeface="a펜글씨B" panose="02020600000000000000" pitchFamily="18" charset="-127"/>
                <a:ea typeface="a펜글씨B" panose="02020600000000000000" pitchFamily="18" charset="-127"/>
              </a:rPr>
              <a:t> 습관</a:t>
            </a:r>
            <a:endParaRPr lang="en-US" altLang="ko-KR" sz="2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A44C477-3850-4576-8583-A46B6EA64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22" y="4016677"/>
            <a:ext cx="1721968" cy="172196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71DA3D3-51CB-4702-B11D-BD640A4557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4688" r="5901" b="26901"/>
          <a:stretch/>
        </p:blipFill>
        <p:spPr>
          <a:xfrm>
            <a:off x="3923928" y="4318099"/>
            <a:ext cx="2099186" cy="1390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800" dirty="0">
                <a:solidFill>
                  <a:schemeClr val="tx1">
                    <a:lumMod val="95000"/>
                    <a:lumOff val="5000"/>
                  </a:schemeClr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일본의 산업화</a:t>
            </a:r>
          </a:p>
        </p:txBody>
      </p:sp>
      <p:pic>
        <p:nvPicPr>
          <p:cNvPr id="13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96611" y="2649581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3B4C51F-BBE5-4BE3-9AA1-6B196E445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619865"/>
            <a:ext cx="4762500" cy="2705100"/>
          </a:xfrm>
          <a:prstGeom prst="rect">
            <a:avLst/>
          </a:prstGeom>
        </p:spPr>
      </p:pic>
      <p:pic>
        <p:nvPicPr>
          <p:cNvPr id="10" name="_x281766016" descr="cif00001">
            <a:extLst>
              <a:ext uri="{FF2B5EF4-FFF2-40B4-BE49-F238E27FC236}">
                <a16:creationId xmlns:a16="http://schemas.microsoft.com/office/drawing/2014/main" id="{1298EDA0-058A-437F-BAE4-19105D405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96538" y="4108460"/>
            <a:ext cx="388456" cy="255112"/>
          </a:xfrm>
          <a:prstGeom prst="rect">
            <a:avLst/>
          </a:prstGeom>
          <a:noFill/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DA7F4E-7A70-4B77-9B92-77B5067784CE}"/>
              </a:ext>
            </a:extLst>
          </p:cNvPr>
          <p:cNvSpPr txBox="1"/>
          <p:nvPr/>
        </p:nvSpPr>
        <p:spPr>
          <a:xfrm>
            <a:off x="382543" y="1250176"/>
            <a:ext cx="4149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고도경제성장</a:t>
            </a:r>
            <a:r>
              <a:rPr lang="en-US" altLang="ko-KR" sz="2400" b="1" dirty="0">
                <a:solidFill>
                  <a:srgbClr val="000000"/>
                </a:solidFill>
                <a:latin typeface="a펜글씨B"/>
                <a:ea typeface="a펜글씨B"/>
              </a:rPr>
              <a:t> </a:t>
            </a:r>
            <a:r>
              <a:rPr lang="en-US" altLang="ko-KR" sz="1800" b="1" dirty="0">
                <a:solidFill>
                  <a:srgbClr val="000000"/>
                </a:solidFill>
                <a:latin typeface="a펜글씨B"/>
                <a:ea typeface="a펜글씨B"/>
              </a:rPr>
              <a:t>(1955</a:t>
            </a:r>
            <a:r>
              <a:rPr lang="ko-KR" altLang="en-US" sz="1800" b="1" dirty="0">
                <a:solidFill>
                  <a:srgbClr val="000000"/>
                </a:solidFill>
                <a:latin typeface="a펜글씨B"/>
                <a:ea typeface="a펜글씨B"/>
              </a:rPr>
              <a:t>년 </a:t>
            </a:r>
            <a:r>
              <a:rPr lang="en-US" altLang="ko-KR" sz="1800" b="1" dirty="0">
                <a:solidFill>
                  <a:srgbClr val="000000"/>
                </a:solidFill>
                <a:latin typeface="a펜글씨B"/>
                <a:ea typeface="a펜글씨B"/>
              </a:rPr>
              <a:t>~ 1973</a:t>
            </a:r>
            <a:r>
              <a:rPr lang="ko-KR" altLang="en-US" sz="1800" b="1" dirty="0">
                <a:solidFill>
                  <a:srgbClr val="000000"/>
                </a:solidFill>
                <a:latin typeface="a펜글씨B"/>
                <a:ea typeface="a펜글씨B"/>
              </a:rPr>
              <a:t>년</a:t>
            </a:r>
            <a:r>
              <a:rPr lang="en-US" altLang="ko-KR" sz="1800" b="1" dirty="0">
                <a:solidFill>
                  <a:srgbClr val="000000"/>
                </a:solidFill>
                <a:latin typeface="a펜글씨B"/>
                <a:ea typeface="a펜글씨B"/>
              </a:rPr>
              <a:t>)</a:t>
            </a:r>
          </a:p>
          <a:p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1DCC4F-CDE0-47A0-BE29-B967349A88E7}"/>
              </a:ext>
            </a:extLst>
          </p:cNvPr>
          <p:cNvSpPr txBox="1"/>
          <p:nvPr/>
        </p:nvSpPr>
        <p:spPr>
          <a:xfrm>
            <a:off x="971600" y="2380251"/>
            <a:ext cx="4320480" cy="540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20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1950 </a:t>
            </a:r>
            <a:r>
              <a:rPr kumimoji="0" lang="ko-KR" altLang="en-US" sz="2200" u="none" strike="noStrike" kern="1200" cap="none" spc="0" normalizeH="0" baseline="0" dirty="0">
                <a:solidFill>
                  <a:schemeClr val="accent1">
                    <a:lumMod val="75000"/>
                  </a:schemeClr>
                </a:solidFill>
                <a:latin typeface="a펜글씨B"/>
                <a:ea typeface="a펜글씨B"/>
              </a:rPr>
              <a:t>한국 전쟁 </a:t>
            </a:r>
            <a:r>
              <a:rPr kumimoji="0" lang="ko-KR" altLang="en-US" sz="220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발발</a:t>
            </a:r>
            <a:endParaRPr kumimoji="0" lang="en-US" altLang="ko-KR" sz="2200" u="none" strike="noStrike" kern="1200" cap="none" spc="0" normalizeH="0" baseline="0" dirty="0">
              <a:solidFill>
                <a:srgbClr val="000000"/>
              </a:solidFill>
              <a:latin typeface="a펜글씨B"/>
              <a:ea typeface="a펜글씨B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FCC7F4-B221-4FBD-AEC6-788A7C3CC073}"/>
              </a:ext>
            </a:extLst>
          </p:cNvPr>
          <p:cNvSpPr txBox="1"/>
          <p:nvPr/>
        </p:nvSpPr>
        <p:spPr>
          <a:xfrm>
            <a:off x="971600" y="3892419"/>
            <a:ext cx="2520280" cy="540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2200" dirty="0">
                <a:solidFill>
                  <a:schemeClr val="accent1">
                    <a:lumMod val="75000"/>
                  </a:schemeClr>
                </a:solidFill>
                <a:latin typeface="a펜글씨B"/>
                <a:ea typeface="a펜글씨B"/>
              </a:rPr>
              <a:t>해외 수출 증가</a:t>
            </a:r>
            <a:endParaRPr lang="en-US" altLang="ko-KR" sz="2200" dirty="0">
              <a:solidFill>
                <a:schemeClr val="accent1">
                  <a:lumMod val="75000"/>
                </a:schemeClr>
              </a:solidFill>
              <a:latin typeface="a펜글씨B"/>
              <a:ea typeface="a펜글씨B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D5105-CE15-4249-897F-41A6B33C7EBA}"/>
              </a:ext>
            </a:extLst>
          </p:cNvPr>
          <p:cNvSpPr txBox="1"/>
          <p:nvPr/>
        </p:nvSpPr>
        <p:spPr>
          <a:xfrm>
            <a:off x="953363" y="2955298"/>
            <a:ext cx="4320480" cy="540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200" dirty="0">
                <a:solidFill>
                  <a:srgbClr val="000000"/>
                </a:solidFill>
                <a:latin typeface="a펜글씨B"/>
                <a:ea typeface="a펜글씨B"/>
              </a:rPr>
              <a:t>: </a:t>
            </a:r>
            <a:r>
              <a:rPr lang="ko-KR" altLang="en-US" sz="2200" dirty="0">
                <a:solidFill>
                  <a:srgbClr val="000000"/>
                </a:solidFill>
                <a:latin typeface="a펜글씨B"/>
                <a:ea typeface="a펜글씨B"/>
              </a:rPr>
              <a:t>공장 </a:t>
            </a:r>
            <a:r>
              <a:rPr lang="ko-KR" altLang="en-US" sz="2200" dirty="0" err="1">
                <a:solidFill>
                  <a:srgbClr val="000000"/>
                </a:solidFill>
                <a:latin typeface="a펜글씨B"/>
                <a:ea typeface="a펜글씨B"/>
              </a:rPr>
              <a:t>설비율</a:t>
            </a:r>
            <a:r>
              <a:rPr lang="en-US" altLang="ko-KR" sz="2200" dirty="0">
                <a:solidFill>
                  <a:srgbClr val="000000"/>
                </a:solidFill>
                <a:latin typeface="a펜글씨B"/>
                <a:ea typeface="a펜글씨B"/>
              </a:rPr>
              <a:t>, </a:t>
            </a:r>
            <a:r>
              <a:rPr lang="ko-KR" altLang="en-US" sz="2200" dirty="0" err="1">
                <a:solidFill>
                  <a:srgbClr val="000000"/>
                </a:solidFill>
                <a:latin typeface="a펜글씨B"/>
                <a:ea typeface="a펜글씨B"/>
              </a:rPr>
              <a:t>가동율</a:t>
            </a:r>
            <a:r>
              <a:rPr lang="ko-KR" altLang="en-US" sz="2200" dirty="0">
                <a:solidFill>
                  <a:srgbClr val="000000"/>
                </a:solidFill>
                <a:latin typeface="a펜글씨B"/>
                <a:ea typeface="a펜글씨B"/>
              </a:rPr>
              <a:t> 증가</a:t>
            </a:r>
            <a:endParaRPr lang="en-US" altLang="ko-KR" sz="2200" b="1" dirty="0">
              <a:solidFill>
                <a:srgbClr val="000000"/>
              </a:solidFill>
              <a:latin typeface="a펜글씨B"/>
              <a:ea typeface="a펜글씨B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9B187E-FB69-4DC2-AB3E-FB24D758A481}"/>
              </a:ext>
            </a:extLst>
          </p:cNvPr>
          <p:cNvSpPr txBox="1"/>
          <p:nvPr/>
        </p:nvSpPr>
        <p:spPr>
          <a:xfrm>
            <a:off x="971600" y="4472259"/>
            <a:ext cx="2520280" cy="540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20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:</a:t>
            </a:r>
            <a:r>
              <a:rPr lang="ko-KR" altLang="en-US" sz="2200" dirty="0">
                <a:solidFill>
                  <a:srgbClr val="000000"/>
                </a:solidFill>
                <a:latin typeface="a펜글씨B"/>
                <a:ea typeface="a펜글씨B"/>
              </a:rPr>
              <a:t> </a:t>
            </a:r>
            <a:r>
              <a:rPr kumimoji="0" lang="ko-KR" altLang="en-US" sz="220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경제부흥</a:t>
            </a:r>
            <a:endParaRPr kumimoji="0" lang="en-US" altLang="ko-KR" sz="2200" u="none" strike="noStrike" kern="1200" cap="none" spc="0" normalizeH="0" baseline="0" dirty="0">
              <a:solidFill>
                <a:srgbClr val="000000"/>
              </a:solidFill>
              <a:latin typeface="a펜글씨B"/>
              <a:ea typeface="a펜글씨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984885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800" dirty="0">
                <a:solidFill>
                  <a:schemeClr val="tx1">
                    <a:lumMod val="95000"/>
                    <a:lumOff val="5000"/>
                  </a:schemeClr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일본의 산업화</a:t>
            </a:r>
          </a:p>
        </p:txBody>
      </p:sp>
      <p:sp>
        <p:nvSpPr>
          <p:cNvPr id="12" name="직사각형 5"/>
          <p:cNvSpPr/>
          <p:nvPr/>
        </p:nvSpPr>
        <p:spPr>
          <a:xfrm>
            <a:off x="4057938" y="6230747"/>
            <a:ext cx="5086062" cy="411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2000" dirty="0">
                <a:solidFill>
                  <a:srgbClr val="000000"/>
                </a:solidFill>
                <a:latin typeface="a펜글씨B"/>
                <a:ea typeface="a펜글씨B"/>
              </a:rPr>
              <a:t>국민총생산</a:t>
            </a:r>
            <a:r>
              <a:rPr lang="en-US" altLang="ko-KR" sz="2000" dirty="0">
                <a:solidFill>
                  <a:srgbClr val="000000"/>
                </a:solidFill>
                <a:latin typeface="a펜글씨B"/>
                <a:ea typeface="a펜글씨B"/>
              </a:rPr>
              <a:t>(GNP) </a:t>
            </a:r>
            <a:r>
              <a:rPr lang="ko-KR" altLang="en-US" sz="2000" dirty="0">
                <a:solidFill>
                  <a:srgbClr val="000000"/>
                </a:solidFill>
                <a:latin typeface="a펜글씨B"/>
                <a:ea typeface="a펜글씨B"/>
              </a:rPr>
              <a:t>자본주의 국가중 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펜글씨B"/>
                <a:ea typeface="a펜글씨B"/>
              </a:rPr>
              <a:t>2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a펜글씨B"/>
                <a:ea typeface="a펜글씨B"/>
              </a:rPr>
              <a:t>위</a:t>
            </a:r>
            <a:r>
              <a:rPr lang="ko-KR" altLang="en-US" sz="2000" dirty="0">
                <a:solidFill>
                  <a:srgbClr val="000000"/>
                </a:solidFill>
                <a:latin typeface="a펜글씨B"/>
                <a:ea typeface="a펜글씨B"/>
              </a:rPr>
              <a:t> 기록</a:t>
            </a:r>
            <a:r>
              <a:rPr lang="en-US" altLang="ko-KR" sz="2000" dirty="0">
                <a:solidFill>
                  <a:srgbClr val="000000"/>
                </a:solidFill>
                <a:latin typeface="a펜글씨B"/>
                <a:ea typeface="a펜글씨B"/>
              </a:rPr>
              <a:t>           </a:t>
            </a:r>
            <a:endParaRPr kumimoji="0" lang="en-US" altLang="ko-KR" sz="2000" u="none" strike="noStrike" kern="1200" cap="none" spc="0" normalizeH="0" baseline="0" dirty="0">
              <a:solidFill>
                <a:srgbClr val="000000"/>
              </a:solidFill>
              <a:latin typeface="a펜글씨B"/>
              <a:ea typeface="a펜글씨B"/>
            </a:endParaRPr>
          </a:p>
        </p:txBody>
      </p:sp>
      <p:pic>
        <p:nvPicPr>
          <p:cNvPr id="10" name="_x281766016" descr="cif00001">
            <a:extLst>
              <a:ext uri="{FF2B5EF4-FFF2-40B4-BE49-F238E27FC236}">
                <a16:creationId xmlns:a16="http://schemas.microsoft.com/office/drawing/2014/main" id="{1298EDA0-058A-437F-BAE4-19105D405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606477" y="6340708"/>
            <a:ext cx="388456" cy="255112"/>
          </a:xfrm>
          <a:prstGeom prst="rect">
            <a:avLst/>
          </a:prstGeom>
          <a:noFill/>
          <a:ln/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C505135-A16F-4CBF-B89E-062B3A612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83" y="2482614"/>
            <a:ext cx="1724025" cy="11239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FCAA47C-37D2-4C65-AFC1-613871B09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3149672"/>
            <a:ext cx="1944216" cy="127451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D8E4D37-D1E4-44F5-B2DB-31C540B14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91" y="4632437"/>
            <a:ext cx="1609208" cy="15740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62D85-DC87-4EE6-999F-0A3D35F1AF95}"/>
              </a:ext>
            </a:extLst>
          </p:cNvPr>
          <p:cNvSpPr txBox="1"/>
          <p:nvPr/>
        </p:nvSpPr>
        <p:spPr>
          <a:xfrm>
            <a:off x="134010" y="1106160"/>
            <a:ext cx="4149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고도경제성장</a:t>
            </a:r>
            <a:r>
              <a:rPr lang="en-US" altLang="ko-KR" sz="2400" b="1" dirty="0">
                <a:solidFill>
                  <a:srgbClr val="000000"/>
                </a:solidFill>
                <a:latin typeface="a펜글씨B"/>
                <a:ea typeface="a펜글씨B"/>
              </a:rPr>
              <a:t> </a:t>
            </a:r>
            <a:r>
              <a:rPr lang="en-US" altLang="ko-KR" sz="1800" b="1" dirty="0">
                <a:solidFill>
                  <a:srgbClr val="000000"/>
                </a:solidFill>
                <a:latin typeface="a펜글씨B"/>
                <a:ea typeface="a펜글씨B"/>
              </a:rPr>
              <a:t>(1955</a:t>
            </a:r>
            <a:r>
              <a:rPr lang="ko-KR" altLang="en-US" sz="1800" b="1" dirty="0">
                <a:solidFill>
                  <a:srgbClr val="000000"/>
                </a:solidFill>
                <a:latin typeface="a펜글씨B"/>
                <a:ea typeface="a펜글씨B"/>
              </a:rPr>
              <a:t>년 </a:t>
            </a:r>
            <a:r>
              <a:rPr lang="en-US" altLang="ko-KR" sz="1800" b="1" dirty="0">
                <a:solidFill>
                  <a:srgbClr val="000000"/>
                </a:solidFill>
                <a:latin typeface="a펜글씨B"/>
                <a:ea typeface="a펜글씨B"/>
              </a:rPr>
              <a:t>~ 1973</a:t>
            </a:r>
            <a:r>
              <a:rPr lang="ko-KR" altLang="en-US" sz="1800" b="1" dirty="0">
                <a:solidFill>
                  <a:srgbClr val="000000"/>
                </a:solidFill>
                <a:latin typeface="a펜글씨B"/>
                <a:ea typeface="a펜글씨B"/>
              </a:rPr>
              <a:t>년</a:t>
            </a:r>
            <a:r>
              <a:rPr lang="en-US" altLang="ko-KR" sz="1800" b="1" dirty="0">
                <a:solidFill>
                  <a:srgbClr val="000000"/>
                </a:solidFill>
                <a:latin typeface="a펜글씨B"/>
                <a:ea typeface="a펜글씨B"/>
              </a:rPr>
              <a:t>)</a:t>
            </a:r>
          </a:p>
          <a:p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E0E00-4BFB-4D94-AADE-DBA67E066BB0}"/>
              </a:ext>
            </a:extLst>
          </p:cNvPr>
          <p:cNvSpPr txBox="1"/>
          <p:nvPr/>
        </p:nvSpPr>
        <p:spPr>
          <a:xfrm>
            <a:off x="134010" y="1885092"/>
            <a:ext cx="414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ko-KR" sz="240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- </a:t>
            </a:r>
            <a:r>
              <a:rPr kumimoji="0" lang="ko-KR" altLang="en-US" sz="240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도쿄 하계 올림픽 개최</a:t>
            </a:r>
            <a:r>
              <a:rPr kumimoji="0" lang="en-US" altLang="ko-KR" sz="240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(1964</a:t>
            </a:r>
            <a:r>
              <a:rPr kumimoji="0" lang="ko-KR" altLang="en-US" sz="240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년</a:t>
            </a:r>
            <a:r>
              <a:rPr kumimoji="0" lang="en-US" altLang="ko-KR" sz="240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3A0DD-D6DF-4183-AA7D-33D3AC69F8E1}"/>
              </a:ext>
            </a:extLst>
          </p:cNvPr>
          <p:cNvSpPr txBox="1"/>
          <p:nvPr/>
        </p:nvSpPr>
        <p:spPr>
          <a:xfrm>
            <a:off x="4716016" y="260940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latin typeface="a펜글씨B"/>
                <a:ea typeface="a펜글씨B"/>
              </a:rPr>
              <a:t>- </a:t>
            </a:r>
            <a:r>
              <a:rPr lang="ko-KR" altLang="en-US" sz="2400" dirty="0">
                <a:solidFill>
                  <a:srgbClr val="000000"/>
                </a:solidFill>
                <a:latin typeface="a펜글씨B"/>
                <a:ea typeface="a펜글씨B"/>
              </a:rPr>
              <a:t>베트남 전쟁</a:t>
            </a:r>
            <a:endParaRPr lang="en-US" altLang="ko-KR" sz="2400" dirty="0">
              <a:solidFill>
                <a:srgbClr val="000000"/>
              </a:solidFill>
              <a:latin typeface="a펜글씨B"/>
              <a:ea typeface="a펜글씨B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EF47B5-9ED0-47F0-A32C-F19A138D75D0}"/>
              </a:ext>
            </a:extLst>
          </p:cNvPr>
          <p:cNvSpPr txBox="1"/>
          <p:nvPr/>
        </p:nvSpPr>
        <p:spPr>
          <a:xfrm>
            <a:off x="140322" y="4050084"/>
            <a:ext cx="3636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400" dirty="0">
                <a:solidFill>
                  <a:srgbClr val="000000"/>
                </a:solidFill>
                <a:latin typeface="a펜글씨B"/>
                <a:ea typeface="a펜글씨B"/>
              </a:rPr>
              <a:t>- </a:t>
            </a:r>
            <a:r>
              <a:rPr lang="ko-KR" altLang="en-US" sz="2400" dirty="0">
                <a:solidFill>
                  <a:srgbClr val="000000"/>
                </a:solidFill>
                <a:latin typeface="a펜글씨B"/>
                <a:ea typeface="a펜글씨B"/>
              </a:rPr>
              <a:t>오사카 엑스포</a:t>
            </a:r>
            <a:r>
              <a:rPr lang="en-US" altLang="ko-KR" sz="2400" dirty="0">
                <a:solidFill>
                  <a:srgbClr val="000000"/>
                </a:solidFill>
                <a:latin typeface="a펜글씨B"/>
                <a:ea typeface="a펜글씨B"/>
              </a:rPr>
              <a:t>(1970)</a:t>
            </a:r>
          </a:p>
        </p:txBody>
      </p:sp>
    </p:spTree>
    <p:extLst>
      <p:ext uri="{BB962C8B-B14F-4D97-AF65-F5344CB8AC3E}">
        <p14:creationId xmlns:p14="http://schemas.microsoft.com/office/powerpoint/2010/main" val="3758714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9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572</Words>
  <Application>Microsoft Office PowerPoint</Application>
  <PresentationFormat>화면 슬라이드 쇼(4:3)</PresentationFormat>
  <Paragraphs>115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a펜글씨B</vt:lpstr>
      <vt:lpstr>a펜글씨L</vt:lpstr>
      <vt:lpstr>맑은 고딕</vt:lpstr>
      <vt:lpstr>백종열필</vt:lpstr>
      <vt:lpstr>포천 막걸리체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youn</dc:creator>
  <cp:lastModifiedBy>지우 김</cp:lastModifiedBy>
  <cp:revision>65</cp:revision>
  <dcterms:created xsi:type="dcterms:W3CDTF">2014-03-28T11:15:09Z</dcterms:created>
  <dcterms:modified xsi:type="dcterms:W3CDTF">2021-05-31T15:47:27Z</dcterms:modified>
  <cp:version/>
</cp:coreProperties>
</file>