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8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29460-AE07-4CA5-AE24-985F42BF7F7C}" v="226" dt="2021-03-28T14:14:25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황 찬미" userId="97e9b6865195fb89" providerId="LiveId" clId="{9DE29460-AE07-4CA5-AE24-985F42BF7F7C}"/>
    <pc:docChg chg="undo custSel addSld delSld modSld">
      <pc:chgData name="황 찬미" userId="97e9b6865195fb89" providerId="LiveId" clId="{9DE29460-AE07-4CA5-AE24-985F42BF7F7C}" dt="2021-03-28T14:14:38.260" v="355" actId="1076"/>
      <pc:docMkLst>
        <pc:docMk/>
      </pc:docMkLst>
      <pc:sldChg chg="addSp delSp modSp mod">
        <pc:chgData name="황 찬미" userId="97e9b6865195fb89" providerId="LiveId" clId="{9DE29460-AE07-4CA5-AE24-985F42BF7F7C}" dt="2021-03-28T14:12:20.582" v="324" actId="478"/>
        <pc:sldMkLst>
          <pc:docMk/>
          <pc:sldMk cId="0" sldId="256"/>
        </pc:sldMkLst>
        <pc:grpChg chg="add del mod">
          <ac:chgData name="황 찬미" userId="97e9b6865195fb89" providerId="LiveId" clId="{9DE29460-AE07-4CA5-AE24-985F42BF7F7C}" dt="2021-03-28T14:12:20.582" v="324" actId="478"/>
          <ac:grpSpMkLst>
            <pc:docMk/>
            <pc:sldMk cId="0" sldId="256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20.582" v="324" actId="478"/>
          <ac:picMkLst>
            <pc:docMk/>
            <pc:sldMk cId="0" sldId="25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20.582" v="324" actId="478"/>
          <ac:picMkLst>
            <pc:docMk/>
            <pc:sldMk cId="0" sldId="256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03.738" v="321" actId="478"/>
        <pc:sldMkLst>
          <pc:docMk/>
          <pc:sldMk cId="0" sldId="257"/>
        </pc:sldMkLst>
        <pc:grpChg chg="add mod">
          <ac:chgData name="황 찬미" userId="97e9b6865195fb89" providerId="LiveId" clId="{9DE29460-AE07-4CA5-AE24-985F42BF7F7C}" dt="2021-03-28T12:45:12.347" v="33" actId="164"/>
          <ac:grpSpMkLst>
            <pc:docMk/>
            <pc:sldMk cId="0" sldId="257"/>
            <ac:grpSpMk id="2" creationId="{D7E42749-A452-4E64-931D-3C8E36E150FC}"/>
          </ac:grpSpMkLst>
        </pc:grpChg>
        <pc:grpChg chg="add 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5" creationId="{BF5655D2-E80E-498B-94ED-AF314F55B1EB}"/>
          </ac:grpSpMkLst>
        </pc:grpChg>
        <pc:grpChg chg="add 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6" creationId="{8EFE6121-0C95-4307-A7A5-81DEA32D9C42}"/>
          </ac:grpSpMkLst>
        </pc:grpChg>
        <pc:grpChg chg="add 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8" creationId="{CE6B2961-9DDA-45A3-BC7B-E7197318BC5A}"/>
          </ac:grpSpMkLst>
        </pc:grpChg>
        <pc:grpChg chg="del mod">
          <ac:chgData name="황 찬미" userId="97e9b6865195fb89" providerId="LiveId" clId="{9DE29460-AE07-4CA5-AE24-985F42BF7F7C}" dt="2021-03-28T14:12:03.738" v="321" actId="478"/>
          <ac:grpSpMkLst>
            <pc:docMk/>
            <pc:sldMk cId="0" sldId="257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27.128" v="34" actId="164"/>
          <ac:grpSpMkLst>
            <pc:docMk/>
            <pc:sldMk cId="0" sldId="257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1005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14.993" v="39" actId="164"/>
          <ac:grpSpMkLst>
            <pc:docMk/>
            <pc:sldMk cId="0" sldId="257"/>
            <ac:grpSpMk id="1006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1007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6:43.734" v="42" actId="164"/>
          <ac:grpSpMkLst>
            <pc:docMk/>
            <pc:sldMk cId="0" sldId="257"/>
            <ac:grpSpMk id="1008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5:04.214" v="32" actId="1076"/>
          <ac:grpSpMkLst>
            <pc:docMk/>
            <pc:sldMk cId="0" sldId="257"/>
            <ac:grpSpMk id="1009" creationId="{00000000-0000-0000-0000-000000000000}"/>
          </ac:grpSpMkLst>
        </pc:grpChg>
        <pc:picChg chg="del mod topLvl modCrop">
          <ac:chgData name="황 찬미" userId="97e9b6865195fb89" providerId="LiveId" clId="{9DE29460-AE07-4CA5-AE24-985F42BF7F7C}" dt="2021-03-28T14:12:03.738" v="321" actId="478"/>
          <ac:picMkLst>
            <pc:docMk/>
            <pc:sldMk cId="0" sldId="25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03.738" v="321" actId="478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5:12.347" v="33" actId="164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5:12.347" v="33" actId="164"/>
          <ac:picMkLst>
            <pc:docMk/>
            <pc:sldMk cId="0" sldId="257"/>
            <ac:picMk id="11" creationId="{00000000-0000-0000-0000-000000000000}"/>
          </ac:picMkLst>
        </pc:picChg>
        <pc:picChg chg="add del mod">
          <ac:chgData name="황 찬미" userId="97e9b6865195fb89" providerId="LiveId" clId="{9DE29460-AE07-4CA5-AE24-985F42BF7F7C}" dt="2021-03-28T14:11:25.923" v="315" actId="931"/>
          <ac:picMkLst>
            <pc:docMk/>
            <pc:sldMk cId="0" sldId="257"/>
            <ac:picMk id="12" creationId="{BE87EBD3-FD4E-47CA-B386-EE7804DEE837}"/>
          </ac:picMkLst>
        </pc:picChg>
        <pc:picChg chg="mod">
          <ac:chgData name="황 찬미" userId="97e9b6865195fb89" providerId="LiveId" clId="{9DE29460-AE07-4CA5-AE24-985F42BF7F7C}" dt="2021-03-28T12:45:27.128" v="34" actId="164"/>
          <ac:picMkLst>
            <pc:docMk/>
            <pc:sldMk cId="0" sldId="257"/>
            <ac:picMk id="16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6:14.993" v="39" actId="164"/>
          <ac:picMkLst>
            <pc:docMk/>
            <pc:sldMk cId="0" sldId="257"/>
            <ac:picMk id="2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6:43.734" v="42" actId="164"/>
          <ac:picMkLst>
            <pc:docMk/>
            <pc:sldMk cId="0" sldId="257"/>
            <ac:picMk id="32" creationId="{00000000-0000-0000-0000-000000000000}"/>
          </ac:picMkLst>
        </pc:picChg>
      </pc:sldChg>
      <pc:sldChg chg="addSp delSp mod modAnim">
        <pc:chgData name="황 찬미" userId="97e9b6865195fb89" providerId="LiveId" clId="{9DE29460-AE07-4CA5-AE24-985F42BF7F7C}" dt="2021-03-28T14:12:28.804" v="327" actId="478"/>
        <pc:sldMkLst>
          <pc:docMk/>
          <pc:sldMk cId="0" sldId="258"/>
        </pc:sldMkLst>
        <pc:grpChg chg="add del">
          <ac:chgData name="황 찬미" userId="97e9b6865195fb89" providerId="LiveId" clId="{9DE29460-AE07-4CA5-AE24-985F42BF7F7C}" dt="2021-03-28T14:12:28.804" v="327" actId="478"/>
          <ac:grpSpMkLst>
            <pc:docMk/>
            <pc:sldMk cId="0" sldId="258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28.804" v="327" actId="478"/>
          <ac:picMkLst>
            <pc:docMk/>
            <pc:sldMk cId="0" sldId="258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28.804" v="327" actId="478"/>
          <ac:picMkLst>
            <pc:docMk/>
            <pc:sldMk cId="0" sldId="258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33.005" v="328" actId="478"/>
        <pc:sldMkLst>
          <pc:docMk/>
          <pc:sldMk cId="0" sldId="259"/>
        </pc:sldMkLst>
        <pc:grpChg chg="add mod">
          <ac:chgData name="황 찬미" userId="97e9b6865195fb89" providerId="LiveId" clId="{9DE29460-AE07-4CA5-AE24-985F42BF7F7C}" dt="2021-03-28T12:42:07.877" v="10" actId="164"/>
          <ac:grpSpMkLst>
            <pc:docMk/>
            <pc:sldMk cId="0" sldId="259"/>
            <ac:grpSpMk id="2" creationId="{54F11C9F-AD10-48A7-A34C-B98F85C3792B}"/>
          </ac:grpSpMkLst>
        </pc:grpChg>
        <pc:grpChg chg="del">
          <ac:chgData name="황 찬미" userId="97e9b6865195fb89" providerId="LiveId" clId="{9DE29460-AE07-4CA5-AE24-985F42BF7F7C}" dt="2021-03-28T14:12:33.005" v="328" actId="478"/>
          <ac:grpSpMkLst>
            <pc:docMk/>
            <pc:sldMk cId="0" sldId="25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2:07.877" v="10" actId="164"/>
          <ac:grpSpMkLst>
            <pc:docMk/>
            <pc:sldMk cId="0" sldId="259"/>
            <ac:grpSpMk id="1002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3.005" v="328" actId="478"/>
          <ac:picMkLst>
            <pc:docMk/>
            <pc:sldMk cId="0" sldId="25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3.005" v="328" actId="478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2:07.877" v="10" actId="164"/>
          <ac:picMkLst>
            <pc:docMk/>
            <pc:sldMk cId="0" sldId="259"/>
            <ac:picMk id="10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35.915" v="329" actId="478"/>
        <pc:sldMkLst>
          <pc:docMk/>
          <pc:sldMk cId="0" sldId="260"/>
        </pc:sldMkLst>
        <pc:grpChg chg="add mod">
          <ac:chgData name="황 찬미" userId="97e9b6865195fb89" providerId="LiveId" clId="{9DE29460-AE07-4CA5-AE24-985F42BF7F7C}" dt="2021-03-28T12:43:10.317" v="22" actId="164"/>
          <ac:grpSpMkLst>
            <pc:docMk/>
            <pc:sldMk cId="0" sldId="260"/>
            <ac:grpSpMk id="2" creationId="{A90CB107-E709-4395-B72D-16E22812538E}"/>
          </ac:grpSpMkLst>
        </pc:grpChg>
        <pc:grpChg chg="add mod">
          <ac:chgData name="황 찬미" userId="97e9b6865195fb89" providerId="LiveId" clId="{9DE29460-AE07-4CA5-AE24-985F42BF7F7C}" dt="2021-03-28T12:43:14.530" v="23" actId="164"/>
          <ac:grpSpMkLst>
            <pc:docMk/>
            <pc:sldMk cId="0" sldId="260"/>
            <ac:grpSpMk id="5" creationId="{F7E45AC3-C61D-4B74-AE47-FA5F9A2397DB}"/>
          </ac:grpSpMkLst>
        </pc:grpChg>
        <pc:grpChg chg="add mod">
          <ac:chgData name="황 찬미" userId="97e9b6865195fb89" providerId="LiveId" clId="{9DE29460-AE07-4CA5-AE24-985F42BF7F7C}" dt="2021-03-28T12:43:18.991" v="24" actId="164"/>
          <ac:grpSpMkLst>
            <pc:docMk/>
            <pc:sldMk cId="0" sldId="260"/>
            <ac:grpSpMk id="7" creationId="{1CD8A85F-F937-4B05-9710-D56DC5B28E23}"/>
          </ac:grpSpMkLst>
        </pc:grpChg>
        <pc:grpChg chg="del">
          <ac:chgData name="황 찬미" userId="97e9b6865195fb89" providerId="LiveId" clId="{9DE29460-AE07-4CA5-AE24-985F42BF7F7C}" dt="2021-03-28T14:12:35.915" v="329" actId="478"/>
          <ac:grpSpMkLst>
            <pc:docMk/>
            <pc:sldMk cId="0" sldId="260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8.991" v="24" actId="164"/>
          <ac:grpSpMkLst>
            <pc:docMk/>
            <pc:sldMk cId="0" sldId="260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0.317" v="22" actId="164"/>
          <ac:grpSpMkLst>
            <pc:docMk/>
            <pc:sldMk cId="0" sldId="260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3:14.530" v="23" actId="164"/>
          <ac:grpSpMkLst>
            <pc:docMk/>
            <pc:sldMk cId="0" sldId="260"/>
            <ac:grpSpMk id="1005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5.915" v="329" actId="478"/>
          <ac:picMkLst>
            <pc:docMk/>
            <pc:sldMk cId="0" sldId="26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5.915" v="329" actId="478"/>
          <ac:picMkLst>
            <pc:docMk/>
            <pc:sldMk cId="0" sldId="260"/>
            <ac:picMk id="4" creationId="{00000000-0000-0000-0000-000000000000}"/>
          </ac:picMkLst>
        </pc:picChg>
        <pc:picChg chg="mod ord">
          <ac:chgData name="황 찬미" userId="97e9b6865195fb89" providerId="LiveId" clId="{9DE29460-AE07-4CA5-AE24-985F42BF7F7C}" dt="2021-03-28T12:42:45.608" v="18" actId="171"/>
          <ac:picMkLst>
            <pc:docMk/>
            <pc:sldMk cId="0" sldId="26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0.317" v="22" actId="164"/>
          <ac:picMkLst>
            <pc:docMk/>
            <pc:sldMk cId="0" sldId="260"/>
            <ac:picMk id="2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4.530" v="23" actId="164"/>
          <ac:picMkLst>
            <pc:docMk/>
            <pc:sldMk cId="0" sldId="260"/>
            <ac:picMk id="2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3:18.991" v="24" actId="164"/>
          <ac:picMkLst>
            <pc:docMk/>
            <pc:sldMk cId="0" sldId="260"/>
            <ac:picMk id="24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2:39.966" v="330" actId="478"/>
        <pc:sldMkLst>
          <pc:docMk/>
          <pc:sldMk cId="0" sldId="261"/>
        </pc:sldMkLst>
        <pc:grpChg chg="del">
          <ac:chgData name="황 찬미" userId="97e9b6865195fb89" providerId="LiveId" clId="{9DE29460-AE07-4CA5-AE24-985F42BF7F7C}" dt="2021-03-28T14:12:39.966" v="330" actId="478"/>
          <ac:grpSpMkLst>
            <pc:docMk/>
            <pc:sldMk cId="0" sldId="261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39.966" v="330" actId="478"/>
          <ac:picMkLst>
            <pc:docMk/>
            <pc:sldMk cId="0" sldId="26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39.966" v="330" actId="478"/>
          <ac:picMkLst>
            <pc:docMk/>
            <pc:sldMk cId="0" sldId="261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47:40.215" v="45" actId="171"/>
          <ac:picMkLst>
            <pc:docMk/>
            <pc:sldMk cId="0" sldId="261"/>
            <ac:picMk id="10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2:46.259" v="331" actId="478"/>
        <pc:sldMkLst>
          <pc:docMk/>
          <pc:sldMk cId="0" sldId="262"/>
        </pc:sldMkLst>
        <pc:grpChg chg="add del mod">
          <ac:chgData name="황 찬미" userId="97e9b6865195fb89" providerId="LiveId" clId="{9DE29460-AE07-4CA5-AE24-985F42BF7F7C}" dt="2021-03-28T12:51:16.216" v="72" actId="165"/>
          <ac:grpSpMkLst>
            <pc:docMk/>
            <pc:sldMk cId="0" sldId="262"/>
            <ac:grpSpMk id="2" creationId="{E20D626F-076F-469E-803E-9D4669300285}"/>
          </ac:grpSpMkLst>
        </pc:grpChg>
        <pc:grpChg chg="add mod">
          <ac:chgData name="황 찬미" userId="97e9b6865195fb89" providerId="LiveId" clId="{9DE29460-AE07-4CA5-AE24-985F42BF7F7C}" dt="2021-03-28T12:49:35.824" v="57" actId="164"/>
          <ac:grpSpMkLst>
            <pc:docMk/>
            <pc:sldMk cId="0" sldId="262"/>
            <ac:grpSpMk id="5" creationId="{878CB1ED-95FD-4BA5-A440-FB705D54F4CE}"/>
          </ac:grpSpMkLst>
        </pc:grpChg>
        <pc:grpChg chg="add mod">
          <ac:chgData name="황 찬미" userId="97e9b6865195fb89" providerId="LiveId" clId="{9DE29460-AE07-4CA5-AE24-985F42BF7F7C}" dt="2021-03-28T12:49:40.200" v="58" actId="164"/>
          <ac:grpSpMkLst>
            <pc:docMk/>
            <pc:sldMk cId="0" sldId="262"/>
            <ac:grpSpMk id="7" creationId="{6F23B24D-70AA-41B2-B2EE-3FFD6FD62956}"/>
          </ac:grpSpMkLst>
        </pc:grpChg>
        <pc:grpChg chg="add mod">
          <ac:chgData name="황 찬미" userId="97e9b6865195fb89" providerId="LiveId" clId="{9DE29460-AE07-4CA5-AE24-985F42BF7F7C}" dt="2021-03-28T12:52:22.240" v="83" actId="1076"/>
          <ac:grpSpMkLst>
            <pc:docMk/>
            <pc:sldMk cId="0" sldId="262"/>
            <ac:grpSpMk id="9" creationId="{3E682897-735F-46BD-B5CA-8C9AC8FBF564}"/>
          </ac:grpSpMkLst>
        </pc:grpChg>
        <pc:grpChg chg="add del mod">
          <ac:chgData name="황 찬미" userId="97e9b6865195fb89" providerId="LiveId" clId="{9DE29460-AE07-4CA5-AE24-985F42BF7F7C}" dt="2021-03-28T13:17:23.024" v="219" actId="478"/>
          <ac:grpSpMkLst>
            <pc:docMk/>
            <pc:sldMk cId="0" sldId="262"/>
            <ac:grpSpMk id="30" creationId="{60DA5E4A-08E0-4B42-BD30-5365B14423C8}"/>
          </ac:grpSpMkLst>
        </pc:grpChg>
        <pc:grpChg chg="mod">
          <ac:chgData name="황 찬미" userId="97e9b6865195fb89" providerId="LiveId" clId="{9DE29460-AE07-4CA5-AE24-985F42BF7F7C}" dt="2021-03-28T12:52:25.364" v="84"/>
          <ac:grpSpMkLst>
            <pc:docMk/>
            <pc:sldMk cId="0" sldId="262"/>
            <ac:grpSpMk id="31" creationId="{25CEC29B-CDB8-45A1-9B32-DFBD5AFE5A66}"/>
          </ac:grpSpMkLst>
        </pc:grpChg>
        <pc:grpChg chg="add del mod">
          <ac:chgData name="황 찬미" userId="97e9b6865195fb89" providerId="LiveId" clId="{9DE29460-AE07-4CA5-AE24-985F42BF7F7C}" dt="2021-03-28T13:17:23.665" v="220" actId="478"/>
          <ac:grpSpMkLst>
            <pc:docMk/>
            <pc:sldMk cId="0" sldId="262"/>
            <ac:grpSpMk id="35" creationId="{F4C16438-1B40-4FA1-B0B2-77B026B11F89}"/>
          </ac:grpSpMkLst>
        </pc:grpChg>
        <pc:grpChg chg="mod">
          <ac:chgData name="황 찬미" userId="97e9b6865195fb89" providerId="LiveId" clId="{9DE29460-AE07-4CA5-AE24-985F42BF7F7C}" dt="2021-03-28T12:52:25.364" v="84"/>
          <ac:grpSpMkLst>
            <pc:docMk/>
            <pc:sldMk cId="0" sldId="262"/>
            <ac:grpSpMk id="36" creationId="{274EFF08-91FC-4F51-BDC6-CF80C8E048AE}"/>
          </ac:grpSpMkLst>
        </pc:grpChg>
        <pc:grpChg chg="del">
          <ac:chgData name="황 찬미" userId="97e9b6865195fb89" providerId="LiveId" clId="{9DE29460-AE07-4CA5-AE24-985F42BF7F7C}" dt="2021-03-28T14:12:46.259" v="331" actId="478"/>
          <ac:grpSpMkLst>
            <pc:docMk/>
            <pc:sldMk cId="0" sldId="262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9:35.824" v="57" actId="164"/>
          <ac:grpSpMkLst>
            <pc:docMk/>
            <pc:sldMk cId="0" sldId="262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49:40.200" v="58" actId="164"/>
          <ac:grpSpMkLst>
            <pc:docMk/>
            <pc:sldMk cId="0" sldId="262"/>
            <ac:grpSpMk id="1004" creationId="{00000000-0000-0000-0000-000000000000}"/>
          </ac:grpSpMkLst>
        </pc:grpChg>
        <pc:grpChg chg="del 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5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33.014" v="74" actId="164"/>
          <ac:grpSpMkLst>
            <pc:docMk/>
            <pc:sldMk cId="0" sldId="262"/>
            <ac:grpSpMk id="1006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7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2:51:21.790" v="73" actId="165"/>
          <ac:grpSpMkLst>
            <pc:docMk/>
            <pc:sldMk cId="0" sldId="262"/>
            <ac:grpSpMk id="1008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46.259" v="331" actId="478"/>
          <ac:picMkLst>
            <pc:docMk/>
            <pc:sldMk cId="0" sldId="26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46.259" v="331" actId="478"/>
          <ac:picMkLst>
            <pc:docMk/>
            <pc:sldMk cId="0" sldId="262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48:58.184" v="52" actId="171"/>
          <ac:picMkLst>
            <pc:docMk/>
            <pc:sldMk cId="0" sldId="262"/>
            <ac:picMk id="10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2:51:33.014" v="74" actId="164"/>
          <ac:picMkLst>
            <pc:docMk/>
            <pc:sldMk cId="0" sldId="262"/>
            <ac:picMk id="18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9:35.824" v="57" actId="164"/>
          <ac:picMkLst>
            <pc:docMk/>
            <pc:sldMk cId="0" sldId="262"/>
            <ac:picMk id="1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49:40.200" v="58" actId="164"/>
          <ac:picMkLst>
            <pc:docMk/>
            <pc:sldMk cId="0" sldId="262"/>
            <ac:picMk id="2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6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1:21.790" v="73" actId="165"/>
          <ac:picMkLst>
            <pc:docMk/>
            <pc:sldMk cId="0" sldId="262"/>
            <ac:picMk id="2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3" creationId="{8952892D-E530-4B6A-9FA6-837ADA923160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4" creationId="{D12C2848-250D-4EEE-A978-2AE5144EB82C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7" creationId="{81537378-73D5-452F-B6FF-00EBC1FD6246}"/>
          </ac:picMkLst>
        </pc:picChg>
        <pc:picChg chg="mod">
          <ac:chgData name="황 찬미" userId="97e9b6865195fb89" providerId="LiveId" clId="{9DE29460-AE07-4CA5-AE24-985F42BF7F7C}" dt="2021-03-28T12:52:25.364" v="84"/>
          <ac:picMkLst>
            <pc:docMk/>
            <pc:sldMk cId="0" sldId="262"/>
            <ac:picMk id="38" creationId="{29E2706D-77AB-45BA-A662-8C74D513F19A}"/>
          </ac:picMkLst>
        </pc:picChg>
      </pc:sldChg>
      <pc:sldChg chg="addSp modSp del">
        <pc:chgData name="황 찬미" userId="97e9b6865195fb89" providerId="LiveId" clId="{9DE29460-AE07-4CA5-AE24-985F42BF7F7C}" dt="2021-03-28T12:54:34.703" v="91" actId="2696"/>
        <pc:sldMkLst>
          <pc:docMk/>
          <pc:sldMk cId="0" sldId="263"/>
        </pc:sldMkLst>
        <pc:grpChg chg="add mod">
          <ac:chgData name="황 찬미" userId="97e9b6865195fb89" providerId="LiveId" clId="{9DE29460-AE07-4CA5-AE24-985F42BF7F7C}" dt="2021-03-28T12:52:08.097" v="80" actId="164"/>
          <ac:grpSpMkLst>
            <pc:docMk/>
            <pc:sldMk cId="0" sldId="263"/>
            <ac:grpSpMk id="2" creationId="{E354839C-86BF-4FB3-A52A-8CAA90D2E254}"/>
          </ac:grpSpMkLst>
        </pc:grpChg>
        <pc:grpChg chg="add mod">
          <ac:chgData name="황 찬미" userId="97e9b6865195fb89" providerId="LiveId" clId="{9DE29460-AE07-4CA5-AE24-985F42BF7F7C}" dt="2021-03-28T12:52:11.623" v="81" actId="164"/>
          <ac:grpSpMkLst>
            <pc:docMk/>
            <pc:sldMk cId="0" sldId="263"/>
            <ac:grpSpMk id="5" creationId="{9497B8D0-49AF-45D1-B04A-436DFCB67AE5}"/>
          </ac:grpSpMkLst>
        </pc:grpChg>
        <pc:grpChg chg="mod">
          <ac:chgData name="황 찬미" userId="97e9b6865195fb89" providerId="LiveId" clId="{9DE29460-AE07-4CA5-AE24-985F42BF7F7C}" dt="2021-03-28T12:52:11.623" v="81" actId="164"/>
          <ac:grpSpMkLst>
            <pc:docMk/>
            <pc:sldMk cId="0" sldId="263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2:08.097" v="80" actId="164"/>
          <ac:grpSpMkLst>
            <pc:docMk/>
            <pc:sldMk cId="0" sldId="263"/>
            <ac:grpSpMk id="1004" creationId="{00000000-0000-0000-0000-000000000000}"/>
          </ac:grpSpMkLst>
        </pc:grpChg>
        <pc:picChg chg="mod">
          <ac:chgData name="황 찬미" userId="97e9b6865195fb89" providerId="LiveId" clId="{9DE29460-AE07-4CA5-AE24-985F42BF7F7C}" dt="2021-03-28T12:52:08.097" v="80" actId="164"/>
          <ac:picMkLst>
            <pc:docMk/>
            <pc:sldMk cId="0" sldId="263"/>
            <ac:picMk id="18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2:11.623" v="81" actId="164"/>
          <ac:picMkLst>
            <pc:docMk/>
            <pc:sldMk cId="0" sldId="263"/>
            <ac:picMk id="19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2:52.761" v="333" actId="478"/>
        <pc:sldMkLst>
          <pc:docMk/>
          <pc:sldMk cId="0" sldId="264"/>
        </pc:sldMkLst>
        <pc:grpChg chg="add del mod">
          <ac:chgData name="황 찬미" userId="97e9b6865195fb89" providerId="LiveId" clId="{9DE29460-AE07-4CA5-AE24-985F42BF7F7C}" dt="2021-03-28T13:38:53.180" v="281" actId="165"/>
          <ac:grpSpMkLst>
            <pc:docMk/>
            <pc:sldMk cId="0" sldId="264"/>
            <ac:grpSpMk id="2" creationId="{8853A8BB-852F-4631-B305-360B0DB43246}"/>
          </ac:grpSpMkLst>
        </pc:grpChg>
        <pc:grpChg chg="add mod">
          <ac:chgData name="황 찬미" userId="97e9b6865195fb89" providerId="LiveId" clId="{9DE29460-AE07-4CA5-AE24-985F42BF7F7C}" dt="2021-03-28T13:19:43.335" v="239" actId="1076"/>
          <ac:grpSpMkLst>
            <pc:docMk/>
            <pc:sldMk cId="0" sldId="264"/>
            <ac:grpSpMk id="5" creationId="{51FAC4D3-EFD1-4EA7-90D7-2D99D78A3A0C}"/>
          </ac:grpSpMkLst>
        </pc:grpChg>
        <pc:grpChg chg="add mod">
          <ac:chgData name="황 찬미" userId="97e9b6865195fb89" providerId="LiveId" clId="{9DE29460-AE07-4CA5-AE24-985F42BF7F7C}" dt="2021-03-28T12:55:16.013" v="102" actId="164"/>
          <ac:grpSpMkLst>
            <pc:docMk/>
            <pc:sldMk cId="0" sldId="264"/>
            <ac:grpSpMk id="6" creationId="{304A6C4D-F2F2-4F01-AB1A-74C9CCF8F30E}"/>
          </ac:grpSpMkLst>
        </pc:grpChg>
        <pc:grpChg chg="add mod">
          <ac:chgData name="황 찬미" userId="97e9b6865195fb89" providerId="LiveId" clId="{9DE29460-AE07-4CA5-AE24-985F42BF7F7C}" dt="2021-03-28T13:39:14.273" v="285" actId="164"/>
          <ac:grpSpMkLst>
            <pc:docMk/>
            <pc:sldMk cId="0" sldId="264"/>
            <ac:grpSpMk id="8" creationId="{53BA836E-0378-41FD-AE76-F530F3C3C266}"/>
          </ac:grpSpMkLst>
        </pc:grpChg>
        <pc:grpChg chg="del">
          <ac:chgData name="황 찬미" userId="97e9b6865195fb89" providerId="LiveId" clId="{9DE29460-AE07-4CA5-AE24-985F42BF7F7C}" dt="2021-03-28T14:12:52.761" v="333" actId="478"/>
          <ac:grpSpMkLst>
            <pc:docMk/>
            <pc:sldMk cId="0" sldId="264"/>
            <ac:grpSpMk id="1001" creationId="{00000000-0000-0000-0000-000000000000}"/>
          </ac:grpSpMkLst>
        </pc:grpChg>
        <pc:grpChg chg="mod topLvl">
          <ac:chgData name="황 찬미" userId="97e9b6865195fb89" providerId="LiveId" clId="{9DE29460-AE07-4CA5-AE24-985F42BF7F7C}" dt="2021-03-28T13:39:14.273" v="285" actId="164"/>
          <ac:grpSpMkLst>
            <pc:docMk/>
            <pc:sldMk cId="0" sldId="264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5:16.013" v="102" actId="164"/>
          <ac:grpSpMkLst>
            <pc:docMk/>
            <pc:sldMk cId="0" sldId="264"/>
            <ac:grpSpMk id="1004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5:10.180" v="99" actId="164"/>
          <ac:grpSpMkLst>
            <pc:docMk/>
            <pc:sldMk cId="0" sldId="264"/>
            <ac:grpSpMk id="1005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2.761" v="333" actId="478"/>
          <ac:picMkLst>
            <pc:docMk/>
            <pc:sldMk cId="0" sldId="26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2.761" v="333" actId="478"/>
          <ac:picMkLst>
            <pc:docMk/>
            <pc:sldMk cId="0" sldId="264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4:53.244" v="95" actId="170"/>
          <ac:picMkLst>
            <pc:docMk/>
            <pc:sldMk cId="0" sldId="264"/>
            <ac:picMk id="9" creationId="{00000000-0000-0000-0000-000000000000}"/>
          </ac:picMkLst>
        </pc:picChg>
        <pc:picChg chg="del mod topLvl">
          <ac:chgData name="황 찬미" userId="97e9b6865195fb89" providerId="LiveId" clId="{9DE29460-AE07-4CA5-AE24-985F42BF7F7C}" dt="2021-03-28T13:38:56.564" v="282" actId="478"/>
          <ac:picMkLst>
            <pc:docMk/>
            <pc:sldMk cId="0" sldId="264"/>
            <ac:picMk id="11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19:24.437" v="237" actId="478"/>
          <ac:picMkLst>
            <pc:docMk/>
            <pc:sldMk cId="0" sldId="264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8:53.180" v="281" actId="165"/>
          <ac:picMkLst>
            <pc:docMk/>
            <pc:sldMk cId="0" sldId="264"/>
            <ac:picMk id="1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5:10.180" v="99" actId="164"/>
          <ac:picMkLst>
            <pc:docMk/>
            <pc:sldMk cId="0" sldId="264"/>
            <ac:picMk id="2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5:16.013" v="102" actId="164"/>
          <ac:picMkLst>
            <pc:docMk/>
            <pc:sldMk cId="0" sldId="264"/>
            <ac:picMk id="23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3:39:14.273" v="285" actId="164"/>
          <ac:picMkLst>
            <pc:docMk/>
            <pc:sldMk cId="0" sldId="264"/>
            <ac:picMk id="26" creationId="{60C46824-7C3F-4623-966C-B612587914E9}"/>
          </ac:picMkLst>
        </pc:picChg>
      </pc:sldChg>
      <pc:sldChg chg="addSp delSp modSp mod modAnim">
        <pc:chgData name="황 찬미" userId="97e9b6865195fb89" providerId="LiveId" clId="{9DE29460-AE07-4CA5-AE24-985F42BF7F7C}" dt="2021-03-28T14:12:54.265" v="334" actId="478"/>
        <pc:sldMkLst>
          <pc:docMk/>
          <pc:sldMk cId="0" sldId="265"/>
        </pc:sldMkLst>
        <pc:grpChg chg="add mod">
          <ac:chgData name="황 찬미" userId="97e9b6865195fb89" providerId="LiveId" clId="{9DE29460-AE07-4CA5-AE24-985F42BF7F7C}" dt="2021-03-28T12:56:07.898" v="114" actId="164"/>
          <ac:grpSpMkLst>
            <pc:docMk/>
            <pc:sldMk cId="0" sldId="265"/>
            <ac:grpSpMk id="2" creationId="{BD86600C-3D24-4F46-97C6-7383EF0F899C}"/>
          </ac:grpSpMkLst>
        </pc:grpChg>
        <pc:grpChg chg="del">
          <ac:chgData name="황 찬미" userId="97e9b6865195fb89" providerId="LiveId" clId="{9DE29460-AE07-4CA5-AE24-985F42BF7F7C}" dt="2021-03-28T14:12:54.265" v="334" actId="478"/>
          <ac:grpSpMkLst>
            <pc:docMk/>
            <pc:sldMk cId="0" sldId="265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6:07.898" v="114" actId="164"/>
          <ac:grpSpMkLst>
            <pc:docMk/>
            <pc:sldMk cId="0" sldId="265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4.265" v="334" actId="478"/>
          <ac:picMkLst>
            <pc:docMk/>
            <pc:sldMk cId="0" sldId="265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4.265" v="334" actId="478"/>
          <ac:picMkLst>
            <pc:docMk/>
            <pc:sldMk cId="0" sldId="265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5:45.215" v="108" actId="171"/>
          <ac:picMkLst>
            <pc:docMk/>
            <pc:sldMk cId="0" sldId="265"/>
            <ac:picMk id="10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6:07.898" v="114" actId="164"/>
          <ac:picMkLst>
            <pc:docMk/>
            <pc:sldMk cId="0" sldId="265"/>
            <ac:picMk id="12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2:55.636" v="335" actId="478"/>
        <pc:sldMkLst>
          <pc:docMk/>
          <pc:sldMk cId="0" sldId="266"/>
        </pc:sldMkLst>
        <pc:grpChg chg="del">
          <ac:chgData name="황 찬미" userId="97e9b6865195fb89" providerId="LiveId" clId="{9DE29460-AE07-4CA5-AE24-985F42BF7F7C}" dt="2021-03-28T14:12:55.636" v="335" actId="478"/>
          <ac:grpSpMkLst>
            <pc:docMk/>
            <pc:sldMk cId="0" sldId="266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5.636" v="335" actId="478"/>
          <ac:picMkLst>
            <pc:docMk/>
            <pc:sldMk cId="0" sldId="26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5.636" v="335" actId="478"/>
          <ac:picMkLst>
            <pc:docMk/>
            <pc:sldMk cId="0" sldId="266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6:33.551" v="120" actId="171"/>
          <ac:picMkLst>
            <pc:docMk/>
            <pc:sldMk cId="0" sldId="266"/>
            <ac:picMk id="13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2:57.154" v="336" actId="478"/>
        <pc:sldMkLst>
          <pc:docMk/>
          <pc:sldMk cId="0" sldId="267"/>
        </pc:sldMkLst>
        <pc:grpChg chg="add mod">
          <ac:chgData name="황 찬미" userId="97e9b6865195fb89" providerId="LiveId" clId="{9DE29460-AE07-4CA5-AE24-985F42BF7F7C}" dt="2021-03-28T12:59:24.480" v="132" actId="164"/>
          <ac:grpSpMkLst>
            <pc:docMk/>
            <pc:sldMk cId="0" sldId="267"/>
            <ac:grpSpMk id="2" creationId="{E57CE751-3146-463F-83E3-2CAC732F5311}"/>
          </ac:grpSpMkLst>
        </pc:grpChg>
        <pc:grpChg chg="add mod">
          <ac:chgData name="황 찬미" userId="97e9b6865195fb89" providerId="LiveId" clId="{9DE29460-AE07-4CA5-AE24-985F42BF7F7C}" dt="2021-03-28T12:59:28.347" v="133" actId="164"/>
          <ac:grpSpMkLst>
            <pc:docMk/>
            <pc:sldMk cId="0" sldId="267"/>
            <ac:grpSpMk id="5" creationId="{FF0B4209-1566-414D-A7CB-DAC26BE6730F}"/>
          </ac:grpSpMkLst>
        </pc:grpChg>
        <pc:grpChg chg="add del mod">
          <ac:chgData name="황 찬미" userId="97e9b6865195fb89" providerId="LiveId" clId="{9DE29460-AE07-4CA5-AE24-985F42BF7F7C}" dt="2021-03-28T13:16:38.751" v="214" actId="478"/>
          <ac:grpSpMkLst>
            <pc:docMk/>
            <pc:sldMk cId="0" sldId="267"/>
            <ac:grpSpMk id="7" creationId="{E9A58E7E-29D3-477E-BC59-B24E173C3B1A}"/>
          </ac:grpSpMkLst>
        </pc:grpChg>
        <pc:grpChg chg="add del mod">
          <ac:chgData name="황 찬미" userId="97e9b6865195fb89" providerId="LiveId" clId="{9DE29460-AE07-4CA5-AE24-985F42BF7F7C}" dt="2021-03-28T13:06:06.112" v="141" actId="165"/>
          <ac:grpSpMkLst>
            <pc:docMk/>
            <pc:sldMk cId="0" sldId="267"/>
            <ac:grpSpMk id="21" creationId="{5D2175D1-9CD0-4652-80E4-32774207BCA8}"/>
          </ac:grpSpMkLst>
        </pc:grpChg>
        <pc:grpChg chg="mod topLvl">
          <ac:chgData name="황 찬미" userId="97e9b6865195fb89" providerId="LiveId" clId="{9DE29460-AE07-4CA5-AE24-985F42BF7F7C}" dt="2021-03-28T13:08:35.623" v="144" actId="164"/>
          <ac:grpSpMkLst>
            <pc:docMk/>
            <pc:sldMk cId="0" sldId="267"/>
            <ac:grpSpMk id="23" creationId="{59DB12E8-7325-49CA-99F7-20C76BEB4B94}"/>
          </ac:grpSpMkLst>
        </pc:grpChg>
        <pc:grpChg chg="del">
          <ac:chgData name="황 찬미" userId="97e9b6865195fb89" providerId="LiveId" clId="{9DE29460-AE07-4CA5-AE24-985F42BF7F7C}" dt="2021-03-28T14:12:57.154" v="336" actId="478"/>
          <ac:grpSpMkLst>
            <pc:docMk/>
            <pc:sldMk cId="0" sldId="267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9:24.480" v="132" actId="164"/>
          <ac:grpSpMkLst>
            <pc:docMk/>
            <pc:sldMk cId="0" sldId="267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2:59:28.347" v="133" actId="164"/>
          <ac:grpSpMkLst>
            <pc:docMk/>
            <pc:sldMk cId="0" sldId="267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7.154" v="336" actId="478"/>
          <ac:picMkLst>
            <pc:docMk/>
            <pc:sldMk cId="0" sldId="26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7.154" v="336" actId="478"/>
          <ac:picMkLst>
            <pc:docMk/>
            <pc:sldMk cId="0" sldId="267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2:57:24.454" v="128" actId="171"/>
          <ac:picMkLst>
            <pc:docMk/>
            <pc:sldMk cId="0" sldId="267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9:24.480" v="132" actId="164"/>
          <ac:picMkLst>
            <pc:docMk/>
            <pc:sldMk cId="0" sldId="267"/>
            <ac:picMk id="19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2:59:28.347" v="133" actId="164"/>
          <ac:picMkLst>
            <pc:docMk/>
            <pc:sldMk cId="0" sldId="267"/>
            <ac:picMk id="20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08:35.623" v="144" actId="164"/>
          <ac:picMkLst>
            <pc:docMk/>
            <pc:sldMk cId="0" sldId="267"/>
            <ac:picMk id="22" creationId="{3A0A33C7-36BC-4219-B171-40F843F05182}"/>
          </ac:picMkLst>
        </pc:picChg>
        <pc:picChg chg="mod topLvl">
          <ac:chgData name="황 찬미" userId="97e9b6865195fb89" providerId="LiveId" clId="{9DE29460-AE07-4CA5-AE24-985F42BF7F7C}" dt="2021-03-28T13:08:35.623" v="144" actId="164"/>
          <ac:picMkLst>
            <pc:docMk/>
            <pc:sldMk cId="0" sldId="267"/>
            <ac:picMk id="24" creationId="{236A5AD4-7667-4059-BFD4-DF9CCB92B364}"/>
          </ac:picMkLst>
        </pc:picChg>
        <pc:picChg chg="mod">
          <ac:chgData name="황 찬미" userId="97e9b6865195fb89" providerId="LiveId" clId="{9DE29460-AE07-4CA5-AE24-985F42BF7F7C}" dt="2021-03-28T13:06:06.112" v="141" actId="165"/>
          <ac:picMkLst>
            <pc:docMk/>
            <pc:sldMk cId="0" sldId="267"/>
            <ac:picMk id="25" creationId="{86681CEB-5F2D-4D2C-AA39-261DCD41CA38}"/>
          </ac:picMkLst>
        </pc:picChg>
      </pc:sldChg>
      <pc:sldChg chg="addSp modSp del">
        <pc:chgData name="황 찬미" userId="97e9b6865195fb89" providerId="LiveId" clId="{9DE29460-AE07-4CA5-AE24-985F42BF7F7C}" dt="2021-03-28T13:09:18.900" v="149" actId="2696"/>
        <pc:sldMkLst>
          <pc:docMk/>
          <pc:sldMk cId="0" sldId="268"/>
        </pc:sldMkLst>
        <pc:grpChg chg="add mod">
          <ac:chgData name="황 찬미" userId="97e9b6865195fb89" providerId="LiveId" clId="{9DE29460-AE07-4CA5-AE24-985F42BF7F7C}" dt="2021-03-28T13:05:17.022" v="136" actId="164"/>
          <ac:grpSpMkLst>
            <pc:docMk/>
            <pc:sldMk cId="0" sldId="268"/>
            <ac:grpSpMk id="2" creationId="{0939CF5A-A929-41BB-B681-DA8C143904E8}"/>
          </ac:grpSpMkLst>
        </pc:grpChg>
        <pc:grpChg chg="mod">
          <ac:chgData name="황 찬미" userId="97e9b6865195fb89" providerId="LiveId" clId="{9DE29460-AE07-4CA5-AE24-985F42BF7F7C}" dt="2021-03-28T13:05:17.022" v="136" actId="164"/>
          <ac:grpSpMkLst>
            <pc:docMk/>
            <pc:sldMk cId="0" sldId="268"/>
            <ac:grpSpMk id="1003" creationId="{00000000-0000-0000-0000-000000000000}"/>
          </ac:grpSpMkLst>
        </pc:grpChg>
        <pc:picChg chg="mod">
          <ac:chgData name="황 찬미" userId="97e9b6865195fb89" providerId="LiveId" clId="{9DE29460-AE07-4CA5-AE24-985F42BF7F7C}" dt="2021-03-28T13:05:17.022" v="136" actId="164"/>
          <ac:picMkLst>
            <pc:docMk/>
            <pc:sldMk cId="0" sldId="268"/>
            <ac:picMk id="13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05:17.022" v="136" actId="164"/>
          <ac:picMkLst>
            <pc:docMk/>
            <pc:sldMk cId="0" sldId="268"/>
            <ac:picMk id="17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00.419" v="338" actId="478"/>
        <pc:sldMkLst>
          <pc:docMk/>
          <pc:sldMk cId="0" sldId="269"/>
        </pc:sldMkLst>
        <pc:grpChg chg="add mod">
          <ac:chgData name="황 찬미" userId="97e9b6865195fb89" providerId="LiveId" clId="{9DE29460-AE07-4CA5-AE24-985F42BF7F7C}" dt="2021-03-28T13:10:41.742" v="160" actId="164"/>
          <ac:grpSpMkLst>
            <pc:docMk/>
            <pc:sldMk cId="0" sldId="269"/>
            <ac:grpSpMk id="2" creationId="{CC39C458-A176-4DFB-9A3C-C65EE2202EE0}"/>
          </ac:grpSpMkLst>
        </pc:grpChg>
        <pc:grpChg chg="del">
          <ac:chgData name="황 찬미" userId="97e9b6865195fb89" providerId="LiveId" clId="{9DE29460-AE07-4CA5-AE24-985F42BF7F7C}" dt="2021-03-28T14:13:00.419" v="338" actId="478"/>
          <ac:grpSpMkLst>
            <pc:docMk/>
            <pc:sldMk cId="0" sldId="26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0:41.742" v="160" actId="164"/>
          <ac:grpSpMkLst>
            <pc:docMk/>
            <pc:sldMk cId="0" sldId="269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0.419" v="338" actId="478"/>
          <ac:picMkLst>
            <pc:docMk/>
            <pc:sldMk cId="0" sldId="26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0.419" v="338" actId="478"/>
          <ac:picMkLst>
            <pc:docMk/>
            <pc:sldMk cId="0" sldId="269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3:10:21.921" v="155" actId="171"/>
          <ac:picMkLst>
            <pc:docMk/>
            <pc:sldMk cId="0" sldId="269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0:41.742" v="160" actId="164"/>
          <ac:picMkLst>
            <pc:docMk/>
            <pc:sldMk cId="0" sldId="269"/>
            <ac:picMk id="13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01.911" v="339" actId="478"/>
        <pc:sldMkLst>
          <pc:docMk/>
          <pc:sldMk cId="0" sldId="270"/>
        </pc:sldMkLst>
        <pc:grpChg chg="add mod">
          <ac:chgData name="황 찬미" userId="97e9b6865195fb89" providerId="LiveId" clId="{9DE29460-AE07-4CA5-AE24-985F42BF7F7C}" dt="2021-03-28T13:12:12.995" v="171" actId="164"/>
          <ac:grpSpMkLst>
            <pc:docMk/>
            <pc:sldMk cId="0" sldId="270"/>
            <ac:grpSpMk id="2" creationId="{33B640C9-A4EB-4425-9D92-AC60F3743E7A}"/>
          </ac:grpSpMkLst>
        </pc:grpChg>
        <pc:grpChg chg="del">
          <ac:chgData name="황 찬미" userId="97e9b6865195fb89" providerId="LiveId" clId="{9DE29460-AE07-4CA5-AE24-985F42BF7F7C}" dt="2021-03-28T14:13:01.911" v="339" actId="478"/>
          <ac:grpSpMkLst>
            <pc:docMk/>
            <pc:sldMk cId="0" sldId="270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2:12.995" v="171" actId="164"/>
          <ac:grpSpMkLst>
            <pc:docMk/>
            <pc:sldMk cId="0" sldId="270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1.911" v="339" actId="478"/>
          <ac:picMkLst>
            <pc:docMk/>
            <pc:sldMk cId="0" sldId="27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1.911" v="339" actId="478"/>
          <ac:picMkLst>
            <pc:docMk/>
            <pc:sldMk cId="0" sldId="270"/>
            <ac:picMk id="4" creationId="{00000000-0000-0000-0000-000000000000}"/>
          </ac:picMkLst>
        </pc:picChg>
        <pc:picChg chg="ord">
          <ac:chgData name="황 찬미" userId="97e9b6865195fb89" providerId="LiveId" clId="{9DE29460-AE07-4CA5-AE24-985F42BF7F7C}" dt="2021-03-28T13:10:57.436" v="164" actId="171"/>
          <ac:picMkLst>
            <pc:docMk/>
            <pc:sldMk cId="0" sldId="27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2:12.995" v="171" actId="164"/>
          <ac:picMkLst>
            <pc:docMk/>
            <pc:sldMk cId="0" sldId="270"/>
            <ac:picMk id="13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03.465" v="340" actId="478"/>
        <pc:sldMkLst>
          <pc:docMk/>
          <pc:sldMk cId="0" sldId="271"/>
        </pc:sldMkLst>
        <pc:grpChg chg="del">
          <ac:chgData name="황 찬미" userId="97e9b6865195fb89" providerId="LiveId" clId="{9DE29460-AE07-4CA5-AE24-985F42BF7F7C}" dt="2021-03-28T14:13:03.465" v="340" actId="478"/>
          <ac:grpSpMkLst>
            <pc:docMk/>
            <pc:sldMk cId="0" sldId="271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2:56.189" v="178" actId="165"/>
          <ac:grpSpMkLst>
            <pc:docMk/>
            <pc:sldMk cId="0" sldId="271"/>
            <ac:grpSpMk id="1003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3.465" v="340" actId="478"/>
          <ac:picMkLst>
            <pc:docMk/>
            <pc:sldMk cId="0" sldId="27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3.465" v="340" actId="478"/>
          <ac:picMkLst>
            <pc:docMk/>
            <pc:sldMk cId="0" sldId="271"/>
            <ac:picMk id="4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2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3" creationId="{00000000-0000-0000-0000-000000000000}"/>
          </ac:picMkLst>
        </pc:picChg>
        <pc:picChg chg="mod topLvl">
          <ac:chgData name="황 찬미" userId="97e9b6865195fb89" providerId="LiveId" clId="{9DE29460-AE07-4CA5-AE24-985F42BF7F7C}" dt="2021-03-28T13:12:56.189" v="178" actId="165"/>
          <ac:picMkLst>
            <pc:docMk/>
            <pc:sldMk cId="0" sldId="271"/>
            <ac:picMk id="14" creationId="{00000000-0000-0000-0000-000000000000}"/>
          </ac:picMkLst>
        </pc:picChg>
      </pc:sldChg>
      <pc:sldChg chg="addSp delSp modSp mod delAnim modAnim">
        <pc:chgData name="황 찬미" userId="97e9b6865195fb89" providerId="LiveId" clId="{9DE29460-AE07-4CA5-AE24-985F42BF7F7C}" dt="2021-03-28T14:13:05.125" v="341" actId="478"/>
        <pc:sldMkLst>
          <pc:docMk/>
          <pc:sldMk cId="0" sldId="272"/>
        </pc:sldMkLst>
        <pc:grpChg chg="add del mod">
          <ac:chgData name="황 찬미" userId="97e9b6865195fb89" providerId="LiveId" clId="{9DE29460-AE07-4CA5-AE24-985F42BF7F7C}" dt="2021-03-28T13:20:32.057" v="243" actId="478"/>
          <ac:grpSpMkLst>
            <pc:docMk/>
            <pc:sldMk cId="0" sldId="272"/>
            <ac:grpSpMk id="19" creationId="{3B74A38C-CB0A-4600-99E6-C947CE9E153A}"/>
          </ac:grpSpMkLst>
        </pc:grpChg>
        <pc:grpChg chg="mod">
          <ac:chgData name="황 찬미" userId="97e9b6865195fb89" providerId="LiveId" clId="{9DE29460-AE07-4CA5-AE24-985F42BF7F7C}" dt="2021-03-28T13:14:30.358" v="196"/>
          <ac:grpSpMkLst>
            <pc:docMk/>
            <pc:sldMk cId="0" sldId="272"/>
            <ac:grpSpMk id="20" creationId="{4343CD2A-E9F4-4E68-82E7-F1AFD0C6603C}"/>
          </ac:grpSpMkLst>
        </pc:grpChg>
        <pc:grpChg chg="add del mod">
          <ac:chgData name="황 찬미" userId="97e9b6865195fb89" providerId="LiveId" clId="{9DE29460-AE07-4CA5-AE24-985F42BF7F7C}" dt="2021-03-28T13:20:31.370" v="242" actId="478"/>
          <ac:grpSpMkLst>
            <pc:docMk/>
            <pc:sldMk cId="0" sldId="272"/>
            <ac:grpSpMk id="23" creationId="{FB348A3B-6662-480F-B5BF-4919931EE1EF}"/>
          </ac:grpSpMkLst>
        </pc:grpChg>
        <pc:grpChg chg="mod">
          <ac:chgData name="황 찬미" userId="97e9b6865195fb89" providerId="LiveId" clId="{9DE29460-AE07-4CA5-AE24-985F42BF7F7C}" dt="2021-03-28T13:14:30.358" v="196"/>
          <ac:grpSpMkLst>
            <pc:docMk/>
            <pc:sldMk cId="0" sldId="272"/>
            <ac:grpSpMk id="24" creationId="{D86D0823-7AD5-4F9A-BCC0-523846F353C7}"/>
          </ac:grpSpMkLst>
        </pc:grpChg>
        <pc:grpChg chg="del">
          <ac:chgData name="황 찬미" userId="97e9b6865195fb89" providerId="LiveId" clId="{9DE29460-AE07-4CA5-AE24-985F42BF7F7C}" dt="2021-03-28T14:13:05.125" v="341" actId="478"/>
          <ac:grpSpMkLst>
            <pc:docMk/>
            <pc:sldMk cId="0" sldId="272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5.125" v="341" actId="478"/>
          <ac:picMkLst>
            <pc:docMk/>
            <pc:sldMk cId="0" sldId="27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5.125" v="341" actId="478"/>
          <ac:picMkLst>
            <pc:docMk/>
            <pc:sldMk cId="0" sldId="272"/>
            <ac:picMk id="4" creationId="{00000000-0000-0000-0000-000000000000}"/>
          </ac:picMkLst>
        </pc:picChg>
        <pc:picChg chg="add del mod">
          <ac:chgData name="황 찬미" userId="97e9b6865195fb89" providerId="LiveId" clId="{9DE29460-AE07-4CA5-AE24-985F42BF7F7C}" dt="2021-03-28T13:51:13.641" v="292" actId="478"/>
          <ac:picMkLst>
            <pc:docMk/>
            <pc:sldMk cId="0" sldId="272"/>
            <ac:picMk id="17" creationId="{679EB1DD-0999-44A9-BDC0-1B484853DEA2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1" creationId="{97AD005D-E347-483C-AADF-9FA3486ED10F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2" creationId="{EDF166AB-578B-4D9E-9427-BF500ADB312A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5" creationId="{A3E452D6-B2EE-4C84-9BBF-CEA4286BAC0E}"/>
          </ac:picMkLst>
        </pc:picChg>
        <pc:picChg chg="mod">
          <ac:chgData name="황 찬미" userId="97e9b6865195fb89" providerId="LiveId" clId="{9DE29460-AE07-4CA5-AE24-985F42BF7F7C}" dt="2021-03-28T13:14:30.358" v="196"/>
          <ac:picMkLst>
            <pc:docMk/>
            <pc:sldMk cId="0" sldId="272"/>
            <ac:picMk id="26" creationId="{5822A2D0-221A-41D3-8D82-FC12442138A9}"/>
          </ac:picMkLst>
        </pc:picChg>
      </pc:sldChg>
      <pc:sldChg chg="del">
        <pc:chgData name="황 찬미" userId="97e9b6865195fb89" providerId="LiveId" clId="{9DE29460-AE07-4CA5-AE24-985F42BF7F7C}" dt="2021-03-28T13:15:33.822" v="202" actId="2696"/>
        <pc:sldMkLst>
          <pc:docMk/>
          <pc:sldMk cId="0" sldId="273"/>
        </pc:sldMkLst>
      </pc:sldChg>
      <pc:sldChg chg="addSp delSp modSp mod delAnim modAnim">
        <pc:chgData name="황 찬미" userId="97e9b6865195fb89" providerId="LiveId" clId="{9DE29460-AE07-4CA5-AE24-985F42BF7F7C}" dt="2021-03-28T14:13:07.912" v="343" actId="478"/>
        <pc:sldMkLst>
          <pc:docMk/>
          <pc:sldMk cId="0" sldId="274"/>
        </pc:sldMkLst>
        <pc:grpChg chg="del">
          <ac:chgData name="황 찬미" userId="97e9b6865195fb89" providerId="LiveId" clId="{9DE29460-AE07-4CA5-AE24-985F42BF7F7C}" dt="2021-03-28T14:13:07.912" v="343" actId="478"/>
          <ac:grpSpMkLst>
            <pc:docMk/>
            <pc:sldMk cId="0" sldId="274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7.912" v="343" actId="478"/>
          <ac:picMkLst>
            <pc:docMk/>
            <pc:sldMk cId="0" sldId="27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7.912" v="343" actId="478"/>
          <ac:picMkLst>
            <pc:docMk/>
            <pc:sldMk cId="0" sldId="274"/>
            <ac:picMk id="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9:28.475" v="254" actId="478"/>
          <ac:picMkLst>
            <pc:docMk/>
            <pc:sldMk cId="0" sldId="274"/>
            <ac:picMk id="14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3:29:44.884" v="258" actId="1076"/>
          <ac:picMkLst>
            <pc:docMk/>
            <pc:sldMk cId="0" sldId="274"/>
            <ac:picMk id="16" creationId="{27F8FE9C-3D68-4A82-8E70-8E6B4721D3DC}"/>
          </ac:picMkLst>
        </pc:picChg>
      </pc:sldChg>
      <pc:sldChg chg="addSp delSp modSp mod modAnim">
        <pc:chgData name="황 찬미" userId="97e9b6865195fb89" providerId="LiveId" clId="{9DE29460-AE07-4CA5-AE24-985F42BF7F7C}" dt="2021-03-28T14:13:09.554" v="344" actId="478"/>
        <pc:sldMkLst>
          <pc:docMk/>
          <pc:sldMk cId="0" sldId="275"/>
        </pc:sldMkLst>
        <pc:grpChg chg="add mod">
          <ac:chgData name="황 찬미" userId="97e9b6865195fb89" providerId="LiveId" clId="{9DE29460-AE07-4CA5-AE24-985F42BF7F7C}" dt="2021-03-28T13:16:15.108" v="211" actId="164"/>
          <ac:grpSpMkLst>
            <pc:docMk/>
            <pc:sldMk cId="0" sldId="275"/>
            <ac:grpSpMk id="2" creationId="{7EC1462D-BA1E-4B7F-9125-23FD24327F58}"/>
          </ac:grpSpMkLst>
        </pc:grpChg>
        <pc:grpChg chg="add mod">
          <ac:chgData name="황 찬미" userId="97e9b6865195fb89" providerId="LiveId" clId="{9DE29460-AE07-4CA5-AE24-985F42BF7F7C}" dt="2021-03-28T13:16:18.566" v="212" actId="164"/>
          <ac:grpSpMkLst>
            <pc:docMk/>
            <pc:sldMk cId="0" sldId="275"/>
            <ac:grpSpMk id="5" creationId="{EB1C1F38-A371-4517-AC76-011095D27FA0}"/>
          </ac:grpSpMkLst>
        </pc:grpChg>
        <pc:grpChg chg="del">
          <ac:chgData name="황 찬미" userId="97e9b6865195fb89" providerId="LiveId" clId="{9DE29460-AE07-4CA5-AE24-985F42BF7F7C}" dt="2021-03-28T14:13:09.554" v="344" actId="478"/>
          <ac:grpSpMkLst>
            <pc:docMk/>
            <pc:sldMk cId="0" sldId="275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6:15.108" v="211" actId="164"/>
          <ac:grpSpMkLst>
            <pc:docMk/>
            <pc:sldMk cId="0" sldId="275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16:18.566" v="212" actId="164"/>
          <ac:grpSpMkLst>
            <pc:docMk/>
            <pc:sldMk cId="0" sldId="275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9.554" v="344" actId="478"/>
          <ac:picMkLst>
            <pc:docMk/>
            <pc:sldMk cId="0" sldId="275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9.554" v="344" actId="478"/>
          <ac:picMkLst>
            <pc:docMk/>
            <pc:sldMk cId="0" sldId="275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6:15.108" v="211" actId="164"/>
          <ac:picMkLst>
            <pc:docMk/>
            <pc:sldMk cId="0" sldId="275"/>
            <ac:picMk id="17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16:18.566" v="212" actId="164"/>
          <ac:picMkLst>
            <pc:docMk/>
            <pc:sldMk cId="0" sldId="275"/>
            <ac:picMk id="19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37.415" v="346" actId="478"/>
        <pc:sldMkLst>
          <pc:docMk/>
          <pc:sldMk cId="0" sldId="276"/>
        </pc:sldMkLst>
        <pc:grpChg chg="del">
          <ac:chgData name="황 찬미" userId="97e9b6865195fb89" providerId="LiveId" clId="{9DE29460-AE07-4CA5-AE24-985F42BF7F7C}" dt="2021-03-28T14:13:37.415" v="346" actId="478"/>
          <ac:grpSpMkLst>
            <pc:docMk/>
            <pc:sldMk cId="0" sldId="276"/>
            <ac:grpSpMk id="1001" creationId="{00000000-0000-0000-0000-000000000000}"/>
          </ac:grpSpMkLst>
        </pc:grpChg>
        <pc:picChg chg="del mod topLvl">
          <ac:chgData name="황 찬미" userId="97e9b6865195fb89" providerId="LiveId" clId="{9DE29460-AE07-4CA5-AE24-985F42BF7F7C}" dt="2021-03-28T14:13:37.415" v="346" actId="478"/>
          <ac:picMkLst>
            <pc:docMk/>
            <pc:sldMk cId="0" sldId="276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37.415" v="346" actId="478"/>
          <ac:picMkLst>
            <pc:docMk/>
            <pc:sldMk cId="0" sldId="276"/>
            <ac:picMk id="4" creationId="{00000000-0000-0000-0000-000000000000}"/>
          </ac:picMkLst>
        </pc:picChg>
      </pc:sldChg>
      <pc:sldChg chg="delSp mod modAnim">
        <pc:chgData name="황 찬미" userId="97e9b6865195fb89" providerId="LiveId" clId="{9DE29460-AE07-4CA5-AE24-985F42BF7F7C}" dt="2021-03-28T14:13:44.635" v="347" actId="478"/>
        <pc:sldMkLst>
          <pc:docMk/>
          <pc:sldMk cId="0" sldId="277"/>
        </pc:sldMkLst>
        <pc:grpChg chg="del">
          <ac:chgData name="황 찬미" userId="97e9b6865195fb89" providerId="LiveId" clId="{9DE29460-AE07-4CA5-AE24-985F42BF7F7C}" dt="2021-03-28T14:13:44.635" v="347" actId="478"/>
          <ac:grpSpMkLst>
            <pc:docMk/>
            <pc:sldMk cId="0" sldId="277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4.635" v="347" actId="478"/>
          <ac:picMkLst>
            <pc:docMk/>
            <pc:sldMk cId="0" sldId="277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4.635" v="347" actId="478"/>
          <ac:picMkLst>
            <pc:docMk/>
            <pc:sldMk cId="0" sldId="277"/>
            <ac:picMk id="4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46.065" v="348" actId="478"/>
        <pc:sldMkLst>
          <pc:docMk/>
          <pc:sldMk cId="0" sldId="278"/>
        </pc:sldMkLst>
        <pc:grpChg chg="add mod">
          <ac:chgData name="황 찬미" userId="97e9b6865195fb89" providerId="LiveId" clId="{9DE29460-AE07-4CA5-AE24-985F42BF7F7C}" dt="2021-03-28T13:32:46.836" v="267" actId="164"/>
          <ac:grpSpMkLst>
            <pc:docMk/>
            <pc:sldMk cId="0" sldId="278"/>
            <ac:grpSpMk id="2" creationId="{3FFBFEF8-596E-4D02-84FB-DC71D92D99AF}"/>
          </ac:grpSpMkLst>
        </pc:grpChg>
        <pc:grpChg chg="add mod">
          <ac:chgData name="황 찬미" userId="97e9b6865195fb89" providerId="LiveId" clId="{9DE29460-AE07-4CA5-AE24-985F42BF7F7C}" dt="2021-03-28T13:32:50.122" v="268" actId="164"/>
          <ac:grpSpMkLst>
            <pc:docMk/>
            <pc:sldMk cId="0" sldId="278"/>
            <ac:grpSpMk id="5" creationId="{E01136D0-2820-4160-84FE-8339BDCE45E8}"/>
          </ac:grpSpMkLst>
        </pc:grpChg>
        <pc:grpChg chg="del">
          <ac:chgData name="황 찬미" userId="97e9b6865195fb89" providerId="LiveId" clId="{9DE29460-AE07-4CA5-AE24-985F42BF7F7C}" dt="2021-03-28T14:13:46.065" v="348" actId="478"/>
          <ac:grpSpMkLst>
            <pc:docMk/>
            <pc:sldMk cId="0" sldId="278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2:46.836" v="267" actId="164"/>
          <ac:grpSpMkLst>
            <pc:docMk/>
            <pc:sldMk cId="0" sldId="278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2:50.122" v="268" actId="164"/>
          <ac:grpSpMkLst>
            <pc:docMk/>
            <pc:sldMk cId="0" sldId="278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6.065" v="348" actId="478"/>
          <ac:picMkLst>
            <pc:docMk/>
            <pc:sldMk cId="0" sldId="278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6.065" v="348" actId="478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2:46.836" v="267" actId="164"/>
          <ac:picMkLst>
            <pc:docMk/>
            <pc:sldMk cId="0" sldId="278"/>
            <ac:picMk id="15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2:50.122" v="268" actId="164"/>
          <ac:picMkLst>
            <pc:docMk/>
            <pc:sldMk cId="0" sldId="278"/>
            <ac:picMk id="16" creationId="{00000000-0000-0000-0000-000000000000}"/>
          </ac:picMkLst>
        </pc:picChg>
      </pc:sldChg>
      <pc:sldChg chg="addSp delSp modSp mod modAnim">
        <pc:chgData name="황 찬미" userId="97e9b6865195fb89" providerId="LiveId" clId="{9DE29460-AE07-4CA5-AE24-985F42BF7F7C}" dt="2021-03-28T14:13:47.439" v="349" actId="478"/>
        <pc:sldMkLst>
          <pc:docMk/>
          <pc:sldMk cId="0" sldId="279"/>
        </pc:sldMkLst>
        <pc:grpChg chg="add mod">
          <ac:chgData name="황 찬미" userId="97e9b6865195fb89" providerId="LiveId" clId="{9DE29460-AE07-4CA5-AE24-985F42BF7F7C}" dt="2021-03-28T13:33:01.078" v="271" actId="164"/>
          <ac:grpSpMkLst>
            <pc:docMk/>
            <pc:sldMk cId="0" sldId="279"/>
            <ac:grpSpMk id="2" creationId="{4B38D892-0B1A-42EA-9AF4-64B3C8984143}"/>
          </ac:grpSpMkLst>
        </pc:grpChg>
        <pc:grpChg chg="add mod">
          <ac:chgData name="황 찬미" userId="97e9b6865195fb89" providerId="LiveId" clId="{9DE29460-AE07-4CA5-AE24-985F42BF7F7C}" dt="2021-03-28T13:33:05.098" v="272" actId="164"/>
          <ac:grpSpMkLst>
            <pc:docMk/>
            <pc:sldMk cId="0" sldId="279"/>
            <ac:grpSpMk id="5" creationId="{6584883F-D502-45FC-B535-C5425740F4FA}"/>
          </ac:grpSpMkLst>
        </pc:grpChg>
        <pc:grpChg chg="del">
          <ac:chgData name="황 찬미" userId="97e9b6865195fb89" providerId="LiveId" clId="{9DE29460-AE07-4CA5-AE24-985F42BF7F7C}" dt="2021-03-28T14:13:47.439" v="349" actId="478"/>
          <ac:grpSpMkLst>
            <pc:docMk/>
            <pc:sldMk cId="0" sldId="279"/>
            <ac:grpSpMk id="1001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3:01.078" v="271" actId="164"/>
          <ac:grpSpMkLst>
            <pc:docMk/>
            <pc:sldMk cId="0" sldId="279"/>
            <ac:grpSpMk id="1003" creationId="{00000000-0000-0000-0000-000000000000}"/>
          </ac:grpSpMkLst>
        </pc:grpChg>
        <pc:grpChg chg="mod">
          <ac:chgData name="황 찬미" userId="97e9b6865195fb89" providerId="LiveId" clId="{9DE29460-AE07-4CA5-AE24-985F42BF7F7C}" dt="2021-03-28T13:33:05.098" v="272" actId="164"/>
          <ac:grpSpMkLst>
            <pc:docMk/>
            <pc:sldMk cId="0" sldId="279"/>
            <ac:grpSpMk id="1004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7.439" v="349" actId="478"/>
          <ac:picMkLst>
            <pc:docMk/>
            <pc:sldMk cId="0" sldId="279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7.439" v="349" actId="478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3:01.078" v="271" actId="164"/>
          <ac:picMkLst>
            <pc:docMk/>
            <pc:sldMk cId="0" sldId="279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3:05.098" v="272" actId="164"/>
          <ac:picMkLst>
            <pc:docMk/>
            <pc:sldMk cId="0" sldId="279"/>
            <ac:picMk id="13" creationId="{00000000-0000-0000-0000-000000000000}"/>
          </ac:picMkLst>
        </pc:picChg>
      </pc:sldChg>
      <pc:sldChg chg="delSp modSp mod modAnim">
        <pc:chgData name="황 찬미" userId="97e9b6865195fb89" providerId="LiveId" clId="{9DE29460-AE07-4CA5-AE24-985F42BF7F7C}" dt="2021-03-28T14:13:48.794" v="350" actId="478"/>
        <pc:sldMkLst>
          <pc:docMk/>
          <pc:sldMk cId="0" sldId="280"/>
        </pc:sldMkLst>
        <pc:grpChg chg="del">
          <ac:chgData name="황 찬미" userId="97e9b6865195fb89" providerId="LiveId" clId="{9DE29460-AE07-4CA5-AE24-985F42BF7F7C}" dt="2021-03-28T14:13:48.794" v="350" actId="478"/>
          <ac:grpSpMkLst>
            <pc:docMk/>
            <pc:sldMk cId="0" sldId="280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48.794" v="350" actId="478"/>
          <ac:picMkLst>
            <pc:docMk/>
            <pc:sldMk cId="0" sldId="280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48.794" v="350" actId="478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02.093" v="278"/>
          <ac:picMkLst>
            <pc:docMk/>
            <pc:sldMk cId="0" sldId="280"/>
            <ac:picMk id="11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16.303" v="279"/>
          <ac:picMkLst>
            <pc:docMk/>
            <pc:sldMk cId="0" sldId="280"/>
            <ac:picMk id="12" creationId="{00000000-0000-0000-0000-000000000000}"/>
          </ac:picMkLst>
        </pc:picChg>
        <pc:picChg chg="mod">
          <ac:chgData name="황 찬미" userId="97e9b6865195fb89" providerId="LiveId" clId="{9DE29460-AE07-4CA5-AE24-985F42BF7F7C}" dt="2021-03-28T13:34:29.421" v="280"/>
          <ac:picMkLst>
            <pc:docMk/>
            <pc:sldMk cId="0" sldId="280"/>
            <ac:picMk id="13" creationId="{00000000-0000-0000-0000-000000000000}"/>
          </ac:picMkLst>
        </pc:picChg>
      </pc:sldChg>
      <pc:sldChg chg="addSp delSp modSp mod">
        <pc:chgData name="황 찬미" userId="97e9b6865195fb89" providerId="LiveId" clId="{9DE29460-AE07-4CA5-AE24-985F42BF7F7C}" dt="2021-03-28T14:14:38.260" v="355" actId="1076"/>
        <pc:sldMkLst>
          <pc:docMk/>
          <pc:sldMk cId="0" sldId="281"/>
        </pc:sldMkLst>
        <pc:grpChg chg="del">
          <ac:chgData name="황 찬미" userId="97e9b6865195fb89" providerId="LiveId" clId="{9DE29460-AE07-4CA5-AE24-985F42BF7F7C}" dt="2021-03-28T14:13:50.324" v="351" actId="478"/>
          <ac:grpSpMkLst>
            <pc:docMk/>
            <pc:sldMk cId="0" sldId="281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50.324" v="351" actId="478"/>
          <ac:picMkLst>
            <pc:docMk/>
            <pc:sldMk cId="0" sldId="281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50.324" v="351" actId="478"/>
          <ac:picMkLst>
            <pc:docMk/>
            <pc:sldMk cId="0" sldId="281"/>
            <ac:picMk id="4" creationId="{00000000-0000-0000-0000-000000000000}"/>
          </ac:picMkLst>
        </pc:picChg>
        <pc:picChg chg="add del">
          <ac:chgData name="황 찬미" userId="97e9b6865195fb89" providerId="LiveId" clId="{9DE29460-AE07-4CA5-AE24-985F42BF7F7C}" dt="2021-03-28T14:14:34.213" v="354" actId="478"/>
          <ac:picMkLst>
            <pc:docMk/>
            <pc:sldMk cId="0" sldId="281"/>
            <ac:picMk id="16" creationId="{00000000-0000-0000-0000-000000000000}"/>
          </ac:picMkLst>
        </pc:picChg>
        <pc:picChg chg="add mod">
          <ac:chgData name="황 찬미" userId="97e9b6865195fb89" providerId="LiveId" clId="{9DE29460-AE07-4CA5-AE24-985F42BF7F7C}" dt="2021-03-28T14:07:47.647" v="298"/>
          <ac:picMkLst>
            <pc:docMk/>
            <pc:sldMk cId="0" sldId="281"/>
            <ac:picMk id="20" creationId="{1AC55D5D-F9E3-414F-B38C-43DABD4D22FF}"/>
          </ac:picMkLst>
        </pc:picChg>
        <pc:picChg chg="add mod">
          <ac:chgData name="황 찬미" userId="97e9b6865195fb89" providerId="LiveId" clId="{9DE29460-AE07-4CA5-AE24-985F42BF7F7C}" dt="2021-03-28T14:14:38.260" v="355" actId="1076"/>
          <ac:picMkLst>
            <pc:docMk/>
            <pc:sldMk cId="0" sldId="281"/>
            <ac:picMk id="22" creationId="{45321B93-4319-40B2-806E-5FC9A8453FFF}"/>
          </ac:picMkLst>
        </pc:picChg>
      </pc:sldChg>
      <pc:sldChg chg="delSp add mod delAnim modAnim">
        <pc:chgData name="황 찬미" userId="97e9b6865195fb89" providerId="LiveId" clId="{9DE29460-AE07-4CA5-AE24-985F42BF7F7C}" dt="2021-03-28T14:12:59.043" v="337" actId="478"/>
        <pc:sldMkLst>
          <pc:docMk/>
          <pc:sldMk cId="866055168" sldId="282"/>
        </pc:sldMkLst>
        <pc:grpChg chg="del">
          <ac:chgData name="황 찬미" userId="97e9b6865195fb89" providerId="LiveId" clId="{9DE29460-AE07-4CA5-AE24-985F42BF7F7C}" dt="2021-03-28T13:17:53.820" v="229" actId="478"/>
          <ac:grpSpMkLst>
            <pc:docMk/>
            <pc:sldMk cId="866055168" sldId="282"/>
            <ac:grpSpMk id="2" creationId="{E57CE751-3146-463F-83E3-2CAC732F5311}"/>
          </ac:grpSpMkLst>
        </pc:grpChg>
        <pc:grpChg chg="del">
          <ac:chgData name="황 찬미" userId="97e9b6865195fb89" providerId="LiveId" clId="{9DE29460-AE07-4CA5-AE24-985F42BF7F7C}" dt="2021-03-28T13:17:55.008" v="230" actId="478"/>
          <ac:grpSpMkLst>
            <pc:docMk/>
            <pc:sldMk cId="866055168" sldId="282"/>
            <ac:grpSpMk id="5" creationId="{FF0B4209-1566-414D-A7CB-DAC26BE6730F}"/>
          </ac:grpSpMkLst>
        </pc:grpChg>
        <pc:grpChg chg="del">
          <ac:chgData name="황 찬미" userId="97e9b6865195fb89" providerId="LiveId" clId="{9DE29460-AE07-4CA5-AE24-985F42BF7F7C}" dt="2021-03-28T14:12:59.043" v="337" actId="478"/>
          <ac:grpSpMkLst>
            <pc:docMk/>
            <pc:sldMk cId="866055168" sldId="282"/>
            <ac:grpSpMk id="1001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9.043" v="337" actId="478"/>
          <ac:picMkLst>
            <pc:docMk/>
            <pc:sldMk cId="866055168" sldId="282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9.043" v="337" actId="478"/>
          <ac:picMkLst>
            <pc:docMk/>
            <pc:sldMk cId="866055168" sldId="282"/>
            <ac:picMk id="4" creationId="{00000000-0000-0000-0000-000000000000}"/>
          </ac:picMkLst>
        </pc:picChg>
      </pc:sldChg>
      <pc:sldChg chg="delSp modSp add mod delAnim modAnim">
        <pc:chgData name="황 찬미" userId="97e9b6865195fb89" providerId="LiveId" clId="{9DE29460-AE07-4CA5-AE24-985F42BF7F7C}" dt="2021-03-28T14:12:50.794" v="332" actId="478"/>
        <pc:sldMkLst>
          <pc:docMk/>
          <pc:sldMk cId="1115372790" sldId="283"/>
        </pc:sldMkLst>
        <pc:grpChg chg="del">
          <ac:chgData name="황 찬미" userId="97e9b6865195fb89" providerId="LiveId" clId="{9DE29460-AE07-4CA5-AE24-985F42BF7F7C}" dt="2021-03-28T13:17:29.302" v="224" actId="478"/>
          <ac:grpSpMkLst>
            <pc:docMk/>
            <pc:sldMk cId="1115372790" sldId="283"/>
            <ac:grpSpMk id="5" creationId="{878CB1ED-95FD-4BA5-A440-FB705D54F4CE}"/>
          </ac:grpSpMkLst>
        </pc:grpChg>
        <pc:grpChg chg="del">
          <ac:chgData name="황 찬미" userId="97e9b6865195fb89" providerId="LiveId" clId="{9DE29460-AE07-4CA5-AE24-985F42BF7F7C}" dt="2021-03-28T13:17:30.152" v="225" actId="478"/>
          <ac:grpSpMkLst>
            <pc:docMk/>
            <pc:sldMk cId="1115372790" sldId="283"/>
            <ac:grpSpMk id="7" creationId="{6F23B24D-70AA-41B2-B2EE-3FFD6FD62956}"/>
          </ac:grpSpMkLst>
        </pc:grpChg>
        <pc:grpChg chg="del">
          <ac:chgData name="황 찬미" userId="97e9b6865195fb89" providerId="LiveId" clId="{9DE29460-AE07-4CA5-AE24-985F42BF7F7C}" dt="2021-03-28T13:17:28.560" v="223" actId="478"/>
          <ac:grpSpMkLst>
            <pc:docMk/>
            <pc:sldMk cId="1115372790" sldId="283"/>
            <ac:grpSpMk id="9" creationId="{3E682897-735F-46BD-B5CA-8C9AC8FBF564}"/>
          </ac:grpSpMkLst>
        </pc:grpChg>
        <pc:grpChg chg="mod">
          <ac:chgData name="황 찬미" userId="97e9b6865195fb89" providerId="LiveId" clId="{9DE29460-AE07-4CA5-AE24-985F42BF7F7C}" dt="2021-03-28T13:19:03.315" v="235" actId="1076"/>
          <ac:grpSpMkLst>
            <pc:docMk/>
            <pc:sldMk cId="1115372790" sldId="283"/>
            <ac:grpSpMk id="35" creationId="{F4C16438-1B40-4FA1-B0B2-77B026B11F89}"/>
          </ac:grpSpMkLst>
        </pc:grpChg>
        <pc:grpChg chg="del">
          <ac:chgData name="황 찬미" userId="97e9b6865195fb89" providerId="LiveId" clId="{9DE29460-AE07-4CA5-AE24-985F42BF7F7C}" dt="2021-03-28T14:12:50.794" v="332" actId="478"/>
          <ac:grpSpMkLst>
            <pc:docMk/>
            <pc:sldMk cId="1115372790" sldId="283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7:27.388" v="221" actId="478"/>
          <ac:grpSpMkLst>
            <pc:docMk/>
            <pc:sldMk cId="1115372790" sldId="283"/>
            <ac:grpSpMk id="1007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17:28.009" v="222" actId="478"/>
          <ac:grpSpMkLst>
            <pc:docMk/>
            <pc:sldMk cId="1115372790" sldId="283"/>
            <ac:grpSpMk id="1008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2:50.794" v="332" actId="478"/>
          <ac:picMkLst>
            <pc:docMk/>
            <pc:sldMk cId="1115372790" sldId="283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2:50.794" v="332" actId="478"/>
          <ac:picMkLst>
            <pc:docMk/>
            <pc:sldMk cId="1115372790" sldId="283"/>
            <ac:picMk id="4" creationId="{00000000-0000-0000-0000-000000000000}"/>
          </ac:picMkLst>
        </pc:picChg>
      </pc:sldChg>
      <pc:sldChg chg="delSp add mod delAnim modAnim">
        <pc:chgData name="황 찬미" userId="97e9b6865195fb89" providerId="LiveId" clId="{9DE29460-AE07-4CA5-AE24-985F42BF7F7C}" dt="2021-03-28T14:13:06.526" v="342" actId="478"/>
        <pc:sldMkLst>
          <pc:docMk/>
          <pc:sldMk cId="3576662911" sldId="284"/>
        </pc:sldMkLst>
        <pc:grpChg chg="del">
          <ac:chgData name="황 찬미" userId="97e9b6865195fb89" providerId="LiveId" clId="{9DE29460-AE07-4CA5-AE24-985F42BF7F7C}" dt="2021-03-28T14:13:06.526" v="342" actId="478"/>
          <ac:grpSpMkLst>
            <pc:docMk/>
            <pc:sldMk cId="3576662911" sldId="284"/>
            <ac:grpSpMk id="1001" creationId="{00000000-0000-0000-0000-000000000000}"/>
          </ac:grpSpMkLst>
        </pc:grpChg>
        <pc:grpChg chg="del">
          <ac:chgData name="황 찬미" userId="97e9b6865195fb89" providerId="LiveId" clId="{9DE29460-AE07-4CA5-AE24-985F42BF7F7C}" dt="2021-03-28T13:20:41.430" v="244" actId="478"/>
          <ac:grpSpMkLst>
            <pc:docMk/>
            <pc:sldMk cId="3576662911" sldId="284"/>
            <ac:grpSpMk id="1003" creationId="{00000000-0000-0000-0000-000000000000}"/>
          </ac:grpSpMkLst>
        </pc:grpChg>
        <pc:picChg chg="del topLvl">
          <ac:chgData name="황 찬미" userId="97e9b6865195fb89" providerId="LiveId" clId="{9DE29460-AE07-4CA5-AE24-985F42BF7F7C}" dt="2021-03-28T14:13:06.526" v="342" actId="478"/>
          <ac:picMkLst>
            <pc:docMk/>
            <pc:sldMk cId="3576662911" sldId="284"/>
            <ac:picMk id="3" creationId="{00000000-0000-0000-0000-000000000000}"/>
          </ac:picMkLst>
        </pc:picChg>
        <pc:picChg chg="topLvl">
          <ac:chgData name="황 찬미" userId="97e9b6865195fb89" providerId="LiveId" clId="{9DE29460-AE07-4CA5-AE24-985F42BF7F7C}" dt="2021-03-28T14:13:06.526" v="342" actId="478"/>
          <ac:picMkLst>
            <pc:docMk/>
            <pc:sldMk cId="3576662911" sldId="284"/>
            <ac:picMk id="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0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1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2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4" creationId="{00000000-0000-0000-0000-000000000000}"/>
          </ac:picMkLst>
        </pc:picChg>
        <pc:picChg chg="del">
          <ac:chgData name="황 찬미" userId="97e9b6865195fb89" providerId="LiveId" clId="{9DE29460-AE07-4CA5-AE24-985F42BF7F7C}" dt="2021-03-28T13:20:41.430" v="244" actId="478"/>
          <ac:picMkLst>
            <pc:docMk/>
            <pc:sldMk cId="3576662911" sldId="284"/>
            <ac:picMk id="1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49woOkrpMlw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hdhLYfLWErY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18.png"/><Relationship Id="rId10" Type="http://schemas.openxmlformats.org/officeDocument/2006/relationships/hyperlink" Target="https://youtu.be/bbu8iGZTx4U" TargetMode="External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8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485714" cy="197142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668" y="2784735"/>
            <a:ext cx="4428571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9240" y="3241868"/>
            <a:ext cx="3219048" cy="7904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637050" y="4080222"/>
            <a:ext cx="5104169" cy="3407033"/>
            <a:chOff x="2637050" y="4080222"/>
            <a:chExt cx="5104169" cy="34070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7050" y="4080222"/>
              <a:ext cx="5104169" cy="3407033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C39C458-A176-4DFB-9A3C-C65EE2202EE0}"/>
              </a:ext>
            </a:extLst>
          </p:cNvPr>
          <p:cNvGrpSpPr/>
          <p:nvPr/>
        </p:nvGrpSpPr>
        <p:grpSpPr>
          <a:xfrm>
            <a:off x="10211118" y="4080222"/>
            <a:ext cx="5103168" cy="4618386"/>
            <a:chOff x="10211118" y="4080222"/>
            <a:chExt cx="5103168" cy="46183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34804" y="7631941"/>
              <a:ext cx="3828571" cy="1066667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0211118" y="4080222"/>
              <a:ext cx="5103168" cy="3399986"/>
              <a:chOff x="10211118" y="4080222"/>
              <a:chExt cx="5103168" cy="339998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211118" y="4080222"/>
                <a:ext cx="5103168" cy="339998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85714" cy="20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7" y="2834346"/>
            <a:ext cx="2161905" cy="72381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3FFBFEF8-596E-4D02-84FB-DC71D92D99AF}"/>
              </a:ext>
            </a:extLst>
          </p:cNvPr>
          <p:cNvGrpSpPr/>
          <p:nvPr/>
        </p:nvGrpSpPr>
        <p:grpSpPr>
          <a:xfrm>
            <a:off x="3609524" y="3755508"/>
            <a:ext cx="5533333" cy="4857770"/>
            <a:chOff x="3609524" y="3755508"/>
            <a:chExt cx="5533333" cy="485777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609524" y="3755508"/>
              <a:ext cx="5533333" cy="3686583"/>
              <a:chOff x="3609524" y="3755508"/>
              <a:chExt cx="5533333" cy="368658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09524" y="3755508"/>
                <a:ext cx="5533333" cy="3686583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5468" y="7546611"/>
              <a:ext cx="1980952" cy="1066667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E01136D0-2820-4160-84FE-8339BDCE45E8}"/>
              </a:ext>
            </a:extLst>
          </p:cNvPr>
          <p:cNvGrpSpPr/>
          <p:nvPr/>
        </p:nvGrpSpPr>
        <p:grpSpPr>
          <a:xfrm>
            <a:off x="9818121" y="3725672"/>
            <a:ext cx="5405700" cy="4873225"/>
            <a:chOff x="9818121" y="3725672"/>
            <a:chExt cx="5405700" cy="487322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63098" y="7532230"/>
              <a:ext cx="2333333" cy="1066667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9818121" y="3725672"/>
              <a:ext cx="5405700" cy="3716419"/>
              <a:chOff x="9818121" y="3725672"/>
              <a:chExt cx="5405700" cy="3716419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818121" y="3725672"/>
                <a:ext cx="5405700" cy="371641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85714" cy="20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7" y="2834346"/>
            <a:ext cx="2161905" cy="72381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4B38D892-0B1A-42EA-9AF4-64B3C8984143}"/>
              </a:ext>
            </a:extLst>
          </p:cNvPr>
          <p:cNvGrpSpPr/>
          <p:nvPr/>
        </p:nvGrpSpPr>
        <p:grpSpPr>
          <a:xfrm>
            <a:off x="2971429" y="3863085"/>
            <a:ext cx="6171429" cy="4735812"/>
            <a:chOff x="2971429" y="3863085"/>
            <a:chExt cx="6171429" cy="473581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6477" y="7532230"/>
              <a:ext cx="3285714" cy="1066667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2971429" y="3863085"/>
              <a:ext cx="6171429" cy="3471429"/>
              <a:chOff x="2971429" y="3863085"/>
              <a:chExt cx="6171429" cy="3471429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71429" y="3863085"/>
                <a:ext cx="6171429" cy="3471429"/>
              </a:xfrm>
              <a:prstGeom prst="rect">
                <a:avLst/>
              </a:prstGeom>
            </p:spPr>
          </p:pic>
        </p:grp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6584883F-D502-45FC-B535-C5425740F4FA}"/>
              </a:ext>
            </a:extLst>
          </p:cNvPr>
          <p:cNvGrpSpPr/>
          <p:nvPr/>
        </p:nvGrpSpPr>
        <p:grpSpPr>
          <a:xfrm>
            <a:off x="10124932" y="3786853"/>
            <a:ext cx="4792077" cy="4812044"/>
            <a:chOff x="10124932" y="3786853"/>
            <a:chExt cx="4792077" cy="48120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00333" y="7532230"/>
              <a:ext cx="2047619" cy="1066667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0124932" y="3786853"/>
              <a:ext cx="4792077" cy="3594058"/>
              <a:chOff x="10124932" y="3786853"/>
              <a:chExt cx="4792077" cy="3594058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124932" y="3786853"/>
                <a:ext cx="4792077" cy="359405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8488" y="2134549"/>
            <a:ext cx="6047619" cy="253333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1" name="Object 10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2179" y="4812200"/>
            <a:ext cx="11009524" cy="780952"/>
          </a:xfrm>
          <a:prstGeom prst="rect">
            <a:avLst/>
          </a:prstGeom>
        </p:spPr>
      </p:pic>
      <p:pic>
        <p:nvPicPr>
          <p:cNvPr id="12" name="Object 11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657" y="5824519"/>
            <a:ext cx="11476190" cy="780952"/>
          </a:xfrm>
          <a:prstGeom prst="rect">
            <a:avLst/>
          </a:prstGeom>
        </p:spPr>
      </p:pic>
      <p:pic>
        <p:nvPicPr>
          <p:cNvPr id="13" name="Object 12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44560" y="6865588"/>
            <a:ext cx="13295238" cy="7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627932" y="1592391"/>
            <a:ext cx="7029851" cy="6572278"/>
            <a:chOff x="5627932" y="1592391"/>
            <a:chExt cx="7029851" cy="657227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7932" y="1592391"/>
              <a:ext cx="7029851" cy="65722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85191" y="4051251"/>
            <a:ext cx="2863442" cy="2677061"/>
            <a:chOff x="3785191" y="4051251"/>
            <a:chExt cx="2863442" cy="26770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5191" y="4051251"/>
              <a:ext cx="2863442" cy="2677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04762" y="2260331"/>
            <a:ext cx="603118" cy="603118"/>
            <a:chOff x="13704762" y="2260331"/>
            <a:chExt cx="603118" cy="60311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04762" y="2260331"/>
              <a:ext cx="603118" cy="60311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6304" y="3311681"/>
            <a:ext cx="14647619" cy="366666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879557" y="828769"/>
            <a:ext cx="8526601" cy="763475"/>
            <a:chOff x="4879557" y="828769"/>
            <a:chExt cx="8526601" cy="76347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9557" y="828769"/>
              <a:ext cx="8526601" cy="76347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61832" y="6443175"/>
            <a:ext cx="626051" cy="626051"/>
            <a:chOff x="3061832" y="6443175"/>
            <a:chExt cx="626051" cy="62605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140000">
              <a:off x="3061832" y="6443175"/>
              <a:ext cx="626051" cy="6260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656160" y="2580938"/>
            <a:ext cx="1071655" cy="1071655"/>
            <a:chOff x="14656160" y="2580938"/>
            <a:chExt cx="1071655" cy="107165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56160" y="2580938"/>
              <a:ext cx="1071655" cy="107165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2416" y="869563"/>
            <a:ext cx="7352381" cy="723810"/>
          </a:xfrm>
          <a:prstGeom prst="rect">
            <a:avLst/>
          </a:prstGeom>
        </p:spPr>
      </p:pic>
      <p:pic>
        <p:nvPicPr>
          <p:cNvPr id="22" name="Object 15">
            <a:extLst>
              <a:ext uri="{FF2B5EF4-FFF2-40B4-BE49-F238E27FC236}">
                <a16:creationId xmlns="" xmlns:a16="http://schemas.microsoft.com/office/drawing/2014/main" id="{45321B93-4319-40B2-806E-5FC9A8453FF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24400" y="7250996"/>
            <a:ext cx="6580952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785" y="1448832"/>
            <a:ext cx="10571429" cy="2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556" y="2799110"/>
            <a:ext cx="6733333" cy="7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031" y="729584"/>
            <a:ext cx="2695238" cy="904762"/>
          </a:xfrm>
          <a:prstGeom prst="rect">
            <a:avLst/>
          </a:prstGeom>
        </p:spPr>
      </p:pic>
      <p:pic>
        <p:nvPicPr>
          <p:cNvPr id="21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9239" y="3602554"/>
            <a:ext cx="9828571" cy="790476"/>
          </a:xfrm>
          <a:prstGeom prst="rect">
            <a:avLst/>
          </a:prstGeom>
        </p:spPr>
      </p:pic>
      <p:pic>
        <p:nvPicPr>
          <p:cNvPr id="22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59239" y="4326087"/>
            <a:ext cx="9847619" cy="790476"/>
          </a:xfrm>
          <a:prstGeom prst="rect">
            <a:avLst/>
          </a:prstGeom>
        </p:spPr>
      </p:pic>
      <p:grpSp>
        <p:nvGrpSpPr>
          <p:cNvPr id="23" name="그룹 1003"/>
          <p:cNvGrpSpPr/>
          <p:nvPr/>
        </p:nvGrpSpPr>
        <p:grpSpPr>
          <a:xfrm>
            <a:off x="2578539" y="5450328"/>
            <a:ext cx="4769791" cy="3179861"/>
            <a:chOff x="2578539" y="5450328"/>
            <a:chExt cx="4769791" cy="3179861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8539" y="5450328"/>
              <a:ext cx="4769791" cy="3179861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8553938" y="5293818"/>
            <a:ext cx="8308064" cy="3492882"/>
            <a:chOff x="8553938" y="5293818"/>
            <a:chExt cx="8308064" cy="3492882"/>
          </a:xfrm>
        </p:grpSpPr>
        <p:pic>
          <p:nvPicPr>
            <p:cNvPr id="19" name="Object 1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2954" y="6598495"/>
              <a:ext cx="4619048" cy="1200000"/>
            </a:xfrm>
            <a:prstGeom prst="rect">
              <a:avLst/>
            </a:prstGeom>
          </p:spPr>
        </p:pic>
        <p:grpSp>
          <p:nvGrpSpPr>
            <p:cNvPr id="25" name="그룹 1004"/>
            <p:cNvGrpSpPr/>
            <p:nvPr/>
          </p:nvGrpSpPr>
          <p:grpSpPr>
            <a:xfrm>
              <a:off x="8553938" y="5293818"/>
              <a:ext cx="3492882" cy="3492882"/>
              <a:chOff x="8553938" y="5293818"/>
              <a:chExt cx="3492882" cy="3492882"/>
            </a:xfrm>
          </p:grpSpPr>
          <p:pic>
            <p:nvPicPr>
              <p:cNvPr id="26" name="Object 1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553938" y="5293818"/>
                <a:ext cx="3492882" cy="34928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767" y="1819080"/>
            <a:ext cx="8838095" cy="323809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4475" y="4590850"/>
            <a:ext cx="14552381" cy="9047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4474" y="5725081"/>
            <a:ext cx="10990476" cy="90476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4474" y="6923986"/>
            <a:ext cx="7628571" cy="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95238" cy="20285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8687" y="4305297"/>
            <a:ext cx="4609524" cy="7238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3" y="5247500"/>
            <a:ext cx="8304762" cy="7238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8683" y="7205634"/>
            <a:ext cx="5695238" cy="7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117025" y="3981098"/>
            <a:ext cx="5468448" cy="3629918"/>
            <a:chOff x="11117025" y="3981098"/>
            <a:chExt cx="5468448" cy="362991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7025" y="3981098"/>
              <a:ext cx="5468448" cy="362991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8682" y="6199849"/>
            <a:ext cx="9047619" cy="723810"/>
          </a:xfrm>
          <a:prstGeom prst="rect">
            <a:avLst/>
          </a:prstGeom>
        </p:spPr>
      </p:pic>
      <p:pic>
        <p:nvPicPr>
          <p:cNvPr id="15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8687" y="3331916"/>
            <a:ext cx="5780952" cy="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95238" cy="20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7" name="Object 9">
            <a:extLst>
              <a:ext uri="{FF2B5EF4-FFF2-40B4-BE49-F238E27FC236}">
                <a16:creationId xmlns="" xmlns:a16="http://schemas.microsoft.com/office/drawing/2014/main" id="{679EB1DD-0999-44A9-BDC0-1B484853DEA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7" y="2834346"/>
            <a:ext cx="2161905" cy="723810"/>
          </a:xfrm>
          <a:prstGeom prst="rect">
            <a:avLst/>
          </a:prstGeom>
        </p:spPr>
      </p:pic>
      <p:grpSp>
        <p:nvGrpSpPr>
          <p:cNvPr id="19" name="그룹 1003">
            <a:extLst>
              <a:ext uri="{FF2B5EF4-FFF2-40B4-BE49-F238E27FC236}">
                <a16:creationId xmlns="" xmlns:a16="http://schemas.microsoft.com/office/drawing/2014/main" id="{3B74A38C-CB0A-4600-99E6-C947CE9E153A}"/>
              </a:ext>
            </a:extLst>
          </p:cNvPr>
          <p:cNvGrpSpPr/>
          <p:nvPr/>
        </p:nvGrpSpPr>
        <p:grpSpPr>
          <a:xfrm>
            <a:off x="9941132" y="3741132"/>
            <a:ext cx="4942857" cy="4727309"/>
            <a:chOff x="9941132" y="3741132"/>
            <a:chExt cx="4942857" cy="4727309"/>
          </a:xfrm>
        </p:grpSpPr>
        <p:grpSp>
          <p:nvGrpSpPr>
            <p:cNvPr id="20" name="그룹 1004">
              <a:extLst>
                <a:ext uri="{FF2B5EF4-FFF2-40B4-BE49-F238E27FC236}">
                  <a16:creationId xmlns="" xmlns:a16="http://schemas.microsoft.com/office/drawing/2014/main" id="{4343CD2A-E9F4-4E68-82E7-F1AFD0C6603C}"/>
                </a:ext>
              </a:extLst>
            </p:cNvPr>
            <p:cNvGrpSpPr/>
            <p:nvPr/>
          </p:nvGrpSpPr>
          <p:grpSpPr>
            <a:xfrm>
              <a:off x="9941132" y="3741132"/>
              <a:ext cx="4934529" cy="3700896"/>
              <a:chOff x="9941132" y="3741132"/>
              <a:chExt cx="4934529" cy="3700896"/>
            </a:xfrm>
          </p:grpSpPr>
          <p:pic>
            <p:nvPicPr>
              <p:cNvPr id="22" name="Object 13">
                <a:extLst>
                  <a:ext uri="{FF2B5EF4-FFF2-40B4-BE49-F238E27FC236}">
                    <a16:creationId xmlns="" xmlns:a16="http://schemas.microsoft.com/office/drawing/2014/main" id="{EDF166AB-578B-4D9E-9427-BF500ADB3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941132" y="3741132"/>
                <a:ext cx="4934529" cy="3700896"/>
              </a:xfrm>
              <a:prstGeom prst="rect">
                <a:avLst/>
              </a:prstGeom>
            </p:spPr>
          </p:pic>
        </p:grpSp>
        <p:pic>
          <p:nvPicPr>
            <p:cNvPr id="21" name="Object 15">
              <a:extLst>
                <a:ext uri="{FF2B5EF4-FFF2-40B4-BE49-F238E27FC236}">
                  <a16:creationId xmlns="" xmlns:a16="http://schemas.microsoft.com/office/drawing/2014/main" id="{97AD005D-E347-483C-AADF-9FA3486ED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27674" y="7531073"/>
              <a:ext cx="2257143" cy="1066667"/>
            </a:xfrm>
            <a:prstGeom prst="rect">
              <a:avLst/>
            </a:prstGeom>
          </p:spPr>
        </p:pic>
      </p:grpSp>
      <p:grpSp>
        <p:nvGrpSpPr>
          <p:cNvPr id="23" name="그룹 1005">
            <a:extLst>
              <a:ext uri="{FF2B5EF4-FFF2-40B4-BE49-F238E27FC236}">
                <a16:creationId xmlns="" xmlns:a16="http://schemas.microsoft.com/office/drawing/2014/main" id="{FB348A3B-6662-480F-B5BF-4919931EE1EF}"/>
              </a:ext>
            </a:extLst>
          </p:cNvPr>
          <p:cNvGrpSpPr/>
          <p:nvPr/>
        </p:nvGrpSpPr>
        <p:grpSpPr>
          <a:xfrm>
            <a:off x="3609617" y="3741132"/>
            <a:ext cx="5533333" cy="4712934"/>
            <a:chOff x="3609617" y="3741132"/>
            <a:chExt cx="5533333" cy="4712934"/>
          </a:xfrm>
        </p:grpSpPr>
        <p:grpSp>
          <p:nvGrpSpPr>
            <p:cNvPr id="24" name="그룹 1006">
              <a:extLst>
                <a:ext uri="{FF2B5EF4-FFF2-40B4-BE49-F238E27FC236}">
                  <a16:creationId xmlns="" xmlns:a16="http://schemas.microsoft.com/office/drawing/2014/main" id="{D86D0823-7AD5-4F9A-BCC0-523846F353C7}"/>
                </a:ext>
              </a:extLst>
            </p:cNvPr>
            <p:cNvGrpSpPr/>
            <p:nvPr/>
          </p:nvGrpSpPr>
          <p:grpSpPr>
            <a:xfrm>
              <a:off x="3609617" y="3741132"/>
              <a:ext cx="5533240" cy="3686521"/>
              <a:chOff x="3609617" y="3741132"/>
              <a:chExt cx="5533240" cy="3686521"/>
            </a:xfrm>
          </p:grpSpPr>
          <p:pic>
            <p:nvPicPr>
              <p:cNvPr id="26" name="Object 19">
                <a:extLst>
                  <a:ext uri="{FF2B5EF4-FFF2-40B4-BE49-F238E27FC236}">
                    <a16:creationId xmlns="" xmlns:a16="http://schemas.microsoft.com/office/drawing/2014/main" id="{5822A2D0-221A-41D3-8D82-FC1244213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09617" y="3741132"/>
                <a:ext cx="5533240" cy="3686521"/>
              </a:xfrm>
              <a:prstGeom prst="rect">
                <a:avLst/>
              </a:prstGeom>
            </p:spPr>
          </p:pic>
        </p:grpSp>
        <p:pic>
          <p:nvPicPr>
            <p:cNvPr id="25" name="Object 21">
              <a:extLst>
                <a:ext uri="{FF2B5EF4-FFF2-40B4-BE49-F238E27FC236}">
                  <a16:creationId xmlns="" xmlns:a16="http://schemas.microsoft.com/office/drawing/2014/main" id="{A3E452D6-B2EE-4C84-9BBF-CEA4286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124" y="7516698"/>
              <a:ext cx="1942857" cy="10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6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76190" cy="20285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8692" y="4290921"/>
            <a:ext cx="6038095" cy="7238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92" y="5270999"/>
            <a:ext cx="8314286" cy="7238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8687" y="6242974"/>
            <a:ext cx="9780952" cy="7238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63181" y="3674501"/>
            <a:ext cx="5000771" cy="3750578"/>
            <a:chOff x="11763181" y="3674501"/>
            <a:chExt cx="5000771" cy="375057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3181" y="3674501"/>
              <a:ext cx="5000771" cy="3750578"/>
            </a:xfrm>
            <a:prstGeom prst="rect">
              <a:avLst/>
            </a:prstGeom>
          </p:spPr>
        </p:pic>
      </p:grpSp>
      <p:pic>
        <p:nvPicPr>
          <p:cNvPr id="16" name="Object 13">
            <a:extLst>
              <a:ext uri="{FF2B5EF4-FFF2-40B4-BE49-F238E27FC236}">
                <a16:creationId xmlns="" xmlns:a16="http://schemas.microsoft.com/office/drawing/2014/main" id="{27F8FE9C-3D68-4A82-8E70-8E6B4721D3D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8687" y="7248613"/>
            <a:ext cx="8847619" cy="723810"/>
          </a:xfrm>
          <a:prstGeom prst="rect">
            <a:avLst/>
          </a:prstGeom>
        </p:spPr>
      </p:pic>
      <p:pic>
        <p:nvPicPr>
          <p:cNvPr id="14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8687" y="3331916"/>
            <a:ext cx="6133333" cy="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76190" cy="20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7EC1462D-BA1E-4B7F-9125-23FD24327F58}"/>
              </a:ext>
            </a:extLst>
          </p:cNvPr>
          <p:cNvGrpSpPr/>
          <p:nvPr/>
        </p:nvGrpSpPr>
        <p:grpSpPr>
          <a:xfrm>
            <a:off x="3609524" y="3741132"/>
            <a:ext cx="5533333" cy="4872142"/>
            <a:chOff x="3609524" y="3741132"/>
            <a:chExt cx="5533333" cy="487214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609524" y="3741132"/>
              <a:ext cx="5533333" cy="3700417"/>
              <a:chOff x="3609524" y="3741132"/>
              <a:chExt cx="5533333" cy="3700417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09524" y="3741132"/>
                <a:ext cx="5533333" cy="3700417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5468" y="7546607"/>
              <a:ext cx="2333333" cy="1066667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8687" y="2834346"/>
            <a:ext cx="2161905" cy="72381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EB1C1F38-A371-4517-AC76-011095D27FA0}"/>
              </a:ext>
            </a:extLst>
          </p:cNvPr>
          <p:cNvGrpSpPr/>
          <p:nvPr/>
        </p:nvGrpSpPr>
        <p:grpSpPr>
          <a:xfrm>
            <a:off x="9818121" y="3725672"/>
            <a:ext cx="5533333" cy="4873226"/>
            <a:chOff x="9818121" y="3725672"/>
            <a:chExt cx="5533333" cy="487322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9818121" y="3725672"/>
              <a:ext cx="5533333" cy="3672750"/>
              <a:chOff x="9818121" y="3725672"/>
              <a:chExt cx="5533333" cy="36727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818121" y="3725672"/>
                <a:ext cx="5533333" cy="3672750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64934" y="7532231"/>
              <a:ext cx="1514286" cy="10666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76190" cy="20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7" y="2834346"/>
            <a:ext cx="2161905" cy="7238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086894" y="3612090"/>
            <a:ext cx="5863455" cy="5152381"/>
            <a:chOff x="3086894" y="3612090"/>
            <a:chExt cx="5863455" cy="515238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7742" y="5643168"/>
              <a:ext cx="1609524" cy="1066667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3086894" y="3612090"/>
              <a:ext cx="4043617" cy="5151104"/>
              <a:chOff x="3086894" y="3612090"/>
              <a:chExt cx="4043617" cy="515110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86894" y="3612090"/>
                <a:ext cx="4043617" cy="5151104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10116336" y="3540792"/>
            <a:ext cx="5425672" cy="5123810"/>
            <a:chOff x="10116336" y="3540792"/>
            <a:chExt cx="5425672" cy="512381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1823" y="5614412"/>
              <a:ext cx="1476190" cy="106666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10116336" y="3540792"/>
              <a:ext cx="3595732" cy="5121194"/>
              <a:chOff x="10116336" y="3540792"/>
              <a:chExt cx="3595732" cy="5121194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116336" y="3540792"/>
                <a:ext cx="3595732" cy="51211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66" y="437556"/>
            <a:ext cx="17504182" cy="94106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841176" y="779583"/>
            <a:ext cx="4218347" cy="763475"/>
            <a:chOff x="6841176" y="779583"/>
            <a:chExt cx="4218347" cy="7634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1176" y="779583"/>
              <a:ext cx="4218347" cy="7634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185" y="1448832"/>
            <a:ext cx="8485714" cy="20285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8687" y="4290921"/>
            <a:ext cx="6133333" cy="7238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8687" y="5270999"/>
            <a:ext cx="8285714" cy="7238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6116" y="729584"/>
            <a:ext cx="3657143" cy="90476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8687" y="6242974"/>
            <a:ext cx="10057143" cy="723810"/>
          </a:xfrm>
          <a:prstGeom prst="rect">
            <a:avLst/>
          </a:prstGeom>
        </p:spPr>
      </p:pic>
      <p:pic>
        <p:nvPicPr>
          <p:cNvPr id="16" name="Object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8687" y="3331916"/>
            <a:ext cx="6019048" cy="723810"/>
          </a:xfrm>
          <a:prstGeom prst="rect">
            <a:avLst/>
          </a:prstGeom>
        </p:spPr>
      </p:pic>
      <p:pic>
        <p:nvPicPr>
          <p:cNvPr id="18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8687" y="7205630"/>
            <a:ext cx="10380952" cy="723810"/>
          </a:xfrm>
          <a:prstGeom prst="rect">
            <a:avLst/>
          </a:prstGeom>
        </p:spPr>
      </p:pic>
      <p:grpSp>
        <p:nvGrpSpPr>
          <p:cNvPr id="19" name="그룹 1003"/>
          <p:cNvGrpSpPr/>
          <p:nvPr/>
        </p:nvGrpSpPr>
        <p:grpSpPr>
          <a:xfrm>
            <a:off x="11878186" y="3201220"/>
            <a:ext cx="5177700" cy="3883275"/>
            <a:chOff x="11878186" y="3201220"/>
            <a:chExt cx="5177700" cy="3883275"/>
          </a:xfrm>
        </p:grpSpPr>
        <p:pic>
          <p:nvPicPr>
            <p:cNvPr id="20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78186" y="3201220"/>
              <a:ext cx="5177700" cy="38832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사용자 지정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6</cp:revision>
  <dcterms:created xsi:type="dcterms:W3CDTF">2021-03-28T21:34:37Z</dcterms:created>
  <dcterms:modified xsi:type="dcterms:W3CDTF">2021-04-13T01:38:33Z</dcterms:modified>
</cp:coreProperties>
</file>