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6" r:id="rId3"/>
    <p:sldId id="27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73F8B-D33E-47FF-BF3A-176AEC90D619}" v="49" dt="2021-04-08T02:28:37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oJin Jeong" userId="8016a2bc54b4044f" providerId="LiveId" clId="{F3173F8B-D33E-47FF-BF3A-176AEC90D619}"/>
    <pc:docChg chg="undo custSel addSld modSld sldOrd">
      <pc:chgData name="EoJin Jeong" userId="8016a2bc54b4044f" providerId="LiveId" clId="{F3173F8B-D33E-47FF-BF3A-176AEC90D619}" dt="2021-04-08T02:28:37.184" v="750"/>
      <pc:docMkLst>
        <pc:docMk/>
      </pc:docMkLst>
      <pc:sldChg chg="modAnim">
        <pc:chgData name="EoJin Jeong" userId="8016a2bc54b4044f" providerId="LiveId" clId="{F3173F8B-D33E-47FF-BF3A-176AEC90D619}" dt="2021-04-08T02:27:02.630" v="744"/>
        <pc:sldMkLst>
          <pc:docMk/>
          <pc:sldMk cId="461542946" sldId="275"/>
        </pc:sldMkLst>
      </pc:sldChg>
      <pc:sldChg chg="modAnim">
        <pc:chgData name="EoJin Jeong" userId="8016a2bc54b4044f" providerId="LiveId" clId="{F3173F8B-D33E-47FF-BF3A-176AEC90D619}" dt="2021-04-08T02:28:37.184" v="750"/>
        <pc:sldMkLst>
          <pc:docMk/>
          <pc:sldMk cId="1986258638" sldId="278"/>
        </pc:sldMkLst>
      </pc:sldChg>
      <pc:sldChg chg="addSp delSp modSp add mod ord modAnim">
        <pc:chgData name="EoJin Jeong" userId="8016a2bc54b4044f" providerId="LiveId" clId="{F3173F8B-D33E-47FF-BF3A-176AEC90D619}" dt="2021-04-08T02:23:44.820" v="740"/>
        <pc:sldMkLst>
          <pc:docMk/>
          <pc:sldMk cId="3368779017" sldId="286"/>
        </pc:sldMkLst>
        <pc:spChg chg="mod">
          <ac:chgData name="EoJin Jeong" userId="8016a2bc54b4044f" providerId="LiveId" clId="{F3173F8B-D33E-47FF-BF3A-176AEC90D619}" dt="2021-04-08T02:14:15.082" v="8"/>
          <ac:spMkLst>
            <pc:docMk/>
            <pc:sldMk cId="3368779017" sldId="286"/>
            <ac:spMk id="5" creationId="{00000000-0000-0000-0000-000000000000}"/>
          </ac:spMkLst>
        </pc:spChg>
        <pc:spChg chg="del">
          <ac:chgData name="EoJin Jeong" userId="8016a2bc54b4044f" providerId="LiveId" clId="{F3173F8B-D33E-47FF-BF3A-176AEC90D619}" dt="2021-04-08T02:14:20.172" v="9" actId="478"/>
          <ac:spMkLst>
            <pc:docMk/>
            <pc:sldMk cId="3368779017" sldId="286"/>
            <ac:spMk id="24" creationId="{4DA80CFE-FD5B-4804-8809-D2C72D8CFAEA}"/>
          </ac:spMkLst>
        </pc:spChg>
        <pc:spChg chg="del">
          <ac:chgData name="EoJin Jeong" userId="8016a2bc54b4044f" providerId="LiveId" clId="{F3173F8B-D33E-47FF-BF3A-176AEC90D619}" dt="2021-04-08T02:14:22.512" v="10" actId="478"/>
          <ac:spMkLst>
            <pc:docMk/>
            <pc:sldMk cId="3368779017" sldId="286"/>
            <ac:spMk id="25" creationId="{E8DAD49C-EA4E-4A0A-8323-5F3D23E29E2F}"/>
          </ac:spMkLst>
        </pc:spChg>
        <pc:spChg chg="del">
          <ac:chgData name="EoJin Jeong" userId="8016a2bc54b4044f" providerId="LiveId" clId="{F3173F8B-D33E-47FF-BF3A-176AEC90D619}" dt="2021-04-08T02:14:52.710" v="30" actId="478"/>
          <ac:spMkLst>
            <pc:docMk/>
            <pc:sldMk cId="3368779017" sldId="286"/>
            <ac:spMk id="26" creationId="{771E4F8B-EC0A-45B8-8A87-9E7DC64F33EA}"/>
          </ac:spMkLst>
        </pc:spChg>
        <pc:spChg chg="del">
          <ac:chgData name="EoJin Jeong" userId="8016a2bc54b4044f" providerId="LiveId" clId="{F3173F8B-D33E-47FF-BF3A-176AEC90D619}" dt="2021-04-08T02:14:50.359" v="29" actId="478"/>
          <ac:spMkLst>
            <pc:docMk/>
            <pc:sldMk cId="3368779017" sldId="286"/>
            <ac:spMk id="28" creationId="{88A92480-5C5F-4C58-9E1B-9711EC9165AD}"/>
          </ac:spMkLst>
        </pc:spChg>
        <pc:spChg chg="del">
          <ac:chgData name="EoJin Jeong" userId="8016a2bc54b4044f" providerId="LiveId" clId="{F3173F8B-D33E-47FF-BF3A-176AEC90D619}" dt="2021-04-08T02:14:54.459" v="31" actId="478"/>
          <ac:spMkLst>
            <pc:docMk/>
            <pc:sldMk cId="3368779017" sldId="286"/>
            <ac:spMk id="29" creationId="{AF002ED3-2FBD-4E15-B6EF-8FBDE00A3632}"/>
          </ac:spMkLst>
        </pc:spChg>
        <pc:spChg chg="del">
          <ac:chgData name="EoJin Jeong" userId="8016a2bc54b4044f" providerId="LiveId" clId="{F3173F8B-D33E-47FF-BF3A-176AEC90D619}" dt="2021-04-08T02:14:30.447" v="16" actId="478"/>
          <ac:spMkLst>
            <pc:docMk/>
            <pc:sldMk cId="3368779017" sldId="286"/>
            <ac:spMk id="32" creationId="{79D83D00-E074-4026-B4BC-9803BFB78618}"/>
          </ac:spMkLst>
        </pc:spChg>
        <pc:spChg chg="del">
          <ac:chgData name="EoJin Jeong" userId="8016a2bc54b4044f" providerId="LiveId" clId="{F3173F8B-D33E-47FF-BF3A-176AEC90D619}" dt="2021-04-08T02:14:29.353" v="15" actId="478"/>
          <ac:spMkLst>
            <pc:docMk/>
            <pc:sldMk cId="3368779017" sldId="286"/>
            <ac:spMk id="33" creationId="{AA077437-FA24-45E6-A711-C5B9F939A97A}"/>
          </ac:spMkLst>
        </pc:spChg>
        <pc:spChg chg="del">
          <ac:chgData name="EoJin Jeong" userId="8016a2bc54b4044f" providerId="LiveId" clId="{F3173F8B-D33E-47FF-BF3A-176AEC90D619}" dt="2021-04-08T02:14:26.671" v="14" actId="478"/>
          <ac:spMkLst>
            <pc:docMk/>
            <pc:sldMk cId="3368779017" sldId="286"/>
            <ac:spMk id="34" creationId="{F68A18D2-1E66-44DB-A37E-0C1E6B1AEBEE}"/>
          </ac:spMkLst>
        </pc:spChg>
        <pc:spChg chg="del">
          <ac:chgData name="EoJin Jeong" userId="8016a2bc54b4044f" providerId="LiveId" clId="{F3173F8B-D33E-47FF-BF3A-176AEC90D619}" dt="2021-04-08T02:14:25.833" v="13" actId="478"/>
          <ac:spMkLst>
            <pc:docMk/>
            <pc:sldMk cId="3368779017" sldId="286"/>
            <ac:spMk id="35" creationId="{43B3CFBA-E9CA-48B9-A642-DCEF6087DE18}"/>
          </ac:spMkLst>
        </pc:spChg>
        <pc:spChg chg="del">
          <ac:chgData name="EoJin Jeong" userId="8016a2bc54b4044f" providerId="LiveId" clId="{F3173F8B-D33E-47FF-BF3A-176AEC90D619}" dt="2021-04-08T02:14:31.960" v="18" actId="478"/>
          <ac:spMkLst>
            <pc:docMk/>
            <pc:sldMk cId="3368779017" sldId="286"/>
            <ac:spMk id="36" creationId="{4DB1C342-D954-4C4C-98B1-FA622EAB4F4C}"/>
          </ac:spMkLst>
        </pc:spChg>
        <pc:spChg chg="del">
          <ac:chgData name="EoJin Jeong" userId="8016a2bc54b4044f" providerId="LiveId" clId="{F3173F8B-D33E-47FF-BF3A-176AEC90D619}" dt="2021-04-08T02:14:31.023" v="17" actId="478"/>
          <ac:spMkLst>
            <pc:docMk/>
            <pc:sldMk cId="3368779017" sldId="286"/>
            <ac:spMk id="37" creationId="{F132F54E-E906-411F-AABC-5E29CCF2C27A}"/>
          </ac:spMkLst>
        </pc:spChg>
        <pc:spChg chg="del">
          <ac:chgData name="EoJin Jeong" userId="8016a2bc54b4044f" providerId="LiveId" clId="{F3173F8B-D33E-47FF-BF3A-176AEC90D619}" dt="2021-04-08T02:14:38.339" v="22" actId="478"/>
          <ac:spMkLst>
            <pc:docMk/>
            <pc:sldMk cId="3368779017" sldId="286"/>
            <ac:spMk id="38" creationId="{A6393BC3-F2F7-4589-8F80-0E632D5E8F61}"/>
          </ac:spMkLst>
        </pc:spChg>
        <pc:spChg chg="del">
          <ac:chgData name="EoJin Jeong" userId="8016a2bc54b4044f" providerId="LiveId" clId="{F3173F8B-D33E-47FF-BF3A-176AEC90D619}" dt="2021-04-08T02:14:35.198" v="21" actId="478"/>
          <ac:spMkLst>
            <pc:docMk/>
            <pc:sldMk cId="3368779017" sldId="286"/>
            <ac:spMk id="39" creationId="{D4991DE5-EFB5-4C9F-B149-D1449A360472}"/>
          </ac:spMkLst>
        </pc:spChg>
        <pc:spChg chg="del">
          <ac:chgData name="EoJin Jeong" userId="8016a2bc54b4044f" providerId="LiveId" clId="{F3173F8B-D33E-47FF-BF3A-176AEC90D619}" dt="2021-04-08T02:14:33.281" v="20" actId="478"/>
          <ac:spMkLst>
            <pc:docMk/>
            <pc:sldMk cId="3368779017" sldId="286"/>
            <ac:spMk id="40" creationId="{5AD5CCA8-0CB1-41D2-8A46-38EB29866872}"/>
          </ac:spMkLst>
        </pc:spChg>
        <pc:spChg chg="del">
          <ac:chgData name="EoJin Jeong" userId="8016a2bc54b4044f" providerId="LiveId" clId="{F3173F8B-D33E-47FF-BF3A-176AEC90D619}" dt="2021-04-08T02:14:32.690" v="19" actId="478"/>
          <ac:spMkLst>
            <pc:docMk/>
            <pc:sldMk cId="3368779017" sldId="286"/>
            <ac:spMk id="41" creationId="{0D054482-93A8-47F6-893E-480149A7729F}"/>
          </ac:spMkLst>
        </pc:spChg>
        <pc:spChg chg="del">
          <ac:chgData name="EoJin Jeong" userId="8016a2bc54b4044f" providerId="LiveId" clId="{F3173F8B-D33E-47FF-BF3A-176AEC90D619}" dt="2021-04-08T02:14:39.919" v="23" actId="478"/>
          <ac:spMkLst>
            <pc:docMk/>
            <pc:sldMk cId="3368779017" sldId="286"/>
            <ac:spMk id="42" creationId="{C242C488-710E-45DA-AF33-0BAFF6BDE1E2}"/>
          </ac:spMkLst>
        </pc:spChg>
        <pc:spChg chg="del">
          <ac:chgData name="EoJin Jeong" userId="8016a2bc54b4044f" providerId="LiveId" clId="{F3173F8B-D33E-47FF-BF3A-176AEC90D619}" dt="2021-04-08T02:14:42.179" v="24" actId="478"/>
          <ac:spMkLst>
            <pc:docMk/>
            <pc:sldMk cId="3368779017" sldId="286"/>
            <ac:spMk id="43" creationId="{02DF7043-A11B-4983-82C3-0C36B01E7656}"/>
          </ac:spMkLst>
        </pc:spChg>
        <pc:spChg chg="del">
          <ac:chgData name="EoJin Jeong" userId="8016a2bc54b4044f" providerId="LiveId" clId="{F3173F8B-D33E-47FF-BF3A-176AEC90D619}" dt="2021-04-08T02:14:44.016" v="25" actId="478"/>
          <ac:spMkLst>
            <pc:docMk/>
            <pc:sldMk cId="3368779017" sldId="286"/>
            <ac:spMk id="44" creationId="{A3107736-D204-4EAF-88F9-FA20AAB9EEBE}"/>
          </ac:spMkLst>
        </pc:spChg>
        <pc:spChg chg="del">
          <ac:chgData name="EoJin Jeong" userId="8016a2bc54b4044f" providerId="LiveId" clId="{F3173F8B-D33E-47FF-BF3A-176AEC90D619}" dt="2021-04-08T02:14:44.853" v="26" actId="478"/>
          <ac:spMkLst>
            <pc:docMk/>
            <pc:sldMk cId="3368779017" sldId="286"/>
            <ac:spMk id="45" creationId="{14AA91FB-E2FA-44CF-9E06-4B495D557D37}"/>
          </ac:spMkLst>
        </pc:spChg>
        <pc:spChg chg="del">
          <ac:chgData name="EoJin Jeong" userId="8016a2bc54b4044f" providerId="LiveId" clId="{F3173F8B-D33E-47FF-BF3A-176AEC90D619}" dt="2021-04-08T02:14:48.466" v="28" actId="478"/>
          <ac:spMkLst>
            <pc:docMk/>
            <pc:sldMk cId="3368779017" sldId="286"/>
            <ac:spMk id="46" creationId="{479A2758-87B3-4D15-BE83-1959CD08390D}"/>
          </ac:spMkLst>
        </pc:spChg>
        <pc:spChg chg="del">
          <ac:chgData name="EoJin Jeong" userId="8016a2bc54b4044f" providerId="LiveId" clId="{F3173F8B-D33E-47FF-BF3A-176AEC90D619}" dt="2021-04-08T02:14:46.891" v="27" actId="478"/>
          <ac:spMkLst>
            <pc:docMk/>
            <pc:sldMk cId="3368779017" sldId="286"/>
            <ac:spMk id="47" creationId="{31FD6955-D149-419B-93C7-7BA0A1A1E8D5}"/>
          </ac:spMkLst>
        </pc:spChg>
        <pc:spChg chg="add mod">
          <ac:chgData name="EoJin Jeong" userId="8016a2bc54b4044f" providerId="LiveId" clId="{F3173F8B-D33E-47FF-BF3A-176AEC90D619}" dt="2021-04-08T02:21:25.206" v="719" actId="1076"/>
          <ac:spMkLst>
            <pc:docMk/>
            <pc:sldMk cId="3368779017" sldId="286"/>
            <ac:spMk id="48" creationId="{6DB82226-11DE-4BEC-8DC8-86CED82237F5}"/>
          </ac:spMkLst>
        </pc:spChg>
        <pc:spChg chg="add mod">
          <ac:chgData name="EoJin Jeong" userId="8016a2bc54b4044f" providerId="LiveId" clId="{F3173F8B-D33E-47FF-BF3A-176AEC90D619}" dt="2021-04-08T02:22:37.253" v="738" actId="255"/>
          <ac:spMkLst>
            <pc:docMk/>
            <pc:sldMk cId="3368779017" sldId="286"/>
            <ac:spMk id="49" creationId="{A68379D6-30EF-41A0-97D8-9ED65B1A6B0A}"/>
          </ac:spMkLst>
        </pc:spChg>
        <pc:spChg chg="add mod">
          <ac:chgData name="EoJin Jeong" userId="8016a2bc54b4044f" providerId="LiveId" clId="{F3173F8B-D33E-47FF-BF3A-176AEC90D619}" dt="2021-04-08T02:21:53.745" v="722" actId="1076"/>
          <ac:spMkLst>
            <pc:docMk/>
            <pc:sldMk cId="3368779017" sldId="286"/>
            <ac:spMk id="50" creationId="{3CB9C11C-CB2B-496B-9FB8-98DA827BCE92}"/>
          </ac:spMkLst>
        </pc:spChg>
        <pc:spChg chg="add mod">
          <ac:chgData name="EoJin Jeong" userId="8016a2bc54b4044f" providerId="LiveId" clId="{F3173F8B-D33E-47FF-BF3A-176AEC90D619}" dt="2021-04-08T02:21:59.816" v="724" actId="1076"/>
          <ac:spMkLst>
            <pc:docMk/>
            <pc:sldMk cId="3368779017" sldId="286"/>
            <ac:spMk id="51" creationId="{3B36C1AD-59F3-411C-97DF-ECD13B37FE22}"/>
          </ac:spMkLst>
        </pc:spChg>
        <pc:picChg chg="del">
          <ac:chgData name="EoJin Jeong" userId="8016a2bc54b4044f" providerId="LiveId" clId="{F3173F8B-D33E-47FF-BF3A-176AEC90D619}" dt="2021-04-08T02:14:23.021" v="11" actId="478"/>
          <ac:picMkLst>
            <pc:docMk/>
            <pc:sldMk cId="3368779017" sldId="286"/>
            <ac:picMk id="1026" creationId="{6763F663-80E2-4C45-A419-037C46BC2097}"/>
          </ac:picMkLst>
        </pc:picChg>
        <pc:picChg chg="del">
          <ac:chgData name="EoJin Jeong" userId="8016a2bc54b4044f" providerId="LiveId" clId="{F3173F8B-D33E-47FF-BF3A-176AEC90D619}" dt="2021-04-08T02:14:23.477" v="12" actId="478"/>
          <ac:picMkLst>
            <pc:docMk/>
            <pc:sldMk cId="3368779017" sldId="286"/>
            <ac:picMk id="1032" creationId="{C8AA3833-8EDF-4A64-A2D7-CCA7EB4B7CED}"/>
          </ac:picMkLst>
        </pc:picChg>
        <pc:cxnChg chg="mod">
          <ac:chgData name="EoJin Jeong" userId="8016a2bc54b4044f" providerId="LiveId" clId="{F3173F8B-D33E-47FF-BF3A-176AEC90D619}" dt="2021-04-08T02:15:24.293" v="35" actId="1035"/>
          <ac:cxnSpMkLst>
            <pc:docMk/>
            <pc:sldMk cId="3368779017" sldId="286"/>
            <ac:cxnSpMk id="30" creationId="{D8030B1E-B630-4DC3-A221-6BB9019EB83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12318-F619-4488-8B6E-2F5F2426A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BEE6BB-9A5F-4E9F-9F1C-6D46BE01A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D9A51D-A948-4CB8-A9EB-5A26520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74BBD-0B82-4658-B13D-088F0E4D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1AAA67-696A-4836-A10B-FF164C3A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8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3AEE1-28CA-46D2-81F5-CD34E4F9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38FEC2-4BF0-4A45-9297-EE9B2E45E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EDBAD0-D342-4544-94B8-122B3BDB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0FE0D-ACBA-4806-9F35-4EB786E8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F3119A-4AE1-408F-B8AD-4428B006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9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B3D2AB-E650-41C2-B6FB-5398A5C19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2D6516-8F93-4221-97F7-E01D89EE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6CB26-A349-496A-B48B-A7B89117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E726FD-A739-41D5-96BA-46703639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FAE18D-FED5-4070-8B76-811D76CC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958D-28E5-4CC8-8C48-52A02A1B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E03031-827B-4AC7-B564-384C1617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C19838-69C9-49EB-9B51-549106E9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26852C-90C9-4502-A697-363CF824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7509D0-CCBD-406A-9D4E-6845657B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5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F73EF-188B-4B17-B08F-D30E80C3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7DD2CA-F9BF-47A8-9D27-757556FD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78A1FB-ABBF-480D-AC6C-9BB1AEF9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84247E-1D11-4A19-BDDF-E157A20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4EC815-B6FC-4BDE-910C-F8015ED4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6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AEB91-29AA-4ACC-BDCF-960470FC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B0E51-7DC0-45B6-8306-D8167F5CB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CB78CC-8798-4261-B4B1-60B4C5437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594384-5734-4FC8-928A-E1641354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2301C0-6908-48C0-8957-C8B3F459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7DD8FE-7741-412F-947D-7A7079F4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6DFD1-B640-4CC6-A759-6C7981C5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B2A237-7572-46BD-9502-829F6C0A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AE9732-B570-4506-BDA6-0AB39D45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89407D-7DA6-4293-A426-38DF9B211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239549F-370A-4671-B1BB-79655CC6C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6D9E62-97AA-41F8-B69B-6CD691CF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1D3FC0-561B-4DE4-AA99-9DB56EC6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0040F2-99C5-450C-9966-5D00290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5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337C1-8281-4F6E-9A31-EBE388C3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EA4B32-9135-4223-8DE6-887D2743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07FC83-8D70-48DB-8681-08CFD9C0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FC15EC-BCCB-4B82-A94C-FABC63DF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9F9692-5462-4439-80C8-B7E337FC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4CA042D-EBC0-437C-A819-521611A5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415CDA-0D1F-49BD-8381-21C3BEFD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4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6F10D4-8D29-48C2-ADF0-92316E2C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BA3CD3-DE79-4260-873A-FEDE5C67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9C6BD2-52A1-4155-9D55-1D847772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2A3511-0B13-4D97-937C-07365FBA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805B4-20AF-4A3C-B131-E1D9FFB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C705FC-2895-472A-B6FD-C2434624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4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0D820-915B-4802-8C2E-FF7CA967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CF9849-20D0-417A-99C8-099DF3993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4A7754-54E7-4123-8C5E-1B05B517B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FFF3F1-9632-4E06-BAB7-31234341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23D6B1-934F-4B4D-9E4F-5AE9E873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57FDD5-2092-4E16-8E7C-1CCA4719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4C8B562-0886-4274-876D-59EFAAAE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799B9E-1CD2-4A09-9ACC-2FA1C62D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0C5B4-9399-4A5E-8DEE-54436B1EC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B2B9FF-C0C5-4E9E-A76A-AF0745E2D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992FE0-2D01-4365-9F95-1FF838BCE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8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9.png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0.jpeg"/><Relationship Id="rId5" Type="http://schemas.openxmlformats.org/officeDocument/2006/relationships/image" Target="../media/image3.jpeg"/><Relationship Id="rId10" Type="http://schemas.openxmlformats.org/officeDocument/2006/relationships/image" Target="../media/image44.jpeg"/><Relationship Id="rId4" Type="http://schemas.openxmlformats.org/officeDocument/2006/relationships/image" Target="../media/image2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5.jp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6.jpg"/><Relationship Id="rId11" Type="http://schemas.openxmlformats.org/officeDocument/2006/relationships/image" Target="../media/image49.jpeg"/><Relationship Id="rId5" Type="http://schemas.openxmlformats.org/officeDocument/2006/relationships/image" Target="../media/image3.jpeg"/><Relationship Id="rId10" Type="http://schemas.openxmlformats.org/officeDocument/2006/relationships/image" Target="../media/image48.jpeg"/><Relationship Id="rId4" Type="http://schemas.openxmlformats.org/officeDocument/2006/relationships/image" Target="../media/image2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jpg"/><Relationship Id="rId5" Type="http://schemas.openxmlformats.org/officeDocument/2006/relationships/image" Target="../media/image3.jpe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9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jp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4.jpeg"/><Relationship Id="rId5" Type="http://schemas.openxmlformats.org/officeDocument/2006/relationships/image" Target="../media/image3.jpeg"/><Relationship Id="rId10" Type="http://schemas.openxmlformats.org/officeDocument/2006/relationships/image" Target="../media/image27.jpeg"/><Relationship Id="rId4" Type="http://schemas.openxmlformats.org/officeDocument/2006/relationships/image" Target="../media/image2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4.jpeg"/><Relationship Id="rId5" Type="http://schemas.openxmlformats.org/officeDocument/2006/relationships/image" Target="../media/image3.jpeg"/><Relationship Id="rId10" Type="http://schemas.openxmlformats.org/officeDocument/2006/relationships/image" Target="../media/image38.jpeg"/><Relationship Id="rId4" Type="http://schemas.openxmlformats.org/officeDocument/2006/relationships/image" Target="../media/image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4814209" y="1165646"/>
            <a:ext cx="2606219" cy="2252862"/>
            <a:chOff x="4738009" y="2038801"/>
            <a:chExt cx="2606219" cy="2252862"/>
          </a:xfrm>
        </p:grpSpPr>
        <p:grpSp>
          <p:nvGrpSpPr>
            <p:cNvPr id="24" name="그룹 23"/>
            <p:cNvGrpSpPr/>
            <p:nvPr/>
          </p:nvGrpSpPr>
          <p:grpSpPr>
            <a:xfrm>
              <a:off x="4738009" y="2038804"/>
              <a:ext cx="2606219" cy="2252859"/>
              <a:chOff x="314325" y="539632"/>
              <a:chExt cx="11649075" cy="6024684"/>
            </a:xfrm>
          </p:grpSpPr>
          <p:sp>
            <p:nvSpPr>
              <p:cNvPr id="13" name="양쪽 모서리가 둥근 사각형 12"/>
              <p:cNvSpPr/>
              <p:nvPr/>
            </p:nvSpPr>
            <p:spPr>
              <a:xfrm>
                <a:off x="314325" y="1952198"/>
                <a:ext cx="11649075" cy="4612118"/>
              </a:xfrm>
              <a:prstGeom prst="round2SameRect">
                <a:avLst>
                  <a:gd name="adj1" fmla="val 0"/>
                  <a:gd name="adj2" fmla="val 16306"/>
                </a:avLst>
              </a:prstGeom>
              <a:solidFill>
                <a:srgbClr val="E0C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양쪽 모서리가 둥근 사각형 5"/>
              <p:cNvSpPr/>
              <p:nvPr/>
            </p:nvSpPr>
            <p:spPr>
              <a:xfrm>
                <a:off x="314325" y="1952198"/>
                <a:ext cx="11649075" cy="4521028"/>
              </a:xfrm>
              <a:prstGeom prst="round2SameRect">
                <a:avLst>
                  <a:gd name="adj1" fmla="val 0"/>
                  <a:gd name="adj2" fmla="val 16250"/>
                </a:avLst>
              </a:prstGeom>
              <a:solidFill>
                <a:srgbClr val="F3EBE1"/>
              </a:solidFill>
              <a:ln>
                <a:noFill/>
              </a:ln>
              <a:effectLst>
                <a:outerShdw blurRad="228600" dist="38100" dir="5400000" algn="t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양쪽 모서리가 둥근 사각형 4"/>
              <p:cNvSpPr/>
              <p:nvPr/>
            </p:nvSpPr>
            <p:spPr>
              <a:xfrm>
                <a:off x="314325" y="539632"/>
                <a:ext cx="11649075" cy="15598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663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3"/>
                <a:endParaRPr lang="en-US" altLang="ko-KR" sz="7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5047801" y="2038801"/>
              <a:ext cx="315451" cy="583308"/>
              <a:chOff x="854558" y="347570"/>
              <a:chExt cx="368427" cy="652555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854558" y="347570"/>
                <a:ext cx="92107" cy="65255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946665" y="347571"/>
                <a:ext cx="92107" cy="6525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1038771" y="347573"/>
                <a:ext cx="92107" cy="65255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130878" y="347570"/>
                <a:ext cx="92107" cy="6525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5394403" y="2499267"/>
              <a:ext cx="1293432" cy="1293431"/>
              <a:chOff x="557213" y="661985"/>
              <a:chExt cx="676275" cy="676275"/>
            </a:xfrm>
          </p:grpSpPr>
          <p:sp>
            <p:nvSpPr>
              <p:cNvPr id="7" name="타원 6"/>
              <p:cNvSpPr/>
              <p:nvPr/>
            </p:nvSpPr>
            <p:spPr>
              <a:xfrm>
                <a:off x="557213" y="661985"/>
                <a:ext cx="676275" cy="676275"/>
              </a:xfrm>
              <a:prstGeom prst="ellipse">
                <a:avLst/>
              </a:prstGeom>
              <a:solidFill>
                <a:srgbClr val="F5ECDD"/>
              </a:solidFill>
              <a:ln w="19050">
                <a:solidFill>
                  <a:srgbClr val="4A2D1E"/>
                </a:solidFill>
              </a:ln>
              <a:effectLst>
                <a:outerShdw dist="63500" dir="5400000" algn="t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타원 7"/>
              <p:cNvSpPr/>
              <p:nvPr/>
            </p:nvSpPr>
            <p:spPr>
              <a:xfrm>
                <a:off x="652463" y="757235"/>
                <a:ext cx="485775" cy="485775"/>
              </a:xfrm>
              <a:prstGeom prst="ellipse">
                <a:avLst/>
              </a:prstGeom>
              <a:solidFill>
                <a:srgbClr val="1F2437"/>
              </a:solidFill>
              <a:ln>
                <a:solidFill>
                  <a:srgbClr val="4A2D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타원 8"/>
              <p:cNvSpPr/>
              <p:nvPr/>
            </p:nvSpPr>
            <p:spPr>
              <a:xfrm>
                <a:off x="757238" y="862010"/>
                <a:ext cx="276225" cy="276225"/>
              </a:xfrm>
              <a:prstGeom prst="ellipse">
                <a:avLst/>
              </a:prstGeom>
              <a:solidFill>
                <a:srgbClr val="1F2437"/>
              </a:solidFill>
              <a:ln w="142875">
                <a:solidFill>
                  <a:srgbClr val="344B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872490" y="938690"/>
                <a:ext cx="45719" cy="45719"/>
              </a:xfrm>
              <a:prstGeom prst="ellipse">
                <a:avLst/>
              </a:prstGeom>
              <a:solidFill>
                <a:srgbClr val="344B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886349" y="1017946"/>
                <a:ext cx="18000" cy="18000"/>
              </a:xfrm>
              <a:prstGeom prst="ellipse">
                <a:avLst/>
              </a:prstGeom>
              <a:solidFill>
                <a:srgbClr val="344B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>
              <a:off x="6902521" y="2220102"/>
              <a:ext cx="229114" cy="229114"/>
              <a:chOff x="11266870" y="515897"/>
              <a:chExt cx="342914" cy="342914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11266870" y="515897"/>
                <a:ext cx="342914" cy="342914"/>
              </a:xfrm>
              <a:prstGeom prst="roundRect">
                <a:avLst/>
              </a:prstGeom>
              <a:solidFill>
                <a:srgbClr val="663D29"/>
              </a:solidFill>
              <a:ln>
                <a:noFill/>
              </a:ln>
              <a:effectLst>
                <a:innerShdw blurRad="762000">
                  <a:prstClr val="black">
                    <a:alpha val="4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1361499" y="610526"/>
                <a:ext cx="153655" cy="153655"/>
              </a:xfrm>
              <a:prstGeom prst="ellipse">
                <a:avLst/>
              </a:prstGeom>
              <a:solidFill>
                <a:srgbClr val="E0CCB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직사각형 27"/>
          <p:cNvSpPr/>
          <p:nvPr/>
        </p:nvSpPr>
        <p:spPr>
          <a:xfrm>
            <a:off x="2728374" y="3380006"/>
            <a:ext cx="6812309" cy="250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>
                <a:solidFill>
                  <a:srgbClr val="F3EBE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 문화</a:t>
            </a:r>
            <a:r>
              <a:rPr lang="en-US" altLang="ko-KR" sz="4800" dirty="0">
                <a:solidFill>
                  <a:srgbClr val="F3EBE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4800" b="1" dirty="0">
                <a:solidFill>
                  <a:srgbClr val="F3EBE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연중행사와 </a:t>
            </a:r>
            <a:r>
              <a:rPr lang="ko-KR" altLang="en-US" sz="4800" b="1" dirty="0" err="1">
                <a:solidFill>
                  <a:srgbClr val="F3EBE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축제</a:t>
            </a:r>
            <a:r>
              <a:rPr lang="ko-KR" altLang="en-US" sz="1000" dirty="0" err="1">
                <a:solidFill>
                  <a:srgbClr val="F3EBE1"/>
                </a:solidFill>
              </a:rPr>
              <a:t>일본어</a:t>
            </a:r>
            <a:r>
              <a:rPr lang="ko-KR" altLang="en-US" sz="1000" dirty="0">
                <a:solidFill>
                  <a:srgbClr val="F3EBE1"/>
                </a:solidFill>
              </a:rPr>
              <a:t> 일본학과 </a:t>
            </a:r>
            <a:r>
              <a:rPr lang="en-US" altLang="ko-KR" sz="1000" dirty="0">
                <a:solidFill>
                  <a:srgbClr val="F3EBE1"/>
                </a:solidFill>
              </a:rPr>
              <a:t>21801957 </a:t>
            </a:r>
            <a:r>
              <a:rPr lang="ko-KR" altLang="en-US" sz="1000" dirty="0" err="1">
                <a:solidFill>
                  <a:srgbClr val="F3EBE1"/>
                </a:solidFill>
              </a:rPr>
              <a:t>정어진</a:t>
            </a:r>
            <a:r>
              <a:rPr lang="en-US" altLang="ko-KR" sz="1000" dirty="0">
                <a:solidFill>
                  <a:srgbClr val="F3EBE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69955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연중행사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8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817337" y="413494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오봉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1172212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1455181" y="4656203"/>
            <a:ext cx="328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일본의 추석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알라딘서재]일본의 설을 장식하는 것들 (2) 門松(가도마쯔)">
            <a:extLst>
              <a:ext uri="{FF2B5EF4-FFF2-40B4-BE49-F238E27FC236}">
                <a16:creationId xmlns:a16="http://schemas.microsoft.com/office/drawing/2014/main" id="{6763F663-80E2-4C45-A419-037C46BC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69" y="1000122"/>
            <a:ext cx="3792632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다루마-일본-전통2 | 글로벌코리아">
            <a:extLst>
              <a:ext uri="{FF2B5EF4-FFF2-40B4-BE49-F238E27FC236}">
                <a16:creationId xmlns:a16="http://schemas.microsoft.com/office/drawing/2014/main" id="{C8AA3833-8EDF-4A64-A2D7-CCA7EB4B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1000122"/>
            <a:ext cx="3797519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자유형 39">
            <a:extLst>
              <a:ext uri="{FF2B5EF4-FFF2-40B4-BE49-F238E27FC236}">
                <a16:creationId xmlns:a16="http://schemas.microsoft.com/office/drawing/2014/main" id="{79D83D00-E074-4026-B4BC-9803BFB78618}"/>
              </a:ext>
            </a:extLst>
          </p:cNvPr>
          <p:cNvSpPr/>
          <p:nvPr/>
        </p:nvSpPr>
        <p:spPr>
          <a:xfrm>
            <a:off x="4126569" y="3911942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077437-FA24-45E6-A711-C5B9F939A97A}"/>
              </a:ext>
            </a:extLst>
          </p:cNvPr>
          <p:cNvSpPr txBox="1"/>
          <p:nvPr/>
        </p:nvSpPr>
        <p:spPr>
          <a:xfrm>
            <a:off x="4316777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무카에비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, 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오쿠리비를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피운다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자유형 39">
            <a:extLst>
              <a:ext uri="{FF2B5EF4-FFF2-40B4-BE49-F238E27FC236}">
                <a16:creationId xmlns:a16="http://schemas.microsoft.com/office/drawing/2014/main" id="{F68A18D2-1E66-44DB-A37E-0C1E6B1AEBEE}"/>
              </a:ext>
            </a:extLst>
          </p:cNvPr>
          <p:cNvSpPr/>
          <p:nvPr/>
        </p:nvSpPr>
        <p:spPr>
          <a:xfrm>
            <a:off x="8042541" y="3915916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B3CFBA-E9CA-48B9-A642-DCEF6087DE18}"/>
              </a:ext>
            </a:extLst>
          </p:cNvPr>
          <p:cNvSpPr txBox="1"/>
          <p:nvPr/>
        </p:nvSpPr>
        <p:spPr>
          <a:xfrm>
            <a:off x="8201564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본다나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를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설치한다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DB1C342-D954-4C4C-98B1-FA622EAB4F4C}"/>
              </a:ext>
            </a:extLst>
          </p:cNvPr>
          <p:cNvSpPr/>
          <p:nvPr/>
        </p:nvSpPr>
        <p:spPr>
          <a:xfrm>
            <a:off x="4448228" y="438877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F132F54E-E906-411F-AABC-5E29CCF2C27A}"/>
              </a:ext>
            </a:extLst>
          </p:cNvPr>
          <p:cNvSpPr/>
          <p:nvPr/>
        </p:nvSpPr>
        <p:spPr>
          <a:xfrm>
            <a:off x="4557028" y="4492293"/>
            <a:ext cx="1501695" cy="150169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8" name="자유형 39">
            <a:extLst>
              <a:ext uri="{FF2B5EF4-FFF2-40B4-BE49-F238E27FC236}">
                <a16:creationId xmlns:a16="http://schemas.microsoft.com/office/drawing/2014/main" id="{A6393BC3-F2F7-4589-8F80-0E632D5E8F61}"/>
              </a:ext>
            </a:extLst>
          </p:cNvPr>
          <p:cNvSpPr/>
          <p:nvPr/>
        </p:nvSpPr>
        <p:spPr>
          <a:xfrm>
            <a:off x="4245519" y="6180065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991DE5-EFB5-4C9F-B149-D1449A360472}"/>
              </a:ext>
            </a:extLst>
          </p:cNvPr>
          <p:cNvSpPr txBox="1"/>
          <p:nvPr/>
        </p:nvSpPr>
        <p:spPr>
          <a:xfrm>
            <a:off x="4398404" y="6112494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본오도리라는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춤을 춘다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AD5CCA8-0CB1-41D2-8A46-38EB29866872}"/>
              </a:ext>
            </a:extLst>
          </p:cNvPr>
          <p:cNvSpPr/>
          <p:nvPr/>
        </p:nvSpPr>
        <p:spPr>
          <a:xfrm>
            <a:off x="7142256" y="4335001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D054482-93A8-47F6-893E-480149A7729F}"/>
              </a:ext>
            </a:extLst>
          </p:cNvPr>
          <p:cNvSpPr/>
          <p:nvPr/>
        </p:nvSpPr>
        <p:spPr>
          <a:xfrm>
            <a:off x="7251056" y="4443802"/>
            <a:ext cx="1501695" cy="150169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2" name="자유형 39">
            <a:extLst>
              <a:ext uri="{FF2B5EF4-FFF2-40B4-BE49-F238E27FC236}">
                <a16:creationId xmlns:a16="http://schemas.microsoft.com/office/drawing/2014/main" id="{C242C488-710E-45DA-AF33-0BAFF6BDE1E2}"/>
              </a:ext>
            </a:extLst>
          </p:cNvPr>
          <p:cNvSpPr/>
          <p:nvPr/>
        </p:nvSpPr>
        <p:spPr>
          <a:xfrm>
            <a:off x="7060848" y="6182004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F7043-A11B-4983-82C3-0C36B01E7656}"/>
              </a:ext>
            </a:extLst>
          </p:cNvPr>
          <p:cNvSpPr txBox="1"/>
          <p:nvPr/>
        </p:nvSpPr>
        <p:spPr>
          <a:xfrm>
            <a:off x="7251056" y="6112493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성묘를 하러 간다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A3107736-D204-4EAF-88F9-FA20AAB9EEBE}"/>
              </a:ext>
            </a:extLst>
          </p:cNvPr>
          <p:cNvSpPr/>
          <p:nvPr/>
        </p:nvSpPr>
        <p:spPr>
          <a:xfrm>
            <a:off x="9836969" y="433816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14AA91FB-E2FA-44CF-9E06-4B495D557D37}"/>
              </a:ext>
            </a:extLst>
          </p:cNvPr>
          <p:cNvSpPr/>
          <p:nvPr/>
        </p:nvSpPr>
        <p:spPr>
          <a:xfrm>
            <a:off x="9941300" y="4449649"/>
            <a:ext cx="1501695" cy="1501694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6" name="자유형 39">
            <a:extLst>
              <a:ext uri="{FF2B5EF4-FFF2-40B4-BE49-F238E27FC236}">
                <a16:creationId xmlns:a16="http://schemas.microsoft.com/office/drawing/2014/main" id="{479A2758-87B3-4D15-BE83-1959CD08390D}"/>
              </a:ext>
            </a:extLst>
          </p:cNvPr>
          <p:cNvSpPr/>
          <p:nvPr/>
        </p:nvSpPr>
        <p:spPr>
          <a:xfrm>
            <a:off x="9754876" y="6180630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FD6955-D149-419B-93C7-7BA0A1A1E8D5}"/>
              </a:ext>
            </a:extLst>
          </p:cNvPr>
          <p:cNvSpPr txBox="1"/>
          <p:nvPr/>
        </p:nvSpPr>
        <p:spPr>
          <a:xfrm>
            <a:off x="9945084" y="611565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교토 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오산오쿠리비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0" name="Picture 4" descr="일본의 추석, 오봉이란?">
            <a:extLst>
              <a:ext uri="{FF2B5EF4-FFF2-40B4-BE49-F238E27FC236}">
                <a16:creationId xmlns:a16="http://schemas.microsoft.com/office/drawing/2014/main" id="{E858E905-42BB-4D56-A839-E155E9E8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46" y="997209"/>
            <a:ext cx="3799155" cy="284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2D372D6-8200-4E63-8FD0-FEAB4A86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998144"/>
            <a:ext cx="3785096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68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연중행사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9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555266" y="413494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오츠키미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1172212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1455181" y="4656203"/>
            <a:ext cx="328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일본의 달맞이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알라딘서재]일본의 설을 장식하는 것들 (2) 門松(가도마쯔)">
            <a:extLst>
              <a:ext uri="{FF2B5EF4-FFF2-40B4-BE49-F238E27FC236}">
                <a16:creationId xmlns:a16="http://schemas.microsoft.com/office/drawing/2014/main" id="{6763F663-80E2-4C45-A419-037C46BC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69" y="1000122"/>
            <a:ext cx="3792632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다루마-일본-전통2 | 글로벌코리아">
            <a:extLst>
              <a:ext uri="{FF2B5EF4-FFF2-40B4-BE49-F238E27FC236}">
                <a16:creationId xmlns:a16="http://schemas.microsoft.com/office/drawing/2014/main" id="{C8AA3833-8EDF-4A64-A2D7-CCA7EB4B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1000122"/>
            <a:ext cx="3797519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자유형 39">
            <a:extLst>
              <a:ext uri="{FF2B5EF4-FFF2-40B4-BE49-F238E27FC236}">
                <a16:creationId xmlns:a16="http://schemas.microsoft.com/office/drawing/2014/main" id="{79D83D00-E074-4026-B4BC-9803BFB78618}"/>
              </a:ext>
            </a:extLst>
          </p:cNvPr>
          <p:cNvSpPr/>
          <p:nvPr/>
        </p:nvSpPr>
        <p:spPr>
          <a:xfrm>
            <a:off x="4126569" y="3911942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077437-FA24-45E6-A711-C5B9F939A97A}"/>
              </a:ext>
            </a:extLst>
          </p:cNvPr>
          <p:cNvSpPr txBox="1"/>
          <p:nvPr/>
        </p:nvSpPr>
        <p:spPr>
          <a:xfrm>
            <a:off x="4316777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츠키미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당고를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만들어 먹는다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자유형 39">
            <a:extLst>
              <a:ext uri="{FF2B5EF4-FFF2-40B4-BE49-F238E27FC236}">
                <a16:creationId xmlns:a16="http://schemas.microsoft.com/office/drawing/2014/main" id="{F68A18D2-1E66-44DB-A37E-0C1E6B1AEBEE}"/>
              </a:ext>
            </a:extLst>
          </p:cNvPr>
          <p:cNvSpPr/>
          <p:nvPr/>
        </p:nvSpPr>
        <p:spPr>
          <a:xfrm>
            <a:off x="8042541" y="3915916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B3CFBA-E9CA-48B9-A642-DCEF6087DE18}"/>
              </a:ext>
            </a:extLst>
          </p:cNvPr>
          <p:cNvSpPr txBox="1"/>
          <p:nvPr/>
        </p:nvSpPr>
        <p:spPr>
          <a:xfrm>
            <a:off x="8201564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나눔바른펜" panose="020B0503000000000000" pitchFamily="50" charset="-127"/>
              </a:rPr>
              <a:t>아이들은 </a:t>
            </a:r>
            <a:r>
              <a:rPr lang="en-US" altLang="ko-KR" sz="1600" b="1" dirty="0">
                <a:solidFill>
                  <a:srgbClr val="000000"/>
                </a:solidFill>
                <a:latin typeface="Arial" panose="020B0604020202020204" pitchFamily="34" charset="0"/>
                <a:ea typeface="나눔바른펜" panose="020B0503000000000000" pitchFamily="50" charset="-127"/>
              </a:rPr>
              <a:t>‘</a:t>
            </a:r>
            <a:r>
              <a:rPr lang="ko-KR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나눔바른펜" panose="020B0503000000000000" pitchFamily="50" charset="-127"/>
              </a:rPr>
              <a:t>오츠키미</a:t>
            </a:r>
            <a:r>
              <a:rPr lang="ko-KR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나눔바른펜" panose="020B0503000000000000" pitchFamily="50" charset="-127"/>
              </a:rPr>
              <a:t> 도둑</a:t>
            </a:r>
            <a:r>
              <a:rPr lang="en-US" altLang="ko-KR" sz="1600" b="1" dirty="0">
                <a:solidFill>
                  <a:srgbClr val="000000"/>
                </a:solidFill>
                <a:latin typeface="Arial" panose="020B0604020202020204" pitchFamily="34" charset="0"/>
                <a:ea typeface="나눔바른펜" panose="020B0503000000000000" pitchFamily="50" charset="-127"/>
              </a:rPr>
              <a:t>’</a:t>
            </a:r>
            <a:r>
              <a:rPr lang="ko-KR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나눔바른펜" panose="020B0503000000000000" pitchFamily="50" charset="-127"/>
              </a:rPr>
              <a:t>이 된다</a:t>
            </a:r>
            <a:r>
              <a:rPr lang="en-US" altLang="ko-KR" sz="1600" b="1" dirty="0">
                <a:solidFill>
                  <a:srgbClr val="000000"/>
                </a:solidFill>
                <a:latin typeface="Arial" panose="020B0604020202020204" pitchFamily="34" charset="0"/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DB1C342-D954-4C4C-98B1-FA622EAB4F4C}"/>
              </a:ext>
            </a:extLst>
          </p:cNvPr>
          <p:cNvSpPr/>
          <p:nvPr/>
        </p:nvSpPr>
        <p:spPr>
          <a:xfrm>
            <a:off x="5258909" y="4379535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F132F54E-E906-411F-AABC-5E29CCF2C27A}"/>
              </a:ext>
            </a:extLst>
          </p:cNvPr>
          <p:cNvSpPr/>
          <p:nvPr/>
        </p:nvSpPr>
        <p:spPr>
          <a:xfrm>
            <a:off x="5367711" y="4488337"/>
            <a:ext cx="1501695" cy="150169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8" name="자유형 39">
            <a:extLst>
              <a:ext uri="{FF2B5EF4-FFF2-40B4-BE49-F238E27FC236}">
                <a16:creationId xmlns:a16="http://schemas.microsoft.com/office/drawing/2014/main" id="{A6393BC3-F2F7-4589-8F80-0E632D5E8F61}"/>
              </a:ext>
            </a:extLst>
          </p:cNvPr>
          <p:cNvSpPr/>
          <p:nvPr/>
        </p:nvSpPr>
        <p:spPr>
          <a:xfrm>
            <a:off x="5124537" y="6216475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991DE5-EFB5-4C9F-B149-D1449A360472}"/>
              </a:ext>
            </a:extLst>
          </p:cNvPr>
          <p:cNvSpPr txBox="1"/>
          <p:nvPr/>
        </p:nvSpPr>
        <p:spPr>
          <a:xfrm>
            <a:off x="5307876" y="6144378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억새풀을 장식한다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AD5CCA8-0CB1-41D2-8A46-38EB29866872}"/>
              </a:ext>
            </a:extLst>
          </p:cNvPr>
          <p:cNvSpPr/>
          <p:nvPr/>
        </p:nvSpPr>
        <p:spPr>
          <a:xfrm>
            <a:off x="9220968" y="4383491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D054482-93A8-47F6-893E-480149A7729F}"/>
              </a:ext>
            </a:extLst>
          </p:cNvPr>
          <p:cNvSpPr/>
          <p:nvPr/>
        </p:nvSpPr>
        <p:spPr>
          <a:xfrm>
            <a:off x="9329768" y="4488337"/>
            <a:ext cx="1501695" cy="150169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2" name="자유형 39">
            <a:extLst>
              <a:ext uri="{FF2B5EF4-FFF2-40B4-BE49-F238E27FC236}">
                <a16:creationId xmlns:a16="http://schemas.microsoft.com/office/drawing/2014/main" id="{C242C488-710E-45DA-AF33-0BAFF6BDE1E2}"/>
              </a:ext>
            </a:extLst>
          </p:cNvPr>
          <p:cNvSpPr/>
          <p:nvPr/>
        </p:nvSpPr>
        <p:spPr>
          <a:xfrm>
            <a:off x="8882774" y="6174549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F7043-A11B-4983-82C3-0C36B01E7656}"/>
              </a:ext>
            </a:extLst>
          </p:cNvPr>
          <p:cNvSpPr txBox="1"/>
          <p:nvPr/>
        </p:nvSpPr>
        <p:spPr>
          <a:xfrm>
            <a:off x="9072982" y="6112493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관련 상품이 많이 나온다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0" name="Picture 4" descr="일본의 추석, 오봉이란?">
            <a:extLst>
              <a:ext uri="{FF2B5EF4-FFF2-40B4-BE49-F238E27FC236}">
                <a16:creationId xmlns:a16="http://schemas.microsoft.com/office/drawing/2014/main" id="{E858E905-42BB-4D56-A839-E155E9E8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46" y="997209"/>
            <a:ext cx="3799155" cy="284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2D372D6-8200-4E63-8FD0-FEAB4A86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998144"/>
            <a:ext cx="3785096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비쥬얼 대결 츠키미 당고 vs 송편 | 요리/맛집 | 일베저장소">
            <a:extLst>
              <a:ext uri="{FF2B5EF4-FFF2-40B4-BE49-F238E27FC236}">
                <a16:creationId xmlns:a16="http://schemas.microsoft.com/office/drawing/2014/main" id="{65D7B651-8653-4D5D-86C6-514AD74C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69" y="1002720"/>
            <a:ext cx="3795071" cy="28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오츠키미/시사일본어사] 일본의 달맞이 오츠키미(お月見) : 네이버 블로그">
            <a:extLst>
              <a:ext uri="{FF2B5EF4-FFF2-40B4-BE49-F238E27FC236}">
                <a16:creationId xmlns:a16="http://schemas.microsoft.com/office/drawing/2014/main" id="{E3AA0D2D-E86E-4C2C-9709-EB338158B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7"/>
          <a:stretch/>
        </p:blipFill>
        <p:spPr bwMode="auto">
          <a:xfrm>
            <a:off x="8047465" y="996964"/>
            <a:ext cx="3799155" cy="285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목차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6096000" y="991328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DB82226-11DE-4BEC-8DC8-86CED82237F5}"/>
              </a:ext>
            </a:extLst>
          </p:cNvPr>
          <p:cNvSpPr txBox="1"/>
          <p:nvPr/>
        </p:nvSpPr>
        <p:spPr>
          <a:xfrm>
            <a:off x="2211814" y="1844176"/>
            <a:ext cx="38841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일본의 연중행사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-1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월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-2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월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-3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월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-4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월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-5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월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-6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월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-7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월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-8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월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-9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월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-11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월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-12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월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8379D6-30EF-41A0-97D8-9ED65B1A6B0A}"/>
              </a:ext>
            </a:extLst>
          </p:cNvPr>
          <p:cNvSpPr txBox="1"/>
          <p:nvPr/>
        </p:nvSpPr>
        <p:spPr>
          <a:xfrm>
            <a:off x="8307814" y="1844176"/>
            <a:ext cx="38841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일본의 축제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기온마츠리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endParaRPr lang="en-US" altLang="ko-KR" sz="1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아와도리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오도리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endParaRPr lang="en-US" altLang="ko-KR" sz="1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간다마츠리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endParaRPr lang="en-US" altLang="ko-KR" sz="1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유키마츠리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endParaRPr lang="en-US" altLang="ko-KR" sz="1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네부타마츠리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endParaRPr lang="en-US" altLang="ko-KR" sz="1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기시와다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단지리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마츠리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endParaRPr lang="en-US" altLang="ko-KR" sz="1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-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텐진마츠리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ea typeface="나눔바른펜" panose="020B0503000000000000" pitchFamily="50" charset="-127"/>
            </a:endParaRPr>
          </a:p>
          <a:p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자유형 39">
            <a:extLst>
              <a:ext uri="{FF2B5EF4-FFF2-40B4-BE49-F238E27FC236}">
                <a16:creationId xmlns:a16="http://schemas.microsoft.com/office/drawing/2014/main" id="{3CB9C11C-CB2B-496B-9FB8-98DA827BCE92}"/>
              </a:ext>
            </a:extLst>
          </p:cNvPr>
          <p:cNvSpPr/>
          <p:nvPr/>
        </p:nvSpPr>
        <p:spPr>
          <a:xfrm>
            <a:off x="2021605" y="1935658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자유형 39">
            <a:extLst>
              <a:ext uri="{FF2B5EF4-FFF2-40B4-BE49-F238E27FC236}">
                <a16:creationId xmlns:a16="http://schemas.microsoft.com/office/drawing/2014/main" id="{3B36C1AD-59F3-411C-97DF-ECD13B37FE22}"/>
              </a:ext>
            </a:extLst>
          </p:cNvPr>
          <p:cNvSpPr/>
          <p:nvPr/>
        </p:nvSpPr>
        <p:spPr>
          <a:xfrm>
            <a:off x="8117605" y="1935658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77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연중행사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1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817337" y="413494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설날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528400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859853" y="4656203"/>
            <a:ext cx="388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정월 중 가장 중요한 날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알라딘서재]일본의 설을 장식하는 것들 (2) 門松(가도마쯔)">
            <a:extLst>
              <a:ext uri="{FF2B5EF4-FFF2-40B4-BE49-F238E27FC236}">
                <a16:creationId xmlns:a16="http://schemas.microsoft.com/office/drawing/2014/main" id="{6763F663-80E2-4C45-A419-037C46BC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69" y="1000122"/>
            <a:ext cx="3792632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다루마-일본-전통2 | 글로벌코리아">
            <a:extLst>
              <a:ext uri="{FF2B5EF4-FFF2-40B4-BE49-F238E27FC236}">
                <a16:creationId xmlns:a16="http://schemas.microsoft.com/office/drawing/2014/main" id="{C8AA3833-8EDF-4A64-A2D7-CCA7EB4B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1000122"/>
            <a:ext cx="3797519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자유형 39">
            <a:extLst>
              <a:ext uri="{FF2B5EF4-FFF2-40B4-BE49-F238E27FC236}">
                <a16:creationId xmlns:a16="http://schemas.microsoft.com/office/drawing/2014/main" id="{79D83D00-E074-4026-B4BC-9803BFB78618}"/>
              </a:ext>
            </a:extLst>
          </p:cNvPr>
          <p:cNvSpPr/>
          <p:nvPr/>
        </p:nvSpPr>
        <p:spPr>
          <a:xfrm>
            <a:off x="4126569" y="3911942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077437-FA24-45E6-A711-C5B9F939A97A}"/>
              </a:ext>
            </a:extLst>
          </p:cNvPr>
          <p:cNvSpPr txBox="1"/>
          <p:nvPr/>
        </p:nvSpPr>
        <p:spPr>
          <a:xfrm>
            <a:off x="4316777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가도마쓰를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장식한다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자유형 39">
            <a:extLst>
              <a:ext uri="{FF2B5EF4-FFF2-40B4-BE49-F238E27FC236}">
                <a16:creationId xmlns:a16="http://schemas.microsoft.com/office/drawing/2014/main" id="{F68A18D2-1E66-44DB-A37E-0C1E6B1AEBEE}"/>
              </a:ext>
            </a:extLst>
          </p:cNvPr>
          <p:cNvSpPr/>
          <p:nvPr/>
        </p:nvSpPr>
        <p:spPr>
          <a:xfrm>
            <a:off x="8042541" y="3915916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B3CFBA-E9CA-48B9-A642-DCEF6087DE18}"/>
              </a:ext>
            </a:extLst>
          </p:cNvPr>
          <p:cNvSpPr txBox="1"/>
          <p:nvPr/>
        </p:nvSpPr>
        <p:spPr>
          <a:xfrm>
            <a:off x="8201564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다루마를 장식한다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DB1C342-D954-4C4C-98B1-FA622EAB4F4C}"/>
              </a:ext>
            </a:extLst>
          </p:cNvPr>
          <p:cNvSpPr/>
          <p:nvPr/>
        </p:nvSpPr>
        <p:spPr>
          <a:xfrm>
            <a:off x="4448228" y="438877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F132F54E-E906-411F-AABC-5E29CCF2C27A}"/>
              </a:ext>
            </a:extLst>
          </p:cNvPr>
          <p:cNvSpPr/>
          <p:nvPr/>
        </p:nvSpPr>
        <p:spPr>
          <a:xfrm>
            <a:off x="4557028" y="4492293"/>
            <a:ext cx="1501695" cy="150169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8" name="자유형 39">
            <a:extLst>
              <a:ext uri="{FF2B5EF4-FFF2-40B4-BE49-F238E27FC236}">
                <a16:creationId xmlns:a16="http://schemas.microsoft.com/office/drawing/2014/main" id="{A6393BC3-F2F7-4589-8F80-0E632D5E8F61}"/>
              </a:ext>
            </a:extLst>
          </p:cNvPr>
          <p:cNvSpPr/>
          <p:nvPr/>
        </p:nvSpPr>
        <p:spPr>
          <a:xfrm>
            <a:off x="4366820" y="6180065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991DE5-EFB5-4C9F-B149-D1449A360472}"/>
              </a:ext>
            </a:extLst>
          </p:cNvPr>
          <p:cNvSpPr txBox="1"/>
          <p:nvPr/>
        </p:nvSpPr>
        <p:spPr>
          <a:xfrm>
            <a:off x="4557028" y="6112494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집 대청소를 한다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AD5CCA8-0CB1-41D2-8A46-38EB29866872}"/>
              </a:ext>
            </a:extLst>
          </p:cNvPr>
          <p:cNvSpPr/>
          <p:nvPr/>
        </p:nvSpPr>
        <p:spPr>
          <a:xfrm>
            <a:off x="7142256" y="4335001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D054482-93A8-47F6-893E-480149A7729F}"/>
              </a:ext>
            </a:extLst>
          </p:cNvPr>
          <p:cNvSpPr/>
          <p:nvPr/>
        </p:nvSpPr>
        <p:spPr>
          <a:xfrm>
            <a:off x="7251056" y="4443802"/>
            <a:ext cx="1501695" cy="150169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2" name="자유형 39">
            <a:extLst>
              <a:ext uri="{FF2B5EF4-FFF2-40B4-BE49-F238E27FC236}">
                <a16:creationId xmlns:a16="http://schemas.microsoft.com/office/drawing/2014/main" id="{C242C488-710E-45DA-AF33-0BAFF6BDE1E2}"/>
              </a:ext>
            </a:extLst>
          </p:cNvPr>
          <p:cNvSpPr/>
          <p:nvPr/>
        </p:nvSpPr>
        <p:spPr>
          <a:xfrm>
            <a:off x="7060848" y="6182004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F7043-A11B-4983-82C3-0C36B01E7656}"/>
              </a:ext>
            </a:extLst>
          </p:cNvPr>
          <p:cNvSpPr txBox="1"/>
          <p:nvPr/>
        </p:nvSpPr>
        <p:spPr>
          <a:xfrm>
            <a:off x="7251056" y="6112493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오미쿠지로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점을본다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A3107736-D204-4EAF-88F9-FA20AAB9EEBE}"/>
              </a:ext>
            </a:extLst>
          </p:cNvPr>
          <p:cNvSpPr/>
          <p:nvPr/>
        </p:nvSpPr>
        <p:spPr>
          <a:xfrm>
            <a:off x="9836969" y="433816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14AA91FB-E2FA-44CF-9E06-4B495D557D37}"/>
              </a:ext>
            </a:extLst>
          </p:cNvPr>
          <p:cNvSpPr/>
          <p:nvPr/>
        </p:nvSpPr>
        <p:spPr>
          <a:xfrm>
            <a:off x="9941300" y="4449649"/>
            <a:ext cx="1501695" cy="1501694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6" name="자유형 39">
            <a:extLst>
              <a:ext uri="{FF2B5EF4-FFF2-40B4-BE49-F238E27FC236}">
                <a16:creationId xmlns:a16="http://schemas.microsoft.com/office/drawing/2014/main" id="{479A2758-87B3-4D15-BE83-1959CD08390D}"/>
              </a:ext>
            </a:extLst>
          </p:cNvPr>
          <p:cNvSpPr/>
          <p:nvPr/>
        </p:nvSpPr>
        <p:spPr>
          <a:xfrm>
            <a:off x="9754876" y="6180630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FD6955-D149-419B-93C7-7BA0A1A1E8D5}"/>
              </a:ext>
            </a:extLst>
          </p:cNvPr>
          <p:cNvSpPr txBox="1"/>
          <p:nvPr/>
        </p:nvSpPr>
        <p:spPr>
          <a:xfrm>
            <a:off x="9945084" y="611565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새뱃돈도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받는다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42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8" grpId="0" animBg="1"/>
      <p:bldP spid="29" grpId="0"/>
      <p:bldP spid="32" grpId="0" animBg="1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연중행사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2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817337" y="414761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절분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956329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1296361" y="4646507"/>
            <a:ext cx="388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계절의 마지막날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알라딘서재]일본의 설을 장식하는 것들 (2) 門松(가도마쯔)">
            <a:extLst>
              <a:ext uri="{FF2B5EF4-FFF2-40B4-BE49-F238E27FC236}">
                <a16:creationId xmlns:a16="http://schemas.microsoft.com/office/drawing/2014/main" id="{6763F663-80E2-4C45-A419-037C46BC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69" y="1000122"/>
            <a:ext cx="3792632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다루마-일본-전통2 | 글로벌코리아">
            <a:extLst>
              <a:ext uri="{FF2B5EF4-FFF2-40B4-BE49-F238E27FC236}">
                <a16:creationId xmlns:a16="http://schemas.microsoft.com/office/drawing/2014/main" id="{C8AA3833-8EDF-4A64-A2D7-CCA7EB4B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1000122"/>
            <a:ext cx="3797519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자유형 39">
            <a:extLst>
              <a:ext uri="{FF2B5EF4-FFF2-40B4-BE49-F238E27FC236}">
                <a16:creationId xmlns:a16="http://schemas.microsoft.com/office/drawing/2014/main" id="{79D83D00-E074-4026-B4BC-9803BFB78618}"/>
              </a:ext>
            </a:extLst>
          </p:cNvPr>
          <p:cNvSpPr/>
          <p:nvPr/>
        </p:nvSpPr>
        <p:spPr>
          <a:xfrm>
            <a:off x="4126569" y="3911942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077437-FA24-45E6-A711-C5B9F939A97A}"/>
              </a:ext>
            </a:extLst>
          </p:cNvPr>
          <p:cNvSpPr txBox="1"/>
          <p:nvPr/>
        </p:nvSpPr>
        <p:spPr>
          <a:xfrm>
            <a:off x="4316777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마메마키로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악귀를 쫓아낸다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자유형 39">
            <a:extLst>
              <a:ext uri="{FF2B5EF4-FFF2-40B4-BE49-F238E27FC236}">
                <a16:creationId xmlns:a16="http://schemas.microsoft.com/office/drawing/2014/main" id="{F68A18D2-1E66-44DB-A37E-0C1E6B1AEBEE}"/>
              </a:ext>
            </a:extLst>
          </p:cNvPr>
          <p:cNvSpPr/>
          <p:nvPr/>
        </p:nvSpPr>
        <p:spPr>
          <a:xfrm>
            <a:off x="8042541" y="3915916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B3CFBA-E9CA-48B9-A642-DCEF6087DE18}"/>
              </a:ext>
            </a:extLst>
          </p:cNvPr>
          <p:cNvSpPr txBox="1"/>
          <p:nvPr/>
        </p:nvSpPr>
        <p:spPr>
          <a:xfrm>
            <a:off x="8201564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에호마키를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먹는다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DB1C342-D954-4C4C-98B1-FA622EAB4F4C}"/>
              </a:ext>
            </a:extLst>
          </p:cNvPr>
          <p:cNvSpPr/>
          <p:nvPr/>
        </p:nvSpPr>
        <p:spPr>
          <a:xfrm>
            <a:off x="5158148" y="4393196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F132F54E-E906-411F-AABC-5E29CCF2C27A}"/>
              </a:ext>
            </a:extLst>
          </p:cNvPr>
          <p:cNvSpPr/>
          <p:nvPr/>
        </p:nvSpPr>
        <p:spPr>
          <a:xfrm>
            <a:off x="5265668" y="4492293"/>
            <a:ext cx="1501695" cy="150169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8" name="자유형 39">
            <a:extLst>
              <a:ext uri="{FF2B5EF4-FFF2-40B4-BE49-F238E27FC236}">
                <a16:creationId xmlns:a16="http://schemas.microsoft.com/office/drawing/2014/main" id="{A6393BC3-F2F7-4589-8F80-0E632D5E8F61}"/>
              </a:ext>
            </a:extLst>
          </p:cNvPr>
          <p:cNvSpPr/>
          <p:nvPr/>
        </p:nvSpPr>
        <p:spPr>
          <a:xfrm>
            <a:off x="4735813" y="6183341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991DE5-EFB5-4C9F-B149-D1449A360472}"/>
              </a:ext>
            </a:extLst>
          </p:cNvPr>
          <p:cNvSpPr txBox="1"/>
          <p:nvPr/>
        </p:nvSpPr>
        <p:spPr>
          <a:xfrm>
            <a:off x="4935352" y="6102950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오니가면을 쓰고 논다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AD5CCA8-0CB1-41D2-8A46-38EB29866872}"/>
              </a:ext>
            </a:extLst>
          </p:cNvPr>
          <p:cNvSpPr/>
          <p:nvPr/>
        </p:nvSpPr>
        <p:spPr>
          <a:xfrm>
            <a:off x="8968578" y="4393196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D054482-93A8-47F6-893E-480149A7729F}"/>
              </a:ext>
            </a:extLst>
          </p:cNvPr>
          <p:cNvSpPr/>
          <p:nvPr/>
        </p:nvSpPr>
        <p:spPr>
          <a:xfrm>
            <a:off x="9073095" y="4501997"/>
            <a:ext cx="1501695" cy="150169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2" name="자유형 39">
            <a:extLst>
              <a:ext uri="{FF2B5EF4-FFF2-40B4-BE49-F238E27FC236}">
                <a16:creationId xmlns:a16="http://schemas.microsoft.com/office/drawing/2014/main" id="{C242C488-710E-45DA-AF33-0BAFF6BDE1E2}"/>
              </a:ext>
            </a:extLst>
          </p:cNvPr>
          <p:cNvSpPr/>
          <p:nvPr/>
        </p:nvSpPr>
        <p:spPr>
          <a:xfrm>
            <a:off x="8610097" y="6183341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F7043-A11B-4983-82C3-0C36B01E7656}"/>
              </a:ext>
            </a:extLst>
          </p:cNvPr>
          <p:cNvSpPr txBox="1"/>
          <p:nvPr/>
        </p:nvSpPr>
        <p:spPr>
          <a:xfrm>
            <a:off x="8774618" y="61124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콩으로 된 음식도 먹는다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절분(節分 세츠분)을 보내는 일본의 풍습, 마메마키와 에호마키 :: 도쿄히로바">
            <a:extLst>
              <a:ext uri="{FF2B5EF4-FFF2-40B4-BE49-F238E27FC236}">
                <a16:creationId xmlns:a16="http://schemas.microsoft.com/office/drawing/2014/main" id="{F79F97A6-49E2-4540-AEF4-87BD605A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94" y="996863"/>
            <a:ext cx="3802807" cy="284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로손 절분의 에호마키恵方巻き(えほうまき) 판매 실시(2/3)">
            <a:extLst>
              <a:ext uri="{FF2B5EF4-FFF2-40B4-BE49-F238E27FC236}">
                <a16:creationId xmlns:a16="http://schemas.microsoft.com/office/drawing/2014/main" id="{5E60F129-C38A-4E5D-BF51-F7547BC9A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1002204"/>
            <a:ext cx="3802807" cy="28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58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연중행사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3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430237" y="413494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히나마츠리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528400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859853" y="4656203"/>
            <a:ext cx="388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딸을 둔 집을 기념하는 날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알라딘서재]일본의 설을 장식하는 것들 (2) 門松(가도마쯔)">
            <a:extLst>
              <a:ext uri="{FF2B5EF4-FFF2-40B4-BE49-F238E27FC236}">
                <a16:creationId xmlns:a16="http://schemas.microsoft.com/office/drawing/2014/main" id="{6763F663-80E2-4C45-A419-037C46BC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69" y="1000122"/>
            <a:ext cx="3792632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다루마-일본-전통2 | 글로벌코리아">
            <a:extLst>
              <a:ext uri="{FF2B5EF4-FFF2-40B4-BE49-F238E27FC236}">
                <a16:creationId xmlns:a16="http://schemas.microsoft.com/office/drawing/2014/main" id="{C8AA3833-8EDF-4A64-A2D7-CCA7EB4B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1000122"/>
            <a:ext cx="3797519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자유형 39">
            <a:extLst>
              <a:ext uri="{FF2B5EF4-FFF2-40B4-BE49-F238E27FC236}">
                <a16:creationId xmlns:a16="http://schemas.microsoft.com/office/drawing/2014/main" id="{79D83D00-E074-4026-B4BC-9803BFB78618}"/>
              </a:ext>
            </a:extLst>
          </p:cNvPr>
          <p:cNvSpPr/>
          <p:nvPr/>
        </p:nvSpPr>
        <p:spPr>
          <a:xfrm>
            <a:off x="4126569" y="3911942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077437-FA24-45E6-A711-C5B9F939A97A}"/>
              </a:ext>
            </a:extLst>
          </p:cNvPr>
          <p:cNvSpPr txBox="1"/>
          <p:nvPr/>
        </p:nvSpPr>
        <p:spPr>
          <a:xfrm>
            <a:off x="4316777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히나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인형을 장식한다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자유형 39">
            <a:extLst>
              <a:ext uri="{FF2B5EF4-FFF2-40B4-BE49-F238E27FC236}">
                <a16:creationId xmlns:a16="http://schemas.microsoft.com/office/drawing/2014/main" id="{F68A18D2-1E66-44DB-A37E-0C1E6B1AEBEE}"/>
              </a:ext>
            </a:extLst>
          </p:cNvPr>
          <p:cNvSpPr/>
          <p:nvPr/>
        </p:nvSpPr>
        <p:spPr>
          <a:xfrm>
            <a:off x="8042541" y="3915916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B3CFBA-E9CA-48B9-A642-DCEF6087DE18}"/>
              </a:ext>
            </a:extLst>
          </p:cNvPr>
          <p:cNvSpPr txBox="1"/>
          <p:nvPr/>
        </p:nvSpPr>
        <p:spPr>
          <a:xfrm>
            <a:off x="8201564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치라시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스시를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먹는다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DB1C342-D954-4C4C-98B1-FA622EAB4F4C}"/>
              </a:ext>
            </a:extLst>
          </p:cNvPr>
          <p:cNvSpPr/>
          <p:nvPr/>
        </p:nvSpPr>
        <p:spPr>
          <a:xfrm>
            <a:off x="4448228" y="438877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F132F54E-E906-411F-AABC-5E29CCF2C27A}"/>
              </a:ext>
            </a:extLst>
          </p:cNvPr>
          <p:cNvSpPr/>
          <p:nvPr/>
        </p:nvSpPr>
        <p:spPr>
          <a:xfrm>
            <a:off x="4557028" y="4492293"/>
            <a:ext cx="1501695" cy="150169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8" name="자유형 39">
            <a:extLst>
              <a:ext uri="{FF2B5EF4-FFF2-40B4-BE49-F238E27FC236}">
                <a16:creationId xmlns:a16="http://schemas.microsoft.com/office/drawing/2014/main" id="{A6393BC3-F2F7-4589-8F80-0E632D5E8F61}"/>
              </a:ext>
            </a:extLst>
          </p:cNvPr>
          <p:cNvSpPr/>
          <p:nvPr/>
        </p:nvSpPr>
        <p:spPr>
          <a:xfrm>
            <a:off x="4366820" y="6180065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991DE5-EFB5-4C9F-B149-D1449A360472}"/>
              </a:ext>
            </a:extLst>
          </p:cNvPr>
          <p:cNvSpPr txBox="1"/>
          <p:nvPr/>
        </p:nvSpPr>
        <p:spPr>
          <a:xfrm>
            <a:off x="4557028" y="6112494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i="0" dirty="0" err="1">
                <a:solidFill>
                  <a:srgbClr val="292A31"/>
                </a:solidFill>
                <a:effectLst/>
                <a:latin typeface="Roboto"/>
              </a:rPr>
              <a:t>히나아라레를</a:t>
            </a:r>
            <a:r>
              <a:rPr lang="ko-KR" altLang="en-US" sz="1600" b="1" i="0" dirty="0">
                <a:solidFill>
                  <a:srgbClr val="292A31"/>
                </a:solidFill>
                <a:effectLst/>
                <a:latin typeface="Roboto"/>
              </a:rPr>
              <a:t> 먹는다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AD5CCA8-0CB1-41D2-8A46-38EB29866872}"/>
              </a:ext>
            </a:extLst>
          </p:cNvPr>
          <p:cNvSpPr/>
          <p:nvPr/>
        </p:nvSpPr>
        <p:spPr>
          <a:xfrm>
            <a:off x="7142256" y="4335001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D054482-93A8-47F6-893E-480149A7729F}"/>
              </a:ext>
            </a:extLst>
          </p:cNvPr>
          <p:cNvSpPr/>
          <p:nvPr/>
        </p:nvSpPr>
        <p:spPr>
          <a:xfrm>
            <a:off x="7251056" y="4443802"/>
            <a:ext cx="1501695" cy="150169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2" name="자유형 39">
            <a:extLst>
              <a:ext uri="{FF2B5EF4-FFF2-40B4-BE49-F238E27FC236}">
                <a16:creationId xmlns:a16="http://schemas.microsoft.com/office/drawing/2014/main" id="{C242C488-710E-45DA-AF33-0BAFF6BDE1E2}"/>
              </a:ext>
            </a:extLst>
          </p:cNvPr>
          <p:cNvSpPr/>
          <p:nvPr/>
        </p:nvSpPr>
        <p:spPr>
          <a:xfrm>
            <a:off x="7060848" y="6182004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F7043-A11B-4983-82C3-0C36B01E7656}"/>
              </a:ext>
            </a:extLst>
          </p:cNvPr>
          <p:cNvSpPr txBox="1"/>
          <p:nvPr/>
        </p:nvSpPr>
        <p:spPr>
          <a:xfrm>
            <a:off x="7251056" y="6112493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i="0" dirty="0" err="1">
                <a:solidFill>
                  <a:srgbClr val="292A31"/>
                </a:solidFill>
                <a:effectLst/>
                <a:latin typeface="Roboto"/>
              </a:rPr>
              <a:t>시로사케</a:t>
            </a:r>
            <a:r>
              <a:rPr lang="ko-KR" altLang="en-US" sz="1600" b="1" i="0" dirty="0" err="1">
                <a:solidFill>
                  <a:schemeClr val="bg2">
                    <a:lumMod val="25000"/>
                  </a:schemeClr>
                </a:solidFill>
                <a:effectLst/>
                <a:latin typeface="Roboto"/>
                <a:ea typeface="나눔바른펜" panose="020B0503000000000000" pitchFamily="50" charset="-127"/>
              </a:rPr>
              <a:t>를</a:t>
            </a:r>
            <a:r>
              <a:rPr lang="ko-KR" altLang="en-US" sz="1600" b="1" i="0" dirty="0">
                <a:solidFill>
                  <a:schemeClr val="bg2">
                    <a:lumMod val="25000"/>
                  </a:schemeClr>
                </a:solidFill>
                <a:effectLst/>
                <a:latin typeface="Roboto"/>
                <a:ea typeface="나눔바른펜" panose="020B0503000000000000" pitchFamily="50" charset="-127"/>
              </a:rPr>
              <a:t> 마신다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A3107736-D204-4EAF-88F9-FA20AAB9EEBE}"/>
              </a:ext>
            </a:extLst>
          </p:cNvPr>
          <p:cNvSpPr/>
          <p:nvPr/>
        </p:nvSpPr>
        <p:spPr>
          <a:xfrm>
            <a:off x="9836969" y="433816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14AA91FB-E2FA-44CF-9E06-4B495D557D37}"/>
              </a:ext>
            </a:extLst>
          </p:cNvPr>
          <p:cNvSpPr/>
          <p:nvPr/>
        </p:nvSpPr>
        <p:spPr>
          <a:xfrm>
            <a:off x="9941300" y="4449649"/>
            <a:ext cx="1501695" cy="1501694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6" name="자유형 39">
            <a:extLst>
              <a:ext uri="{FF2B5EF4-FFF2-40B4-BE49-F238E27FC236}">
                <a16:creationId xmlns:a16="http://schemas.microsoft.com/office/drawing/2014/main" id="{479A2758-87B3-4D15-BE83-1959CD08390D}"/>
              </a:ext>
            </a:extLst>
          </p:cNvPr>
          <p:cNvSpPr/>
          <p:nvPr/>
        </p:nvSpPr>
        <p:spPr>
          <a:xfrm>
            <a:off x="9754876" y="6180630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FD6955-D149-419B-93C7-7BA0A1A1E8D5}"/>
              </a:ext>
            </a:extLst>
          </p:cNvPr>
          <p:cNvSpPr txBox="1"/>
          <p:nvPr/>
        </p:nvSpPr>
        <p:spPr>
          <a:xfrm>
            <a:off x="9945084" y="611565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빅히나마츠리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행사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히나 닌교 (소녀의 날 인형) : 네이버 블로그">
            <a:extLst>
              <a:ext uri="{FF2B5EF4-FFF2-40B4-BE49-F238E27FC236}">
                <a16:creationId xmlns:a16="http://schemas.microsoft.com/office/drawing/2014/main" id="{C43BDDDD-0E09-4753-B228-D1D21F2D1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68" y="1000121"/>
            <a:ext cx="3792629" cy="285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도시락만들기&gt; 지라시스시 : 네이버 블로그">
            <a:extLst>
              <a:ext uri="{FF2B5EF4-FFF2-40B4-BE49-F238E27FC236}">
                <a16:creationId xmlns:a16="http://schemas.microsoft.com/office/drawing/2014/main" id="{D659D68B-0CCE-4610-974F-AB0FC779F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923" y="986773"/>
            <a:ext cx="3792626" cy="287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2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연중행사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4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430237" y="414450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석가탄신일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528400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859853" y="4656203"/>
            <a:ext cx="388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부처님이 태어나신 날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알라딘서재]일본의 설을 장식하는 것들 (2) 門松(가도마쯔)">
            <a:extLst>
              <a:ext uri="{FF2B5EF4-FFF2-40B4-BE49-F238E27FC236}">
                <a16:creationId xmlns:a16="http://schemas.microsoft.com/office/drawing/2014/main" id="{6763F663-80E2-4C45-A419-037C46BC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69" y="1000122"/>
            <a:ext cx="3792632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다루마-일본-전통2 | 글로벌코리아">
            <a:extLst>
              <a:ext uri="{FF2B5EF4-FFF2-40B4-BE49-F238E27FC236}">
                <a16:creationId xmlns:a16="http://schemas.microsoft.com/office/drawing/2014/main" id="{C8AA3833-8EDF-4A64-A2D7-CCA7EB4B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1000122"/>
            <a:ext cx="3797519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자유형 39">
            <a:extLst>
              <a:ext uri="{FF2B5EF4-FFF2-40B4-BE49-F238E27FC236}">
                <a16:creationId xmlns:a16="http://schemas.microsoft.com/office/drawing/2014/main" id="{79D83D00-E074-4026-B4BC-9803BFB78618}"/>
              </a:ext>
            </a:extLst>
          </p:cNvPr>
          <p:cNvSpPr/>
          <p:nvPr/>
        </p:nvSpPr>
        <p:spPr>
          <a:xfrm>
            <a:off x="4126569" y="3911942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077437-FA24-45E6-A711-C5B9F939A97A}"/>
              </a:ext>
            </a:extLst>
          </p:cNvPr>
          <p:cNvSpPr txBox="1"/>
          <p:nvPr/>
        </p:nvSpPr>
        <p:spPr>
          <a:xfrm>
            <a:off x="4316777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탄생불에 감차를 붓는다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자유형 39">
            <a:extLst>
              <a:ext uri="{FF2B5EF4-FFF2-40B4-BE49-F238E27FC236}">
                <a16:creationId xmlns:a16="http://schemas.microsoft.com/office/drawing/2014/main" id="{F68A18D2-1E66-44DB-A37E-0C1E6B1AEBEE}"/>
              </a:ext>
            </a:extLst>
          </p:cNvPr>
          <p:cNvSpPr/>
          <p:nvPr/>
        </p:nvSpPr>
        <p:spPr>
          <a:xfrm>
            <a:off x="8042541" y="3915916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B3CFBA-E9CA-48B9-A642-DCEF6087DE18}"/>
              </a:ext>
            </a:extLst>
          </p:cNvPr>
          <p:cNvSpPr txBox="1"/>
          <p:nvPr/>
        </p:nvSpPr>
        <p:spPr>
          <a:xfrm>
            <a:off x="8201564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생각보다 규모가 크지가 않다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..</a:t>
            </a: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DB1C342-D954-4C4C-98B1-FA622EAB4F4C}"/>
              </a:ext>
            </a:extLst>
          </p:cNvPr>
          <p:cNvSpPr/>
          <p:nvPr/>
        </p:nvSpPr>
        <p:spPr>
          <a:xfrm>
            <a:off x="5157469" y="4392504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F132F54E-E906-411F-AABC-5E29CCF2C27A}"/>
              </a:ext>
            </a:extLst>
          </p:cNvPr>
          <p:cNvSpPr/>
          <p:nvPr/>
        </p:nvSpPr>
        <p:spPr>
          <a:xfrm>
            <a:off x="5266269" y="4505419"/>
            <a:ext cx="1501695" cy="150169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8" name="자유형 39">
            <a:extLst>
              <a:ext uri="{FF2B5EF4-FFF2-40B4-BE49-F238E27FC236}">
                <a16:creationId xmlns:a16="http://schemas.microsoft.com/office/drawing/2014/main" id="{A6393BC3-F2F7-4589-8F80-0E632D5E8F61}"/>
              </a:ext>
            </a:extLst>
          </p:cNvPr>
          <p:cNvSpPr/>
          <p:nvPr/>
        </p:nvSpPr>
        <p:spPr>
          <a:xfrm>
            <a:off x="4777368" y="6180065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991DE5-EFB5-4C9F-B149-D1449A360472}"/>
              </a:ext>
            </a:extLst>
          </p:cNvPr>
          <p:cNvSpPr txBox="1"/>
          <p:nvPr/>
        </p:nvSpPr>
        <p:spPr>
          <a:xfrm>
            <a:off x="5032889" y="6112494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일본은 공휴일이 아니다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..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AD5CCA8-0CB1-41D2-8A46-38EB29866872}"/>
              </a:ext>
            </a:extLst>
          </p:cNvPr>
          <p:cNvSpPr/>
          <p:nvPr/>
        </p:nvSpPr>
        <p:spPr>
          <a:xfrm>
            <a:off x="9042466" y="4392504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D054482-93A8-47F6-893E-480149A7729F}"/>
              </a:ext>
            </a:extLst>
          </p:cNvPr>
          <p:cNvSpPr/>
          <p:nvPr/>
        </p:nvSpPr>
        <p:spPr>
          <a:xfrm>
            <a:off x="9151266" y="4505419"/>
            <a:ext cx="1501695" cy="150169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2" name="자유형 39">
            <a:extLst>
              <a:ext uri="{FF2B5EF4-FFF2-40B4-BE49-F238E27FC236}">
                <a16:creationId xmlns:a16="http://schemas.microsoft.com/office/drawing/2014/main" id="{C242C488-710E-45DA-AF33-0BAFF6BDE1E2}"/>
              </a:ext>
            </a:extLst>
          </p:cNvPr>
          <p:cNvSpPr/>
          <p:nvPr/>
        </p:nvSpPr>
        <p:spPr>
          <a:xfrm>
            <a:off x="8068559" y="6182004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F7043-A11B-4983-82C3-0C36B01E7656}"/>
              </a:ext>
            </a:extLst>
          </p:cNvPr>
          <p:cNvSpPr txBox="1"/>
          <p:nvPr/>
        </p:nvSpPr>
        <p:spPr>
          <a:xfrm>
            <a:off x="8286759" y="6112493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일본은 석가탄신일이 양력이다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0" name="Picture 4" descr="연등 하나없이 초라한 일본의 석가탄신일 풍경">
            <a:extLst>
              <a:ext uri="{FF2B5EF4-FFF2-40B4-BE49-F238E27FC236}">
                <a16:creationId xmlns:a16="http://schemas.microsoft.com/office/drawing/2014/main" id="{0C7EAFB0-C7F3-4378-A49A-0DA51D21B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4" b="24489"/>
          <a:stretch/>
        </p:blipFill>
        <p:spPr bwMode="auto">
          <a:xfrm>
            <a:off x="4118359" y="1000121"/>
            <a:ext cx="3797519" cy="28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동대사 관불(灌佛)">
            <a:extLst>
              <a:ext uri="{FF2B5EF4-FFF2-40B4-BE49-F238E27FC236}">
                <a16:creationId xmlns:a16="http://schemas.microsoft.com/office/drawing/2014/main" id="{C4FE6E3A-6735-40A9-B897-D750454A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564" y="1000122"/>
            <a:ext cx="3792496" cy="28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49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연중행사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5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168121" y="4134946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어린이 날 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(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남자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973966" y="4638579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1329766" y="4638579"/>
            <a:ext cx="388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남자아이들의 날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알라딘서재]일본의 설을 장식하는 것들 (2) 門松(가도마쯔)">
            <a:extLst>
              <a:ext uri="{FF2B5EF4-FFF2-40B4-BE49-F238E27FC236}">
                <a16:creationId xmlns:a16="http://schemas.microsoft.com/office/drawing/2014/main" id="{6763F663-80E2-4C45-A419-037C46BC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69" y="1000122"/>
            <a:ext cx="3792632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다루마-일본-전통2 | 글로벌코리아">
            <a:extLst>
              <a:ext uri="{FF2B5EF4-FFF2-40B4-BE49-F238E27FC236}">
                <a16:creationId xmlns:a16="http://schemas.microsoft.com/office/drawing/2014/main" id="{C8AA3833-8EDF-4A64-A2D7-CCA7EB4B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1000122"/>
            <a:ext cx="3797519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자유형 39">
            <a:extLst>
              <a:ext uri="{FF2B5EF4-FFF2-40B4-BE49-F238E27FC236}">
                <a16:creationId xmlns:a16="http://schemas.microsoft.com/office/drawing/2014/main" id="{79D83D00-E074-4026-B4BC-9803BFB78618}"/>
              </a:ext>
            </a:extLst>
          </p:cNvPr>
          <p:cNvSpPr/>
          <p:nvPr/>
        </p:nvSpPr>
        <p:spPr>
          <a:xfrm>
            <a:off x="4126569" y="3911942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077437-FA24-45E6-A711-C5B9F939A97A}"/>
              </a:ext>
            </a:extLst>
          </p:cNvPr>
          <p:cNvSpPr txBox="1"/>
          <p:nvPr/>
        </p:nvSpPr>
        <p:spPr>
          <a:xfrm>
            <a:off x="4316777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남자아이를 상징하는 잉어를 장식한다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자유형 39">
            <a:extLst>
              <a:ext uri="{FF2B5EF4-FFF2-40B4-BE49-F238E27FC236}">
                <a16:creationId xmlns:a16="http://schemas.microsoft.com/office/drawing/2014/main" id="{F68A18D2-1E66-44DB-A37E-0C1E6B1AEBEE}"/>
              </a:ext>
            </a:extLst>
          </p:cNvPr>
          <p:cNvSpPr/>
          <p:nvPr/>
        </p:nvSpPr>
        <p:spPr>
          <a:xfrm>
            <a:off x="8042541" y="3915916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B3CFBA-E9CA-48B9-A642-DCEF6087DE18}"/>
              </a:ext>
            </a:extLst>
          </p:cNvPr>
          <p:cNvSpPr txBox="1"/>
          <p:nvPr/>
        </p:nvSpPr>
        <p:spPr>
          <a:xfrm>
            <a:off x="8201564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가정에선 깃발을 장식한다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DB1C342-D954-4C4C-98B1-FA622EAB4F4C}"/>
              </a:ext>
            </a:extLst>
          </p:cNvPr>
          <p:cNvSpPr/>
          <p:nvPr/>
        </p:nvSpPr>
        <p:spPr>
          <a:xfrm>
            <a:off x="4448228" y="438877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F132F54E-E906-411F-AABC-5E29CCF2C27A}"/>
              </a:ext>
            </a:extLst>
          </p:cNvPr>
          <p:cNvSpPr/>
          <p:nvPr/>
        </p:nvSpPr>
        <p:spPr>
          <a:xfrm>
            <a:off x="4557028" y="4492293"/>
            <a:ext cx="1501695" cy="150169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8" name="자유형 39">
            <a:extLst>
              <a:ext uri="{FF2B5EF4-FFF2-40B4-BE49-F238E27FC236}">
                <a16:creationId xmlns:a16="http://schemas.microsoft.com/office/drawing/2014/main" id="{A6393BC3-F2F7-4589-8F80-0E632D5E8F61}"/>
              </a:ext>
            </a:extLst>
          </p:cNvPr>
          <p:cNvSpPr/>
          <p:nvPr/>
        </p:nvSpPr>
        <p:spPr>
          <a:xfrm>
            <a:off x="4273511" y="6180065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991DE5-EFB5-4C9F-B149-D1449A360472}"/>
              </a:ext>
            </a:extLst>
          </p:cNvPr>
          <p:cNvSpPr txBox="1"/>
          <p:nvPr/>
        </p:nvSpPr>
        <p:spPr>
          <a:xfrm>
            <a:off x="4473049" y="6112494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사무라이 인형을 장식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AD5CCA8-0CB1-41D2-8A46-38EB29866872}"/>
              </a:ext>
            </a:extLst>
          </p:cNvPr>
          <p:cNvSpPr/>
          <p:nvPr/>
        </p:nvSpPr>
        <p:spPr>
          <a:xfrm>
            <a:off x="7142256" y="4335001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D054482-93A8-47F6-893E-480149A7729F}"/>
              </a:ext>
            </a:extLst>
          </p:cNvPr>
          <p:cNvSpPr/>
          <p:nvPr/>
        </p:nvSpPr>
        <p:spPr>
          <a:xfrm>
            <a:off x="7251056" y="4443802"/>
            <a:ext cx="1501695" cy="150169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2" name="자유형 39">
            <a:extLst>
              <a:ext uri="{FF2B5EF4-FFF2-40B4-BE49-F238E27FC236}">
                <a16:creationId xmlns:a16="http://schemas.microsoft.com/office/drawing/2014/main" id="{C242C488-710E-45DA-AF33-0BAFF6BDE1E2}"/>
              </a:ext>
            </a:extLst>
          </p:cNvPr>
          <p:cNvSpPr/>
          <p:nvPr/>
        </p:nvSpPr>
        <p:spPr>
          <a:xfrm>
            <a:off x="7060848" y="6182004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F7043-A11B-4983-82C3-0C36B01E7656}"/>
              </a:ext>
            </a:extLst>
          </p:cNvPr>
          <p:cNvSpPr txBox="1"/>
          <p:nvPr/>
        </p:nvSpPr>
        <p:spPr>
          <a:xfrm>
            <a:off x="7251056" y="6112493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떡을 만들어 먹는다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A3107736-D204-4EAF-88F9-FA20AAB9EEBE}"/>
              </a:ext>
            </a:extLst>
          </p:cNvPr>
          <p:cNvSpPr/>
          <p:nvPr/>
        </p:nvSpPr>
        <p:spPr>
          <a:xfrm>
            <a:off x="9836969" y="433816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14AA91FB-E2FA-44CF-9E06-4B495D557D37}"/>
              </a:ext>
            </a:extLst>
          </p:cNvPr>
          <p:cNvSpPr/>
          <p:nvPr/>
        </p:nvSpPr>
        <p:spPr>
          <a:xfrm>
            <a:off x="9941300" y="4449649"/>
            <a:ext cx="1501695" cy="1501694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6" name="자유형 39">
            <a:extLst>
              <a:ext uri="{FF2B5EF4-FFF2-40B4-BE49-F238E27FC236}">
                <a16:creationId xmlns:a16="http://schemas.microsoft.com/office/drawing/2014/main" id="{479A2758-87B3-4D15-BE83-1959CD08390D}"/>
              </a:ext>
            </a:extLst>
          </p:cNvPr>
          <p:cNvSpPr/>
          <p:nvPr/>
        </p:nvSpPr>
        <p:spPr>
          <a:xfrm>
            <a:off x="9922829" y="6180630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FD6955-D149-419B-93C7-7BA0A1A1E8D5}"/>
              </a:ext>
            </a:extLst>
          </p:cNvPr>
          <p:cNvSpPr txBox="1"/>
          <p:nvPr/>
        </p:nvSpPr>
        <p:spPr>
          <a:xfrm>
            <a:off x="10113038" y="611565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공휴일이다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2" descr="5월에 알록 달록 일본 하늘을 수놓는 이것은">
            <a:extLst>
              <a:ext uri="{FF2B5EF4-FFF2-40B4-BE49-F238E27FC236}">
                <a16:creationId xmlns:a16="http://schemas.microsoft.com/office/drawing/2014/main" id="{0C1BEA6F-9545-48EA-8959-0E0B34A5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42" y="998088"/>
            <a:ext cx="3792620" cy="284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잉어 깃발이 높이 휘날리는 일본 어린이날">
            <a:extLst>
              <a:ext uri="{FF2B5EF4-FFF2-40B4-BE49-F238E27FC236}">
                <a16:creationId xmlns:a16="http://schemas.microsoft.com/office/drawing/2014/main" id="{6331E984-5FD5-4321-95C9-032A1C07F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" b="49879"/>
          <a:stretch/>
        </p:blipFill>
        <p:spPr bwMode="auto">
          <a:xfrm>
            <a:off x="8043405" y="996232"/>
            <a:ext cx="3792621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13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연중행사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6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555266" y="410267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치치노히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528400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859853" y="4656203"/>
            <a:ext cx="388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일본의 아버지의 날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다루마-일본-전통2 | 글로벌코리아">
            <a:extLst>
              <a:ext uri="{FF2B5EF4-FFF2-40B4-BE49-F238E27FC236}">
                <a16:creationId xmlns:a16="http://schemas.microsoft.com/office/drawing/2014/main" id="{C8AA3833-8EDF-4A64-A2D7-CCA7EB4B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1000122"/>
            <a:ext cx="3797519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자유형 39">
            <a:extLst>
              <a:ext uri="{FF2B5EF4-FFF2-40B4-BE49-F238E27FC236}">
                <a16:creationId xmlns:a16="http://schemas.microsoft.com/office/drawing/2014/main" id="{79D83D00-E074-4026-B4BC-9803BFB78618}"/>
              </a:ext>
            </a:extLst>
          </p:cNvPr>
          <p:cNvSpPr/>
          <p:nvPr/>
        </p:nvSpPr>
        <p:spPr>
          <a:xfrm>
            <a:off x="4126569" y="3911942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077437-FA24-45E6-A711-C5B9F939A97A}"/>
              </a:ext>
            </a:extLst>
          </p:cNvPr>
          <p:cNvSpPr txBox="1"/>
          <p:nvPr/>
        </p:nvSpPr>
        <p:spPr>
          <a:xfrm>
            <a:off x="4316777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정정하신 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아버지껜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빨간 장미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자유형 39">
            <a:extLst>
              <a:ext uri="{FF2B5EF4-FFF2-40B4-BE49-F238E27FC236}">
                <a16:creationId xmlns:a16="http://schemas.microsoft.com/office/drawing/2014/main" id="{F68A18D2-1E66-44DB-A37E-0C1E6B1AEBEE}"/>
              </a:ext>
            </a:extLst>
          </p:cNvPr>
          <p:cNvSpPr/>
          <p:nvPr/>
        </p:nvSpPr>
        <p:spPr>
          <a:xfrm>
            <a:off x="8042541" y="3915916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B3CFBA-E9CA-48B9-A642-DCEF6087DE18}"/>
              </a:ext>
            </a:extLst>
          </p:cNvPr>
          <p:cNvSpPr txBox="1"/>
          <p:nvPr/>
        </p:nvSpPr>
        <p:spPr>
          <a:xfrm>
            <a:off x="8201564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돌아가신 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아버지껜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흰 장미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..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DB1C342-D954-4C4C-98B1-FA622EAB4F4C}"/>
              </a:ext>
            </a:extLst>
          </p:cNvPr>
          <p:cNvSpPr/>
          <p:nvPr/>
        </p:nvSpPr>
        <p:spPr>
          <a:xfrm>
            <a:off x="4448228" y="438877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F132F54E-E906-411F-AABC-5E29CCF2C27A}"/>
              </a:ext>
            </a:extLst>
          </p:cNvPr>
          <p:cNvSpPr/>
          <p:nvPr/>
        </p:nvSpPr>
        <p:spPr>
          <a:xfrm>
            <a:off x="4557028" y="4492293"/>
            <a:ext cx="1501695" cy="150169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8" name="자유형 39">
            <a:extLst>
              <a:ext uri="{FF2B5EF4-FFF2-40B4-BE49-F238E27FC236}">
                <a16:creationId xmlns:a16="http://schemas.microsoft.com/office/drawing/2014/main" id="{A6393BC3-F2F7-4589-8F80-0E632D5E8F61}"/>
              </a:ext>
            </a:extLst>
          </p:cNvPr>
          <p:cNvSpPr/>
          <p:nvPr/>
        </p:nvSpPr>
        <p:spPr>
          <a:xfrm>
            <a:off x="4114893" y="6180065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991DE5-EFB5-4C9F-B149-D1449A360472}"/>
              </a:ext>
            </a:extLst>
          </p:cNvPr>
          <p:cNvSpPr txBox="1"/>
          <p:nvPr/>
        </p:nvSpPr>
        <p:spPr>
          <a:xfrm>
            <a:off x="4286439" y="6112494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보통 해바라기를 선물한다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AD5CCA8-0CB1-41D2-8A46-38EB29866872}"/>
              </a:ext>
            </a:extLst>
          </p:cNvPr>
          <p:cNvSpPr/>
          <p:nvPr/>
        </p:nvSpPr>
        <p:spPr>
          <a:xfrm>
            <a:off x="7142256" y="4335001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D054482-93A8-47F6-893E-480149A7729F}"/>
              </a:ext>
            </a:extLst>
          </p:cNvPr>
          <p:cNvSpPr/>
          <p:nvPr/>
        </p:nvSpPr>
        <p:spPr>
          <a:xfrm>
            <a:off x="7251056" y="4443802"/>
            <a:ext cx="1501695" cy="1501694"/>
          </a:xfrm>
          <a:prstGeom prst="ellipse">
            <a:avLst/>
          </a:prstGeom>
          <a:solidFill>
            <a:srgbClr val="FFFF00"/>
          </a:solid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2" name="자유형 39">
            <a:extLst>
              <a:ext uri="{FF2B5EF4-FFF2-40B4-BE49-F238E27FC236}">
                <a16:creationId xmlns:a16="http://schemas.microsoft.com/office/drawing/2014/main" id="{C242C488-710E-45DA-AF33-0BAFF6BDE1E2}"/>
              </a:ext>
            </a:extLst>
          </p:cNvPr>
          <p:cNvSpPr/>
          <p:nvPr/>
        </p:nvSpPr>
        <p:spPr>
          <a:xfrm>
            <a:off x="6939545" y="6182004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F7043-A11B-4983-82C3-0C36B01E7656}"/>
              </a:ext>
            </a:extLst>
          </p:cNvPr>
          <p:cNvSpPr txBox="1"/>
          <p:nvPr/>
        </p:nvSpPr>
        <p:spPr>
          <a:xfrm>
            <a:off x="7092429" y="6112493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노란색이 이미지 컬러이다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A3107736-D204-4EAF-88F9-FA20AAB9EEBE}"/>
              </a:ext>
            </a:extLst>
          </p:cNvPr>
          <p:cNvSpPr/>
          <p:nvPr/>
        </p:nvSpPr>
        <p:spPr>
          <a:xfrm>
            <a:off x="9836969" y="433816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14AA91FB-E2FA-44CF-9E06-4B495D557D37}"/>
              </a:ext>
            </a:extLst>
          </p:cNvPr>
          <p:cNvSpPr/>
          <p:nvPr/>
        </p:nvSpPr>
        <p:spPr>
          <a:xfrm>
            <a:off x="9941300" y="4449649"/>
            <a:ext cx="1501695" cy="150169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6" name="자유형 39">
            <a:extLst>
              <a:ext uri="{FF2B5EF4-FFF2-40B4-BE49-F238E27FC236}">
                <a16:creationId xmlns:a16="http://schemas.microsoft.com/office/drawing/2014/main" id="{479A2758-87B3-4D15-BE83-1959CD08390D}"/>
              </a:ext>
            </a:extLst>
          </p:cNvPr>
          <p:cNvSpPr/>
          <p:nvPr/>
        </p:nvSpPr>
        <p:spPr>
          <a:xfrm>
            <a:off x="9754876" y="6180630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FD6955-D149-419B-93C7-7BA0A1A1E8D5}"/>
              </a:ext>
            </a:extLst>
          </p:cNvPr>
          <p:cNvSpPr txBox="1"/>
          <p:nvPr/>
        </p:nvSpPr>
        <p:spPr>
          <a:xfrm>
            <a:off x="9945084" y="611565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어머니의 날도 있다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장미의 꽃말은 개수와 색에따라 바뀐다 :: pinkfriday's">
            <a:extLst>
              <a:ext uri="{FF2B5EF4-FFF2-40B4-BE49-F238E27FC236}">
                <a16:creationId xmlns:a16="http://schemas.microsoft.com/office/drawing/2014/main" id="{A60B2152-772B-426B-9519-D7A9F78C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39" y="995221"/>
            <a:ext cx="3792632" cy="284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흰 장미 꽃말 * 하얀장미 꽃말 무슨뜻?">
            <a:extLst>
              <a:ext uri="{FF2B5EF4-FFF2-40B4-BE49-F238E27FC236}">
                <a16:creationId xmlns:a16="http://schemas.microsoft.com/office/drawing/2014/main" id="{053C78BA-080E-41CF-B8EC-13C239192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0" y="995220"/>
            <a:ext cx="3795369" cy="28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4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연중행사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7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817337" y="413494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칠석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528400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859853" y="4656203"/>
            <a:ext cx="388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견우와 직녀가 만나는 날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알라딘서재]일본의 설을 장식하는 것들 (2) 門松(가도마쯔)">
            <a:extLst>
              <a:ext uri="{FF2B5EF4-FFF2-40B4-BE49-F238E27FC236}">
                <a16:creationId xmlns:a16="http://schemas.microsoft.com/office/drawing/2014/main" id="{6763F663-80E2-4C45-A419-037C46BC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69" y="1000122"/>
            <a:ext cx="3792632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다루마-일본-전통2 | 글로벌코리아">
            <a:extLst>
              <a:ext uri="{FF2B5EF4-FFF2-40B4-BE49-F238E27FC236}">
                <a16:creationId xmlns:a16="http://schemas.microsoft.com/office/drawing/2014/main" id="{C8AA3833-8EDF-4A64-A2D7-CCA7EB4B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1000122"/>
            <a:ext cx="3797519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자유형 39">
            <a:extLst>
              <a:ext uri="{FF2B5EF4-FFF2-40B4-BE49-F238E27FC236}">
                <a16:creationId xmlns:a16="http://schemas.microsoft.com/office/drawing/2014/main" id="{79D83D00-E074-4026-B4BC-9803BFB78618}"/>
              </a:ext>
            </a:extLst>
          </p:cNvPr>
          <p:cNvSpPr/>
          <p:nvPr/>
        </p:nvSpPr>
        <p:spPr>
          <a:xfrm>
            <a:off x="4126569" y="3911942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077437-FA24-45E6-A711-C5B9F939A97A}"/>
              </a:ext>
            </a:extLst>
          </p:cNvPr>
          <p:cNvSpPr txBox="1"/>
          <p:nvPr/>
        </p:nvSpPr>
        <p:spPr>
          <a:xfrm>
            <a:off x="4316777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단자쿠에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소원을 빈다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자유형 39">
            <a:extLst>
              <a:ext uri="{FF2B5EF4-FFF2-40B4-BE49-F238E27FC236}">
                <a16:creationId xmlns:a16="http://schemas.microsoft.com/office/drawing/2014/main" id="{F68A18D2-1E66-44DB-A37E-0C1E6B1AEBEE}"/>
              </a:ext>
            </a:extLst>
          </p:cNvPr>
          <p:cNvSpPr/>
          <p:nvPr/>
        </p:nvSpPr>
        <p:spPr>
          <a:xfrm>
            <a:off x="8042541" y="3915916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B3CFBA-E9CA-48B9-A642-DCEF6087DE18}"/>
              </a:ext>
            </a:extLst>
          </p:cNvPr>
          <p:cNvSpPr txBox="1"/>
          <p:nvPr/>
        </p:nvSpPr>
        <p:spPr>
          <a:xfrm>
            <a:off x="8201564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국수의 날이라고도 해서 국수를 먹는다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DB1C342-D954-4C4C-98B1-FA622EAB4F4C}"/>
              </a:ext>
            </a:extLst>
          </p:cNvPr>
          <p:cNvSpPr/>
          <p:nvPr/>
        </p:nvSpPr>
        <p:spPr>
          <a:xfrm>
            <a:off x="4448228" y="438877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F132F54E-E906-411F-AABC-5E29CCF2C27A}"/>
              </a:ext>
            </a:extLst>
          </p:cNvPr>
          <p:cNvSpPr/>
          <p:nvPr/>
        </p:nvSpPr>
        <p:spPr>
          <a:xfrm>
            <a:off x="4557028" y="4492293"/>
            <a:ext cx="1501695" cy="150169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8" name="자유형 39">
            <a:extLst>
              <a:ext uri="{FF2B5EF4-FFF2-40B4-BE49-F238E27FC236}">
                <a16:creationId xmlns:a16="http://schemas.microsoft.com/office/drawing/2014/main" id="{A6393BC3-F2F7-4589-8F80-0E632D5E8F61}"/>
              </a:ext>
            </a:extLst>
          </p:cNvPr>
          <p:cNvSpPr/>
          <p:nvPr/>
        </p:nvSpPr>
        <p:spPr>
          <a:xfrm>
            <a:off x="4366820" y="6180065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991DE5-EFB5-4C9F-B149-D1449A360472}"/>
              </a:ext>
            </a:extLst>
          </p:cNvPr>
          <p:cNvSpPr txBox="1"/>
          <p:nvPr/>
        </p:nvSpPr>
        <p:spPr>
          <a:xfrm>
            <a:off x="4557028" y="6112494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센다이 칠석 축제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AD5CCA8-0CB1-41D2-8A46-38EB29866872}"/>
              </a:ext>
            </a:extLst>
          </p:cNvPr>
          <p:cNvSpPr/>
          <p:nvPr/>
        </p:nvSpPr>
        <p:spPr>
          <a:xfrm>
            <a:off x="7142256" y="4335001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D054482-93A8-47F6-893E-480149A7729F}"/>
              </a:ext>
            </a:extLst>
          </p:cNvPr>
          <p:cNvSpPr/>
          <p:nvPr/>
        </p:nvSpPr>
        <p:spPr>
          <a:xfrm>
            <a:off x="7251056" y="4443802"/>
            <a:ext cx="1501695" cy="150169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2" name="자유형 39">
            <a:extLst>
              <a:ext uri="{FF2B5EF4-FFF2-40B4-BE49-F238E27FC236}">
                <a16:creationId xmlns:a16="http://schemas.microsoft.com/office/drawing/2014/main" id="{C242C488-710E-45DA-AF33-0BAFF6BDE1E2}"/>
              </a:ext>
            </a:extLst>
          </p:cNvPr>
          <p:cNvSpPr/>
          <p:nvPr/>
        </p:nvSpPr>
        <p:spPr>
          <a:xfrm>
            <a:off x="7060848" y="6182004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F7043-A11B-4983-82C3-0C36B01E7656}"/>
              </a:ext>
            </a:extLst>
          </p:cNvPr>
          <p:cNvSpPr txBox="1"/>
          <p:nvPr/>
        </p:nvSpPr>
        <p:spPr>
          <a:xfrm>
            <a:off x="7251056" y="6112493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쇼난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히라츠카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칠석 축제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A3107736-D204-4EAF-88F9-FA20AAB9EEBE}"/>
              </a:ext>
            </a:extLst>
          </p:cNvPr>
          <p:cNvSpPr/>
          <p:nvPr/>
        </p:nvSpPr>
        <p:spPr>
          <a:xfrm>
            <a:off x="9836969" y="433816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14AA91FB-E2FA-44CF-9E06-4B495D557D37}"/>
              </a:ext>
            </a:extLst>
          </p:cNvPr>
          <p:cNvSpPr/>
          <p:nvPr/>
        </p:nvSpPr>
        <p:spPr>
          <a:xfrm>
            <a:off x="9941300" y="4449649"/>
            <a:ext cx="1501695" cy="1501694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6" name="자유형 39">
            <a:extLst>
              <a:ext uri="{FF2B5EF4-FFF2-40B4-BE49-F238E27FC236}">
                <a16:creationId xmlns:a16="http://schemas.microsoft.com/office/drawing/2014/main" id="{479A2758-87B3-4D15-BE83-1959CD08390D}"/>
              </a:ext>
            </a:extLst>
          </p:cNvPr>
          <p:cNvSpPr/>
          <p:nvPr/>
        </p:nvSpPr>
        <p:spPr>
          <a:xfrm>
            <a:off x="9754876" y="6180630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FD6955-D149-419B-93C7-7BA0A1A1E8D5}"/>
              </a:ext>
            </a:extLst>
          </p:cNvPr>
          <p:cNvSpPr txBox="1"/>
          <p:nvPr/>
        </p:nvSpPr>
        <p:spPr>
          <a:xfrm>
            <a:off x="9945084" y="611565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안조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칠석 축제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하타모노신사의 칠석축제">
            <a:extLst>
              <a:ext uri="{FF2B5EF4-FFF2-40B4-BE49-F238E27FC236}">
                <a16:creationId xmlns:a16="http://schemas.microsoft.com/office/drawing/2014/main" id="{C23FCE72-1352-4D2D-A5A4-0934B3BA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18" y="995695"/>
            <a:ext cx="3797972" cy="284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칠월칠석의 유래와 칠석에 먹는 음식,속담~! : 네이버 블로그">
            <a:extLst>
              <a:ext uri="{FF2B5EF4-FFF2-40B4-BE49-F238E27FC236}">
                <a16:creationId xmlns:a16="http://schemas.microsoft.com/office/drawing/2014/main" id="{2EF533E9-7410-4792-B4FA-858E3137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686" y="995695"/>
            <a:ext cx="3800374" cy="284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1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theme/theme1.xml><?xml version="1.0" encoding="utf-8"?>
<a:theme xmlns:a="http://schemas.openxmlformats.org/drawingml/2006/main" name="18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330</Words>
  <Application>Microsoft Office PowerPoint</Application>
  <PresentationFormat>와이드스크린</PresentationFormat>
  <Paragraphs>100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Roboto</vt:lpstr>
      <vt:lpstr>나눔바른펜</vt:lpstr>
      <vt:lpstr>맑은 고딕</vt:lpstr>
      <vt:lpstr>야놀자 야체 B</vt:lpstr>
      <vt:lpstr>Arial</vt:lpstr>
      <vt:lpstr>18_Office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EoJin Jeong</cp:lastModifiedBy>
  <cp:revision>34</cp:revision>
  <dcterms:created xsi:type="dcterms:W3CDTF">2021-03-25T03:07:25Z</dcterms:created>
  <dcterms:modified xsi:type="dcterms:W3CDTF">2021-04-08T02:28:44Z</dcterms:modified>
</cp:coreProperties>
</file>