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306" r:id="rId2"/>
    <p:sldId id="307" r:id="rId3"/>
    <p:sldId id="269" r:id="rId4"/>
    <p:sldId id="266" r:id="rId5"/>
    <p:sldId id="28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0D8FB8-B76A-4B8C-8DD7-635282E6AB8F}" v="1" dt="2021-04-07T06:18:56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주연" userId="9e4ea32fe5ac4331" providerId="LiveId" clId="{E90D8FB8-B76A-4B8C-8DD7-635282E6AB8F}"/>
    <pc:docChg chg="modSld">
      <pc:chgData name="김 주연" userId="9e4ea32fe5ac4331" providerId="LiveId" clId="{E90D8FB8-B76A-4B8C-8DD7-635282E6AB8F}" dt="2021-04-07T06:18:56.193" v="0" actId="255"/>
      <pc:docMkLst>
        <pc:docMk/>
      </pc:docMkLst>
      <pc:sldChg chg="modSp">
        <pc:chgData name="김 주연" userId="9e4ea32fe5ac4331" providerId="LiveId" clId="{E90D8FB8-B76A-4B8C-8DD7-635282E6AB8F}" dt="2021-04-07T06:18:56.193" v="0" actId="255"/>
        <pc:sldMkLst>
          <pc:docMk/>
          <pc:sldMk cId="0" sldId="266"/>
        </pc:sldMkLst>
        <pc:spChg chg="mod">
          <ac:chgData name="김 주연" userId="9e4ea32fe5ac4331" providerId="LiveId" clId="{E90D8FB8-B76A-4B8C-8DD7-635282E6AB8F}" dt="2021-04-07T06:18:56.193" v="0" actId="255"/>
          <ac:spMkLst>
            <pc:docMk/>
            <pc:sldMk cId="0" sldId="266"/>
            <ac:spMk id="28" creationId="{FE44DB4E-D96B-4268-B597-7E154CE294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B50EA-B2D0-4B64-A997-F7680747A294}" type="datetimeFigureOut">
              <a:rPr lang="ko-KR" altLang="en-US" smtClean="0"/>
              <a:t>2021-04-07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6E7-5008-48EB-A799-6BDDAFDBBC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52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9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58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8624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574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094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88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51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20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Arial"/>
          <a:cs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/>
          <a:ea typeface="Arial"/>
          <a:cs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Arial"/>
          <a:cs typeface="Arial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Arial"/>
          <a:cs typeface="Arial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Arial"/>
          <a:cs typeface="Arial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Arial"/>
          <a:cs typeface="Arial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Arial"/>
          <a:cs typeface="Arial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Arial"/>
          <a:cs typeface="Arial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Arial"/>
          <a:cs typeface="Arial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6lrClGuMq2I" TargetMode="External"/><Relationship Id="rId5" Type="http://schemas.openxmlformats.org/officeDocument/2006/relationships/hyperlink" Target="https://youtu.be/mH2uXfDp4qc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roup 1"/>
          <p:cNvCxnSpPr/>
          <p:nvPr/>
        </p:nvCxnSpPr>
        <p:spPr>
          <a:xfrm>
            <a:off x="6088380" y="1983740"/>
            <a:ext cx="0" cy="38315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Group 24"/>
          <p:cNvSpPr txBox="1"/>
          <p:nvPr/>
        </p:nvSpPr>
        <p:spPr>
          <a:xfrm>
            <a:off x="2360930" y="1977169"/>
            <a:ext cx="3463925" cy="3188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지시령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(SCAPIN) 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제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677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호</a:t>
            </a:r>
            <a:endParaRPr kumimoji="0" lang="en-US" altLang="ko-KR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나눔명조" panose="02020603020101020101" pitchFamily="18" charset="-127"/>
              <a:ea typeface="나눔명조" panose="0202060302010102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나눔명조" panose="02020603020101020101" pitchFamily="18" charset="-127"/>
              <a:ea typeface="나눔명조" panose="0202060302010102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제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2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차 세계대전 종전 후 연합국사령부는 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1946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년 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1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월 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29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일 연합국 최고사령관 각서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(SCAPIN) 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제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677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호를 통해 독도를 일본의 통치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·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행정범위로 부터 제외 </a:t>
            </a:r>
            <a:endParaRPr kumimoji="0" lang="en-US" altLang="ko-KR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나눔명조" panose="02020603020101020101" pitchFamily="18" charset="-127"/>
              <a:ea typeface="나눔명조" panose="0202060302010102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나눔명조" panose="02020603020101020101" pitchFamily="18" charset="-127"/>
              <a:ea typeface="나눔명조" panose="0202060302010102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SCAPIN 677 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제 호 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(1946. 1. 29.) : 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일본으로부터 일정 주변지역의 통치 및 행정상 의 분리 </a:t>
            </a:r>
            <a:r>
              <a:rPr kumimoji="0" lang="en-US" altLang="ko-K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(Governmental and Administrative Separation of Certain Outlying Areas from Japan)</a:t>
            </a:r>
            <a:r>
              <a:rPr kumimoji="0" lang="ko-KR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에 관한 각서</a:t>
            </a:r>
            <a:endParaRPr kumimoji="0" lang="en-US" altLang="ko-KR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나눔명조" panose="02020603020101020101" pitchFamily="18" charset="-127"/>
              <a:ea typeface="나눔명조" panose="02020603020101020101" pitchFamily="18" charset="-127"/>
              <a:cs typeface="+mn-cs"/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5824855" y="-76835"/>
            <a:ext cx="538480" cy="1326515"/>
            <a:chOff x="9173" y="-121"/>
            <a:chExt cx="848" cy="2089"/>
          </a:xfrm>
        </p:grpSpPr>
        <p:grpSp>
          <p:nvGrpSpPr>
            <p:cNvPr id="12" name="Group 4"/>
            <p:cNvGrpSpPr/>
            <p:nvPr/>
          </p:nvGrpSpPr>
          <p:grpSpPr>
            <a:xfrm>
              <a:off x="9247" y="-23"/>
              <a:ext cx="704" cy="1991"/>
              <a:chOff x="9306" y="306"/>
              <a:chExt cx="586" cy="1423"/>
            </a:xfrm>
          </p:grpSpPr>
          <p:sp>
            <p:nvSpPr>
              <p:cNvPr id="14" name="Group 2"/>
              <p:cNvSpPr/>
              <p:nvPr/>
            </p:nvSpPr>
            <p:spPr>
              <a:xfrm>
                <a:off x="9307" y="306"/>
                <a:ext cx="585" cy="1141"/>
              </a:xfrm>
              <a:prstGeom prst="rect">
                <a:avLst/>
              </a:prstGeom>
              <a:solidFill>
                <a:srgbClr val="B38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명조" panose="02020603020101020101" pitchFamily="18" charset="-127"/>
                  <a:cs typeface="+mn-cs"/>
                </a:endParaRPr>
              </a:p>
            </p:txBody>
          </p:sp>
          <p:sp>
            <p:nvSpPr>
              <p:cNvPr id="15" name="Group 3"/>
              <p:cNvSpPr/>
              <p:nvPr/>
            </p:nvSpPr>
            <p:spPr>
              <a:xfrm flipH="1" flipV="1">
                <a:off x="9306" y="1447"/>
                <a:ext cx="586" cy="282"/>
              </a:xfrm>
              <a:prstGeom prst="triangle">
                <a:avLst/>
              </a:prstGeom>
              <a:solidFill>
                <a:srgbClr val="B38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명조" panose="02020603020101020101" pitchFamily="18" charset="-127"/>
                  <a:cs typeface="+mn-cs"/>
                </a:endParaRPr>
              </a:p>
            </p:txBody>
          </p:sp>
        </p:grpSp>
        <p:sp>
          <p:nvSpPr>
            <p:cNvPr id="13" name="Group 5"/>
            <p:cNvSpPr txBox="1"/>
            <p:nvPr/>
          </p:nvSpPr>
          <p:spPr>
            <a:xfrm>
              <a:off x="9173" y="-121"/>
              <a:ext cx="848" cy="182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2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나눔명조 ExtraBold" panose="02020603020101020101" pitchFamily="18" charset="-127"/>
                  <a:ea typeface="나눔명조 ExtraBold" panose="02020603020101020101" pitchFamily="18" charset="-127"/>
                  <a:cs typeface="+mn-cs"/>
                </a:rPr>
                <a:t>국제법</a:t>
              </a:r>
              <a:endParaRPr kumimoji="0" lang="zh-CN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명조 ExtraBold" panose="02020603020101020101" pitchFamily="18" charset="-127"/>
                <a:ea typeface="Arial" panose="03000509000000000000" charset="-122"/>
                <a:cs typeface="+mn-cs"/>
              </a:endParaRPr>
            </a:p>
          </p:txBody>
        </p:sp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EF9DFFED-CDB3-45D1-96B5-7AD34E47D9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" t="-1172" r="252" b="-1254"/>
          <a:stretch/>
        </p:blipFill>
        <p:spPr>
          <a:xfrm>
            <a:off x="6921795" y="1551674"/>
            <a:ext cx="4104167" cy="42636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9034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roup 1"/>
          <p:cNvCxnSpPr/>
          <p:nvPr/>
        </p:nvCxnSpPr>
        <p:spPr>
          <a:xfrm>
            <a:off x="6088380" y="1983740"/>
            <a:ext cx="0" cy="38315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Group 24"/>
          <p:cNvSpPr txBox="1"/>
          <p:nvPr/>
        </p:nvSpPr>
        <p:spPr>
          <a:xfrm>
            <a:off x="2360930" y="1977169"/>
            <a:ext cx="3463925" cy="3448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30000"/>
              </a:lnSpc>
            </a:pP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샌프란시스코 조약</a:t>
            </a:r>
            <a:endParaRPr lang="en-US" altLang="ko-KR" sz="13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algn="ctr" fontAlgn="auto">
              <a:lnSpc>
                <a:spcPct val="130000"/>
              </a:lnSpc>
            </a:pPr>
            <a:endParaRPr lang="en-US" altLang="ko-KR" sz="13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algn="ctr" fontAlgn="auto">
              <a:lnSpc>
                <a:spcPct val="130000"/>
              </a:lnSpc>
            </a:pP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1951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년 샌프란시스코 강화조약은 제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2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조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(a) 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에서 “일본은 한국의 독립을 인정하고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제주도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거문도 및 울릉도를 포함한 한국에 대한 모든 권리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권원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 및 청구권을 </a:t>
            </a:r>
            <a:r>
              <a:rPr lang="ko-KR" altLang="en-US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포기한다”라고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 규정</a:t>
            </a:r>
            <a:endParaRPr lang="en-US" altLang="ko-KR" sz="13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algn="ctr" fontAlgn="auto">
              <a:lnSpc>
                <a:spcPct val="130000"/>
              </a:lnSpc>
            </a:pPr>
            <a:endParaRPr lang="en-US" altLang="ko-KR" sz="13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algn="ctr" fontAlgn="auto">
              <a:lnSpc>
                <a:spcPct val="130000"/>
              </a:lnSpc>
            </a:pP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동 조약에는 독도에 대한 언급이 없으나</a:t>
            </a:r>
            <a:endParaRPr lang="en-US" altLang="ko-KR" sz="13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algn="ctr" fontAlgn="auto">
              <a:lnSpc>
                <a:spcPct val="130000"/>
              </a:lnSpc>
            </a:pP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1943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년 카이로 선언 및 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1946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년 연합국 최고 사령관 각서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(SCAPIN) 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제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677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호 등에 나타난 연합 국들의 의사를 감안한다면</a:t>
            </a:r>
            <a:r>
              <a:rPr lang="en-US" altLang="ko-K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동 조약에 따라 일본에서 분리되는 한국의 영토에는 당연히 독도가 포함 됨을 의미</a:t>
            </a:r>
            <a:endParaRPr lang="en-US" altLang="ko-KR" sz="13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5824855" y="-76835"/>
            <a:ext cx="538480" cy="1326515"/>
            <a:chOff x="9173" y="-121"/>
            <a:chExt cx="848" cy="2089"/>
          </a:xfrm>
        </p:grpSpPr>
        <p:grpSp>
          <p:nvGrpSpPr>
            <p:cNvPr id="12" name="Group 4"/>
            <p:cNvGrpSpPr/>
            <p:nvPr/>
          </p:nvGrpSpPr>
          <p:grpSpPr>
            <a:xfrm>
              <a:off x="9247" y="-23"/>
              <a:ext cx="704" cy="1991"/>
              <a:chOff x="9306" y="306"/>
              <a:chExt cx="586" cy="1423"/>
            </a:xfrm>
          </p:grpSpPr>
          <p:sp>
            <p:nvSpPr>
              <p:cNvPr id="14" name="Group 2"/>
              <p:cNvSpPr/>
              <p:nvPr/>
            </p:nvSpPr>
            <p:spPr>
              <a:xfrm>
                <a:off x="9307" y="306"/>
                <a:ext cx="585" cy="1141"/>
              </a:xfrm>
              <a:prstGeom prst="rect">
                <a:avLst/>
              </a:prstGeom>
              <a:solidFill>
                <a:srgbClr val="B38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나눔명조" panose="02020603020101020101" pitchFamily="18" charset="-127"/>
                </a:endParaRPr>
              </a:p>
            </p:txBody>
          </p:sp>
          <p:sp>
            <p:nvSpPr>
              <p:cNvPr id="15" name="Group 3"/>
              <p:cNvSpPr/>
              <p:nvPr/>
            </p:nvSpPr>
            <p:spPr>
              <a:xfrm flipH="1" flipV="1">
                <a:off x="9306" y="1447"/>
                <a:ext cx="586" cy="282"/>
              </a:xfrm>
              <a:prstGeom prst="triangle">
                <a:avLst/>
              </a:prstGeom>
              <a:solidFill>
                <a:srgbClr val="B38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나눔명조" panose="02020603020101020101" pitchFamily="18" charset="-127"/>
                </a:endParaRPr>
              </a:p>
            </p:txBody>
          </p:sp>
        </p:grpSp>
        <p:sp>
          <p:nvSpPr>
            <p:cNvPr id="13" name="Group 5"/>
            <p:cNvSpPr txBox="1"/>
            <p:nvPr/>
          </p:nvSpPr>
          <p:spPr>
            <a:xfrm>
              <a:off x="9173" y="-121"/>
              <a:ext cx="848" cy="182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r"/>
              <a:r>
                <a:rPr lang="ko-KR" altLang="en-US" sz="2300" dirty="0">
                  <a:solidFill>
                    <a:schemeClr val="bg1"/>
                  </a:solidFill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국제법</a:t>
              </a:r>
              <a:endParaRPr lang="zh-CN" altLang="en-US" sz="2300" dirty="0">
                <a:solidFill>
                  <a:schemeClr val="bg1"/>
                </a:solidFill>
                <a:latin typeface="나눔명조 ExtraBold" panose="02020603020101020101" pitchFamily="18" charset="-127"/>
                <a:ea typeface="Arial" panose="03000509000000000000" charset="-122"/>
              </a:endParaRPr>
            </a:p>
          </p:txBody>
        </p:sp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EF9DFFED-CDB3-45D1-96B5-7AD34E47D9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71" t="2633" r="560" b="-3653"/>
          <a:stretch/>
        </p:blipFill>
        <p:spPr>
          <a:xfrm>
            <a:off x="6096000" y="1551674"/>
            <a:ext cx="5695489" cy="43071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0629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ou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06765" y="1249679"/>
            <a:ext cx="3491068" cy="49278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1" name="Group 10"/>
          <p:cNvGrpSpPr/>
          <p:nvPr/>
        </p:nvGrpSpPr>
        <p:grpSpPr>
          <a:xfrm>
            <a:off x="1017270" y="1973580"/>
            <a:ext cx="554990" cy="3477260"/>
            <a:chOff x="1122" y="2004"/>
            <a:chExt cx="874" cy="5476"/>
          </a:xfrm>
        </p:grpSpPr>
        <p:sp>
          <p:nvSpPr>
            <p:cNvPr id="8" name="Group 7"/>
            <p:cNvSpPr/>
            <p:nvPr/>
          </p:nvSpPr>
          <p:spPr>
            <a:xfrm>
              <a:off x="1171" y="2052"/>
              <a:ext cx="744" cy="5356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나눔명조" panose="02020603020101020101" pitchFamily="18" charset="-127"/>
              </a:endParaRPr>
            </a:p>
          </p:txBody>
        </p:sp>
        <p:sp>
          <p:nvSpPr>
            <p:cNvPr id="9" name="Group 8"/>
            <p:cNvSpPr/>
            <p:nvPr/>
          </p:nvSpPr>
          <p:spPr>
            <a:xfrm>
              <a:off x="1122" y="6926"/>
              <a:ext cx="554" cy="554"/>
            </a:xfrm>
            <a:prstGeom prst="corner">
              <a:avLst>
                <a:gd name="adj1" fmla="val 21059"/>
                <a:gd name="adj2" fmla="val 22698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나눔명조" panose="02020603020101020101" pitchFamily="18" charset="-127"/>
              </a:endParaRPr>
            </a:p>
          </p:txBody>
        </p:sp>
        <p:sp>
          <p:nvSpPr>
            <p:cNvPr id="10" name="Group 9"/>
            <p:cNvSpPr/>
            <p:nvPr/>
          </p:nvSpPr>
          <p:spPr>
            <a:xfrm flipH="1" flipV="1">
              <a:off x="1442" y="2004"/>
              <a:ext cx="554" cy="554"/>
            </a:xfrm>
            <a:prstGeom prst="corner">
              <a:avLst>
                <a:gd name="adj1" fmla="val 21059"/>
                <a:gd name="adj2" fmla="val 22698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나눔명조" panose="02020603020101020101" pitchFamily="18" charset="-127"/>
              </a:endParaRPr>
            </a:p>
          </p:txBody>
        </p:sp>
      </p:grpSp>
      <p:sp>
        <p:nvSpPr>
          <p:cNvPr id="12" name="Group 11"/>
          <p:cNvSpPr txBox="1"/>
          <p:nvPr/>
        </p:nvSpPr>
        <p:spPr>
          <a:xfrm>
            <a:off x="1059160" y="2165350"/>
            <a:ext cx="461665" cy="30784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독도에 대한 애정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Arial" panose="03000509000000000000" charset="-122"/>
            </a:endParaRPr>
          </a:p>
        </p:txBody>
      </p:sp>
      <p:sp>
        <p:nvSpPr>
          <p:cNvPr id="13" name="Group 12"/>
          <p:cNvSpPr txBox="1"/>
          <p:nvPr/>
        </p:nvSpPr>
        <p:spPr>
          <a:xfrm>
            <a:off x="2214615" y="2263418"/>
            <a:ext cx="6036945" cy="3056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우리가 독도에 대한 역사와 지리</a:t>
            </a:r>
            <a:r>
              <a:rPr lang="en-US" altLang="ko-K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, </a:t>
            </a:r>
            <a:r>
              <a:rPr lang="ko-KR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국제법적 지위를 살펴 본 것은 결국 독도에 대해 알고 사랑하기 </a:t>
            </a:r>
            <a:r>
              <a:rPr lang="ko-KR" altLang="en-US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위함입니다</a:t>
            </a:r>
            <a:r>
              <a:rPr lang="en-US" altLang="ko-K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zh-CN" sz="1300" b="1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Arial" panose="03000509000000000000" charset="-122"/>
            </a:endParaRPr>
          </a:p>
          <a:p>
            <a:pPr>
              <a:lnSpc>
                <a:spcPct val="150000"/>
              </a:lnSpc>
            </a:pPr>
            <a:r>
              <a:rPr lang="ko-KR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독도를 지킨 위인들</a:t>
            </a:r>
            <a:r>
              <a:rPr lang="en-US" altLang="ko-K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-</a:t>
            </a:r>
            <a:r>
              <a:rPr lang="ko-KR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안용복 장군</a:t>
            </a:r>
            <a:endParaRPr lang="en-US" altLang="ko-KR" sz="1300" b="1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Arial" panose="03000509000000000000" charset="-122"/>
            </a:endParaRPr>
          </a:p>
          <a:p>
            <a:pPr>
              <a:lnSpc>
                <a:spcPct val="150000"/>
              </a:lnSpc>
            </a:pPr>
            <a:r>
              <a:rPr lang="en-US" altLang="ko-K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-</a:t>
            </a:r>
            <a:r>
              <a:rPr lang="ko-KR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독도의 용수비대</a:t>
            </a:r>
            <a:endParaRPr lang="en-US" altLang="ko-KR" sz="1300" b="1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Arial" panose="03000509000000000000" charset="-122"/>
            </a:endParaRPr>
          </a:p>
          <a:p>
            <a:pPr>
              <a:lnSpc>
                <a:spcPct val="150000"/>
              </a:lnSpc>
            </a:pPr>
            <a:r>
              <a:rPr lang="en-US" altLang="ko-K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-</a:t>
            </a:r>
            <a:r>
              <a:rPr lang="ko-KR" altLang="en-US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최종덕</a:t>
            </a:r>
            <a:endParaRPr lang="en-US" altLang="ko-KR" sz="1300" b="1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Arial" panose="03000509000000000000" charset="-122"/>
            </a:endParaRPr>
          </a:p>
          <a:p>
            <a:pPr>
              <a:lnSpc>
                <a:spcPct val="150000"/>
              </a:lnSpc>
            </a:pPr>
            <a:endParaRPr lang="en-US" altLang="ko-KR" sz="1300" b="1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Arial" panose="03000509000000000000" charset="-122"/>
            </a:endParaRPr>
          </a:p>
          <a:p>
            <a:pPr>
              <a:lnSpc>
                <a:spcPct val="150000"/>
              </a:lnSpc>
            </a:pPr>
            <a:r>
              <a:rPr lang="ko-KR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우리가 잊지 말아야 할 </a:t>
            </a:r>
            <a:r>
              <a:rPr lang="en-US" altLang="ko-K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“</a:t>
            </a:r>
            <a:r>
              <a:rPr lang="ko-KR" alt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독도</a:t>
            </a:r>
            <a:r>
              <a:rPr lang="en-US" altLang="ko-K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Arial" panose="03000509000000000000" charset="-122"/>
              </a:rPr>
              <a:t>”</a:t>
            </a:r>
          </a:p>
          <a:p>
            <a:pPr>
              <a:lnSpc>
                <a:spcPct val="150000"/>
              </a:lnSpc>
            </a:pPr>
            <a:endParaRPr lang="zh-CN" altLang="en-US" sz="1300" b="1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Arial" panose="03000509000000000000" charset="-122"/>
            </a:endParaRPr>
          </a:p>
        </p:txBody>
      </p:sp>
      <p:cxnSp>
        <p:nvCxnSpPr>
          <p:cNvPr id="14" name="Group 13"/>
          <p:cNvCxnSpPr/>
          <p:nvPr/>
        </p:nvCxnSpPr>
        <p:spPr>
          <a:xfrm>
            <a:off x="2296633" y="2004060"/>
            <a:ext cx="57302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ou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38789" y="844210"/>
            <a:ext cx="2640957" cy="48025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1" name="Group 5" descr="山水1">
            <a:extLst>
              <a:ext uri="{FF2B5EF4-FFF2-40B4-BE49-F238E27FC236}">
                <a16:creationId xmlns:a16="http://schemas.microsoft.com/office/drawing/2014/main" id="{D85E6271-C0E2-4126-84C0-552CFAA75C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7665" y="3429000"/>
            <a:ext cx="4204335" cy="3482340"/>
          </a:xfrm>
          <a:prstGeom prst="rect">
            <a:avLst/>
          </a:prstGeom>
        </p:spPr>
      </p:pic>
      <p:grpSp>
        <p:nvGrpSpPr>
          <p:cNvPr id="22" name="Group 8">
            <a:extLst>
              <a:ext uri="{FF2B5EF4-FFF2-40B4-BE49-F238E27FC236}">
                <a16:creationId xmlns:a16="http://schemas.microsoft.com/office/drawing/2014/main" id="{1E59A16F-5A96-49A1-B1F2-DF0AFA97FB7D}"/>
              </a:ext>
            </a:extLst>
          </p:cNvPr>
          <p:cNvGrpSpPr/>
          <p:nvPr/>
        </p:nvGrpSpPr>
        <p:grpSpPr>
          <a:xfrm>
            <a:off x="7913672" y="1070117"/>
            <a:ext cx="2992120" cy="4160520"/>
            <a:chOff x="7476" y="2556"/>
            <a:chExt cx="4712" cy="6552"/>
          </a:xfrm>
        </p:grpSpPr>
        <p:sp>
          <p:nvSpPr>
            <p:cNvPr id="23" name="Group 1">
              <a:extLst>
                <a:ext uri="{FF2B5EF4-FFF2-40B4-BE49-F238E27FC236}">
                  <a16:creationId xmlns:a16="http://schemas.microsoft.com/office/drawing/2014/main" id="{3EDE312D-851D-436D-A6FD-66A45D094D48}"/>
                </a:ext>
              </a:extLst>
            </p:cNvPr>
            <p:cNvSpPr/>
            <p:nvPr/>
          </p:nvSpPr>
          <p:spPr>
            <a:xfrm>
              <a:off x="7476" y="2556"/>
              <a:ext cx="3798" cy="6552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나눔명조" panose="02020603020101020101" pitchFamily="18" charset="-127"/>
              </a:endParaRPr>
            </a:p>
          </p:txBody>
        </p:sp>
        <p:sp>
          <p:nvSpPr>
            <p:cNvPr id="24" name="Group 7">
              <a:extLst>
                <a:ext uri="{FF2B5EF4-FFF2-40B4-BE49-F238E27FC236}">
                  <a16:creationId xmlns:a16="http://schemas.microsoft.com/office/drawing/2014/main" id="{B45BCB44-54FC-4F9F-BA7B-03A92DFCDDCE}"/>
                </a:ext>
              </a:extLst>
            </p:cNvPr>
            <p:cNvSpPr/>
            <p:nvPr/>
          </p:nvSpPr>
          <p:spPr>
            <a:xfrm>
              <a:off x="11274" y="2556"/>
              <a:ext cx="914" cy="655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나눔명조" panose="02020603020101020101" pitchFamily="18" charset="-127"/>
              </a:endParaRPr>
            </a:p>
          </p:txBody>
        </p:sp>
      </p:grpSp>
      <p:grpSp>
        <p:nvGrpSpPr>
          <p:cNvPr id="25" name="Group 12">
            <a:extLst>
              <a:ext uri="{FF2B5EF4-FFF2-40B4-BE49-F238E27FC236}">
                <a16:creationId xmlns:a16="http://schemas.microsoft.com/office/drawing/2014/main" id="{06F593C9-59A1-4D87-8FD9-5711B8A3EF5A}"/>
              </a:ext>
            </a:extLst>
          </p:cNvPr>
          <p:cNvGrpSpPr/>
          <p:nvPr/>
        </p:nvGrpSpPr>
        <p:grpSpPr>
          <a:xfrm>
            <a:off x="4721415" y="1130378"/>
            <a:ext cx="2992120" cy="4160520"/>
            <a:chOff x="7476" y="2556"/>
            <a:chExt cx="4712" cy="6552"/>
          </a:xfrm>
        </p:grpSpPr>
        <p:sp>
          <p:nvSpPr>
            <p:cNvPr id="26" name="Group 14">
              <a:extLst>
                <a:ext uri="{FF2B5EF4-FFF2-40B4-BE49-F238E27FC236}">
                  <a16:creationId xmlns:a16="http://schemas.microsoft.com/office/drawing/2014/main" id="{EA769C8E-9D26-4487-9DF1-E963AF4B18D4}"/>
                </a:ext>
              </a:extLst>
            </p:cNvPr>
            <p:cNvSpPr/>
            <p:nvPr/>
          </p:nvSpPr>
          <p:spPr>
            <a:xfrm>
              <a:off x="7476" y="2556"/>
              <a:ext cx="3798" cy="6552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나눔명조" panose="02020603020101020101" pitchFamily="18" charset="-127"/>
              </a:endParaRPr>
            </a:p>
          </p:txBody>
        </p:sp>
        <p:sp>
          <p:nvSpPr>
            <p:cNvPr id="27" name="Group 15">
              <a:extLst>
                <a:ext uri="{FF2B5EF4-FFF2-40B4-BE49-F238E27FC236}">
                  <a16:creationId xmlns:a16="http://schemas.microsoft.com/office/drawing/2014/main" id="{BC4F75B6-D41F-44A3-826C-8630AA30FF7D}"/>
                </a:ext>
              </a:extLst>
            </p:cNvPr>
            <p:cNvSpPr/>
            <p:nvPr/>
          </p:nvSpPr>
          <p:spPr>
            <a:xfrm>
              <a:off x="11274" y="2556"/>
              <a:ext cx="914" cy="655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나눔명조" panose="02020603020101020101" pitchFamily="18" charset="-127"/>
              </a:endParaRPr>
            </a:p>
          </p:txBody>
        </p:sp>
      </p:grpSp>
      <p:sp>
        <p:nvSpPr>
          <p:cNvPr id="28" name="Group 16">
            <a:extLst>
              <a:ext uri="{FF2B5EF4-FFF2-40B4-BE49-F238E27FC236}">
                <a16:creationId xmlns:a16="http://schemas.microsoft.com/office/drawing/2014/main" id="{FE44DB4E-D96B-4268-B597-7E154CE29437}"/>
              </a:ext>
            </a:extLst>
          </p:cNvPr>
          <p:cNvSpPr txBox="1"/>
          <p:nvPr/>
        </p:nvSpPr>
        <p:spPr>
          <a:xfrm>
            <a:off x="6931656" y="1407190"/>
            <a:ext cx="707886" cy="32918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독도가 우리땅인  역사적 근거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endParaRPr lang="zh-CN" altLang="en-US" b="1" dirty="0">
              <a:solidFill>
                <a:schemeClr val="bg1"/>
              </a:solidFill>
              <a:latin typeface="나눔명조" panose="02020603020101020101" pitchFamily="18" charset="-127"/>
              <a:ea typeface="Arial" panose="03000509000000000000" charset="-122"/>
            </a:endParaRPr>
          </a:p>
        </p:txBody>
      </p:sp>
      <p:sp>
        <p:nvSpPr>
          <p:cNvPr id="29" name="Group 17">
            <a:extLst>
              <a:ext uri="{FF2B5EF4-FFF2-40B4-BE49-F238E27FC236}">
                <a16:creationId xmlns:a16="http://schemas.microsoft.com/office/drawing/2014/main" id="{8033FA75-0D6F-49D6-B596-873E1809B821}"/>
              </a:ext>
            </a:extLst>
          </p:cNvPr>
          <p:cNvSpPr txBox="1"/>
          <p:nvPr/>
        </p:nvSpPr>
        <p:spPr>
          <a:xfrm>
            <a:off x="10388180" y="1368352"/>
            <a:ext cx="461665" cy="32918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안용복의 담판</a:t>
            </a:r>
            <a:endParaRPr lang="zh-CN" altLang="en-US" b="1" dirty="0">
              <a:solidFill>
                <a:schemeClr val="bg1"/>
              </a:solidFill>
              <a:latin typeface="나눔명조" panose="02020603020101020101" pitchFamily="18" charset="-127"/>
              <a:ea typeface="Arial" panose="03000509000000000000" charset="-122"/>
            </a:endParaRPr>
          </a:p>
        </p:txBody>
      </p:sp>
      <p:sp>
        <p:nvSpPr>
          <p:cNvPr id="31" name="Group 20">
            <a:extLst>
              <a:ext uri="{FF2B5EF4-FFF2-40B4-BE49-F238E27FC236}">
                <a16:creationId xmlns:a16="http://schemas.microsoft.com/office/drawing/2014/main" id="{E8F29B46-D378-4EC6-913C-581A406DC00B}"/>
              </a:ext>
            </a:extLst>
          </p:cNvPr>
          <p:cNvSpPr txBox="1"/>
          <p:nvPr/>
        </p:nvSpPr>
        <p:spPr>
          <a:xfrm>
            <a:off x="8048677" y="1416662"/>
            <a:ext cx="1901858" cy="10241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  <a:sym typeface="Arial"/>
                <a:hlinkClick r:id="rId5"/>
              </a:rPr>
              <a:t>https://youtu.be/mH2uXfDp4qc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  <a:sym typeface="Arial"/>
              </a:rPr>
              <a:t>5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  <a:sym typeface="Arial"/>
              </a:rPr>
              <a:t>분 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  <a:sym typeface="Arial"/>
              </a:rPr>
              <a:t>8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  <a:sym typeface="Arial"/>
              </a:rPr>
              <a:t>초 부터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  <a:sym typeface="Arial"/>
              </a:rPr>
              <a:t>. </a:t>
            </a:r>
            <a:endParaRPr lang="zh-CN" altLang="en-US" sz="1400" dirty="0">
              <a:latin typeface="나눔명조" panose="02020603020101020101" pitchFamily="18" charset="-127"/>
            </a:endParaRPr>
          </a:p>
        </p:txBody>
      </p:sp>
      <p:sp>
        <p:nvSpPr>
          <p:cNvPr id="32" name="Group 9">
            <a:extLst>
              <a:ext uri="{FF2B5EF4-FFF2-40B4-BE49-F238E27FC236}">
                <a16:creationId xmlns:a16="http://schemas.microsoft.com/office/drawing/2014/main" id="{6F0CA79F-BEBD-43F7-B94D-D5CEAC9215FA}"/>
              </a:ext>
            </a:extLst>
          </p:cNvPr>
          <p:cNvSpPr txBox="1"/>
          <p:nvPr/>
        </p:nvSpPr>
        <p:spPr>
          <a:xfrm>
            <a:off x="4954772" y="1407190"/>
            <a:ext cx="1764309" cy="78803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  <a:hlinkClick r:id="rId6"/>
              </a:rPr>
              <a:t>https://youtu.be/6lrClGuMq2I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roup 1"/>
          <p:cNvSpPr/>
          <p:nvPr/>
        </p:nvSpPr>
        <p:spPr>
          <a:xfrm>
            <a:off x="4446352" y="871268"/>
            <a:ext cx="2834005" cy="5408762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나눔명조" panose="02020603020101020101" pitchFamily="18" charset="-127"/>
            </a:endParaRPr>
          </a:p>
        </p:txBody>
      </p:sp>
      <p:sp>
        <p:nvSpPr>
          <p:cNvPr id="17" name="Group 18"/>
          <p:cNvSpPr txBox="1"/>
          <p:nvPr/>
        </p:nvSpPr>
        <p:spPr>
          <a:xfrm>
            <a:off x="305830" y="277160"/>
            <a:ext cx="2509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solidFill>
                  <a:schemeClr val="bg1">
                    <a:lumMod val="50000"/>
                  </a:scheme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로고를 넣어주세요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나눔명조 ExtraBold" panose="02020603020101020101" pitchFamily="18" charset="-127"/>
              <a:ea typeface="Arial" panose="020B050302020402020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2287" y="1251685"/>
            <a:ext cx="1002134" cy="4083490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ko-KR" altLang="en-US" sz="4750" spc="-150" dirty="0"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감사합니다</a:t>
            </a:r>
          </a:p>
        </p:txBody>
      </p:sp>
      <p:pic>
        <p:nvPicPr>
          <p:cNvPr id="20" name="Group 13" descr="Group"/>
          <p:cNvPicPr>
            <a:picLocks noChangeAspect="1"/>
          </p:cNvPicPr>
          <p:nvPr/>
        </p:nvPicPr>
        <p:blipFill>
          <a:blip r:embed="rId3"/>
          <a:srcRect r="4904"/>
          <a:stretch>
            <a:fillRect/>
          </a:stretch>
        </p:blipFill>
        <p:spPr>
          <a:xfrm>
            <a:off x="5940993" y="5481677"/>
            <a:ext cx="1339364" cy="7427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7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Arial"/>
        <a:font script="Hang" typeface="맑은 고딕"/>
        <a:font script="Hans" typeface="Arial"/>
        <a:font script="Hant" typeface="Arial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Arial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Arial"/>
        <a:font script="Hang" typeface="맑은 고딕"/>
        <a:font script="Hans" typeface="Arial"/>
        <a:font script="Hant" typeface="Arial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Arial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와이드스크린</PresentationFormat>
  <Paragraphs>33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나눔명조</vt:lpstr>
      <vt:lpstr>나눔명조 ExtraBold</vt:lpstr>
      <vt:lpstr>맑은 고딕</vt:lpstr>
      <vt:lpstr>Arial</vt:lpstr>
      <vt:lpstr>Office 主题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주연</dc:creator>
  <cp:lastModifiedBy>김 주연</cp:lastModifiedBy>
  <cp:revision>1</cp:revision>
  <dcterms:created xsi:type="dcterms:W3CDTF">2021-03-31T00:29:48Z</dcterms:created>
  <dcterms:modified xsi:type="dcterms:W3CDTF">2021-04-07T06:19:00Z</dcterms:modified>
</cp:coreProperties>
</file>