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DD13A-56CA-44CD-ACA0-9779DC8B878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ko-KR"/>
        </a:p>
      </dgm:t>
    </dgm:pt>
    <dgm:pt modelId="{031CE9C2-74BB-46F2-80EA-2061834B0499}">
      <dgm:prSet phldrT="[Text]"/>
      <dgm:spPr/>
      <dgm:t>
        <a:bodyPr/>
        <a:lstStyle/>
        <a:p>
          <a:r>
            <a:rPr lang="ko-KR" altLang="en-US" dirty="0" smtClean="0"/>
            <a:t>종교</a:t>
          </a:r>
          <a:endParaRPr lang="en-US" altLang="ko-KR" dirty="0"/>
        </a:p>
      </dgm:t>
    </dgm:pt>
    <dgm:pt modelId="{92DA204F-1584-49C1-9811-787D68E560D8}" type="parTrans" cxnId="{1F70BB5D-FA79-4DDB-85F3-ABD9E96F011A}">
      <dgm:prSet/>
      <dgm:spPr/>
      <dgm:t>
        <a:bodyPr/>
        <a:lstStyle/>
        <a:p>
          <a:endParaRPr lang="en-US" altLang="ko-KR"/>
        </a:p>
      </dgm:t>
    </dgm:pt>
    <dgm:pt modelId="{645E2FC4-8048-4EC4-85D8-32271E0A2619}" type="sibTrans" cxnId="{1F70BB5D-FA79-4DDB-85F3-ABD9E96F011A}">
      <dgm:prSet/>
      <dgm:spPr/>
      <dgm:t>
        <a:bodyPr/>
        <a:lstStyle/>
        <a:p>
          <a:endParaRPr lang="en-US" altLang="ko-KR"/>
        </a:p>
      </dgm:t>
    </dgm:pt>
    <dgm:pt modelId="{9D08268A-ABE0-4ADD-A679-6FB5A2015615}">
      <dgm:prSet phldrT="[Text]"/>
      <dgm:spPr/>
      <dgm:t>
        <a:bodyPr/>
        <a:lstStyle/>
        <a:p>
          <a:r>
            <a:rPr lang="ko-KR" altLang="en-US" dirty="0" smtClean="0"/>
            <a:t>신종교</a:t>
          </a:r>
          <a:endParaRPr lang="en-US" altLang="ko-KR" dirty="0" smtClean="0"/>
        </a:p>
        <a:p>
          <a:r>
            <a:rPr lang="ko-KR" altLang="en-US" b="0" i="0" dirty="0" smtClean="0"/>
            <a:t>神道</a:t>
          </a:r>
          <a:r>
            <a:rPr lang="en-US" altLang="ko-KR" b="0" i="0" dirty="0" smtClean="0"/>
            <a:t>, </a:t>
          </a:r>
          <a:r>
            <a:rPr lang="vi-VN" b="1" i="0" dirty="0" smtClean="0"/>
            <a:t>Shintō</a:t>
          </a:r>
          <a:r>
            <a:rPr lang="ko-KR" altLang="en-US" dirty="0" smtClean="0"/>
            <a:t> </a:t>
          </a:r>
          <a:endParaRPr lang="en-US" altLang="ko-KR" dirty="0"/>
        </a:p>
      </dgm:t>
    </dgm:pt>
    <dgm:pt modelId="{E821FAFE-C30B-43CA-9944-6668490FCD5C}" type="parTrans" cxnId="{D8707CEB-4F2B-4C7D-BA92-0B60B439EDA9}">
      <dgm:prSet/>
      <dgm:spPr/>
      <dgm:t>
        <a:bodyPr/>
        <a:lstStyle/>
        <a:p>
          <a:endParaRPr lang="en-US" altLang="ko-KR"/>
        </a:p>
      </dgm:t>
    </dgm:pt>
    <dgm:pt modelId="{E9F5F88E-F2D1-43B0-9388-E1BE3DB3A61E}" type="sibTrans" cxnId="{D8707CEB-4F2B-4C7D-BA92-0B60B439EDA9}">
      <dgm:prSet/>
      <dgm:spPr/>
      <dgm:t>
        <a:bodyPr/>
        <a:lstStyle/>
        <a:p>
          <a:endParaRPr lang="en-US" altLang="ko-KR"/>
        </a:p>
      </dgm:t>
    </dgm:pt>
    <dgm:pt modelId="{FCD8F681-052D-4365-9F1A-9C55EFF2316C}">
      <dgm:prSet phldrT="[Text]"/>
      <dgm:spPr/>
      <dgm:t>
        <a:bodyPr/>
        <a:lstStyle/>
        <a:p>
          <a:r>
            <a:rPr lang="ko-KR" altLang="en-US" dirty="0" smtClean="0"/>
            <a:t>불교</a:t>
          </a:r>
          <a:endParaRPr lang="en-US" altLang="ko-KR" dirty="0"/>
        </a:p>
      </dgm:t>
    </dgm:pt>
    <dgm:pt modelId="{A97B3F0F-68EE-4C5C-A075-D6D0E60CCA73}" type="parTrans" cxnId="{1A36526D-7E9A-4785-9FD8-E76534CECD44}">
      <dgm:prSet/>
      <dgm:spPr/>
      <dgm:t>
        <a:bodyPr/>
        <a:lstStyle/>
        <a:p>
          <a:endParaRPr lang="en-US" altLang="ko-KR"/>
        </a:p>
      </dgm:t>
    </dgm:pt>
    <dgm:pt modelId="{F2869C6C-5979-4658-A89B-504EC6BD7D82}" type="sibTrans" cxnId="{1A36526D-7E9A-4785-9FD8-E76534CECD44}">
      <dgm:prSet/>
      <dgm:spPr/>
      <dgm:t>
        <a:bodyPr/>
        <a:lstStyle/>
        <a:p>
          <a:endParaRPr lang="en-US" altLang="ko-KR"/>
        </a:p>
      </dgm:t>
    </dgm:pt>
    <dgm:pt modelId="{C670B8BA-3822-4FC5-AD97-D999715C8600}">
      <dgm:prSet phldrT="[Text]"/>
      <dgm:spPr/>
      <dgm:t>
        <a:bodyPr/>
        <a:lstStyle/>
        <a:p>
          <a:r>
            <a:rPr lang="ko-KR" altLang="en-US" dirty="0" smtClean="0"/>
            <a:t>기티 </a:t>
          </a:r>
          <a:r>
            <a:rPr lang="en-US" altLang="ko-KR" dirty="0" smtClean="0"/>
            <a:t>…</a:t>
          </a:r>
          <a:endParaRPr lang="en-US" altLang="ko-KR" dirty="0"/>
        </a:p>
      </dgm:t>
    </dgm:pt>
    <dgm:pt modelId="{1F3F6F05-1482-408C-A087-B6EB82387082}" type="parTrans" cxnId="{6B481860-47EF-4195-98A6-AF849F9544B9}">
      <dgm:prSet/>
      <dgm:spPr/>
      <dgm:t>
        <a:bodyPr/>
        <a:lstStyle/>
        <a:p>
          <a:endParaRPr lang="en-US" altLang="ko-KR"/>
        </a:p>
      </dgm:t>
    </dgm:pt>
    <dgm:pt modelId="{526F3B9E-D386-4DF5-A5C5-33842D9BB987}" type="sibTrans" cxnId="{6B481860-47EF-4195-98A6-AF849F9544B9}">
      <dgm:prSet/>
      <dgm:spPr/>
      <dgm:t>
        <a:bodyPr/>
        <a:lstStyle/>
        <a:p>
          <a:endParaRPr lang="en-US" altLang="ko-KR"/>
        </a:p>
      </dgm:t>
    </dgm:pt>
    <dgm:pt modelId="{FD869E60-EC01-40A2-A4D0-888A96063E5C}" type="pres">
      <dgm:prSet presAssocID="{985DD13A-56CA-44CD-ACA0-9779DC8B87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 altLang="ko-KR"/>
        </a:p>
      </dgm:t>
    </dgm:pt>
    <dgm:pt modelId="{6F7101F3-CF79-454B-8BDC-EC48D4EF33E8}" type="pres">
      <dgm:prSet presAssocID="{031CE9C2-74BB-46F2-80EA-2061834B0499}" presName="root1" presStyleCnt="0"/>
      <dgm:spPr/>
    </dgm:pt>
    <dgm:pt modelId="{C2BCF3CC-F6E7-4AD0-9C12-14C8A203FB3C}" type="pres">
      <dgm:prSet presAssocID="{031CE9C2-74BB-46F2-80EA-2061834B0499}" presName="LevelOneTextNode" presStyleLbl="node0" presStyleIdx="0" presStyleCnt="1" custFlipVert="1" custScaleX="89819" custScaleY="100000" custLinFactX="-100000" custLinFactNeighborX="-111676" custLinFactNeighborY="-43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D4FE361A-E85D-4516-8411-9A0C10CAB6EE}" type="pres">
      <dgm:prSet presAssocID="{031CE9C2-74BB-46F2-80EA-2061834B0499}" presName="level2hierChild" presStyleCnt="0"/>
      <dgm:spPr/>
    </dgm:pt>
    <dgm:pt modelId="{3A82CE37-F5D0-4D47-A887-7D32562BB05F}" type="pres">
      <dgm:prSet presAssocID="{E821FAFE-C30B-43CA-9944-6668490FCD5C}" presName="conn2-1" presStyleLbl="parChTrans1D2" presStyleIdx="0" presStyleCnt="3"/>
      <dgm:spPr/>
      <dgm:t>
        <a:bodyPr/>
        <a:lstStyle/>
        <a:p>
          <a:endParaRPr lang="en-US" altLang="ko-KR"/>
        </a:p>
      </dgm:t>
    </dgm:pt>
    <dgm:pt modelId="{EA13F639-1BA8-4AA6-A412-66D55A98342F}" type="pres">
      <dgm:prSet presAssocID="{E821FAFE-C30B-43CA-9944-6668490FCD5C}" presName="connTx" presStyleLbl="parChTrans1D2" presStyleIdx="0" presStyleCnt="3"/>
      <dgm:spPr/>
      <dgm:t>
        <a:bodyPr/>
        <a:lstStyle/>
        <a:p>
          <a:endParaRPr lang="en-US" altLang="ko-KR"/>
        </a:p>
      </dgm:t>
    </dgm:pt>
    <dgm:pt modelId="{81F9F006-76AC-4963-9522-DA47D5ABB2AB}" type="pres">
      <dgm:prSet presAssocID="{9D08268A-ABE0-4ADD-A679-6FB5A2015615}" presName="root2" presStyleCnt="0"/>
      <dgm:spPr/>
    </dgm:pt>
    <dgm:pt modelId="{7169F0CC-8A86-407D-BC7A-7BDAFA67B5B4}" type="pres">
      <dgm:prSet presAssocID="{9D08268A-ABE0-4ADD-A679-6FB5A201561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09BFBBC9-561A-432F-9F7F-26E91B32061C}" type="pres">
      <dgm:prSet presAssocID="{9D08268A-ABE0-4ADD-A679-6FB5A2015615}" presName="level3hierChild" presStyleCnt="0"/>
      <dgm:spPr/>
    </dgm:pt>
    <dgm:pt modelId="{83A2DE71-1ACC-4A8F-8F21-E8359C97BC62}" type="pres">
      <dgm:prSet presAssocID="{A97B3F0F-68EE-4C5C-A075-D6D0E60CCA73}" presName="conn2-1" presStyleLbl="parChTrans1D2" presStyleIdx="1" presStyleCnt="3"/>
      <dgm:spPr/>
      <dgm:t>
        <a:bodyPr/>
        <a:lstStyle/>
        <a:p>
          <a:endParaRPr lang="en-US" altLang="ko-KR"/>
        </a:p>
      </dgm:t>
    </dgm:pt>
    <dgm:pt modelId="{17BE1FAB-B471-464C-89BB-0FD9CF22D810}" type="pres">
      <dgm:prSet presAssocID="{A97B3F0F-68EE-4C5C-A075-D6D0E60CCA73}" presName="connTx" presStyleLbl="parChTrans1D2" presStyleIdx="1" presStyleCnt="3"/>
      <dgm:spPr/>
      <dgm:t>
        <a:bodyPr/>
        <a:lstStyle/>
        <a:p>
          <a:endParaRPr lang="en-US" altLang="ko-KR"/>
        </a:p>
      </dgm:t>
    </dgm:pt>
    <dgm:pt modelId="{35FFE020-F9D2-49A5-93CF-C249D2F50F82}" type="pres">
      <dgm:prSet presAssocID="{FCD8F681-052D-4365-9F1A-9C55EFF2316C}" presName="root2" presStyleCnt="0"/>
      <dgm:spPr/>
    </dgm:pt>
    <dgm:pt modelId="{BAB56195-E3F7-4E4B-8353-81BA8FA17F84}" type="pres">
      <dgm:prSet presAssocID="{FCD8F681-052D-4365-9F1A-9C55EFF2316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38F24D8F-E1E5-4432-8687-BE6FDEC217B5}" type="pres">
      <dgm:prSet presAssocID="{FCD8F681-052D-4365-9F1A-9C55EFF2316C}" presName="level3hierChild" presStyleCnt="0"/>
      <dgm:spPr/>
    </dgm:pt>
    <dgm:pt modelId="{6D53D815-68B1-4904-AEE6-C008AD3872AA}" type="pres">
      <dgm:prSet presAssocID="{1F3F6F05-1482-408C-A087-B6EB82387082}" presName="conn2-1" presStyleLbl="parChTrans1D2" presStyleIdx="2" presStyleCnt="3"/>
      <dgm:spPr/>
      <dgm:t>
        <a:bodyPr/>
        <a:lstStyle/>
        <a:p>
          <a:endParaRPr lang="en-US" altLang="ko-KR"/>
        </a:p>
      </dgm:t>
    </dgm:pt>
    <dgm:pt modelId="{CE2CB024-9A19-439E-9D93-F4CB253E315C}" type="pres">
      <dgm:prSet presAssocID="{1F3F6F05-1482-408C-A087-B6EB82387082}" presName="connTx" presStyleLbl="parChTrans1D2" presStyleIdx="2" presStyleCnt="3"/>
      <dgm:spPr/>
      <dgm:t>
        <a:bodyPr/>
        <a:lstStyle/>
        <a:p>
          <a:endParaRPr lang="en-US" altLang="ko-KR"/>
        </a:p>
      </dgm:t>
    </dgm:pt>
    <dgm:pt modelId="{9E6A2123-B51A-4004-B90E-DA1D648AEE8B}" type="pres">
      <dgm:prSet presAssocID="{C670B8BA-3822-4FC5-AD97-D999715C8600}" presName="root2" presStyleCnt="0"/>
      <dgm:spPr/>
    </dgm:pt>
    <dgm:pt modelId="{3D80FF9C-1EC5-48BF-B270-29857C376223}" type="pres">
      <dgm:prSet presAssocID="{C670B8BA-3822-4FC5-AD97-D999715C8600}" presName="LevelTwoTextNode" presStyleLbl="node2" presStyleIdx="2" presStyleCnt="3" custLinFactNeighborX="986">
        <dgm:presLayoutVars>
          <dgm:chPref val="3"/>
        </dgm:presLayoutVars>
      </dgm:prSet>
      <dgm:spPr/>
      <dgm:t>
        <a:bodyPr/>
        <a:lstStyle/>
        <a:p>
          <a:endParaRPr lang="en-US" altLang="ko-KR"/>
        </a:p>
      </dgm:t>
    </dgm:pt>
    <dgm:pt modelId="{5502CAC5-E0E3-40B8-A108-C70AD7C7ECE1}" type="pres">
      <dgm:prSet presAssocID="{C670B8BA-3822-4FC5-AD97-D999715C8600}" presName="level3hierChild" presStyleCnt="0"/>
      <dgm:spPr/>
    </dgm:pt>
  </dgm:ptLst>
  <dgm:cxnLst>
    <dgm:cxn modelId="{3D99E045-21EC-4D91-A895-A56EE4AC0919}" type="presOf" srcId="{1F3F6F05-1482-408C-A087-B6EB82387082}" destId="{CE2CB024-9A19-439E-9D93-F4CB253E315C}" srcOrd="1" destOrd="0" presId="urn:microsoft.com/office/officeart/2008/layout/HorizontalMultiLevelHierarchy"/>
    <dgm:cxn modelId="{1F70BB5D-FA79-4DDB-85F3-ABD9E96F011A}" srcId="{985DD13A-56CA-44CD-ACA0-9779DC8B8789}" destId="{031CE9C2-74BB-46F2-80EA-2061834B0499}" srcOrd="0" destOrd="0" parTransId="{92DA204F-1584-49C1-9811-787D68E560D8}" sibTransId="{645E2FC4-8048-4EC4-85D8-32271E0A2619}"/>
    <dgm:cxn modelId="{172D5767-D113-488D-8573-2411CBF98E0F}" type="presOf" srcId="{1F3F6F05-1482-408C-A087-B6EB82387082}" destId="{6D53D815-68B1-4904-AEE6-C008AD3872AA}" srcOrd="0" destOrd="0" presId="urn:microsoft.com/office/officeart/2008/layout/HorizontalMultiLevelHierarchy"/>
    <dgm:cxn modelId="{F33C681F-63F3-45D2-8BF0-1AC1872C69AF}" type="presOf" srcId="{A97B3F0F-68EE-4C5C-A075-D6D0E60CCA73}" destId="{17BE1FAB-B471-464C-89BB-0FD9CF22D810}" srcOrd="1" destOrd="0" presId="urn:microsoft.com/office/officeart/2008/layout/HorizontalMultiLevelHierarchy"/>
    <dgm:cxn modelId="{45715CB4-65E6-4CB9-B605-1019E48EEF88}" type="presOf" srcId="{9D08268A-ABE0-4ADD-A679-6FB5A2015615}" destId="{7169F0CC-8A86-407D-BC7A-7BDAFA67B5B4}" srcOrd="0" destOrd="0" presId="urn:microsoft.com/office/officeart/2008/layout/HorizontalMultiLevelHierarchy"/>
    <dgm:cxn modelId="{14FE0A87-79A0-4825-84CD-41EE49A6413D}" type="presOf" srcId="{E821FAFE-C30B-43CA-9944-6668490FCD5C}" destId="{EA13F639-1BA8-4AA6-A412-66D55A98342F}" srcOrd="1" destOrd="0" presId="urn:microsoft.com/office/officeart/2008/layout/HorizontalMultiLevelHierarchy"/>
    <dgm:cxn modelId="{07511FA9-315E-4731-A3B6-4E157C9A10C5}" type="presOf" srcId="{C670B8BA-3822-4FC5-AD97-D999715C8600}" destId="{3D80FF9C-1EC5-48BF-B270-29857C376223}" srcOrd="0" destOrd="0" presId="urn:microsoft.com/office/officeart/2008/layout/HorizontalMultiLevelHierarchy"/>
    <dgm:cxn modelId="{80E9AEAB-2D98-4B7D-8B94-3EC36E88CC67}" type="presOf" srcId="{FCD8F681-052D-4365-9F1A-9C55EFF2316C}" destId="{BAB56195-E3F7-4E4B-8353-81BA8FA17F84}" srcOrd="0" destOrd="0" presId="urn:microsoft.com/office/officeart/2008/layout/HorizontalMultiLevelHierarchy"/>
    <dgm:cxn modelId="{13571202-B222-4DB0-9C3C-96A8C53150F9}" type="presOf" srcId="{A97B3F0F-68EE-4C5C-A075-D6D0E60CCA73}" destId="{83A2DE71-1ACC-4A8F-8F21-E8359C97BC62}" srcOrd="0" destOrd="0" presId="urn:microsoft.com/office/officeart/2008/layout/HorizontalMultiLevelHierarchy"/>
    <dgm:cxn modelId="{12EFF207-8A40-459C-96C5-14848EC0E6C2}" type="presOf" srcId="{985DD13A-56CA-44CD-ACA0-9779DC8B8789}" destId="{FD869E60-EC01-40A2-A4D0-888A96063E5C}" srcOrd="0" destOrd="0" presId="urn:microsoft.com/office/officeart/2008/layout/HorizontalMultiLevelHierarchy"/>
    <dgm:cxn modelId="{6B481860-47EF-4195-98A6-AF849F9544B9}" srcId="{031CE9C2-74BB-46F2-80EA-2061834B0499}" destId="{C670B8BA-3822-4FC5-AD97-D999715C8600}" srcOrd="2" destOrd="0" parTransId="{1F3F6F05-1482-408C-A087-B6EB82387082}" sibTransId="{526F3B9E-D386-4DF5-A5C5-33842D9BB987}"/>
    <dgm:cxn modelId="{1A36526D-7E9A-4785-9FD8-E76534CECD44}" srcId="{031CE9C2-74BB-46F2-80EA-2061834B0499}" destId="{FCD8F681-052D-4365-9F1A-9C55EFF2316C}" srcOrd="1" destOrd="0" parTransId="{A97B3F0F-68EE-4C5C-A075-D6D0E60CCA73}" sibTransId="{F2869C6C-5979-4658-A89B-504EC6BD7D82}"/>
    <dgm:cxn modelId="{D8707CEB-4F2B-4C7D-BA92-0B60B439EDA9}" srcId="{031CE9C2-74BB-46F2-80EA-2061834B0499}" destId="{9D08268A-ABE0-4ADD-A679-6FB5A2015615}" srcOrd="0" destOrd="0" parTransId="{E821FAFE-C30B-43CA-9944-6668490FCD5C}" sibTransId="{E9F5F88E-F2D1-43B0-9388-E1BE3DB3A61E}"/>
    <dgm:cxn modelId="{0F2E8BD4-0B01-4EED-B83A-5A79CF7A4EFB}" type="presOf" srcId="{E821FAFE-C30B-43CA-9944-6668490FCD5C}" destId="{3A82CE37-F5D0-4D47-A887-7D32562BB05F}" srcOrd="0" destOrd="0" presId="urn:microsoft.com/office/officeart/2008/layout/HorizontalMultiLevelHierarchy"/>
    <dgm:cxn modelId="{81225521-E6EB-471B-899B-B41C87E61D0D}" type="presOf" srcId="{031CE9C2-74BB-46F2-80EA-2061834B0499}" destId="{C2BCF3CC-F6E7-4AD0-9C12-14C8A203FB3C}" srcOrd="0" destOrd="0" presId="urn:microsoft.com/office/officeart/2008/layout/HorizontalMultiLevelHierarchy"/>
    <dgm:cxn modelId="{E3873F97-FB85-42AC-8166-4FAA0F12F1DE}" type="presParOf" srcId="{FD869E60-EC01-40A2-A4D0-888A96063E5C}" destId="{6F7101F3-CF79-454B-8BDC-EC48D4EF33E8}" srcOrd="0" destOrd="0" presId="urn:microsoft.com/office/officeart/2008/layout/HorizontalMultiLevelHierarchy"/>
    <dgm:cxn modelId="{B5BE5F16-C9FC-4CE7-AACE-C45D87C80F1E}" type="presParOf" srcId="{6F7101F3-CF79-454B-8BDC-EC48D4EF33E8}" destId="{C2BCF3CC-F6E7-4AD0-9C12-14C8A203FB3C}" srcOrd="0" destOrd="0" presId="urn:microsoft.com/office/officeart/2008/layout/HorizontalMultiLevelHierarchy"/>
    <dgm:cxn modelId="{3CA04E10-7A3D-4A20-9906-F6A9272FD77D}" type="presParOf" srcId="{6F7101F3-CF79-454B-8BDC-EC48D4EF33E8}" destId="{D4FE361A-E85D-4516-8411-9A0C10CAB6EE}" srcOrd="1" destOrd="0" presId="urn:microsoft.com/office/officeart/2008/layout/HorizontalMultiLevelHierarchy"/>
    <dgm:cxn modelId="{B9F3D3FF-1544-4900-B198-473BA766FDC0}" type="presParOf" srcId="{D4FE361A-E85D-4516-8411-9A0C10CAB6EE}" destId="{3A82CE37-F5D0-4D47-A887-7D32562BB05F}" srcOrd="0" destOrd="0" presId="urn:microsoft.com/office/officeart/2008/layout/HorizontalMultiLevelHierarchy"/>
    <dgm:cxn modelId="{25C03D5C-A3A6-45E0-9EBA-EF44EF746C0A}" type="presParOf" srcId="{3A82CE37-F5D0-4D47-A887-7D32562BB05F}" destId="{EA13F639-1BA8-4AA6-A412-66D55A98342F}" srcOrd="0" destOrd="0" presId="urn:microsoft.com/office/officeart/2008/layout/HorizontalMultiLevelHierarchy"/>
    <dgm:cxn modelId="{06A50A8D-1513-4B94-8B65-826CCEC19929}" type="presParOf" srcId="{D4FE361A-E85D-4516-8411-9A0C10CAB6EE}" destId="{81F9F006-76AC-4963-9522-DA47D5ABB2AB}" srcOrd="1" destOrd="0" presId="urn:microsoft.com/office/officeart/2008/layout/HorizontalMultiLevelHierarchy"/>
    <dgm:cxn modelId="{FCB1F2F7-4DA8-4C96-BD5F-B727464BDADB}" type="presParOf" srcId="{81F9F006-76AC-4963-9522-DA47D5ABB2AB}" destId="{7169F0CC-8A86-407D-BC7A-7BDAFA67B5B4}" srcOrd="0" destOrd="0" presId="urn:microsoft.com/office/officeart/2008/layout/HorizontalMultiLevelHierarchy"/>
    <dgm:cxn modelId="{3F4FB6C8-3710-438A-8E89-9203F7C57C3F}" type="presParOf" srcId="{81F9F006-76AC-4963-9522-DA47D5ABB2AB}" destId="{09BFBBC9-561A-432F-9F7F-26E91B32061C}" srcOrd="1" destOrd="0" presId="urn:microsoft.com/office/officeart/2008/layout/HorizontalMultiLevelHierarchy"/>
    <dgm:cxn modelId="{3451FBFF-037A-439A-8E7E-B4506242F8FF}" type="presParOf" srcId="{D4FE361A-E85D-4516-8411-9A0C10CAB6EE}" destId="{83A2DE71-1ACC-4A8F-8F21-E8359C97BC62}" srcOrd="2" destOrd="0" presId="urn:microsoft.com/office/officeart/2008/layout/HorizontalMultiLevelHierarchy"/>
    <dgm:cxn modelId="{1CB9BA7C-24DD-4338-A2AA-D83C011AEFE2}" type="presParOf" srcId="{83A2DE71-1ACC-4A8F-8F21-E8359C97BC62}" destId="{17BE1FAB-B471-464C-89BB-0FD9CF22D810}" srcOrd="0" destOrd="0" presId="urn:microsoft.com/office/officeart/2008/layout/HorizontalMultiLevelHierarchy"/>
    <dgm:cxn modelId="{FE634435-8A38-488A-BAAD-4F8BEA96927B}" type="presParOf" srcId="{D4FE361A-E85D-4516-8411-9A0C10CAB6EE}" destId="{35FFE020-F9D2-49A5-93CF-C249D2F50F82}" srcOrd="3" destOrd="0" presId="urn:microsoft.com/office/officeart/2008/layout/HorizontalMultiLevelHierarchy"/>
    <dgm:cxn modelId="{CDB6F436-D5E2-40B9-88B7-79FDD05BA9E1}" type="presParOf" srcId="{35FFE020-F9D2-49A5-93CF-C249D2F50F82}" destId="{BAB56195-E3F7-4E4B-8353-81BA8FA17F84}" srcOrd="0" destOrd="0" presId="urn:microsoft.com/office/officeart/2008/layout/HorizontalMultiLevelHierarchy"/>
    <dgm:cxn modelId="{2CA92C05-0651-4BA9-A4AA-EC606E9D1A65}" type="presParOf" srcId="{35FFE020-F9D2-49A5-93CF-C249D2F50F82}" destId="{38F24D8F-E1E5-4432-8687-BE6FDEC217B5}" srcOrd="1" destOrd="0" presId="urn:microsoft.com/office/officeart/2008/layout/HorizontalMultiLevelHierarchy"/>
    <dgm:cxn modelId="{17505B88-E1B6-4FD7-B2D0-5D0C5A13AB48}" type="presParOf" srcId="{D4FE361A-E85D-4516-8411-9A0C10CAB6EE}" destId="{6D53D815-68B1-4904-AEE6-C008AD3872AA}" srcOrd="4" destOrd="0" presId="urn:microsoft.com/office/officeart/2008/layout/HorizontalMultiLevelHierarchy"/>
    <dgm:cxn modelId="{2AB9E4CF-C2DB-455F-9BAD-82ADBFB1D099}" type="presParOf" srcId="{6D53D815-68B1-4904-AEE6-C008AD3872AA}" destId="{CE2CB024-9A19-439E-9D93-F4CB253E315C}" srcOrd="0" destOrd="0" presId="urn:microsoft.com/office/officeart/2008/layout/HorizontalMultiLevelHierarchy"/>
    <dgm:cxn modelId="{47375649-73B9-467B-AFD1-58C8D42CB1F4}" type="presParOf" srcId="{D4FE361A-E85D-4516-8411-9A0C10CAB6EE}" destId="{9E6A2123-B51A-4004-B90E-DA1D648AEE8B}" srcOrd="5" destOrd="0" presId="urn:microsoft.com/office/officeart/2008/layout/HorizontalMultiLevelHierarchy"/>
    <dgm:cxn modelId="{0B72AFAB-1C64-4F67-830D-F0475ECF4D00}" type="presParOf" srcId="{9E6A2123-B51A-4004-B90E-DA1D648AEE8B}" destId="{3D80FF9C-1EC5-48BF-B270-29857C376223}" srcOrd="0" destOrd="0" presId="urn:microsoft.com/office/officeart/2008/layout/HorizontalMultiLevelHierarchy"/>
    <dgm:cxn modelId="{FC8A9615-3A38-41FB-8E0C-69C22C517DF6}" type="presParOf" srcId="{9E6A2123-B51A-4004-B90E-DA1D648AEE8B}" destId="{5502CAC5-E0E3-40B8-A108-C70AD7C7EC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3D815-68B1-4904-AEE6-C008AD3872AA}">
      <dsp:nvSpPr>
        <dsp:cNvPr id="0" name=""/>
        <dsp:cNvSpPr/>
      </dsp:nvSpPr>
      <dsp:spPr>
        <a:xfrm>
          <a:off x="1280159" y="2231135"/>
          <a:ext cx="2378252" cy="105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9126" y="0"/>
              </a:lnTo>
              <a:lnTo>
                <a:pt x="1189126" y="1059789"/>
              </a:lnTo>
              <a:lnTo>
                <a:pt x="2378252" y="1059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kern="1200"/>
        </a:p>
      </dsp:txBody>
      <dsp:txXfrm>
        <a:off x="2404193" y="2695937"/>
        <a:ext cx="130184" cy="130184"/>
      </dsp:txXfrm>
    </dsp:sp>
    <dsp:sp modelId="{83A2DE71-1ACC-4A8F-8F21-E8359C97BC62}">
      <dsp:nvSpPr>
        <dsp:cNvPr id="0" name=""/>
        <dsp:cNvSpPr/>
      </dsp:nvSpPr>
      <dsp:spPr>
        <a:xfrm>
          <a:off x="1280159" y="2185415"/>
          <a:ext cx="2350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083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800" kern="1200"/>
        </a:p>
      </dsp:txBody>
      <dsp:txXfrm>
        <a:off x="2396805" y="2172364"/>
        <a:ext cx="117541" cy="117541"/>
      </dsp:txXfrm>
    </dsp:sp>
    <dsp:sp modelId="{3A82CE37-F5D0-4D47-A887-7D32562BB05F}">
      <dsp:nvSpPr>
        <dsp:cNvPr id="0" name=""/>
        <dsp:cNvSpPr/>
      </dsp:nvSpPr>
      <dsp:spPr>
        <a:xfrm>
          <a:off x="1280159" y="1171346"/>
          <a:ext cx="2350833" cy="1059789"/>
        </a:xfrm>
        <a:custGeom>
          <a:avLst/>
          <a:gdLst/>
          <a:ahLst/>
          <a:cxnLst/>
          <a:rect l="0" t="0" r="0" b="0"/>
          <a:pathLst>
            <a:path>
              <a:moveTo>
                <a:pt x="0" y="1059789"/>
              </a:moveTo>
              <a:lnTo>
                <a:pt x="1175416" y="1059789"/>
              </a:lnTo>
              <a:lnTo>
                <a:pt x="1175416" y="0"/>
              </a:lnTo>
              <a:lnTo>
                <a:pt x="235083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kern="1200"/>
        </a:p>
      </dsp:txBody>
      <dsp:txXfrm>
        <a:off x="2391109" y="1636773"/>
        <a:ext cx="128933" cy="128933"/>
      </dsp:txXfrm>
    </dsp:sp>
    <dsp:sp modelId="{C2BCF3CC-F6E7-4AD0-9C12-14C8A203FB3C}">
      <dsp:nvSpPr>
        <dsp:cNvPr id="0" name=""/>
        <dsp:cNvSpPr/>
      </dsp:nvSpPr>
      <dsp:spPr>
        <a:xfrm rot="5400000" flipV="1">
          <a:off x="-1331732" y="1850378"/>
          <a:ext cx="4462271" cy="761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종교</a:t>
          </a:r>
          <a:endParaRPr lang="en-US" altLang="ko-KR" sz="3500" kern="1200" dirty="0"/>
        </a:p>
      </dsp:txBody>
      <dsp:txXfrm rot="10800000">
        <a:off x="-1331732" y="1850378"/>
        <a:ext cx="4462271" cy="761513"/>
      </dsp:txXfrm>
    </dsp:sp>
    <dsp:sp modelId="{7169F0CC-8A86-407D-BC7A-7BDAFA67B5B4}">
      <dsp:nvSpPr>
        <dsp:cNvPr id="0" name=""/>
        <dsp:cNvSpPr/>
      </dsp:nvSpPr>
      <dsp:spPr>
        <a:xfrm>
          <a:off x="3630992" y="747430"/>
          <a:ext cx="2780887" cy="84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신종교</a:t>
          </a:r>
          <a:endParaRPr lang="en-US" altLang="ko-KR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0" i="0" kern="1200" dirty="0" smtClean="0"/>
            <a:t>神道</a:t>
          </a:r>
          <a:r>
            <a:rPr lang="en-US" altLang="ko-KR" sz="1700" b="0" i="0" kern="1200" dirty="0" smtClean="0"/>
            <a:t>, </a:t>
          </a:r>
          <a:r>
            <a:rPr lang="vi-VN" sz="1700" b="1" i="0" kern="1200" dirty="0" smtClean="0"/>
            <a:t>Shintō</a:t>
          </a:r>
          <a:r>
            <a:rPr lang="ko-KR" altLang="en-US" sz="1700" kern="1200" dirty="0" smtClean="0"/>
            <a:t> </a:t>
          </a:r>
          <a:endParaRPr lang="en-US" altLang="ko-KR" sz="1700" kern="1200" dirty="0"/>
        </a:p>
      </dsp:txBody>
      <dsp:txXfrm>
        <a:off x="3630992" y="747430"/>
        <a:ext cx="2780887" cy="847831"/>
      </dsp:txXfrm>
    </dsp:sp>
    <dsp:sp modelId="{BAB56195-E3F7-4E4B-8353-81BA8FA17F84}">
      <dsp:nvSpPr>
        <dsp:cNvPr id="0" name=""/>
        <dsp:cNvSpPr/>
      </dsp:nvSpPr>
      <dsp:spPr>
        <a:xfrm>
          <a:off x="3630992" y="1807219"/>
          <a:ext cx="2780887" cy="84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불교</a:t>
          </a:r>
          <a:endParaRPr lang="en-US" altLang="ko-KR" sz="1700" kern="1200" dirty="0"/>
        </a:p>
      </dsp:txBody>
      <dsp:txXfrm>
        <a:off x="3630992" y="1807219"/>
        <a:ext cx="2780887" cy="847831"/>
      </dsp:txXfrm>
    </dsp:sp>
    <dsp:sp modelId="{3D80FF9C-1EC5-48BF-B270-29857C376223}">
      <dsp:nvSpPr>
        <dsp:cNvPr id="0" name=""/>
        <dsp:cNvSpPr/>
      </dsp:nvSpPr>
      <dsp:spPr>
        <a:xfrm>
          <a:off x="3658412" y="2867009"/>
          <a:ext cx="2780887" cy="847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기티 </a:t>
          </a:r>
          <a:r>
            <a:rPr lang="en-US" altLang="ko-KR" sz="1700" kern="1200" dirty="0" smtClean="0"/>
            <a:t>…</a:t>
          </a:r>
          <a:endParaRPr lang="en-US" altLang="ko-KR" sz="1700" kern="1200" dirty="0"/>
        </a:p>
      </dsp:txBody>
      <dsp:txXfrm>
        <a:off x="3658412" y="2867009"/>
        <a:ext cx="2780887" cy="84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99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27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9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5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2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8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vi.wikipedia.org/wiki/Kanj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0867"/>
            <a:ext cx="8596668" cy="1826581"/>
          </a:xfrm>
        </p:spPr>
        <p:txBody>
          <a:bodyPr>
            <a:normAutofit/>
          </a:bodyPr>
          <a:lstStyle/>
          <a:p>
            <a:r>
              <a:rPr lang="ko-KR" altLang="en-US" smtClean="0"/>
              <a:t>              </a:t>
            </a:r>
            <a:r>
              <a:rPr lang="ko-KR" altLang="en-US" sz="6700" smtClean="0"/>
              <a:t>일본의 종교</a:t>
            </a:r>
            <a:r>
              <a:rPr lang="vi-VN" altLang="ko-KR" dirty="0" smtClean="0"/>
              <a:t/>
            </a:r>
            <a:br>
              <a:rPr lang="vi-VN" altLang="ko-KR" dirty="0" smtClean="0"/>
            </a:b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35313" y="4527448"/>
            <a:ext cx="7938689" cy="145272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과목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일본어일본사회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r>
              <a:rPr lang="en-US" altLang="ko-KR" dirty="0" smtClean="0"/>
              <a:t>:</a:t>
            </a:r>
            <a:r>
              <a:rPr lang="ko-KR" altLang="en-US" dirty="0" smtClean="0"/>
              <a:t>응웬 득 하이 </a:t>
            </a:r>
            <a:endParaRPr lang="en-US" altLang="ko-KR" dirty="0" smtClean="0"/>
          </a:p>
          <a:p>
            <a:r>
              <a:rPr lang="ko-KR" altLang="en-US" dirty="0" smtClean="0"/>
              <a:t>학번</a:t>
            </a:r>
            <a:r>
              <a:rPr lang="en-US" altLang="ko-KR" dirty="0" smtClean="0"/>
              <a:t>: 22045411</a:t>
            </a:r>
          </a:p>
          <a:p>
            <a:r>
              <a:rPr lang="ko-KR" altLang="en-US" dirty="0" smtClean="0"/>
              <a:t>학과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일본어일본학과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548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ko-KR" altLang="ko-KR" sz="1600" dirty="0"/>
              <a:t>일본의 종교적 신념과 금기! 대부분의 일본인은 불교와 신도 신앙을 가지고 있습니다. 일본인은 보라색을 좋아하지 않고, 보라색은 고통스러운 색이라고 생각하고, 녹색은 불운 한 색이라고 생각하기 때문에 가장 기권하는 색은 녹색입니다. 일본인도 세 사람이 함께 사진을 찍는 것을 금기시하고, 그들은 가운데에 서있는 사람이 좌우 두 사람에게 붙잡 힐 것이라고 생각합니다. 이것은 불행한 징조입니다. 그들은 또한 연꽃이 애도의 꽃이라고 주장하면서 연꽃을 금합니다. 병자를 방문 할 때 동백, 연한 노란색 및 흰색 꽃을주지 않습니다. 일본인은 국화가 왕실의 상징이기 때문에 다른 사람들이 선물 한 선물과 국화를 받고 싶지 않습니다. 일본인은 침엽수, 대나무, 살구, 오리, 거북이 등을 좋아합니다. 일본은 다 종교 국가를 의미합니다. 일본의 역사적 발전을 살펴보면, 우리는 항상 신도 (신도), 불교, 기독교의 세 가지 종교인 많은 종교의 존재를 봅니다. 지금까지이 세 종교의 영향은 일본인의 문화 생활에 대담한 표식을 남겼습니다. 이 세 종교의 영향은 어디에서 왔으며 역사상 일본인에게 미치는 영향은 아래 링크를 참조하십시오! </a:t>
            </a:r>
            <a:br>
              <a:rPr lang="ko-KR" altLang="ko-KR" sz="1600" dirty="0"/>
            </a:br>
            <a:endParaRPr lang="ko-KR" altLang="en-US" sz="1600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6" y="3527742"/>
            <a:ext cx="4133425" cy="2681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3527743"/>
            <a:ext cx="3675888" cy="26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49187970"/>
              </p:ext>
            </p:extLst>
          </p:nvPr>
        </p:nvGraphicFramePr>
        <p:xfrm>
          <a:off x="1234440" y="1197864"/>
          <a:ext cx="8725182" cy="446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1)</a:t>
            </a:r>
            <a:r>
              <a:rPr lang="ko-KR" altLang="en-US" sz="4000" dirty="0" smtClean="0"/>
              <a:t>신종교 </a:t>
            </a:r>
            <a:r>
              <a:rPr lang="vi-VN" altLang="ko-KR" sz="4000" dirty="0" smtClean="0"/>
              <a:t>(</a:t>
            </a:r>
            <a:r>
              <a:rPr lang="ko-KR" altLang="en-US" dirty="0"/>
              <a:t>神道</a:t>
            </a:r>
            <a:r>
              <a:rPr lang="en-US" altLang="ko-KR" dirty="0"/>
              <a:t>, </a:t>
            </a:r>
            <a:r>
              <a:rPr lang="vi-VN" altLang="ko-KR" b="1" dirty="0" smtClean="0"/>
              <a:t>Shintō)</a:t>
            </a:r>
            <a:r>
              <a:rPr lang="en-US" altLang="ko-KR" b="1" dirty="0" smtClean="0"/>
              <a:t>  </a:t>
            </a:r>
            <a:endParaRPr lang="ko-KR" alt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677334" y="2258567"/>
            <a:ext cx="9481650" cy="4516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1342" y="1289127"/>
            <a:ext cx="9563946" cy="80535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2006 [1]과 2008 년에 [2] 일본 인구의 40 % 미만이 종교 조직으로 확인되었습니다. 약 35 %는 불교, 3 ~ 4 %는 신도, 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종교는 신도에서 파생되었으며 1 % 미만 [3] [4] [5] 인구의 2.3 %가 기독교인입니다.</a:t>
            </a: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altLang="ko-KR" dirty="0" smtClean="0"/>
              <a:t>Itsukushima</a:t>
            </a:r>
            <a:r>
              <a:rPr lang="vi-VN" altLang="ko-KR" dirty="0"/>
              <a:t>, </a:t>
            </a:r>
            <a:r>
              <a:rPr lang="vi-VN" altLang="ko-KR" dirty="0" smtClean="0"/>
              <a:t>Hiroshima</a:t>
            </a:r>
            <a:endParaRPr lang="ko-KR" alt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2974594"/>
            <a:ext cx="4185624" cy="3305175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altLang="ko-KR" dirty="0"/>
              <a:t>Fushimi Inari Taisha, </a:t>
            </a:r>
            <a:r>
              <a:rPr lang="vi-VN" altLang="ko-KR" dirty="0" smtClean="0"/>
              <a:t>Kyoto</a:t>
            </a:r>
            <a:endParaRPr lang="ko-KR" alt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74595"/>
            <a:ext cx="4186237" cy="3305174"/>
          </a:xfr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5744" y="1337062"/>
            <a:ext cx="5240423" cy="405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일본의 유명한 신사</a:t>
            </a: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713788" cy="198755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불교</a:t>
            </a:r>
            <a:r>
              <a:rPr lang="en-US" altLang="ko-KR" dirty="0" smtClean="0"/>
              <a:t>:</a:t>
            </a:r>
            <a:endParaRPr lang="ko-KR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713232" y="3140013"/>
            <a:ext cx="9656064" cy="10823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불교는 서기 6 세기에 중국과 한국에서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우호적 인 한국 왕국 인 쿠 다라의 선물로 일본에 전해졌습니다.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불교는 귀족에 의해 선호되었지만 복잡한 이론 때문에 처음에는 평민들 사이에서 인기가 없었습니다.</a:t>
            </a: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8680" y="1328039"/>
            <a:ext cx="6419088" cy="13593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일본은 불교도 수가 전체 인구의 34.9 %를 차지하고 있으며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약 377,000 명의 승려 (2014 년)가 있습니다</a:t>
            </a:r>
            <a:r>
              <a:rPr lang="vi-VN" altLang="ko-KR" dirty="0">
                <a:solidFill>
                  <a:srgbClr val="202124"/>
                </a:solidFill>
                <a:latin typeface="Arial Unicode MS"/>
                <a:ea typeface="inherit"/>
              </a:rPr>
              <a:t>.</a:t>
            </a:r>
            <a:endParaRPr kumimoji="0" lang="vi-VN" altLang="ko-KR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ko-KR" dirty="0">
              <a:solidFill>
                <a:srgbClr val="202124"/>
              </a:solidFill>
              <a:latin typeface="Arial Unicode MS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세계에서 가장 오래된 목조 사원 인 호류지 (Phap Long Tu)가 있습니다.</a:t>
            </a: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vi-VN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4389119"/>
            <a:ext cx="3456432" cy="166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4389119"/>
            <a:ext cx="3593592" cy="17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030" y="2154838"/>
            <a:ext cx="4185623" cy="576262"/>
          </a:xfrm>
          <a:solidFill>
            <a:schemeClr val="accent1"/>
          </a:solidFill>
        </p:spPr>
        <p:txBody>
          <a:bodyPr/>
          <a:lstStyle/>
          <a:p>
            <a:r>
              <a:rPr lang="vi-VN" altLang="ko-KR" b="1" dirty="0"/>
              <a:t>Kinkaku-ji</a:t>
            </a:r>
            <a:r>
              <a:rPr lang="vi-VN" altLang="ko-KR" dirty="0"/>
              <a:t> (</a:t>
            </a:r>
            <a:r>
              <a:rPr lang="vi-VN" altLang="ko-KR" dirty="0">
                <a:hlinkClick r:id="rId2" tooltip="Kanji"/>
              </a:rPr>
              <a:t>kanji</a:t>
            </a:r>
            <a:r>
              <a:rPr lang="vi-VN" altLang="ko-KR" dirty="0"/>
              <a:t>: </a:t>
            </a:r>
            <a:r>
              <a:rPr lang="ko-KR" altLang="en-US" dirty="0" smtClean="0"/>
              <a:t>金閣寺</a:t>
            </a:r>
            <a:r>
              <a:rPr lang="vi-VN" altLang="ko-KR" dirty="0" smtClean="0"/>
              <a:t> Kyoto</a:t>
            </a:r>
            <a:endParaRPr lang="ko-KR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92811"/>
            <a:ext cx="4184650" cy="27932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vi-VN" altLang="ko-KR" b="1" dirty="0"/>
              <a:t> Yakushiji – Nara</a:t>
            </a:r>
            <a:endParaRPr lang="vi-VN" altLang="ko-K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992811"/>
            <a:ext cx="4186237" cy="2793253"/>
          </a:xfrm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1067376"/>
            <a:ext cx="2819683" cy="405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유명한 불교 사원</a:t>
            </a:r>
            <a:r>
              <a:rPr kumimoji="0" lang="ko-KR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55848" y="2770629"/>
            <a:ext cx="4279393" cy="1280204"/>
          </a:xfrm>
        </p:spPr>
        <p:txBody>
          <a:bodyPr/>
          <a:lstStyle/>
          <a:p>
            <a:r>
              <a:rPr lang="ko-KR" altLang="en-US" dirty="0"/>
              <a:t>끝</a:t>
            </a:r>
            <a:r>
              <a:rPr lang="ko-KR" altLang="en-US" dirty="0" smtClean="0"/>
              <a:t>났습니다</a:t>
            </a:r>
            <a:endParaRPr lang="ko-KR" alt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280119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44" y="1792264"/>
            <a:ext cx="3200400" cy="12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336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HY그래픽M</vt:lpstr>
      <vt:lpstr>inherit</vt:lpstr>
      <vt:lpstr>맑은 고딕</vt:lpstr>
      <vt:lpstr>Arial</vt:lpstr>
      <vt:lpstr>Tahoma</vt:lpstr>
      <vt:lpstr>Trebuchet MS</vt:lpstr>
      <vt:lpstr>Wingdings 3</vt:lpstr>
      <vt:lpstr>Facet</vt:lpstr>
      <vt:lpstr>              일본의 종교 </vt:lpstr>
      <vt:lpstr>일본의 종교적 신념과 금기! 대부분의 일본인은 불교와 신도 신앙을 가지고 있습니다. 일본인은 보라색을 좋아하지 않고, 보라색은 고통스러운 색이라고 생각하고, 녹색은 불운 한 색이라고 생각하기 때문에 가장 기권하는 색은 녹색입니다. 일본인도 세 사람이 함께 사진을 찍는 것을 금기시하고, 그들은 가운데에 서있는 사람이 좌우 두 사람에게 붙잡 힐 것이라고 생각합니다. 이것은 불행한 징조입니다. 그들은 또한 연꽃이 애도의 꽃이라고 주장하면서 연꽃을 금합니다. 병자를 방문 할 때 동백, 연한 노란색 및 흰색 꽃을주지 않습니다. 일본인은 국화가 왕실의 상징이기 때문에 다른 사람들이 선물 한 선물과 국화를 받고 싶지 않습니다. 일본인은 침엽수, 대나무, 살구, 오리, 거북이 등을 좋아합니다. 일본은 다 종교 국가를 의미합니다. 일본의 역사적 발전을 살펴보면, 우리는 항상 신도 (신도), 불교, 기독교의 세 가지 종교인 많은 종교의 존재를 봅니다. 지금까지이 세 종교의 영향은 일본인의 문화 생활에 대담한 표식을 남겼습니다. 이 세 종교의 영향은 어디에서 왔으며 역사상 일본인에게 미치는 영향은 아래 링크를 참조하십시오!  </vt:lpstr>
      <vt:lpstr>PowerPoint Presentation</vt:lpstr>
      <vt:lpstr>1)신종교 (神道, Shintō)  </vt:lpstr>
      <vt:lpstr>일본의 유명한 신사 </vt:lpstr>
      <vt:lpstr>2) 불교:</vt:lpstr>
      <vt:lpstr>유명한 불교 사원 </vt:lpstr>
      <vt:lpstr>끝났습니다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DELL</dc:creator>
  <cp:lastModifiedBy>DELL</cp:lastModifiedBy>
  <cp:revision>14</cp:revision>
  <dcterms:created xsi:type="dcterms:W3CDTF">2021-03-28T17:02:54Z</dcterms:created>
  <dcterms:modified xsi:type="dcterms:W3CDTF">2021-04-05T01:06:23Z</dcterms:modified>
</cp:coreProperties>
</file>