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hp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64" r:id="rId4"/>
    <p:sldId id="258" r:id="rId5"/>
    <p:sldId id="259" r:id="rId6"/>
    <p:sldId id="263" r:id="rId7"/>
    <p:sldId id="260" r:id="rId8"/>
    <p:sldId id="262" r:id="rId9"/>
    <p:sldId id="261" r:id="rId10"/>
    <p:sldId id="265" r:id="rId11"/>
    <p:sldId id="266" r:id="rId12"/>
    <p:sldId id="270" r:id="rId13"/>
    <p:sldId id="271" r:id="rId14"/>
    <p:sldId id="275" r:id="rId15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B4D9"/>
    <a:srgbClr val="CFC4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3F3B4AF-FE3C-4D77-BE81-33188451BDAE}" v="1234" dt="2021-03-31T15:08:34.3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김 태민" userId="197bd2c64c3aff9e" providerId="LiveId" clId="{C3F3B4AF-FE3C-4D77-BE81-33188451BDAE}"/>
    <pc:docChg chg="undo custSel addSld delSld modSld sldOrd">
      <pc:chgData name="김 태민" userId="197bd2c64c3aff9e" providerId="LiveId" clId="{C3F3B4AF-FE3C-4D77-BE81-33188451BDAE}" dt="2021-03-31T15:08:34.371" v="7597" actId="2711"/>
      <pc:docMkLst>
        <pc:docMk/>
      </pc:docMkLst>
      <pc:sldChg chg="modSp mod">
        <pc:chgData name="김 태민" userId="197bd2c64c3aff9e" providerId="LiveId" clId="{C3F3B4AF-FE3C-4D77-BE81-33188451BDAE}" dt="2021-03-31T15:07:44.280" v="7590" actId="255"/>
        <pc:sldMkLst>
          <pc:docMk/>
          <pc:sldMk cId="1029389418" sldId="256"/>
        </pc:sldMkLst>
        <pc:spChg chg="mod">
          <ac:chgData name="김 태민" userId="197bd2c64c3aff9e" providerId="LiveId" clId="{C3F3B4AF-FE3C-4D77-BE81-33188451BDAE}" dt="2021-03-31T05:03:32.221" v="806" actId="1036"/>
          <ac:spMkLst>
            <pc:docMk/>
            <pc:sldMk cId="1029389418" sldId="256"/>
            <ac:spMk id="6" creationId="{D4795B4C-85C7-46C0-B5E3-7910719FC950}"/>
          </ac:spMkLst>
        </pc:spChg>
        <pc:spChg chg="mod">
          <ac:chgData name="김 태민" userId="197bd2c64c3aff9e" providerId="LiveId" clId="{C3F3B4AF-FE3C-4D77-BE81-33188451BDAE}" dt="2021-03-31T15:07:37.304" v="7589" actId="255"/>
          <ac:spMkLst>
            <pc:docMk/>
            <pc:sldMk cId="1029389418" sldId="256"/>
            <ac:spMk id="7" creationId="{0802C49D-60FF-4BDF-9EE3-3FAB4E42822F}"/>
          </ac:spMkLst>
        </pc:spChg>
        <pc:spChg chg="mod">
          <ac:chgData name="김 태민" userId="197bd2c64c3aff9e" providerId="LiveId" clId="{C3F3B4AF-FE3C-4D77-BE81-33188451BDAE}" dt="2021-03-31T15:07:44.280" v="7590" actId="255"/>
          <ac:spMkLst>
            <pc:docMk/>
            <pc:sldMk cId="1029389418" sldId="256"/>
            <ac:spMk id="16" creationId="{74E31BDA-7896-4506-A464-B806E1150DB3}"/>
          </ac:spMkLst>
        </pc:spChg>
      </pc:sldChg>
      <pc:sldChg chg="addSp delSp modSp mod ord modAnim">
        <pc:chgData name="김 태민" userId="197bd2c64c3aff9e" providerId="LiveId" clId="{C3F3B4AF-FE3C-4D77-BE81-33188451BDAE}" dt="2021-03-31T11:16:04.445" v="4010"/>
        <pc:sldMkLst>
          <pc:docMk/>
          <pc:sldMk cId="1343160341" sldId="257"/>
        </pc:sldMkLst>
        <pc:spChg chg="del">
          <ac:chgData name="김 태민" userId="197bd2c64c3aff9e" providerId="LiveId" clId="{C3F3B4AF-FE3C-4D77-BE81-33188451BDAE}" dt="2021-03-31T02:57:45.042" v="0" actId="21"/>
          <ac:spMkLst>
            <pc:docMk/>
            <pc:sldMk cId="1343160341" sldId="257"/>
            <ac:spMk id="2" creationId="{571A8DE7-D146-434C-8986-09A57BE2FB9F}"/>
          </ac:spMkLst>
        </pc:spChg>
        <pc:spChg chg="del">
          <ac:chgData name="김 태민" userId="197bd2c64c3aff9e" providerId="LiveId" clId="{C3F3B4AF-FE3C-4D77-BE81-33188451BDAE}" dt="2021-03-31T02:57:47.357" v="1" actId="21"/>
          <ac:spMkLst>
            <pc:docMk/>
            <pc:sldMk cId="1343160341" sldId="257"/>
            <ac:spMk id="3" creationId="{B86F5A22-4678-4562-B90A-0FD5B5152FF9}"/>
          </ac:spMkLst>
        </pc:spChg>
        <pc:spChg chg="add del mod">
          <ac:chgData name="김 태민" userId="197bd2c64c3aff9e" providerId="LiveId" clId="{C3F3B4AF-FE3C-4D77-BE81-33188451BDAE}" dt="2021-03-31T04:42:25.266" v="308" actId="21"/>
          <ac:spMkLst>
            <pc:docMk/>
            <pc:sldMk cId="1343160341" sldId="257"/>
            <ac:spMk id="4" creationId="{589EE70B-E539-455C-821F-795FCD2EEA12}"/>
          </ac:spMkLst>
        </pc:spChg>
        <pc:spChg chg="add del mod">
          <ac:chgData name="김 태민" userId="197bd2c64c3aff9e" providerId="LiveId" clId="{C3F3B4AF-FE3C-4D77-BE81-33188451BDAE}" dt="2021-03-31T04:42:13.173" v="305"/>
          <ac:spMkLst>
            <pc:docMk/>
            <pc:sldMk cId="1343160341" sldId="257"/>
            <ac:spMk id="6" creationId="{3FD59BA9-F6D2-4481-8E06-639268CB2E2E}"/>
          </ac:spMkLst>
        </pc:spChg>
        <pc:spChg chg="add del mod">
          <ac:chgData name="김 태민" userId="197bd2c64c3aff9e" providerId="LiveId" clId="{C3F3B4AF-FE3C-4D77-BE81-33188451BDAE}" dt="2021-03-31T04:42:13.172" v="303"/>
          <ac:spMkLst>
            <pc:docMk/>
            <pc:sldMk cId="1343160341" sldId="257"/>
            <ac:spMk id="7" creationId="{23B0100F-B559-47DE-98FE-6603E9414D63}"/>
          </ac:spMkLst>
        </pc:spChg>
        <pc:spChg chg="add del mod">
          <ac:chgData name="김 태민" userId="197bd2c64c3aff9e" providerId="LiveId" clId="{C3F3B4AF-FE3C-4D77-BE81-33188451BDAE}" dt="2021-03-31T04:41:57.945" v="297" actId="21"/>
          <ac:spMkLst>
            <pc:docMk/>
            <pc:sldMk cId="1343160341" sldId="257"/>
            <ac:spMk id="8" creationId="{9BF1DFF8-81D4-46C2-9C89-92813E5D18A9}"/>
          </ac:spMkLst>
        </pc:spChg>
        <pc:spChg chg="add mod">
          <ac:chgData name="김 태민" userId="197bd2c64c3aff9e" providerId="LiveId" clId="{C3F3B4AF-FE3C-4D77-BE81-33188451BDAE}" dt="2021-03-31T04:43:40.630" v="344" actId="14100"/>
          <ac:spMkLst>
            <pc:docMk/>
            <pc:sldMk cId="1343160341" sldId="257"/>
            <ac:spMk id="9" creationId="{B2E12872-840C-4019-AD75-AC32A88AAD37}"/>
          </ac:spMkLst>
        </pc:spChg>
        <pc:spChg chg="add mod">
          <ac:chgData name="김 태민" userId="197bd2c64c3aff9e" providerId="LiveId" clId="{C3F3B4AF-FE3C-4D77-BE81-33188451BDAE}" dt="2021-03-31T05:05:14.829" v="811" actId="1076"/>
          <ac:spMkLst>
            <pc:docMk/>
            <pc:sldMk cId="1343160341" sldId="257"/>
            <ac:spMk id="10" creationId="{28A866BE-F332-4C2E-B6A3-84CDFFE9F1CD}"/>
          </ac:spMkLst>
        </pc:spChg>
        <pc:spChg chg="add mod">
          <ac:chgData name="김 태민" userId="197bd2c64c3aff9e" providerId="LiveId" clId="{C3F3B4AF-FE3C-4D77-BE81-33188451BDAE}" dt="2021-03-31T05:18:14.131" v="993" actId="1076"/>
          <ac:spMkLst>
            <pc:docMk/>
            <pc:sldMk cId="1343160341" sldId="257"/>
            <ac:spMk id="11" creationId="{1DD0CA1F-ED81-4466-ABBA-35A35E9C4A79}"/>
          </ac:spMkLst>
        </pc:spChg>
        <pc:spChg chg="add mod">
          <ac:chgData name="김 태민" userId="197bd2c64c3aff9e" providerId="LiveId" clId="{C3F3B4AF-FE3C-4D77-BE81-33188451BDAE}" dt="2021-03-31T05:18:17.895" v="994" actId="1076"/>
          <ac:spMkLst>
            <pc:docMk/>
            <pc:sldMk cId="1343160341" sldId="257"/>
            <ac:spMk id="12" creationId="{984B641B-D1CC-401E-AD0A-685A68B05675}"/>
          </ac:spMkLst>
        </pc:spChg>
        <pc:spChg chg="add mod">
          <ac:chgData name="김 태민" userId="197bd2c64c3aff9e" providerId="LiveId" clId="{C3F3B4AF-FE3C-4D77-BE81-33188451BDAE}" dt="2021-03-31T05:18:21.971" v="995" actId="1076"/>
          <ac:spMkLst>
            <pc:docMk/>
            <pc:sldMk cId="1343160341" sldId="257"/>
            <ac:spMk id="13" creationId="{F4D0F72B-3076-48C9-B393-AC6D3872533C}"/>
          </ac:spMkLst>
        </pc:spChg>
        <pc:spChg chg="add mod">
          <ac:chgData name="김 태민" userId="197bd2c64c3aff9e" providerId="LiveId" clId="{C3F3B4AF-FE3C-4D77-BE81-33188451BDAE}" dt="2021-03-31T05:18:26.580" v="996" actId="1076"/>
          <ac:spMkLst>
            <pc:docMk/>
            <pc:sldMk cId="1343160341" sldId="257"/>
            <ac:spMk id="14" creationId="{E6ED47DA-AE43-4939-9C6A-C17021C0FF30}"/>
          </ac:spMkLst>
        </pc:spChg>
        <pc:spChg chg="add del mod">
          <ac:chgData name="김 태민" userId="197bd2c64c3aff9e" providerId="LiveId" clId="{C3F3B4AF-FE3C-4D77-BE81-33188451BDAE}" dt="2021-03-31T04:47:23.471" v="520" actId="21"/>
          <ac:spMkLst>
            <pc:docMk/>
            <pc:sldMk cId="1343160341" sldId="257"/>
            <ac:spMk id="15" creationId="{41CCA355-61EE-4347-911B-5B2D7F5E74F2}"/>
          </ac:spMkLst>
        </pc:spChg>
        <pc:spChg chg="add mod">
          <ac:chgData name="김 태민" userId="197bd2c64c3aff9e" providerId="LiveId" clId="{C3F3B4AF-FE3C-4D77-BE81-33188451BDAE}" dt="2021-03-31T05:18:09.719" v="992" actId="1076"/>
          <ac:spMkLst>
            <pc:docMk/>
            <pc:sldMk cId="1343160341" sldId="257"/>
            <ac:spMk id="16" creationId="{BD872352-A004-447C-A6D6-1349165FB6C6}"/>
          </ac:spMkLst>
        </pc:spChg>
        <pc:picChg chg="add mod">
          <ac:chgData name="김 태민" userId="197bd2c64c3aff9e" providerId="LiveId" clId="{C3F3B4AF-FE3C-4D77-BE81-33188451BDAE}" dt="2021-03-31T04:55:53.801" v="550" actId="1076"/>
          <ac:picMkLst>
            <pc:docMk/>
            <pc:sldMk cId="1343160341" sldId="257"/>
            <ac:picMk id="5" creationId="{A8547B0C-F7DB-4BE4-B4B9-069962A458E0}"/>
          </ac:picMkLst>
        </pc:picChg>
      </pc:sldChg>
      <pc:sldChg chg="addSp delSp modSp new mod delAnim modAnim">
        <pc:chgData name="김 태민" userId="197bd2c64c3aff9e" providerId="LiveId" clId="{C3F3B4AF-FE3C-4D77-BE81-33188451BDAE}" dt="2021-03-31T11:42:55.571" v="4483" actId="20577"/>
        <pc:sldMkLst>
          <pc:docMk/>
          <pc:sldMk cId="2885515374" sldId="258"/>
        </pc:sldMkLst>
        <pc:spChg chg="del">
          <ac:chgData name="김 태민" userId="197bd2c64c3aff9e" providerId="LiveId" clId="{C3F3B4AF-FE3C-4D77-BE81-33188451BDAE}" dt="2021-03-31T05:04:59.910" v="809" actId="478"/>
          <ac:spMkLst>
            <pc:docMk/>
            <pc:sldMk cId="2885515374" sldId="258"/>
            <ac:spMk id="2" creationId="{DE90D603-4FAC-4C73-BCE2-BF5093AE12D7}"/>
          </ac:spMkLst>
        </pc:spChg>
        <pc:spChg chg="del">
          <ac:chgData name="김 태민" userId="197bd2c64c3aff9e" providerId="LiveId" clId="{C3F3B4AF-FE3C-4D77-BE81-33188451BDAE}" dt="2021-03-31T05:05:20.460" v="812" actId="21"/>
          <ac:spMkLst>
            <pc:docMk/>
            <pc:sldMk cId="2885515374" sldId="258"/>
            <ac:spMk id="3" creationId="{A3113A9A-15A4-440B-8B4A-A35C865BF834}"/>
          </ac:spMkLst>
        </pc:spChg>
        <pc:spChg chg="add del mod">
          <ac:chgData name="김 태민" userId="197bd2c64c3aff9e" providerId="LiveId" clId="{C3F3B4AF-FE3C-4D77-BE81-33188451BDAE}" dt="2021-03-31T05:05:25.494" v="814"/>
          <ac:spMkLst>
            <pc:docMk/>
            <pc:sldMk cId="2885515374" sldId="258"/>
            <ac:spMk id="4" creationId="{BD32FB8F-EAF7-4C3A-946D-16F79A12A25E}"/>
          </ac:spMkLst>
        </pc:spChg>
        <pc:spChg chg="add del mod">
          <ac:chgData name="김 태민" userId="197bd2c64c3aff9e" providerId="LiveId" clId="{C3F3B4AF-FE3C-4D77-BE81-33188451BDAE}" dt="2021-03-31T05:05:46.991" v="826" actId="21"/>
          <ac:spMkLst>
            <pc:docMk/>
            <pc:sldMk cId="2885515374" sldId="258"/>
            <ac:spMk id="5" creationId="{7A34FDF4-B900-41A8-965D-B831B0B5C6D9}"/>
          </ac:spMkLst>
        </pc:spChg>
        <pc:spChg chg="add del mod">
          <ac:chgData name="김 태민" userId="197bd2c64c3aff9e" providerId="LiveId" clId="{C3F3B4AF-FE3C-4D77-BE81-33188451BDAE}" dt="2021-03-31T05:08:41.014" v="829" actId="478"/>
          <ac:spMkLst>
            <pc:docMk/>
            <pc:sldMk cId="2885515374" sldId="258"/>
            <ac:spMk id="6" creationId="{C91DE5BE-0C10-4317-B1CA-B0660D095F1F}"/>
          </ac:spMkLst>
        </pc:spChg>
        <pc:spChg chg="add mod">
          <ac:chgData name="김 태민" userId="197bd2c64c3aff9e" providerId="LiveId" clId="{C3F3B4AF-FE3C-4D77-BE81-33188451BDAE}" dt="2021-03-31T05:49:42.518" v="1191" actId="164"/>
          <ac:spMkLst>
            <pc:docMk/>
            <pc:sldMk cId="2885515374" sldId="258"/>
            <ac:spMk id="7" creationId="{14E48D46-AE38-445C-84A6-274F88785824}"/>
          </ac:spMkLst>
        </pc:spChg>
        <pc:spChg chg="add mod">
          <ac:chgData name="김 태민" userId="197bd2c64c3aff9e" providerId="LiveId" clId="{C3F3B4AF-FE3C-4D77-BE81-33188451BDAE}" dt="2021-03-31T05:49:42.518" v="1191" actId="164"/>
          <ac:spMkLst>
            <pc:docMk/>
            <pc:sldMk cId="2885515374" sldId="258"/>
            <ac:spMk id="8" creationId="{8E48DD62-8661-4F5F-94F5-A14D849B8BA4}"/>
          </ac:spMkLst>
        </pc:spChg>
        <pc:spChg chg="add del mod">
          <ac:chgData name="김 태민" userId="197bd2c64c3aff9e" providerId="LiveId" clId="{C3F3B4AF-FE3C-4D77-BE81-33188451BDAE}" dt="2021-03-31T05:09:09.436" v="864"/>
          <ac:spMkLst>
            <pc:docMk/>
            <pc:sldMk cId="2885515374" sldId="258"/>
            <ac:spMk id="9" creationId="{8FAE982A-EB04-40DC-8CED-F100B498149D}"/>
          </ac:spMkLst>
        </pc:spChg>
        <pc:spChg chg="add del mod">
          <ac:chgData name="김 태민" userId="197bd2c64c3aff9e" providerId="LiveId" clId="{C3F3B4AF-FE3C-4D77-BE81-33188451BDAE}" dt="2021-03-31T05:09:09.440" v="866"/>
          <ac:spMkLst>
            <pc:docMk/>
            <pc:sldMk cId="2885515374" sldId="258"/>
            <ac:spMk id="10" creationId="{37AEFC3D-8F18-440E-B3FF-B87CD63A13D4}"/>
          </ac:spMkLst>
        </pc:spChg>
        <pc:spChg chg="add del mod">
          <ac:chgData name="김 태민" userId="197bd2c64c3aff9e" providerId="LiveId" clId="{C3F3B4AF-FE3C-4D77-BE81-33188451BDAE}" dt="2021-03-31T05:09:09.443" v="868"/>
          <ac:spMkLst>
            <pc:docMk/>
            <pc:sldMk cId="2885515374" sldId="258"/>
            <ac:spMk id="11" creationId="{29DB2258-6D4F-4B3C-9F69-E2D8D35CEE25}"/>
          </ac:spMkLst>
        </pc:spChg>
        <pc:spChg chg="add del mod">
          <ac:chgData name="김 태민" userId="197bd2c64c3aff9e" providerId="LiveId" clId="{C3F3B4AF-FE3C-4D77-BE81-33188451BDAE}" dt="2021-03-31T05:09:09.446" v="870"/>
          <ac:spMkLst>
            <pc:docMk/>
            <pc:sldMk cId="2885515374" sldId="258"/>
            <ac:spMk id="12" creationId="{D8F27825-4D46-4839-B239-28AF29B6E5F5}"/>
          </ac:spMkLst>
        </pc:spChg>
        <pc:spChg chg="add del mod">
          <ac:chgData name="김 태민" userId="197bd2c64c3aff9e" providerId="LiveId" clId="{C3F3B4AF-FE3C-4D77-BE81-33188451BDAE}" dt="2021-03-31T07:17:39.839" v="1942" actId="478"/>
          <ac:spMkLst>
            <pc:docMk/>
            <pc:sldMk cId="2885515374" sldId="258"/>
            <ac:spMk id="15" creationId="{3D7DE121-728B-4676-8780-53643CA50E30}"/>
          </ac:spMkLst>
        </pc:spChg>
        <pc:spChg chg="add mod">
          <ac:chgData name="김 태민" userId="197bd2c64c3aff9e" providerId="LiveId" clId="{C3F3B4AF-FE3C-4D77-BE81-33188451BDAE}" dt="2021-03-31T11:21:58.112" v="4091" actId="1076"/>
          <ac:spMkLst>
            <pc:docMk/>
            <pc:sldMk cId="2885515374" sldId="258"/>
            <ac:spMk id="16" creationId="{F150C8BD-46AD-46DE-B8A1-01D6DBD54397}"/>
          </ac:spMkLst>
        </pc:spChg>
        <pc:spChg chg="add del mod">
          <ac:chgData name="김 태민" userId="197bd2c64c3aff9e" providerId="LiveId" clId="{C3F3B4AF-FE3C-4D77-BE81-33188451BDAE}" dt="2021-03-31T05:33:53.673" v="1119" actId="21"/>
          <ac:spMkLst>
            <pc:docMk/>
            <pc:sldMk cId="2885515374" sldId="258"/>
            <ac:spMk id="17" creationId="{D1D6E84D-5A27-4200-8D7E-11F6684E4F3F}"/>
          </ac:spMkLst>
        </pc:spChg>
        <pc:spChg chg="add del mod">
          <ac:chgData name="김 태민" userId="197bd2c64c3aff9e" providerId="LiveId" clId="{C3F3B4AF-FE3C-4D77-BE81-33188451BDAE}" dt="2021-03-31T05:54:18.142" v="1289" actId="478"/>
          <ac:spMkLst>
            <pc:docMk/>
            <pc:sldMk cId="2885515374" sldId="258"/>
            <ac:spMk id="19" creationId="{7E9C61A3-1F8E-44EA-8B7C-8B7BB71AF19F}"/>
          </ac:spMkLst>
        </pc:spChg>
        <pc:spChg chg="add del mod">
          <ac:chgData name="김 태민" userId="197bd2c64c3aff9e" providerId="LiveId" clId="{C3F3B4AF-FE3C-4D77-BE81-33188451BDAE}" dt="2021-03-31T05:54:18.142" v="1289" actId="478"/>
          <ac:spMkLst>
            <pc:docMk/>
            <pc:sldMk cId="2885515374" sldId="258"/>
            <ac:spMk id="21" creationId="{24D546D8-1399-45A9-A305-6635C18401A8}"/>
          </ac:spMkLst>
        </pc:spChg>
        <pc:spChg chg="add del mod">
          <ac:chgData name="김 태민" userId="197bd2c64c3aff9e" providerId="LiveId" clId="{C3F3B4AF-FE3C-4D77-BE81-33188451BDAE}" dt="2021-03-31T05:54:18.142" v="1289" actId="478"/>
          <ac:spMkLst>
            <pc:docMk/>
            <pc:sldMk cId="2885515374" sldId="258"/>
            <ac:spMk id="23" creationId="{8069F7A5-F8F1-4DB5-9F48-EE5879744EA5}"/>
          </ac:spMkLst>
        </pc:spChg>
        <pc:spChg chg="add del mod">
          <ac:chgData name="김 태민" userId="197bd2c64c3aff9e" providerId="LiveId" clId="{C3F3B4AF-FE3C-4D77-BE81-33188451BDAE}" dt="2021-03-31T05:54:18.142" v="1289" actId="478"/>
          <ac:spMkLst>
            <pc:docMk/>
            <pc:sldMk cId="2885515374" sldId="258"/>
            <ac:spMk id="25" creationId="{09DC01B0-C5B4-4080-9868-37A1613C10D0}"/>
          </ac:spMkLst>
        </pc:spChg>
        <pc:spChg chg="add mod">
          <ac:chgData name="김 태민" userId="197bd2c64c3aff9e" providerId="LiveId" clId="{C3F3B4AF-FE3C-4D77-BE81-33188451BDAE}" dt="2021-03-31T11:22:04.123" v="4093" actId="1076"/>
          <ac:spMkLst>
            <pc:docMk/>
            <pc:sldMk cId="2885515374" sldId="258"/>
            <ac:spMk id="26" creationId="{5DEBEC7C-2B46-49D1-A7B7-E201D77CF5E1}"/>
          </ac:spMkLst>
        </pc:spChg>
        <pc:spChg chg="add mod">
          <ac:chgData name="김 태민" userId="197bd2c64c3aff9e" providerId="LiveId" clId="{C3F3B4AF-FE3C-4D77-BE81-33188451BDAE}" dt="2021-03-31T07:17:16.714" v="1937" actId="255"/>
          <ac:spMkLst>
            <pc:docMk/>
            <pc:sldMk cId="2885515374" sldId="258"/>
            <ac:spMk id="28" creationId="{57F948DA-A534-49DE-BFFB-B63C8E8FE6C7}"/>
          </ac:spMkLst>
        </pc:spChg>
        <pc:spChg chg="add del mod">
          <ac:chgData name="김 태민" userId="197bd2c64c3aff9e" providerId="LiveId" clId="{C3F3B4AF-FE3C-4D77-BE81-33188451BDAE}" dt="2021-03-31T05:49:22.361" v="1189"/>
          <ac:spMkLst>
            <pc:docMk/>
            <pc:sldMk cId="2885515374" sldId="258"/>
            <ac:spMk id="30" creationId="{E7F682EA-B64B-47D6-BF07-8645369B32E0}"/>
          </ac:spMkLst>
        </pc:spChg>
        <pc:spChg chg="add mod">
          <ac:chgData name="김 태민" userId="197bd2c64c3aff9e" providerId="LiveId" clId="{C3F3B4AF-FE3C-4D77-BE81-33188451BDAE}" dt="2021-03-31T07:18:09.001" v="1946" actId="164"/>
          <ac:spMkLst>
            <pc:docMk/>
            <pc:sldMk cId="2885515374" sldId="258"/>
            <ac:spMk id="32" creationId="{14248A78-493F-434E-B11A-BE99FACB5904}"/>
          </ac:spMkLst>
        </pc:spChg>
        <pc:spChg chg="add del mod">
          <ac:chgData name="김 태민" userId="197bd2c64c3aff9e" providerId="LiveId" clId="{C3F3B4AF-FE3C-4D77-BE81-33188451BDAE}" dt="2021-03-31T07:13:46.555" v="1516"/>
          <ac:spMkLst>
            <pc:docMk/>
            <pc:sldMk cId="2885515374" sldId="258"/>
            <ac:spMk id="33" creationId="{0ED1C1EF-0DA9-4B60-820B-ECE0891F0B7E}"/>
          </ac:spMkLst>
        </pc:spChg>
        <pc:spChg chg="add mod">
          <ac:chgData name="김 태민" userId="197bd2c64c3aff9e" providerId="LiveId" clId="{C3F3B4AF-FE3C-4D77-BE81-33188451BDAE}" dt="2021-03-31T11:42:55.571" v="4483" actId="20577"/>
          <ac:spMkLst>
            <pc:docMk/>
            <pc:sldMk cId="2885515374" sldId="258"/>
            <ac:spMk id="34" creationId="{D1A1CB93-C597-49AE-81A5-C6CC7FF1D80A}"/>
          </ac:spMkLst>
        </pc:spChg>
        <pc:grpChg chg="add mod">
          <ac:chgData name="김 태민" userId="197bd2c64c3aff9e" providerId="LiveId" clId="{C3F3B4AF-FE3C-4D77-BE81-33188451BDAE}" dt="2021-03-31T11:22:24.598" v="4100" actId="1076"/>
          <ac:grpSpMkLst>
            <pc:docMk/>
            <pc:sldMk cId="2885515374" sldId="258"/>
            <ac:grpSpMk id="29" creationId="{DCD1D8B8-7D1E-4321-BCDB-4DAB915DD5D1}"/>
          </ac:grpSpMkLst>
        </pc:grpChg>
        <pc:grpChg chg="add mod">
          <ac:chgData name="김 태민" userId="197bd2c64c3aff9e" providerId="LiveId" clId="{C3F3B4AF-FE3C-4D77-BE81-33188451BDAE}" dt="2021-03-31T05:49:42.518" v="1191" actId="164"/>
          <ac:grpSpMkLst>
            <pc:docMk/>
            <pc:sldMk cId="2885515374" sldId="258"/>
            <ac:grpSpMk id="31" creationId="{0B5181A4-EF26-4532-9E17-E6886D8E1513}"/>
          </ac:grpSpMkLst>
        </pc:grpChg>
        <pc:grpChg chg="add mod">
          <ac:chgData name="김 태민" userId="197bd2c64c3aff9e" providerId="LiveId" clId="{C3F3B4AF-FE3C-4D77-BE81-33188451BDAE}" dt="2021-03-31T11:22:01.008" v="4092" actId="1076"/>
          <ac:grpSpMkLst>
            <pc:docMk/>
            <pc:sldMk cId="2885515374" sldId="258"/>
            <ac:grpSpMk id="35" creationId="{C379AD1E-88EE-4883-98D3-77AB27F1470B}"/>
          </ac:grpSpMkLst>
        </pc:grpChg>
        <pc:picChg chg="add mod">
          <ac:chgData name="김 태민" userId="197bd2c64c3aff9e" providerId="LiveId" clId="{C3F3B4AF-FE3C-4D77-BE81-33188451BDAE}" dt="2021-03-31T05:48:34.576" v="1182" actId="164"/>
          <ac:picMkLst>
            <pc:docMk/>
            <pc:sldMk cId="2885515374" sldId="258"/>
            <ac:picMk id="14" creationId="{5DE072F1-25BF-4399-9E60-A6A279AA16B7}"/>
          </ac:picMkLst>
        </pc:picChg>
      </pc:sldChg>
      <pc:sldChg chg="addSp delSp modSp new mod delAnim modAnim">
        <pc:chgData name="김 태민" userId="197bd2c64c3aff9e" providerId="LiveId" clId="{C3F3B4AF-FE3C-4D77-BE81-33188451BDAE}" dt="2021-03-31T15:04:30.853" v="7558" actId="1076"/>
        <pc:sldMkLst>
          <pc:docMk/>
          <pc:sldMk cId="718353909" sldId="259"/>
        </pc:sldMkLst>
        <pc:spChg chg="del">
          <ac:chgData name="김 태민" userId="197bd2c64c3aff9e" providerId="LiveId" clId="{C3F3B4AF-FE3C-4D77-BE81-33188451BDAE}" dt="2021-03-31T05:49:09.197" v="1184" actId="21"/>
          <ac:spMkLst>
            <pc:docMk/>
            <pc:sldMk cId="718353909" sldId="259"/>
            <ac:spMk id="2" creationId="{204F1B6D-5D38-472D-AD38-EA9B80EC6019}"/>
          </ac:spMkLst>
        </pc:spChg>
        <pc:spChg chg="del">
          <ac:chgData name="김 태민" userId="197bd2c64c3aff9e" providerId="LiveId" clId="{C3F3B4AF-FE3C-4D77-BE81-33188451BDAE}" dt="2021-03-31T05:49:12.193" v="1185" actId="21"/>
          <ac:spMkLst>
            <pc:docMk/>
            <pc:sldMk cId="718353909" sldId="259"/>
            <ac:spMk id="3" creationId="{F60B295F-C1C9-4B43-860B-16F4B89D9DCE}"/>
          </ac:spMkLst>
        </pc:spChg>
        <pc:spChg chg="add del mod">
          <ac:chgData name="김 태민" userId="197bd2c64c3aff9e" providerId="LiveId" clId="{C3F3B4AF-FE3C-4D77-BE81-33188451BDAE}" dt="2021-03-31T05:49:14.895" v="1187" actId="21"/>
          <ac:spMkLst>
            <pc:docMk/>
            <pc:sldMk cId="718353909" sldId="259"/>
            <ac:spMk id="4" creationId="{63B3DA49-94DD-4AF9-9A79-510D70817565}"/>
          </ac:spMkLst>
        </pc:spChg>
        <pc:spChg chg="add mod">
          <ac:chgData name="김 태민" userId="197bd2c64c3aff9e" providerId="LiveId" clId="{C3F3B4AF-FE3C-4D77-BE81-33188451BDAE}" dt="2021-03-31T05:49:28.351" v="1190"/>
          <ac:spMkLst>
            <pc:docMk/>
            <pc:sldMk cId="718353909" sldId="259"/>
            <ac:spMk id="5" creationId="{F8FB08E7-157E-44DC-A4A0-35DCC47D0026}"/>
          </ac:spMkLst>
        </pc:spChg>
        <pc:spChg chg="add del mod">
          <ac:chgData name="김 태민" userId="197bd2c64c3aff9e" providerId="LiveId" clId="{C3F3B4AF-FE3C-4D77-BE81-33188451BDAE}" dt="2021-03-31T05:51:17.569" v="1202"/>
          <ac:spMkLst>
            <pc:docMk/>
            <pc:sldMk cId="718353909" sldId="259"/>
            <ac:spMk id="6" creationId="{48FFC522-5CAB-4505-A284-186EE068C3DF}"/>
          </ac:spMkLst>
        </pc:spChg>
        <pc:spChg chg="del mod topLvl">
          <ac:chgData name="김 태민" userId="197bd2c64c3aff9e" providerId="LiveId" clId="{C3F3B4AF-FE3C-4D77-BE81-33188451BDAE}" dt="2021-03-31T05:53:44.018" v="1284" actId="21"/>
          <ac:spMkLst>
            <pc:docMk/>
            <pc:sldMk cId="718353909" sldId="259"/>
            <ac:spMk id="8" creationId="{859E26A7-9011-47C1-B5A4-080D914C956F}"/>
          </ac:spMkLst>
        </pc:spChg>
        <pc:spChg chg="del mod topLvl">
          <ac:chgData name="김 태민" userId="197bd2c64c3aff9e" providerId="LiveId" clId="{C3F3B4AF-FE3C-4D77-BE81-33188451BDAE}" dt="2021-03-31T05:53:44.018" v="1284" actId="21"/>
          <ac:spMkLst>
            <pc:docMk/>
            <pc:sldMk cId="718353909" sldId="259"/>
            <ac:spMk id="9" creationId="{3448976D-49E3-405B-9A73-673081FA923D}"/>
          </ac:spMkLst>
        </pc:spChg>
        <pc:spChg chg="add del mod">
          <ac:chgData name="김 태민" userId="197bd2c64c3aff9e" providerId="LiveId" clId="{C3F3B4AF-FE3C-4D77-BE81-33188451BDAE}" dt="2021-03-31T05:53:53.102" v="1286"/>
          <ac:spMkLst>
            <pc:docMk/>
            <pc:sldMk cId="718353909" sldId="259"/>
            <ac:spMk id="10" creationId="{4A87D542-68B8-4887-8553-0489BDC5230C}"/>
          </ac:spMkLst>
        </pc:spChg>
        <pc:spChg chg="add del mod">
          <ac:chgData name="김 태민" userId="197bd2c64c3aff9e" providerId="LiveId" clId="{C3F3B4AF-FE3C-4D77-BE81-33188451BDAE}" dt="2021-03-31T05:53:53.102" v="1286"/>
          <ac:spMkLst>
            <pc:docMk/>
            <pc:sldMk cId="718353909" sldId="259"/>
            <ac:spMk id="11" creationId="{D5B25422-858B-4836-B9F6-F34BED505A39}"/>
          </ac:spMkLst>
        </pc:spChg>
        <pc:spChg chg="mod">
          <ac:chgData name="김 태민" userId="197bd2c64c3aff9e" providerId="LiveId" clId="{C3F3B4AF-FE3C-4D77-BE81-33188451BDAE}" dt="2021-03-31T11:28:32.651" v="4243" actId="14100"/>
          <ac:spMkLst>
            <pc:docMk/>
            <pc:sldMk cId="718353909" sldId="259"/>
            <ac:spMk id="13" creationId="{FB7EF25C-B3CD-47B2-A748-24DC8279ABF9}"/>
          </ac:spMkLst>
        </pc:spChg>
        <pc:spChg chg="mod">
          <ac:chgData name="김 태민" userId="197bd2c64c3aff9e" providerId="LiveId" clId="{C3F3B4AF-FE3C-4D77-BE81-33188451BDAE}" dt="2021-03-31T11:28:24.485" v="4242" actId="14100"/>
          <ac:spMkLst>
            <pc:docMk/>
            <pc:sldMk cId="718353909" sldId="259"/>
            <ac:spMk id="14" creationId="{DFDDFFE9-7276-4A2E-A76A-5C709A7FE590}"/>
          </ac:spMkLst>
        </pc:spChg>
        <pc:spChg chg="add mod">
          <ac:chgData name="김 태민" userId="197bd2c64c3aff9e" providerId="LiveId" clId="{C3F3B4AF-FE3C-4D77-BE81-33188451BDAE}" dt="2021-03-31T11:29:27.110" v="4289" actId="1076"/>
          <ac:spMkLst>
            <pc:docMk/>
            <pc:sldMk cId="718353909" sldId="259"/>
            <ac:spMk id="15" creationId="{20F19B74-82FB-462D-8EB6-751D9C6459FE}"/>
          </ac:spMkLst>
        </pc:spChg>
        <pc:spChg chg="add mod">
          <ac:chgData name="김 태민" userId="197bd2c64c3aff9e" providerId="LiveId" clId="{C3F3B4AF-FE3C-4D77-BE81-33188451BDAE}" dt="2021-03-31T11:29:29.748" v="4290" actId="1076"/>
          <ac:spMkLst>
            <pc:docMk/>
            <pc:sldMk cId="718353909" sldId="259"/>
            <ac:spMk id="16" creationId="{0221A821-F526-44E5-85B3-C2A92F9B3C45}"/>
          </ac:spMkLst>
        </pc:spChg>
        <pc:spChg chg="add mod">
          <ac:chgData name="김 태민" userId="197bd2c64c3aff9e" providerId="LiveId" clId="{C3F3B4AF-FE3C-4D77-BE81-33188451BDAE}" dt="2021-03-31T11:29:36.633" v="4291" actId="1076"/>
          <ac:spMkLst>
            <pc:docMk/>
            <pc:sldMk cId="718353909" sldId="259"/>
            <ac:spMk id="17" creationId="{8738DB0A-1C02-453F-ACAC-58779A1ABB30}"/>
          </ac:spMkLst>
        </pc:spChg>
        <pc:spChg chg="add mod">
          <ac:chgData name="김 태민" userId="197bd2c64c3aff9e" providerId="LiveId" clId="{C3F3B4AF-FE3C-4D77-BE81-33188451BDAE}" dt="2021-03-31T11:29:38.349" v="4292" actId="1076"/>
          <ac:spMkLst>
            <pc:docMk/>
            <pc:sldMk cId="718353909" sldId="259"/>
            <ac:spMk id="18" creationId="{BC52679A-636C-490C-BC0D-6781B61A3A66}"/>
          </ac:spMkLst>
        </pc:spChg>
        <pc:spChg chg="add del mod">
          <ac:chgData name="김 태민" userId="197bd2c64c3aff9e" providerId="LiveId" clId="{C3F3B4AF-FE3C-4D77-BE81-33188451BDAE}" dt="2021-03-31T05:54:35.047" v="1291"/>
          <ac:spMkLst>
            <pc:docMk/>
            <pc:sldMk cId="718353909" sldId="259"/>
            <ac:spMk id="19" creationId="{E33A196B-2BE8-4149-8D77-35408D6F461F}"/>
          </ac:spMkLst>
        </pc:spChg>
        <pc:spChg chg="add del mod">
          <ac:chgData name="김 태민" userId="197bd2c64c3aff9e" providerId="LiveId" clId="{C3F3B4AF-FE3C-4D77-BE81-33188451BDAE}" dt="2021-03-31T05:54:35.047" v="1291"/>
          <ac:spMkLst>
            <pc:docMk/>
            <pc:sldMk cId="718353909" sldId="259"/>
            <ac:spMk id="20" creationId="{FE9B4A61-91E5-4542-B5C0-4CC411A6F272}"/>
          </ac:spMkLst>
        </pc:spChg>
        <pc:spChg chg="add del mod">
          <ac:chgData name="김 태민" userId="197bd2c64c3aff9e" providerId="LiveId" clId="{C3F3B4AF-FE3C-4D77-BE81-33188451BDAE}" dt="2021-03-31T05:54:35.047" v="1291"/>
          <ac:spMkLst>
            <pc:docMk/>
            <pc:sldMk cId="718353909" sldId="259"/>
            <ac:spMk id="21" creationId="{48A541E8-6AB8-458A-90D9-8CD9ACE23222}"/>
          </ac:spMkLst>
        </pc:spChg>
        <pc:spChg chg="add del mod">
          <ac:chgData name="김 태민" userId="197bd2c64c3aff9e" providerId="LiveId" clId="{C3F3B4AF-FE3C-4D77-BE81-33188451BDAE}" dt="2021-03-31T05:54:35.047" v="1291"/>
          <ac:spMkLst>
            <pc:docMk/>
            <pc:sldMk cId="718353909" sldId="259"/>
            <ac:spMk id="22" creationId="{D337C377-4DA0-436E-B45C-234D4F5CCF9F}"/>
          </ac:spMkLst>
        </pc:spChg>
        <pc:spChg chg="add mod">
          <ac:chgData name="김 태민" userId="197bd2c64c3aff9e" providerId="LiveId" clId="{C3F3B4AF-FE3C-4D77-BE81-33188451BDAE}" dt="2021-03-31T11:29:24.411" v="4288" actId="1076"/>
          <ac:spMkLst>
            <pc:docMk/>
            <pc:sldMk cId="718353909" sldId="259"/>
            <ac:spMk id="23" creationId="{1ED38776-951F-4685-8BE0-5EC774D432C3}"/>
          </ac:spMkLst>
        </pc:spChg>
        <pc:spChg chg="add del mod">
          <ac:chgData name="김 태민" userId="197bd2c64c3aff9e" providerId="LiveId" clId="{C3F3B4AF-FE3C-4D77-BE81-33188451BDAE}" dt="2021-03-31T07:59:23.815" v="2960" actId="478"/>
          <ac:spMkLst>
            <pc:docMk/>
            <pc:sldMk cId="718353909" sldId="259"/>
            <ac:spMk id="24" creationId="{EF4C1874-41DF-4CA9-8537-CDC63E4E1DE4}"/>
          </ac:spMkLst>
        </pc:spChg>
        <pc:spChg chg="add mod topLvl">
          <ac:chgData name="김 태민" userId="197bd2c64c3aff9e" providerId="LiveId" clId="{C3F3B4AF-FE3C-4D77-BE81-33188451BDAE}" dt="2021-03-31T15:03:37.682" v="7553" actId="165"/>
          <ac:spMkLst>
            <pc:docMk/>
            <pc:sldMk cId="718353909" sldId="259"/>
            <ac:spMk id="26" creationId="{6AA2EFBE-DD4D-4CEC-88E9-C8877EA8A17B}"/>
          </ac:spMkLst>
        </pc:spChg>
        <pc:grpChg chg="add del mod">
          <ac:chgData name="김 태민" userId="197bd2c64c3aff9e" providerId="LiveId" clId="{C3F3B4AF-FE3C-4D77-BE81-33188451BDAE}" dt="2021-03-31T05:53:42.548" v="1283" actId="165"/>
          <ac:grpSpMkLst>
            <pc:docMk/>
            <pc:sldMk cId="718353909" sldId="259"/>
            <ac:grpSpMk id="7" creationId="{5C712BFC-CD6B-4109-8E60-95D9DA25CA8F}"/>
          </ac:grpSpMkLst>
        </pc:grpChg>
        <pc:grpChg chg="add mod">
          <ac:chgData name="김 태민" userId="197bd2c64c3aff9e" providerId="LiveId" clId="{C3F3B4AF-FE3C-4D77-BE81-33188451BDAE}" dt="2021-03-31T05:53:57.581" v="1287"/>
          <ac:grpSpMkLst>
            <pc:docMk/>
            <pc:sldMk cId="718353909" sldId="259"/>
            <ac:grpSpMk id="12" creationId="{E86EB6D3-3725-4D79-9030-DDEA5F0CEAC0}"/>
          </ac:grpSpMkLst>
        </pc:grpChg>
        <pc:grpChg chg="add del mod">
          <ac:chgData name="김 태민" userId="197bd2c64c3aff9e" providerId="LiveId" clId="{C3F3B4AF-FE3C-4D77-BE81-33188451BDAE}" dt="2021-03-31T15:03:37.682" v="7553" actId="165"/>
          <ac:grpSpMkLst>
            <pc:docMk/>
            <pc:sldMk cId="718353909" sldId="259"/>
            <ac:grpSpMk id="27" creationId="{C55F0246-E817-44A0-8AC7-575564BE2D46}"/>
          </ac:grpSpMkLst>
        </pc:grpChg>
        <pc:picChg chg="add mod">
          <ac:chgData name="김 태민" userId="197bd2c64c3aff9e" providerId="LiveId" clId="{C3F3B4AF-FE3C-4D77-BE81-33188451BDAE}" dt="2021-03-31T15:04:30.853" v="7558" actId="1076"/>
          <ac:picMkLst>
            <pc:docMk/>
            <pc:sldMk cId="718353909" sldId="259"/>
            <ac:picMk id="2" creationId="{D9E6AC6D-A898-4D88-8A22-CE01B875E731}"/>
          </ac:picMkLst>
        </pc:picChg>
        <pc:picChg chg="add del mod topLvl">
          <ac:chgData name="김 태민" userId="197bd2c64c3aff9e" providerId="LiveId" clId="{C3F3B4AF-FE3C-4D77-BE81-33188451BDAE}" dt="2021-03-31T15:03:47.556" v="7554" actId="21"/>
          <ac:picMkLst>
            <pc:docMk/>
            <pc:sldMk cId="718353909" sldId="259"/>
            <ac:picMk id="25" creationId="{53DBEC36-CC29-44BA-8475-0D304C706232}"/>
          </ac:picMkLst>
        </pc:picChg>
      </pc:sldChg>
      <pc:sldChg chg="addSp delSp modSp new mod ord delAnim modAnim">
        <pc:chgData name="김 태민" userId="197bd2c64c3aff9e" providerId="LiveId" clId="{C3F3B4AF-FE3C-4D77-BE81-33188451BDAE}" dt="2021-03-31T15:05:10.208" v="7563" actId="1076"/>
        <pc:sldMkLst>
          <pc:docMk/>
          <pc:sldMk cId="2230544987" sldId="260"/>
        </pc:sldMkLst>
        <pc:spChg chg="del">
          <ac:chgData name="김 태민" userId="197bd2c64c3aff9e" providerId="LiveId" clId="{C3F3B4AF-FE3C-4D77-BE81-33188451BDAE}" dt="2021-03-31T05:53:04.157" v="1277" actId="21"/>
          <ac:spMkLst>
            <pc:docMk/>
            <pc:sldMk cId="2230544987" sldId="260"/>
            <ac:spMk id="2" creationId="{21A282D4-9D79-4EEA-AFFF-8A42868508FC}"/>
          </ac:spMkLst>
        </pc:spChg>
        <pc:spChg chg="del">
          <ac:chgData name="김 태민" userId="197bd2c64c3aff9e" providerId="LiveId" clId="{C3F3B4AF-FE3C-4D77-BE81-33188451BDAE}" dt="2021-03-31T05:53:05.845" v="1278" actId="21"/>
          <ac:spMkLst>
            <pc:docMk/>
            <pc:sldMk cId="2230544987" sldId="260"/>
            <ac:spMk id="3" creationId="{BFA56F20-3890-4799-8AF9-0DB93385629C}"/>
          </ac:spMkLst>
        </pc:spChg>
        <pc:spChg chg="add del mod">
          <ac:chgData name="김 태민" userId="197bd2c64c3aff9e" providerId="LiveId" clId="{C3F3B4AF-FE3C-4D77-BE81-33188451BDAE}" dt="2021-03-31T05:53:09.774" v="1280" actId="21"/>
          <ac:spMkLst>
            <pc:docMk/>
            <pc:sldMk cId="2230544987" sldId="260"/>
            <ac:spMk id="4" creationId="{EF76A430-94D3-4D44-A33B-89D7394934C1}"/>
          </ac:spMkLst>
        </pc:spChg>
        <pc:spChg chg="mod">
          <ac:chgData name="김 태민" userId="197bd2c64c3aff9e" providerId="LiveId" clId="{C3F3B4AF-FE3C-4D77-BE81-33188451BDAE}" dt="2021-03-31T05:53:14.385" v="1281"/>
          <ac:spMkLst>
            <pc:docMk/>
            <pc:sldMk cId="2230544987" sldId="260"/>
            <ac:spMk id="6" creationId="{90DDD017-E1AB-4301-AA91-71845A82C171}"/>
          </ac:spMkLst>
        </pc:spChg>
        <pc:spChg chg="mod">
          <ac:chgData name="김 태민" userId="197bd2c64c3aff9e" providerId="LiveId" clId="{C3F3B4AF-FE3C-4D77-BE81-33188451BDAE}" dt="2021-03-31T11:31:49.849" v="4305" actId="20577"/>
          <ac:spMkLst>
            <pc:docMk/>
            <pc:sldMk cId="2230544987" sldId="260"/>
            <ac:spMk id="7" creationId="{B820FBDB-E22D-49E5-84C2-3BE3A45FC8CA}"/>
          </ac:spMkLst>
        </pc:spChg>
        <pc:spChg chg="add mod">
          <ac:chgData name="김 태민" userId="197bd2c64c3aff9e" providerId="LiveId" clId="{C3F3B4AF-FE3C-4D77-BE81-33188451BDAE}" dt="2021-03-31T05:53:19.077" v="1282"/>
          <ac:spMkLst>
            <pc:docMk/>
            <pc:sldMk cId="2230544987" sldId="260"/>
            <ac:spMk id="8" creationId="{30246666-9E14-40EF-BAB1-715FE020C522}"/>
          </ac:spMkLst>
        </pc:spChg>
        <pc:spChg chg="add del mod">
          <ac:chgData name="김 태민" userId="197bd2c64c3aff9e" providerId="LiveId" clId="{C3F3B4AF-FE3C-4D77-BE81-33188451BDAE}" dt="2021-03-31T07:33:39.920" v="1970"/>
          <ac:spMkLst>
            <pc:docMk/>
            <pc:sldMk cId="2230544987" sldId="260"/>
            <ac:spMk id="10" creationId="{C3BC8B37-F1CC-472C-9B0C-C70A13AABD4D}"/>
          </ac:spMkLst>
        </pc:spChg>
        <pc:spChg chg="add mod">
          <ac:chgData name="김 태민" userId="197bd2c64c3aff9e" providerId="LiveId" clId="{C3F3B4AF-FE3C-4D77-BE81-33188451BDAE}" dt="2021-03-31T11:28:41.963" v="4244" actId="1076"/>
          <ac:spMkLst>
            <pc:docMk/>
            <pc:sldMk cId="2230544987" sldId="260"/>
            <ac:spMk id="12" creationId="{B102C2E5-1DF3-46E6-B6A9-2BEB726DB4D3}"/>
          </ac:spMkLst>
        </pc:spChg>
        <pc:spChg chg="add del mod">
          <ac:chgData name="김 태민" userId="197bd2c64c3aff9e" providerId="LiveId" clId="{C3F3B4AF-FE3C-4D77-BE81-33188451BDAE}" dt="2021-03-31T07:35:29.112" v="2023"/>
          <ac:spMkLst>
            <pc:docMk/>
            <pc:sldMk cId="2230544987" sldId="260"/>
            <ac:spMk id="13" creationId="{8999885B-BAB9-460E-BF85-A8655050A125}"/>
          </ac:spMkLst>
        </pc:spChg>
        <pc:spChg chg="add del">
          <ac:chgData name="김 태민" userId="197bd2c64c3aff9e" providerId="LiveId" clId="{C3F3B4AF-FE3C-4D77-BE81-33188451BDAE}" dt="2021-03-31T07:35:41.995" v="2025"/>
          <ac:spMkLst>
            <pc:docMk/>
            <pc:sldMk cId="2230544987" sldId="260"/>
            <ac:spMk id="14" creationId="{4EB1CBAC-A167-48DE-BD88-4324A50B8D9C}"/>
          </ac:spMkLst>
        </pc:spChg>
        <pc:spChg chg="add del mod">
          <ac:chgData name="김 태민" userId="197bd2c64c3aff9e" providerId="LiveId" clId="{C3F3B4AF-FE3C-4D77-BE81-33188451BDAE}" dt="2021-03-31T07:35:49.212" v="2029"/>
          <ac:spMkLst>
            <pc:docMk/>
            <pc:sldMk cId="2230544987" sldId="260"/>
            <ac:spMk id="15" creationId="{ED18B098-7FA9-4D7F-8778-AFFB29EFCFDF}"/>
          </ac:spMkLst>
        </pc:spChg>
        <pc:spChg chg="add mod">
          <ac:chgData name="김 태민" userId="197bd2c64c3aff9e" providerId="LiveId" clId="{C3F3B4AF-FE3C-4D77-BE81-33188451BDAE}" dt="2021-03-31T11:28:55.799" v="4247" actId="1076"/>
          <ac:spMkLst>
            <pc:docMk/>
            <pc:sldMk cId="2230544987" sldId="260"/>
            <ac:spMk id="16" creationId="{F715F07E-B6E5-45E7-8E11-204F4E2EC9AB}"/>
          </ac:spMkLst>
        </pc:spChg>
        <pc:spChg chg="add mod">
          <ac:chgData name="김 태민" userId="197bd2c64c3aff9e" providerId="LiveId" clId="{C3F3B4AF-FE3C-4D77-BE81-33188451BDAE}" dt="2021-03-31T11:28:59.238" v="4248" actId="1076"/>
          <ac:spMkLst>
            <pc:docMk/>
            <pc:sldMk cId="2230544987" sldId="260"/>
            <ac:spMk id="17" creationId="{446E5E77-B3AF-40A5-B12D-FF9F827DA27D}"/>
          </ac:spMkLst>
        </pc:spChg>
        <pc:spChg chg="add mod">
          <ac:chgData name="김 태민" userId="197bd2c64c3aff9e" providerId="LiveId" clId="{C3F3B4AF-FE3C-4D77-BE81-33188451BDAE}" dt="2021-03-31T11:28:47.909" v="4245" actId="1076"/>
          <ac:spMkLst>
            <pc:docMk/>
            <pc:sldMk cId="2230544987" sldId="260"/>
            <ac:spMk id="18" creationId="{3372D9A9-81F2-460E-99DC-9024BC6F7B13}"/>
          </ac:spMkLst>
        </pc:spChg>
        <pc:spChg chg="add del mod">
          <ac:chgData name="김 태민" userId="197bd2c64c3aff9e" providerId="LiveId" clId="{C3F3B4AF-FE3C-4D77-BE81-33188451BDAE}" dt="2021-03-31T07:58:30.990" v="2958" actId="478"/>
          <ac:spMkLst>
            <pc:docMk/>
            <pc:sldMk cId="2230544987" sldId="260"/>
            <ac:spMk id="19" creationId="{2B174C49-705F-4302-A74A-F4897AE2F1FA}"/>
          </ac:spMkLst>
        </pc:spChg>
        <pc:spChg chg="add mod topLvl">
          <ac:chgData name="김 태민" userId="197bd2c64c3aff9e" providerId="LiveId" clId="{C3F3B4AF-FE3C-4D77-BE81-33188451BDAE}" dt="2021-03-31T15:04:39.413" v="7559" actId="21"/>
          <ac:spMkLst>
            <pc:docMk/>
            <pc:sldMk cId="2230544987" sldId="260"/>
            <ac:spMk id="20" creationId="{2C81E413-4F2A-481A-8290-83F5C028FE3D}"/>
          </ac:spMkLst>
        </pc:spChg>
        <pc:grpChg chg="add mod">
          <ac:chgData name="김 태민" userId="197bd2c64c3aff9e" providerId="LiveId" clId="{C3F3B4AF-FE3C-4D77-BE81-33188451BDAE}" dt="2021-03-31T05:53:14.385" v="1281"/>
          <ac:grpSpMkLst>
            <pc:docMk/>
            <pc:sldMk cId="2230544987" sldId="260"/>
            <ac:grpSpMk id="5" creationId="{C8E1AAD3-F048-430C-B6C3-7AAC1D802E48}"/>
          </ac:grpSpMkLst>
        </pc:grpChg>
        <pc:grpChg chg="add del mod">
          <ac:chgData name="김 태민" userId="197bd2c64c3aff9e" providerId="LiveId" clId="{C3F3B4AF-FE3C-4D77-BE81-33188451BDAE}" dt="2021-03-31T15:04:39.413" v="7559" actId="21"/>
          <ac:grpSpMkLst>
            <pc:docMk/>
            <pc:sldMk cId="2230544987" sldId="260"/>
            <ac:grpSpMk id="21" creationId="{AA40E720-0A66-47E3-B27E-DCC000B05A07}"/>
          </ac:grpSpMkLst>
        </pc:grpChg>
        <pc:picChg chg="add mod">
          <ac:chgData name="김 태민" userId="197bd2c64c3aff9e" providerId="LiveId" clId="{C3F3B4AF-FE3C-4D77-BE81-33188451BDAE}" dt="2021-03-31T15:05:10.208" v="7563" actId="1076"/>
          <ac:picMkLst>
            <pc:docMk/>
            <pc:sldMk cId="2230544987" sldId="260"/>
            <ac:picMk id="2" creationId="{D931C3E4-EE8F-417F-95A8-B0A6CD22E564}"/>
          </ac:picMkLst>
        </pc:picChg>
        <pc:picChg chg="add del mod topLvl">
          <ac:chgData name="김 태민" userId="197bd2c64c3aff9e" providerId="LiveId" clId="{C3F3B4AF-FE3C-4D77-BE81-33188451BDAE}" dt="2021-03-31T15:04:39.413" v="7559" actId="21"/>
          <ac:picMkLst>
            <pc:docMk/>
            <pc:sldMk cId="2230544987" sldId="260"/>
            <ac:picMk id="9" creationId="{CDB7FD04-90A6-4BAD-B16F-29BE7EE86CC9}"/>
          </ac:picMkLst>
        </pc:picChg>
        <pc:picChg chg="add del mod">
          <ac:chgData name="김 태민" userId="197bd2c64c3aff9e" providerId="LiveId" clId="{C3F3B4AF-FE3C-4D77-BE81-33188451BDAE}" dt="2021-03-31T07:34:16.806" v="1971" actId="21"/>
          <ac:picMkLst>
            <pc:docMk/>
            <pc:sldMk cId="2230544987" sldId="260"/>
            <ac:picMk id="11" creationId="{2B0F221B-07F9-438A-AE87-9B7B58AF4A57}"/>
          </ac:picMkLst>
        </pc:picChg>
      </pc:sldChg>
      <pc:sldChg chg="addSp delSp modSp new mod ord delAnim modAnim">
        <pc:chgData name="김 태민" userId="197bd2c64c3aff9e" providerId="LiveId" clId="{C3F3B4AF-FE3C-4D77-BE81-33188451BDAE}" dt="2021-03-31T15:05:53.267" v="7568" actId="14100"/>
        <pc:sldMkLst>
          <pc:docMk/>
          <pc:sldMk cId="2219880045" sldId="261"/>
        </pc:sldMkLst>
        <pc:spChg chg="del">
          <ac:chgData name="김 태민" userId="197bd2c64c3aff9e" providerId="LiveId" clId="{C3F3B4AF-FE3C-4D77-BE81-33188451BDAE}" dt="2021-03-31T08:00:51.605" v="2963" actId="478"/>
          <ac:spMkLst>
            <pc:docMk/>
            <pc:sldMk cId="2219880045" sldId="261"/>
            <ac:spMk id="2" creationId="{67C8D9C5-6C4F-4287-A8BC-841A27234AD8}"/>
          </ac:spMkLst>
        </pc:spChg>
        <pc:spChg chg="del">
          <ac:chgData name="김 태민" userId="197bd2c64c3aff9e" providerId="LiveId" clId="{C3F3B4AF-FE3C-4D77-BE81-33188451BDAE}" dt="2021-03-31T08:00:53.110" v="2964" actId="478"/>
          <ac:spMkLst>
            <pc:docMk/>
            <pc:sldMk cId="2219880045" sldId="261"/>
            <ac:spMk id="3" creationId="{2C2B0AA8-1C08-497A-8723-A5DF13852FE1}"/>
          </ac:spMkLst>
        </pc:spChg>
        <pc:spChg chg="mod">
          <ac:chgData name="김 태민" userId="197bd2c64c3aff9e" providerId="LiveId" clId="{C3F3B4AF-FE3C-4D77-BE81-33188451BDAE}" dt="2021-03-31T08:00:58.054" v="2965"/>
          <ac:spMkLst>
            <pc:docMk/>
            <pc:sldMk cId="2219880045" sldId="261"/>
            <ac:spMk id="5" creationId="{5595C7E8-FFDE-4FA5-86F0-8F9ED942EF67}"/>
          </ac:spMkLst>
        </pc:spChg>
        <pc:spChg chg="mod">
          <ac:chgData name="김 태민" userId="197bd2c64c3aff9e" providerId="LiveId" clId="{C3F3B4AF-FE3C-4D77-BE81-33188451BDAE}" dt="2021-03-31T11:31:58.839" v="4309" actId="20577"/>
          <ac:spMkLst>
            <pc:docMk/>
            <pc:sldMk cId="2219880045" sldId="261"/>
            <ac:spMk id="6" creationId="{F9420DEA-D868-42C1-B956-FC0DF828092D}"/>
          </ac:spMkLst>
        </pc:spChg>
        <pc:spChg chg="add mod">
          <ac:chgData name="김 태민" userId="197bd2c64c3aff9e" providerId="LiveId" clId="{C3F3B4AF-FE3C-4D77-BE81-33188451BDAE}" dt="2021-03-31T08:01:49.636" v="2970"/>
          <ac:spMkLst>
            <pc:docMk/>
            <pc:sldMk cId="2219880045" sldId="261"/>
            <ac:spMk id="8" creationId="{16C56E2C-3DCE-44D6-A2AE-1C0AB569F15B}"/>
          </ac:spMkLst>
        </pc:spChg>
        <pc:spChg chg="add mod">
          <ac:chgData name="김 태민" userId="197bd2c64c3aff9e" providerId="LiveId" clId="{C3F3B4AF-FE3C-4D77-BE81-33188451BDAE}" dt="2021-03-31T13:59:59.787" v="5597"/>
          <ac:spMkLst>
            <pc:docMk/>
            <pc:sldMk cId="2219880045" sldId="261"/>
            <ac:spMk id="9" creationId="{90613870-8FFF-41A2-88BA-440A4B2CC63B}"/>
          </ac:spMkLst>
        </pc:spChg>
        <pc:spChg chg="add del">
          <ac:chgData name="김 태민" userId="197bd2c64c3aff9e" providerId="LiveId" clId="{C3F3B4AF-FE3C-4D77-BE81-33188451BDAE}" dt="2021-03-31T08:03:24.379" v="3019"/>
          <ac:spMkLst>
            <pc:docMk/>
            <pc:sldMk cId="2219880045" sldId="261"/>
            <ac:spMk id="10" creationId="{D4921790-CD1F-4A70-AB50-94CF7025BAA2}"/>
          </ac:spMkLst>
        </pc:spChg>
        <pc:spChg chg="add mod">
          <ac:chgData name="김 태민" userId="197bd2c64c3aff9e" providerId="LiveId" clId="{C3F3B4AF-FE3C-4D77-BE81-33188451BDAE}" dt="2021-03-31T08:08:23.591" v="3402" actId="2711"/>
          <ac:spMkLst>
            <pc:docMk/>
            <pc:sldMk cId="2219880045" sldId="261"/>
            <ac:spMk id="11" creationId="{20E8188E-1DDC-46D5-BE8B-A8DC80237291}"/>
          </ac:spMkLst>
        </pc:spChg>
        <pc:spChg chg="add mod">
          <ac:chgData name="김 태민" userId="197bd2c64c3aff9e" providerId="LiveId" clId="{C3F3B4AF-FE3C-4D77-BE81-33188451BDAE}" dt="2021-03-31T08:10:35.234" v="3731" actId="1076"/>
          <ac:spMkLst>
            <pc:docMk/>
            <pc:sldMk cId="2219880045" sldId="261"/>
            <ac:spMk id="12" creationId="{E7EEF3A5-414D-43B6-B536-4E6159F0CC4C}"/>
          </ac:spMkLst>
        </pc:spChg>
        <pc:spChg chg="add mod">
          <ac:chgData name="김 태민" userId="197bd2c64c3aff9e" providerId="LiveId" clId="{C3F3B4AF-FE3C-4D77-BE81-33188451BDAE}" dt="2021-03-31T08:10:27.252" v="3730" actId="1076"/>
          <ac:spMkLst>
            <pc:docMk/>
            <pc:sldMk cId="2219880045" sldId="261"/>
            <ac:spMk id="13" creationId="{DABD358B-F111-4C77-9C82-D8E89B84D607}"/>
          </ac:spMkLst>
        </pc:spChg>
        <pc:spChg chg="add mod">
          <ac:chgData name="김 태민" userId="197bd2c64c3aff9e" providerId="LiveId" clId="{C3F3B4AF-FE3C-4D77-BE81-33188451BDAE}" dt="2021-03-31T11:13:07.641" v="3872" actId="255"/>
          <ac:spMkLst>
            <pc:docMk/>
            <pc:sldMk cId="2219880045" sldId="261"/>
            <ac:spMk id="14" creationId="{F96BE679-352D-4365-AAC0-DC79182999EE}"/>
          </ac:spMkLst>
        </pc:spChg>
        <pc:spChg chg="add mod">
          <ac:chgData name="김 태민" userId="197bd2c64c3aff9e" providerId="LiveId" clId="{C3F3B4AF-FE3C-4D77-BE81-33188451BDAE}" dt="2021-03-31T11:12:56.263" v="3871" actId="255"/>
          <ac:spMkLst>
            <pc:docMk/>
            <pc:sldMk cId="2219880045" sldId="261"/>
            <ac:spMk id="15" creationId="{DAC2DAEB-5054-4EB0-829A-CF9428B3D376}"/>
          </ac:spMkLst>
        </pc:spChg>
        <pc:spChg chg="add del">
          <ac:chgData name="김 태민" userId="197bd2c64c3aff9e" providerId="LiveId" clId="{C3F3B4AF-FE3C-4D77-BE81-33188451BDAE}" dt="2021-03-31T11:08:44.383" v="3776"/>
          <ac:spMkLst>
            <pc:docMk/>
            <pc:sldMk cId="2219880045" sldId="261"/>
            <ac:spMk id="16" creationId="{B59C595F-AB18-437B-8CB3-68F16AD0010F}"/>
          </ac:spMkLst>
        </pc:spChg>
        <pc:spChg chg="add del mod">
          <ac:chgData name="김 태민" userId="197bd2c64c3aff9e" providerId="LiveId" clId="{C3F3B4AF-FE3C-4D77-BE81-33188451BDAE}" dt="2021-03-31T11:08:44.073" v="3775"/>
          <ac:spMkLst>
            <pc:docMk/>
            <pc:sldMk cId="2219880045" sldId="261"/>
            <ac:spMk id="17" creationId="{8160BE0A-7612-4A37-9873-EEAF1F7640CA}"/>
          </ac:spMkLst>
        </pc:spChg>
        <pc:spChg chg="add mod">
          <ac:chgData name="김 태민" userId="197bd2c64c3aff9e" providerId="LiveId" clId="{C3F3B4AF-FE3C-4D77-BE81-33188451BDAE}" dt="2021-03-31T11:12:46.550" v="3869" actId="255"/>
          <ac:spMkLst>
            <pc:docMk/>
            <pc:sldMk cId="2219880045" sldId="261"/>
            <ac:spMk id="18" creationId="{6FDBA727-6F4B-47F7-A7A0-B2CCE6255281}"/>
          </ac:spMkLst>
        </pc:spChg>
        <pc:spChg chg="add mod">
          <ac:chgData name="김 태민" userId="197bd2c64c3aff9e" providerId="LiveId" clId="{C3F3B4AF-FE3C-4D77-BE81-33188451BDAE}" dt="2021-03-31T14:00:17.603" v="5645" actId="20577"/>
          <ac:spMkLst>
            <pc:docMk/>
            <pc:sldMk cId="2219880045" sldId="261"/>
            <ac:spMk id="21" creationId="{FA24FD58-37D2-4694-B4C8-E7759FAC32A0}"/>
          </ac:spMkLst>
        </pc:spChg>
        <pc:spChg chg="add mod">
          <ac:chgData name="김 태민" userId="197bd2c64c3aff9e" providerId="LiveId" clId="{C3F3B4AF-FE3C-4D77-BE81-33188451BDAE}" dt="2021-03-31T11:14:50.896" v="4004" actId="164"/>
          <ac:spMkLst>
            <pc:docMk/>
            <pc:sldMk cId="2219880045" sldId="261"/>
            <ac:spMk id="22" creationId="{A297377A-7574-403D-9E26-82D514987874}"/>
          </ac:spMkLst>
        </pc:spChg>
        <pc:spChg chg="add del mod">
          <ac:chgData name="김 태민" userId="197bd2c64c3aff9e" providerId="LiveId" clId="{C3F3B4AF-FE3C-4D77-BE81-33188451BDAE}" dt="2021-03-31T11:17:33.143" v="4048" actId="21"/>
          <ac:spMkLst>
            <pc:docMk/>
            <pc:sldMk cId="2219880045" sldId="261"/>
            <ac:spMk id="24" creationId="{C7BF56F2-D189-4F78-96A8-FC10FDE21EF7}"/>
          </ac:spMkLst>
        </pc:spChg>
        <pc:spChg chg="add mod topLvl">
          <ac:chgData name="김 태민" userId="197bd2c64c3aff9e" providerId="LiveId" clId="{C3F3B4AF-FE3C-4D77-BE81-33188451BDAE}" dt="2021-03-31T15:05:21.169" v="7564" actId="165"/>
          <ac:spMkLst>
            <pc:docMk/>
            <pc:sldMk cId="2219880045" sldId="261"/>
            <ac:spMk id="25" creationId="{5F5E1683-F52A-4099-808B-CC7859906B5E}"/>
          </ac:spMkLst>
        </pc:spChg>
        <pc:grpChg chg="add mod">
          <ac:chgData name="김 태민" userId="197bd2c64c3aff9e" providerId="LiveId" clId="{C3F3B4AF-FE3C-4D77-BE81-33188451BDAE}" dt="2021-03-31T08:00:58.054" v="2965"/>
          <ac:grpSpMkLst>
            <pc:docMk/>
            <pc:sldMk cId="2219880045" sldId="261"/>
            <ac:grpSpMk id="4" creationId="{40E18F18-E406-4B30-A746-8C209A400B53}"/>
          </ac:grpSpMkLst>
        </pc:grpChg>
        <pc:grpChg chg="add mod">
          <ac:chgData name="김 태민" userId="197bd2c64c3aff9e" providerId="LiveId" clId="{C3F3B4AF-FE3C-4D77-BE81-33188451BDAE}" dt="2021-03-31T11:11:04.384" v="3841" actId="164"/>
          <ac:grpSpMkLst>
            <pc:docMk/>
            <pc:sldMk cId="2219880045" sldId="261"/>
            <ac:grpSpMk id="19" creationId="{A6F368E5-2AFB-45B2-83B7-F06A0DDD8134}"/>
          </ac:grpSpMkLst>
        </pc:grpChg>
        <pc:grpChg chg="add mod">
          <ac:chgData name="김 태민" userId="197bd2c64c3aff9e" providerId="LiveId" clId="{C3F3B4AF-FE3C-4D77-BE81-33188451BDAE}" dt="2021-03-31T11:14:50.896" v="4004" actId="164"/>
          <ac:grpSpMkLst>
            <pc:docMk/>
            <pc:sldMk cId="2219880045" sldId="261"/>
            <ac:grpSpMk id="20" creationId="{8170C6E7-2BF4-4359-B933-8E941D86ACE7}"/>
          </ac:grpSpMkLst>
        </pc:grpChg>
        <pc:grpChg chg="add mod">
          <ac:chgData name="김 태민" userId="197bd2c64c3aff9e" providerId="LiveId" clId="{C3F3B4AF-FE3C-4D77-BE81-33188451BDAE}" dt="2021-03-31T11:14:50.896" v="4004" actId="164"/>
          <ac:grpSpMkLst>
            <pc:docMk/>
            <pc:sldMk cId="2219880045" sldId="261"/>
            <ac:grpSpMk id="23" creationId="{FABC62EA-EE43-4AE1-AC09-A8B51F24D6B4}"/>
          </ac:grpSpMkLst>
        </pc:grpChg>
        <pc:grpChg chg="add del mod">
          <ac:chgData name="김 태민" userId="197bd2c64c3aff9e" providerId="LiveId" clId="{C3F3B4AF-FE3C-4D77-BE81-33188451BDAE}" dt="2021-03-31T15:05:21.169" v="7564" actId="165"/>
          <ac:grpSpMkLst>
            <pc:docMk/>
            <pc:sldMk cId="2219880045" sldId="261"/>
            <ac:grpSpMk id="26" creationId="{E4798DD4-CC86-4810-BBEE-739AB8DE3220}"/>
          </ac:grpSpMkLst>
        </pc:grpChg>
        <pc:picChg chg="add mod">
          <ac:chgData name="김 태민" userId="197bd2c64c3aff9e" providerId="LiveId" clId="{C3F3B4AF-FE3C-4D77-BE81-33188451BDAE}" dt="2021-03-31T15:05:53.267" v="7568" actId="14100"/>
          <ac:picMkLst>
            <pc:docMk/>
            <pc:sldMk cId="2219880045" sldId="261"/>
            <ac:picMk id="2" creationId="{5B761FE1-78A1-4BAB-B686-35648D7B035D}"/>
          </ac:picMkLst>
        </pc:picChg>
        <pc:picChg chg="add del mod topLvl">
          <ac:chgData name="김 태민" userId="197bd2c64c3aff9e" providerId="LiveId" clId="{C3F3B4AF-FE3C-4D77-BE81-33188451BDAE}" dt="2021-03-31T15:05:26.758" v="7565" actId="21"/>
          <ac:picMkLst>
            <pc:docMk/>
            <pc:sldMk cId="2219880045" sldId="261"/>
            <ac:picMk id="7" creationId="{66CA61B2-D3C3-43A1-86FE-BCB26969F8AB}"/>
          </ac:picMkLst>
        </pc:picChg>
      </pc:sldChg>
      <pc:sldChg chg="addSp delSp modSp new mod ord modAnim">
        <pc:chgData name="김 태민" userId="197bd2c64c3aff9e" providerId="LiveId" clId="{C3F3B4AF-FE3C-4D77-BE81-33188451BDAE}" dt="2021-03-31T15:03:18.747" v="7552" actId="20577"/>
        <pc:sldMkLst>
          <pc:docMk/>
          <pc:sldMk cId="370693389" sldId="262"/>
        </pc:sldMkLst>
        <pc:spChg chg="del">
          <ac:chgData name="김 태민" userId="197bd2c64c3aff9e" providerId="LiveId" clId="{C3F3B4AF-FE3C-4D77-BE81-33188451BDAE}" dt="2021-03-31T08:11:04.380" v="3734" actId="478"/>
          <ac:spMkLst>
            <pc:docMk/>
            <pc:sldMk cId="370693389" sldId="262"/>
            <ac:spMk id="2" creationId="{5AD45708-5A11-4EFC-A1B5-A3FF6C2FBB8B}"/>
          </ac:spMkLst>
        </pc:spChg>
        <pc:spChg chg="del">
          <ac:chgData name="김 태민" userId="197bd2c64c3aff9e" providerId="LiveId" clId="{C3F3B4AF-FE3C-4D77-BE81-33188451BDAE}" dt="2021-03-31T08:11:06.574" v="3735" actId="478"/>
          <ac:spMkLst>
            <pc:docMk/>
            <pc:sldMk cId="370693389" sldId="262"/>
            <ac:spMk id="3" creationId="{076501D9-52FD-401E-9520-D88F31B0E229}"/>
          </ac:spMkLst>
        </pc:spChg>
        <pc:spChg chg="add mod">
          <ac:chgData name="김 태민" userId="197bd2c64c3aff9e" providerId="LiveId" clId="{C3F3B4AF-FE3C-4D77-BE81-33188451BDAE}" dt="2021-03-31T08:11:11.027" v="3736"/>
          <ac:spMkLst>
            <pc:docMk/>
            <pc:sldMk cId="370693389" sldId="262"/>
            <ac:spMk id="4" creationId="{FADCCD8E-F26A-4308-AE5E-272F1326E1E8}"/>
          </ac:spMkLst>
        </pc:spChg>
        <pc:spChg chg="mod">
          <ac:chgData name="김 태민" userId="197bd2c64c3aff9e" providerId="LiveId" clId="{C3F3B4AF-FE3C-4D77-BE81-33188451BDAE}" dt="2021-03-31T08:12:24.579" v="3737"/>
          <ac:spMkLst>
            <pc:docMk/>
            <pc:sldMk cId="370693389" sldId="262"/>
            <ac:spMk id="6" creationId="{B210DF3E-C0DB-42AB-A642-25326FF3EEB8}"/>
          </ac:spMkLst>
        </pc:spChg>
        <pc:spChg chg="mod">
          <ac:chgData name="김 태민" userId="197bd2c64c3aff9e" providerId="LiveId" clId="{C3F3B4AF-FE3C-4D77-BE81-33188451BDAE}" dt="2021-03-31T11:31:54.867" v="4307" actId="20577"/>
          <ac:spMkLst>
            <pc:docMk/>
            <pc:sldMk cId="370693389" sldId="262"/>
            <ac:spMk id="7" creationId="{2B46F22A-D91F-438B-A115-7E5A6AD2033D}"/>
          </ac:spMkLst>
        </pc:spChg>
        <pc:spChg chg="add mod">
          <ac:chgData name="김 태민" userId="197bd2c64c3aff9e" providerId="LiveId" clId="{C3F3B4AF-FE3C-4D77-BE81-33188451BDAE}" dt="2021-03-31T15:03:18.747" v="7552" actId="20577"/>
          <ac:spMkLst>
            <pc:docMk/>
            <pc:sldMk cId="370693389" sldId="262"/>
            <ac:spMk id="10" creationId="{9F4BE08B-5A83-4899-B280-6419E2AADB08}"/>
          </ac:spMkLst>
        </pc:spChg>
        <pc:spChg chg="add del mod">
          <ac:chgData name="김 태민" userId="197bd2c64c3aff9e" providerId="LiveId" clId="{C3F3B4AF-FE3C-4D77-BE81-33188451BDAE}" dt="2021-03-31T11:47:38.116" v="4592"/>
          <ac:spMkLst>
            <pc:docMk/>
            <pc:sldMk cId="370693389" sldId="262"/>
            <ac:spMk id="12" creationId="{42FD409E-77BA-4410-8ACC-4873A5B908DA}"/>
          </ac:spMkLst>
        </pc:spChg>
        <pc:spChg chg="add mod">
          <ac:chgData name="김 태민" userId="197bd2c64c3aff9e" providerId="LiveId" clId="{C3F3B4AF-FE3C-4D77-BE81-33188451BDAE}" dt="2021-03-31T11:56:02.706" v="4745" actId="1076"/>
          <ac:spMkLst>
            <pc:docMk/>
            <pc:sldMk cId="370693389" sldId="262"/>
            <ac:spMk id="13" creationId="{A0642CE7-FED5-4CE1-9449-1F11CB9529B0}"/>
          </ac:spMkLst>
        </pc:spChg>
        <pc:spChg chg="add del mod">
          <ac:chgData name="김 태민" userId="197bd2c64c3aff9e" providerId="LiveId" clId="{C3F3B4AF-FE3C-4D77-BE81-33188451BDAE}" dt="2021-03-31T11:49:36.948" v="4645"/>
          <ac:spMkLst>
            <pc:docMk/>
            <pc:sldMk cId="370693389" sldId="262"/>
            <ac:spMk id="14" creationId="{4E1E6D61-A463-478B-AF22-8CD92D47CBF4}"/>
          </ac:spMkLst>
        </pc:spChg>
        <pc:spChg chg="add del mod">
          <ac:chgData name="김 태민" userId="197bd2c64c3aff9e" providerId="LiveId" clId="{C3F3B4AF-FE3C-4D77-BE81-33188451BDAE}" dt="2021-03-31T11:58:50.288" v="5115" actId="21"/>
          <ac:spMkLst>
            <pc:docMk/>
            <pc:sldMk cId="370693389" sldId="262"/>
            <ac:spMk id="15" creationId="{94D42E0F-A0A1-4E4C-A0E0-594B0D914797}"/>
          </ac:spMkLst>
        </pc:spChg>
        <pc:spChg chg="add mod">
          <ac:chgData name="김 태민" userId="197bd2c64c3aff9e" providerId="LiveId" clId="{C3F3B4AF-FE3C-4D77-BE81-33188451BDAE}" dt="2021-03-31T12:00:44.795" v="5127" actId="20577"/>
          <ac:spMkLst>
            <pc:docMk/>
            <pc:sldMk cId="370693389" sldId="262"/>
            <ac:spMk id="16" creationId="{EAD542FF-22C2-4BD9-9F01-64D3E3A29C49}"/>
          </ac:spMkLst>
        </pc:spChg>
        <pc:spChg chg="add mod">
          <ac:chgData name="김 태민" userId="197bd2c64c3aff9e" providerId="LiveId" clId="{C3F3B4AF-FE3C-4D77-BE81-33188451BDAE}" dt="2021-03-31T12:03:23.309" v="5325" actId="1076"/>
          <ac:spMkLst>
            <pc:docMk/>
            <pc:sldMk cId="370693389" sldId="262"/>
            <ac:spMk id="17" creationId="{1B75CCFE-4267-4E0A-9DEE-6D30E522DF9D}"/>
          </ac:spMkLst>
        </pc:spChg>
        <pc:spChg chg="add del mod">
          <ac:chgData name="김 태민" userId="197bd2c64c3aff9e" providerId="LiveId" clId="{C3F3B4AF-FE3C-4D77-BE81-33188451BDAE}" dt="2021-03-31T12:03:19.169" v="5324" actId="21"/>
          <ac:spMkLst>
            <pc:docMk/>
            <pc:sldMk cId="370693389" sldId="262"/>
            <ac:spMk id="18" creationId="{1B223A1A-D93E-4C1C-9E1C-E6D88DFF83DF}"/>
          </ac:spMkLst>
        </pc:spChg>
        <pc:grpChg chg="add mod">
          <ac:chgData name="김 태민" userId="197bd2c64c3aff9e" providerId="LiveId" clId="{C3F3B4AF-FE3C-4D77-BE81-33188451BDAE}" dt="2021-03-31T08:12:24.579" v="3737"/>
          <ac:grpSpMkLst>
            <pc:docMk/>
            <pc:sldMk cId="370693389" sldId="262"/>
            <ac:grpSpMk id="5" creationId="{AA27D540-62D3-4EE4-8E91-35CACDFA7EAD}"/>
          </ac:grpSpMkLst>
        </pc:grpChg>
        <pc:grpChg chg="add mod">
          <ac:chgData name="김 태민" userId="197bd2c64c3aff9e" providerId="LiveId" clId="{C3F3B4AF-FE3C-4D77-BE81-33188451BDAE}" dt="2021-03-31T11:42:01.752" v="4480" actId="164"/>
          <ac:grpSpMkLst>
            <pc:docMk/>
            <pc:sldMk cId="370693389" sldId="262"/>
            <ac:grpSpMk id="11" creationId="{C8ACBA87-9363-4ADA-A28D-0FDE3DC2F8DB}"/>
          </ac:grpSpMkLst>
        </pc:grpChg>
        <pc:picChg chg="add mod">
          <ac:chgData name="김 태민" userId="197bd2c64c3aff9e" providerId="LiveId" clId="{C3F3B4AF-FE3C-4D77-BE81-33188451BDAE}" dt="2021-03-31T11:42:01.752" v="4480" actId="164"/>
          <ac:picMkLst>
            <pc:docMk/>
            <pc:sldMk cId="370693389" sldId="262"/>
            <ac:picMk id="9" creationId="{BB6D71EC-F349-477D-8657-F50D98FBA2A8}"/>
          </ac:picMkLst>
        </pc:picChg>
      </pc:sldChg>
      <pc:sldChg chg="addSp delSp modSp new del mod setBg">
        <pc:chgData name="김 태민" userId="197bd2c64c3aff9e" providerId="LiveId" clId="{C3F3B4AF-FE3C-4D77-BE81-33188451BDAE}" dt="2021-03-31T11:38:10.894" v="4435" actId="2696"/>
        <pc:sldMkLst>
          <pc:docMk/>
          <pc:sldMk cId="504552470" sldId="263"/>
        </pc:sldMkLst>
        <pc:spChg chg="del">
          <ac:chgData name="김 태민" userId="197bd2c64c3aff9e" providerId="LiveId" clId="{C3F3B4AF-FE3C-4D77-BE81-33188451BDAE}" dt="2021-03-31T11:31:36.962" v="4301" actId="21"/>
          <ac:spMkLst>
            <pc:docMk/>
            <pc:sldMk cId="504552470" sldId="263"/>
            <ac:spMk id="2" creationId="{0B04992F-A516-4930-B41A-3B4CBAF50742}"/>
          </ac:spMkLst>
        </pc:spChg>
        <pc:spChg chg="del">
          <ac:chgData name="김 태민" userId="197bd2c64c3aff9e" providerId="LiveId" clId="{C3F3B4AF-FE3C-4D77-BE81-33188451BDAE}" dt="2021-03-31T11:31:38.535" v="4302" actId="21"/>
          <ac:spMkLst>
            <pc:docMk/>
            <pc:sldMk cId="504552470" sldId="263"/>
            <ac:spMk id="3" creationId="{DF84456D-EA39-4467-A003-7C44F20065DD}"/>
          </ac:spMkLst>
        </pc:spChg>
        <pc:spChg chg="add del mod">
          <ac:chgData name="김 태민" userId="197bd2c64c3aff9e" providerId="LiveId" clId="{C3F3B4AF-FE3C-4D77-BE81-33188451BDAE}" dt="2021-03-31T11:33:41.501" v="4326" actId="21"/>
          <ac:spMkLst>
            <pc:docMk/>
            <pc:sldMk cId="504552470" sldId="263"/>
            <ac:spMk id="4" creationId="{C8D76D12-0DD4-4B5D-9227-D23116552BB7}"/>
          </ac:spMkLst>
        </pc:spChg>
        <pc:spChg chg="add del">
          <ac:chgData name="김 태민" userId="197bd2c64c3aff9e" providerId="LiveId" clId="{C3F3B4AF-FE3C-4D77-BE81-33188451BDAE}" dt="2021-03-31T11:34:52.191" v="4342" actId="26606"/>
          <ac:spMkLst>
            <pc:docMk/>
            <pc:sldMk cId="504552470" sldId="263"/>
            <ac:spMk id="10" creationId="{B670DBD5-770C-4383-9F54-5B86E86BD5BB}"/>
          </ac:spMkLst>
        </pc:spChg>
        <pc:picChg chg="add mod">
          <ac:chgData name="김 태민" userId="197bd2c64c3aff9e" providerId="LiveId" clId="{C3F3B4AF-FE3C-4D77-BE81-33188451BDAE}" dt="2021-03-31T11:34:59.821" v="4345" actId="1076"/>
          <ac:picMkLst>
            <pc:docMk/>
            <pc:sldMk cId="504552470" sldId="263"/>
            <ac:picMk id="5" creationId="{E9373558-57FA-47A2-8EDC-E9A8C0081798}"/>
          </ac:picMkLst>
        </pc:picChg>
        <pc:picChg chg="add del mod">
          <ac:chgData name="김 태민" userId="197bd2c64c3aff9e" providerId="LiveId" clId="{C3F3B4AF-FE3C-4D77-BE81-33188451BDAE}" dt="2021-03-31T11:32:22.544" v="4315" actId="21"/>
          <ac:picMkLst>
            <pc:docMk/>
            <pc:sldMk cId="504552470" sldId="263"/>
            <ac:picMk id="6" creationId="{8BABFAA5-6686-4648-B9A2-A6AA75039D78}"/>
          </ac:picMkLst>
        </pc:picChg>
        <pc:cxnChg chg="add">
          <ac:chgData name="김 태민" userId="197bd2c64c3aff9e" providerId="LiveId" clId="{C3F3B4AF-FE3C-4D77-BE81-33188451BDAE}" dt="2021-03-31T11:34:52.201" v="4343" actId="26606"/>
          <ac:cxnSpMkLst>
            <pc:docMk/>
            <pc:sldMk cId="504552470" sldId="263"/>
            <ac:cxnSpMk id="12" creationId="{E12350F3-DB83-413A-980B-1CEB92498664}"/>
          </ac:cxnSpMkLst>
        </pc:cxnChg>
      </pc:sldChg>
      <pc:sldChg chg="addSp delSp modSp new mod ord modAnim">
        <pc:chgData name="김 태민" userId="197bd2c64c3aff9e" providerId="LiveId" clId="{C3F3B4AF-FE3C-4D77-BE81-33188451BDAE}" dt="2021-03-31T15:08:05.946" v="7592" actId="2711"/>
        <pc:sldMkLst>
          <pc:docMk/>
          <pc:sldMk cId="881722463" sldId="263"/>
        </pc:sldMkLst>
        <pc:spChg chg="del">
          <ac:chgData name="김 태민" userId="197bd2c64c3aff9e" providerId="LiveId" clId="{C3F3B4AF-FE3C-4D77-BE81-33188451BDAE}" dt="2021-03-31T11:42:27.503" v="4481" actId="21"/>
          <ac:spMkLst>
            <pc:docMk/>
            <pc:sldMk cId="881722463" sldId="263"/>
            <ac:spMk id="2" creationId="{DD4D496E-6B10-49F0-A9F9-23C4468E1A0C}"/>
          </ac:spMkLst>
        </pc:spChg>
        <pc:spChg chg="del">
          <ac:chgData name="김 태민" userId="197bd2c64c3aff9e" providerId="LiveId" clId="{C3F3B4AF-FE3C-4D77-BE81-33188451BDAE}" dt="2021-03-31T11:42:30.025" v="4482" actId="21"/>
          <ac:spMkLst>
            <pc:docMk/>
            <pc:sldMk cId="881722463" sldId="263"/>
            <ac:spMk id="3" creationId="{0D9E86EE-B07C-4728-B606-5F3FC5798538}"/>
          </ac:spMkLst>
        </pc:spChg>
        <pc:spChg chg="add mod">
          <ac:chgData name="김 태민" userId="197bd2c64c3aff9e" providerId="LiveId" clId="{C3F3B4AF-FE3C-4D77-BE81-33188451BDAE}" dt="2021-03-31T15:08:05.946" v="7592" actId="2711"/>
          <ac:spMkLst>
            <pc:docMk/>
            <pc:sldMk cId="881722463" sldId="263"/>
            <ac:spMk id="6" creationId="{CAB42C39-8D7A-41BC-8DBD-548E84D74605}"/>
          </ac:spMkLst>
        </pc:spChg>
        <pc:picChg chg="add mod">
          <ac:chgData name="김 태민" userId="197bd2c64c3aff9e" providerId="LiveId" clId="{C3F3B4AF-FE3C-4D77-BE81-33188451BDAE}" dt="2021-03-31T11:43:54.009" v="4516" actId="1076"/>
          <ac:picMkLst>
            <pc:docMk/>
            <pc:sldMk cId="881722463" sldId="263"/>
            <ac:picMk id="4" creationId="{805187C9-1A68-467E-8755-BC353B60A577}"/>
          </ac:picMkLst>
        </pc:picChg>
        <pc:picChg chg="add del mod">
          <ac:chgData name="김 태민" userId="197bd2c64c3aff9e" providerId="LiveId" clId="{C3F3B4AF-FE3C-4D77-BE81-33188451BDAE}" dt="2021-03-31T11:43:20.518" v="4486"/>
          <ac:picMkLst>
            <pc:docMk/>
            <pc:sldMk cId="881722463" sldId="263"/>
            <ac:picMk id="5" creationId="{5FE28163-4124-4CDA-9B23-215B9EEE4D81}"/>
          </ac:picMkLst>
        </pc:picChg>
      </pc:sldChg>
      <pc:sldChg chg="add del">
        <pc:chgData name="김 태민" userId="197bd2c64c3aff9e" providerId="LiveId" clId="{C3F3B4AF-FE3C-4D77-BE81-33188451BDAE}" dt="2021-03-31T11:33:56.960" v="4330" actId="2696"/>
        <pc:sldMkLst>
          <pc:docMk/>
          <pc:sldMk cId="1135834937" sldId="264"/>
        </pc:sldMkLst>
      </pc:sldChg>
      <pc:sldChg chg="addSp delSp modSp new mod ord modAnim">
        <pc:chgData name="김 태민" userId="197bd2c64c3aff9e" providerId="LiveId" clId="{C3F3B4AF-FE3C-4D77-BE81-33188451BDAE}" dt="2021-03-31T15:07:58.133" v="7591" actId="2711"/>
        <pc:sldMkLst>
          <pc:docMk/>
          <pc:sldMk cId="2317636552" sldId="264"/>
        </pc:sldMkLst>
        <pc:spChg chg="del">
          <ac:chgData name="김 태민" userId="197bd2c64c3aff9e" providerId="LiveId" clId="{C3F3B4AF-FE3C-4D77-BE81-33188451BDAE}" dt="2021-03-31T11:44:38.597" v="4525" actId="21"/>
          <ac:spMkLst>
            <pc:docMk/>
            <pc:sldMk cId="2317636552" sldId="264"/>
            <ac:spMk id="2" creationId="{E2FF5F4A-ABAF-45E8-A06D-41CD9C519C8A}"/>
          </ac:spMkLst>
        </pc:spChg>
        <pc:spChg chg="del">
          <ac:chgData name="김 태민" userId="197bd2c64c3aff9e" providerId="LiveId" clId="{C3F3B4AF-FE3C-4D77-BE81-33188451BDAE}" dt="2021-03-31T11:44:40.627" v="4526" actId="21"/>
          <ac:spMkLst>
            <pc:docMk/>
            <pc:sldMk cId="2317636552" sldId="264"/>
            <ac:spMk id="3" creationId="{E7885428-0DD9-473C-B4BA-C5B94EC0C4DA}"/>
          </ac:spMkLst>
        </pc:spChg>
        <pc:spChg chg="add del mod">
          <ac:chgData name="김 태민" userId="197bd2c64c3aff9e" providerId="LiveId" clId="{C3F3B4AF-FE3C-4D77-BE81-33188451BDAE}" dt="2021-03-31T11:44:45.481" v="4528" actId="21"/>
          <ac:spMkLst>
            <pc:docMk/>
            <pc:sldMk cId="2317636552" sldId="264"/>
            <ac:spMk id="4" creationId="{5A9A83FF-9678-43F9-843D-768EC80FC396}"/>
          </ac:spMkLst>
        </pc:spChg>
        <pc:spChg chg="add mod ord">
          <ac:chgData name="김 태민" userId="197bd2c64c3aff9e" providerId="LiveId" clId="{C3F3B4AF-FE3C-4D77-BE81-33188451BDAE}" dt="2021-03-31T15:07:58.133" v="7591" actId="2711"/>
          <ac:spMkLst>
            <pc:docMk/>
            <pc:sldMk cId="2317636552" sldId="264"/>
            <ac:spMk id="5" creationId="{5E9F8120-B691-4BBD-A0CF-5AEA8BB8CF76}"/>
          </ac:spMkLst>
        </pc:spChg>
        <pc:picChg chg="add mod ord">
          <ac:chgData name="김 태민" userId="197bd2c64c3aff9e" providerId="LiveId" clId="{C3F3B4AF-FE3C-4D77-BE81-33188451BDAE}" dt="2021-03-31T12:06:21.617" v="5455" actId="166"/>
          <ac:picMkLst>
            <pc:docMk/>
            <pc:sldMk cId="2317636552" sldId="264"/>
            <ac:picMk id="6" creationId="{BBD1F828-E26A-4822-BDC0-59D9A73FCCEB}"/>
          </ac:picMkLst>
        </pc:picChg>
      </pc:sldChg>
      <pc:sldChg chg="addSp delSp modSp new del mod ord">
        <pc:chgData name="김 태민" userId="197bd2c64c3aff9e" providerId="LiveId" clId="{C3F3B4AF-FE3C-4D77-BE81-33188451BDAE}" dt="2021-03-31T11:33:52.730" v="4328" actId="2696"/>
        <pc:sldMkLst>
          <pc:docMk/>
          <pc:sldMk cId="3578522072" sldId="264"/>
        </pc:sldMkLst>
        <pc:spChg chg="del">
          <ac:chgData name="김 태민" userId="197bd2c64c3aff9e" providerId="LiveId" clId="{C3F3B4AF-FE3C-4D77-BE81-33188451BDAE}" dt="2021-03-31T11:33:12.210" v="4321" actId="21"/>
          <ac:spMkLst>
            <pc:docMk/>
            <pc:sldMk cId="3578522072" sldId="264"/>
            <ac:spMk id="2" creationId="{F7929F29-256A-4C29-86DE-29C2BAF91FF1}"/>
          </ac:spMkLst>
        </pc:spChg>
        <pc:spChg chg="del">
          <ac:chgData name="김 태민" userId="197bd2c64c3aff9e" providerId="LiveId" clId="{C3F3B4AF-FE3C-4D77-BE81-33188451BDAE}" dt="2021-03-31T11:33:13.292" v="4322" actId="21"/>
          <ac:spMkLst>
            <pc:docMk/>
            <pc:sldMk cId="3578522072" sldId="264"/>
            <ac:spMk id="3" creationId="{E83EC3FB-7EEF-4CD1-BA39-680A1AB52476}"/>
          </ac:spMkLst>
        </pc:spChg>
        <pc:spChg chg="add del mod">
          <ac:chgData name="김 태민" userId="197bd2c64c3aff9e" providerId="LiveId" clId="{C3F3B4AF-FE3C-4D77-BE81-33188451BDAE}" dt="2021-03-31T11:33:16.324" v="4324" actId="21"/>
          <ac:spMkLst>
            <pc:docMk/>
            <pc:sldMk cId="3578522072" sldId="264"/>
            <ac:spMk id="4" creationId="{19DFFB9F-269A-4D52-BFC1-044D9C791210}"/>
          </ac:spMkLst>
        </pc:spChg>
      </pc:sldChg>
      <pc:sldChg chg="addSp delSp modSp add del mod setBg">
        <pc:chgData name="김 태민" userId="197bd2c64c3aff9e" providerId="LiveId" clId="{C3F3B4AF-FE3C-4D77-BE81-33188451BDAE}" dt="2021-03-31T11:38:08.514" v="4434" actId="2696"/>
        <pc:sldMkLst>
          <pc:docMk/>
          <pc:sldMk cId="31906384" sldId="265"/>
        </pc:sldMkLst>
        <pc:spChg chg="add del mod">
          <ac:chgData name="김 태민" userId="197bd2c64c3aff9e" providerId="LiveId" clId="{C3F3B4AF-FE3C-4D77-BE81-33188451BDAE}" dt="2021-03-31T11:38:01.333" v="4433" actId="478"/>
          <ac:spMkLst>
            <pc:docMk/>
            <pc:sldMk cId="31906384" sldId="265"/>
            <ac:spMk id="3" creationId="{49851144-CC63-44F5-A694-DDB854959C54}"/>
          </ac:spMkLst>
        </pc:spChg>
        <pc:spChg chg="add del mod ord">
          <ac:chgData name="김 태민" userId="197bd2c64c3aff9e" providerId="LiveId" clId="{C3F3B4AF-FE3C-4D77-BE81-33188451BDAE}" dt="2021-03-31T11:37:12.694" v="4420" actId="11529"/>
          <ac:spMkLst>
            <pc:docMk/>
            <pc:sldMk cId="31906384" sldId="265"/>
            <ac:spMk id="4" creationId="{DDCD6BEF-4B40-4AA5-BB4D-71AF25751910}"/>
          </ac:spMkLst>
        </pc:spChg>
        <pc:spChg chg="add ord">
          <ac:chgData name="김 태민" userId="197bd2c64c3aff9e" providerId="LiveId" clId="{C3F3B4AF-FE3C-4D77-BE81-33188451BDAE}" dt="2021-03-31T11:37:24.379" v="4422" actId="167"/>
          <ac:spMkLst>
            <pc:docMk/>
            <pc:sldMk cId="31906384" sldId="265"/>
            <ac:spMk id="5" creationId="{D5D356F9-928D-47B9-BAA3-755D6FFD4DF5}"/>
          </ac:spMkLst>
        </pc:spChg>
        <pc:grpChg chg="add del">
          <ac:chgData name="김 태민" userId="197bd2c64c3aff9e" providerId="LiveId" clId="{C3F3B4AF-FE3C-4D77-BE81-33188451BDAE}" dt="2021-03-31T11:34:21.503" v="4338" actId="26606"/>
          <ac:grpSpMkLst>
            <pc:docMk/>
            <pc:sldMk cId="31906384" sldId="265"/>
            <ac:grpSpMk id="7" creationId="{63737881-458F-40AD-B72B-B57D267DC423}"/>
          </ac:grpSpMkLst>
        </pc:grpChg>
        <pc:picChg chg="add del mod">
          <ac:chgData name="김 태민" userId="197bd2c64c3aff9e" providerId="LiveId" clId="{C3F3B4AF-FE3C-4D77-BE81-33188451BDAE}" dt="2021-03-31T11:34:22.784" v="4340"/>
          <ac:picMkLst>
            <pc:docMk/>
            <pc:sldMk cId="31906384" sldId="265"/>
            <ac:picMk id="2" creationId="{620FE874-EAAD-45B0-AE13-B2EC13B850B3}"/>
          </ac:picMkLst>
        </pc:picChg>
        <pc:picChg chg="add del mod">
          <ac:chgData name="김 태민" userId="197bd2c64c3aff9e" providerId="LiveId" clId="{C3F3B4AF-FE3C-4D77-BE81-33188451BDAE}" dt="2021-03-31T11:37:50.951" v="4430" actId="21"/>
          <ac:picMkLst>
            <pc:docMk/>
            <pc:sldMk cId="31906384" sldId="265"/>
            <ac:picMk id="16" creationId="{30CA7036-5D5B-47D4-8A9A-92F1A6F67683}"/>
          </ac:picMkLst>
        </pc:picChg>
        <pc:cxnChg chg="add">
          <ac:chgData name="김 태민" userId="197bd2c64c3aff9e" providerId="LiveId" clId="{C3F3B4AF-FE3C-4D77-BE81-33188451BDAE}" dt="2021-03-31T11:35:18.422" v="4348" actId="26606"/>
          <ac:cxnSpMkLst>
            <pc:docMk/>
            <pc:sldMk cId="31906384" sldId="265"/>
            <ac:cxnSpMk id="21" creationId="{E12350F3-DB83-413A-980B-1CEB92498664}"/>
          </ac:cxnSpMkLst>
        </pc:cxnChg>
      </pc:sldChg>
      <pc:sldChg chg="addSp delSp modSp new mod modAnim">
        <pc:chgData name="김 태민" userId="197bd2c64c3aff9e" providerId="LiveId" clId="{C3F3B4AF-FE3C-4D77-BE81-33188451BDAE}" dt="2021-03-31T15:08:15.481" v="7593" actId="2711"/>
        <pc:sldMkLst>
          <pc:docMk/>
          <pc:sldMk cId="1453151794" sldId="265"/>
        </pc:sldMkLst>
        <pc:spChg chg="del">
          <ac:chgData name="김 태민" userId="197bd2c64c3aff9e" providerId="LiveId" clId="{C3F3B4AF-FE3C-4D77-BE81-33188451BDAE}" dt="2021-03-31T12:04:06.550" v="5331" actId="21"/>
          <ac:spMkLst>
            <pc:docMk/>
            <pc:sldMk cId="1453151794" sldId="265"/>
            <ac:spMk id="2" creationId="{B2B0AAF7-F888-4266-9388-24B0D69E4BA0}"/>
          </ac:spMkLst>
        </pc:spChg>
        <pc:spChg chg="del">
          <ac:chgData name="김 태민" userId="197bd2c64c3aff9e" providerId="LiveId" clId="{C3F3B4AF-FE3C-4D77-BE81-33188451BDAE}" dt="2021-03-31T12:04:08.814" v="5332" actId="21"/>
          <ac:spMkLst>
            <pc:docMk/>
            <pc:sldMk cId="1453151794" sldId="265"/>
            <ac:spMk id="3" creationId="{26C46FBF-3DE5-4E84-9D3E-F47C34921E49}"/>
          </ac:spMkLst>
        </pc:spChg>
        <pc:spChg chg="add mod">
          <ac:chgData name="김 태민" userId="197bd2c64c3aff9e" providerId="LiveId" clId="{C3F3B4AF-FE3C-4D77-BE81-33188451BDAE}" dt="2021-03-31T15:08:15.481" v="7593" actId="2711"/>
          <ac:spMkLst>
            <pc:docMk/>
            <pc:sldMk cId="1453151794" sldId="265"/>
            <ac:spMk id="5" creationId="{07349366-0D6C-4858-80D8-8EFAAF91275B}"/>
          </ac:spMkLst>
        </pc:spChg>
        <pc:picChg chg="add mod">
          <ac:chgData name="김 태민" userId="197bd2c64c3aff9e" providerId="LiveId" clId="{C3F3B4AF-FE3C-4D77-BE81-33188451BDAE}" dt="2021-03-31T12:04:12.447" v="5333"/>
          <ac:picMkLst>
            <pc:docMk/>
            <pc:sldMk cId="1453151794" sldId="265"/>
            <ac:picMk id="4" creationId="{A0755829-1AFC-47C0-A104-62C96B3D5C86}"/>
          </ac:picMkLst>
        </pc:picChg>
      </pc:sldChg>
      <pc:sldChg chg="addSp delSp modSp new mod">
        <pc:chgData name="김 태민" userId="197bd2c64c3aff9e" providerId="LiveId" clId="{C3F3B4AF-FE3C-4D77-BE81-33188451BDAE}" dt="2021-03-31T14:43:48.560" v="6820" actId="164"/>
        <pc:sldMkLst>
          <pc:docMk/>
          <pc:sldMk cId="4103429102" sldId="266"/>
        </pc:sldMkLst>
        <pc:spChg chg="add del mod">
          <ac:chgData name="김 태민" userId="197bd2c64c3aff9e" providerId="LiveId" clId="{C3F3B4AF-FE3C-4D77-BE81-33188451BDAE}" dt="2021-03-31T14:32:25.138" v="5871" actId="767"/>
          <ac:spMkLst>
            <pc:docMk/>
            <pc:sldMk cId="4103429102" sldId="266"/>
            <ac:spMk id="2" creationId="{0E08F062-9857-4F27-BB6C-140FF63DB6A0}"/>
          </ac:spMkLst>
        </pc:spChg>
        <pc:spChg chg="del">
          <ac:chgData name="김 태민" userId="197bd2c64c3aff9e" providerId="LiveId" clId="{C3F3B4AF-FE3C-4D77-BE81-33188451BDAE}" dt="2021-03-31T12:07:15.227" v="5459" actId="21"/>
          <ac:spMkLst>
            <pc:docMk/>
            <pc:sldMk cId="4103429102" sldId="266"/>
            <ac:spMk id="2" creationId="{4F5654CD-2BE0-4DDD-88D1-E31EE8E85C4E}"/>
          </ac:spMkLst>
        </pc:spChg>
        <pc:spChg chg="add del mod">
          <ac:chgData name="김 태민" userId="197bd2c64c3aff9e" providerId="LiveId" clId="{C3F3B4AF-FE3C-4D77-BE81-33188451BDAE}" dt="2021-03-31T14:32:55.245" v="5874"/>
          <ac:spMkLst>
            <pc:docMk/>
            <pc:sldMk cId="4103429102" sldId="266"/>
            <ac:spMk id="3" creationId="{1484556C-9804-4AB9-8C14-D32487629BD3}"/>
          </ac:spMkLst>
        </pc:spChg>
        <pc:spChg chg="del">
          <ac:chgData name="김 태민" userId="197bd2c64c3aff9e" providerId="LiveId" clId="{C3F3B4AF-FE3C-4D77-BE81-33188451BDAE}" dt="2021-03-31T12:07:16.867" v="5460" actId="21"/>
          <ac:spMkLst>
            <pc:docMk/>
            <pc:sldMk cId="4103429102" sldId="266"/>
            <ac:spMk id="3" creationId="{B35B444C-3DC3-4636-8C2A-5220FB3D4794}"/>
          </ac:spMkLst>
        </pc:spChg>
        <pc:spChg chg="add mod">
          <ac:chgData name="김 태민" userId="197bd2c64c3aff9e" providerId="LiveId" clId="{C3F3B4AF-FE3C-4D77-BE81-33188451BDAE}" dt="2021-03-31T12:10:04.428" v="5548"/>
          <ac:spMkLst>
            <pc:docMk/>
            <pc:sldMk cId="4103429102" sldId="266"/>
            <ac:spMk id="4" creationId="{375D5F63-8300-49B8-83EB-702B073BC7FB}"/>
          </ac:spMkLst>
        </pc:spChg>
        <pc:spChg chg="add mod">
          <ac:chgData name="김 태민" userId="197bd2c64c3aff9e" providerId="LiveId" clId="{C3F3B4AF-FE3C-4D77-BE81-33188451BDAE}" dt="2021-03-31T14:43:48.560" v="6820" actId="164"/>
          <ac:spMkLst>
            <pc:docMk/>
            <pc:sldMk cId="4103429102" sldId="266"/>
            <ac:spMk id="5" creationId="{5449C2EA-9694-4E64-9FDE-1D930A6724A8}"/>
          </ac:spMkLst>
        </pc:spChg>
        <pc:spChg chg="add mod ord">
          <ac:chgData name="김 태민" userId="197bd2c64c3aff9e" providerId="LiveId" clId="{C3F3B4AF-FE3C-4D77-BE81-33188451BDAE}" dt="2021-03-31T14:43:48.560" v="6820" actId="164"/>
          <ac:spMkLst>
            <pc:docMk/>
            <pc:sldMk cId="4103429102" sldId="266"/>
            <ac:spMk id="6" creationId="{AB58C8E0-1E58-45F1-ACFB-1BEDDEFCE87A}"/>
          </ac:spMkLst>
        </pc:spChg>
        <pc:spChg chg="add mod">
          <ac:chgData name="김 태민" userId="197bd2c64c3aff9e" providerId="LiveId" clId="{C3F3B4AF-FE3C-4D77-BE81-33188451BDAE}" dt="2021-03-31T14:43:15.186" v="6819" actId="20577"/>
          <ac:spMkLst>
            <pc:docMk/>
            <pc:sldMk cId="4103429102" sldId="266"/>
            <ac:spMk id="7" creationId="{8938E508-411F-4425-A8A3-3276951780F7}"/>
          </ac:spMkLst>
        </pc:spChg>
        <pc:grpChg chg="add mod">
          <ac:chgData name="김 태민" userId="197bd2c64c3aff9e" providerId="LiveId" clId="{C3F3B4AF-FE3C-4D77-BE81-33188451BDAE}" dt="2021-03-31T14:43:48.560" v="6820" actId="164"/>
          <ac:grpSpMkLst>
            <pc:docMk/>
            <pc:sldMk cId="4103429102" sldId="266"/>
            <ac:grpSpMk id="8" creationId="{87D2864E-B191-49A5-A11C-054ADA6683FD}"/>
          </ac:grpSpMkLst>
        </pc:grpChg>
      </pc:sldChg>
      <pc:sldChg chg="addSp delSp modSp new del mod">
        <pc:chgData name="김 태민" userId="197bd2c64c3aff9e" providerId="LiveId" clId="{C3F3B4AF-FE3C-4D77-BE81-33188451BDAE}" dt="2021-03-31T14:31:44.983" v="5867" actId="2696"/>
        <pc:sldMkLst>
          <pc:docMk/>
          <pc:sldMk cId="3441892992" sldId="267"/>
        </pc:sldMkLst>
        <pc:spChg chg="del">
          <ac:chgData name="김 태민" userId="197bd2c64c3aff9e" providerId="LiveId" clId="{C3F3B4AF-FE3C-4D77-BE81-33188451BDAE}" dt="2021-03-31T12:10:08.876" v="5550" actId="21"/>
          <ac:spMkLst>
            <pc:docMk/>
            <pc:sldMk cId="3441892992" sldId="267"/>
            <ac:spMk id="2" creationId="{C6B1BA1A-6431-415E-A5C2-99BDFD21A87D}"/>
          </ac:spMkLst>
        </pc:spChg>
        <pc:spChg chg="del">
          <ac:chgData name="김 태민" userId="197bd2c64c3aff9e" providerId="LiveId" clId="{C3F3B4AF-FE3C-4D77-BE81-33188451BDAE}" dt="2021-03-31T12:10:10.900" v="5551" actId="21"/>
          <ac:spMkLst>
            <pc:docMk/>
            <pc:sldMk cId="3441892992" sldId="267"/>
            <ac:spMk id="3" creationId="{5CF7DA9F-43BF-4B54-8E68-61950D4E8ABA}"/>
          </ac:spMkLst>
        </pc:spChg>
        <pc:spChg chg="add mod">
          <ac:chgData name="김 태민" userId="197bd2c64c3aff9e" providerId="LiveId" clId="{C3F3B4AF-FE3C-4D77-BE81-33188451BDAE}" dt="2021-03-31T12:10:05.879" v="5549"/>
          <ac:spMkLst>
            <pc:docMk/>
            <pc:sldMk cId="3441892992" sldId="267"/>
            <ac:spMk id="4" creationId="{B6F520ED-909A-49BC-9598-3848BED62655}"/>
          </ac:spMkLst>
        </pc:spChg>
      </pc:sldChg>
      <pc:sldChg chg="addSp delSp modSp new del mod">
        <pc:chgData name="김 태민" userId="197bd2c64c3aff9e" providerId="LiveId" clId="{C3F3B4AF-FE3C-4D77-BE81-33188451BDAE}" dt="2021-03-31T14:31:45.436" v="5868" actId="2696"/>
        <pc:sldMkLst>
          <pc:docMk/>
          <pc:sldMk cId="3938626684" sldId="268"/>
        </pc:sldMkLst>
        <pc:spChg chg="del">
          <ac:chgData name="김 태민" userId="197bd2c64c3aff9e" providerId="LiveId" clId="{C3F3B4AF-FE3C-4D77-BE81-33188451BDAE}" dt="2021-03-31T12:10:14.456" v="5552" actId="21"/>
          <ac:spMkLst>
            <pc:docMk/>
            <pc:sldMk cId="3938626684" sldId="268"/>
            <ac:spMk id="2" creationId="{B07F96A0-BFD2-4588-BB1C-FDA9D1F7B5EB}"/>
          </ac:spMkLst>
        </pc:spChg>
        <pc:spChg chg="del">
          <ac:chgData name="김 태민" userId="197bd2c64c3aff9e" providerId="LiveId" clId="{C3F3B4AF-FE3C-4D77-BE81-33188451BDAE}" dt="2021-03-31T12:10:16.144" v="5553" actId="21"/>
          <ac:spMkLst>
            <pc:docMk/>
            <pc:sldMk cId="3938626684" sldId="268"/>
            <ac:spMk id="3" creationId="{3156DFC6-8BD4-48AA-AE8F-E97358AC9E4B}"/>
          </ac:spMkLst>
        </pc:spChg>
        <pc:spChg chg="add mod">
          <ac:chgData name="김 태민" userId="197bd2c64c3aff9e" providerId="LiveId" clId="{C3F3B4AF-FE3C-4D77-BE81-33188451BDAE}" dt="2021-03-31T12:10:19.622" v="5554"/>
          <ac:spMkLst>
            <pc:docMk/>
            <pc:sldMk cId="3938626684" sldId="268"/>
            <ac:spMk id="4" creationId="{43476542-9B01-472C-83D0-E64A342BD6C6}"/>
          </ac:spMkLst>
        </pc:spChg>
      </pc:sldChg>
      <pc:sldChg chg="addSp delSp modSp new del mod">
        <pc:chgData name="김 태민" userId="197bd2c64c3aff9e" providerId="LiveId" clId="{C3F3B4AF-FE3C-4D77-BE81-33188451BDAE}" dt="2021-03-31T14:31:47.061" v="5869" actId="2696"/>
        <pc:sldMkLst>
          <pc:docMk/>
          <pc:sldMk cId="2289793405" sldId="269"/>
        </pc:sldMkLst>
        <pc:spChg chg="del">
          <ac:chgData name="김 태민" userId="197bd2c64c3aff9e" providerId="LiveId" clId="{C3F3B4AF-FE3C-4D77-BE81-33188451BDAE}" dt="2021-03-31T12:10:25.684" v="5555" actId="21"/>
          <ac:spMkLst>
            <pc:docMk/>
            <pc:sldMk cId="2289793405" sldId="269"/>
            <ac:spMk id="2" creationId="{1E5C3001-4F19-4606-90D7-FA425BC13D07}"/>
          </ac:spMkLst>
        </pc:spChg>
        <pc:spChg chg="del">
          <ac:chgData name="김 태민" userId="197bd2c64c3aff9e" providerId="LiveId" clId="{C3F3B4AF-FE3C-4D77-BE81-33188451BDAE}" dt="2021-03-31T12:10:28.343" v="5556" actId="21"/>
          <ac:spMkLst>
            <pc:docMk/>
            <pc:sldMk cId="2289793405" sldId="269"/>
            <ac:spMk id="3" creationId="{A4576C05-7B53-49D2-9631-03646D77C730}"/>
          </ac:spMkLst>
        </pc:spChg>
        <pc:spChg chg="add del mod">
          <ac:chgData name="김 태민" userId="197bd2c64c3aff9e" providerId="LiveId" clId="{C3F3B4AF-FE3C-4D77-BE81-33188451BDAE}" dt="2021-03-31T12:10:33.735" v="5558" actId="21"/>
          <ac:spMkLst>
            <pc:docMk/>
            <pc:sldMk cId="2289793405" sldId="269"/>
            <ac:spMk id="4" creationId="{AAA9D038-1139-4878-9287-C55EA1F87E5F}"/>
          </ac:spMkLst>
        </pc:spChg>
        <pc:spChg chg="add mod">
          <ac:chgData name="김 태민" userId="197bd2c64c3aff9e" providerId="LiveId" clId="{C3F3B4AF-FE3C-4D77-BE81-33188451BDAE}" dt="2021-03-31T12:10:36.780" v="5559"/>
          <ac:spMkLst>
            <pc:docMk/>
            <pc:sldMk cId="2289793405" sldId="269"/>
            <ac:spMk id="5" creationId="{21488943-1CF5-4F84-8D34-E2D8F1E0541D}"/>
          </ac:spMkLst>
        </pc:spChg>
      </pc:sldChg>
      <pc:sldChg chg="addSp delSp modSp new mod modAnim">
        <pc:chgData name="김 태민" userId="197bd2c64c3aff9e" providerId="LiveId" clId="{C3F3B4AF-FE3C-4D77-BE81-33188451BDAE}" dt="2021-03-31T15:08:25.646" v="7595" actId="2711"/>
        <pc:sldMkLst>
          <pc:docMk/>
          <pc:sldMk cId="930484160" sldId="270"/>
        </pc:sldMkLst>
        <pc:spChg chg="del">
          <ac:chgData name="김 태민" userId="197bd2c64c3aff9e" providerId="LiveId" clId="{C3F3B4AF-FE3C-4D77-BE81-33188451BDAE}" dt="2021-03-31T12:08:02.734" v="5470" actId="21"/>
          <ac:spMkLst>
            <pc:docMk/>
            <pc:sldMk cId="930484160" sldId="270"/>
            <ac:spMk id="2" creationId="{48B2621F-EDAB-4FA9-9901-2373E8D7134C}"/>
          </ac:spMkLst>
        </pc:spChg>
        <pc:spChg chg="del">
          <ac:chgData name="김 태민" userId="197bd2c64c3aff9e" providerId="LiveId" clId="{C3F3B4AF-FE3C-4D77-BE81-33188451BDAE}" dt="2021-03-31T12:08:04.966" v="5471" actId="21"/>
          <ac:spMkLst>
            <pc:docMk/>
            <pc:sldMk cId="930484160" sldId="270"/>
            <ac:spMk id="3" creationId="{7E2C9EAF-4664-456D-B06F-443D9DE9D0B9}"/>
          </ac:spMkLst>
        </pc:spChg>
        <pc:spChg chg="add del mod">
          <ac:chgData name="김 태민" userId="197bd2c64c3aff9e" providerId="LiveId" clId="{C3F3B4AF-FE3C-4D77-BE81-33188451BDAE}" dt="2021-03-31T12:08:07.348" v="5473" actId="21"/>
          <ac:spMkLst>
            <pc:docMk/>
            <pc:sldMk cId="930484160" sldId="270"/>
            <ac:spMk id="4" creationId="{5A45FB37-8D60-4A9B-AFA6-C91568DAA9FC}"/>
          </ac:spMkLst>
        </pc:spChg>
        <pc:spChg chg="add mod">
          <ac:chgData name="김 태민" userId="197bd2c64c3aff9e" providerId="LiveId" clId="{C3F3B4AF-FE3C-4D77-BE81-33188451BDAE}" dt="2021-03-31T15:08:25.646" v="7595" actId="2711"/>
          <ac:spMkLst>
            <pc:docMk/>
            <pc:sldMk cId="930484160" sldId="270"/>
            <ac:spMk id="6" creationId="{FFE9D4CD-39BC-4596-BE58-E6ED2A1FED47}"/>
          </ac:spMkLst>
        </pc:spChg>
        <pc:picChg chg="add mod">
          <ac:chgData name="김 태민" userId="197bd2c64c3aff9e" providerId="LiveId" clId="{C3F3B4AF-FE3C-4D77-BE81-33188451BDAE}" dt="2021-03-31T12:08:13.569" v="5474"/>
          <ac:picMkLst>
            <pc:docMk/>
            <pc:sldMk cId="930484160" sldId="270"/>
            <ac:picMk id="5" creationId="{8F63D804-7535-4361-A033-9351301C580F}"/>
          </ac:picMkLst>
        </pc:picChg>
      </pc:sldChg>
      <pc:sldChg chg="addSp delSp modSp new mod">
        <pc:chgData name="김 태민" userId="197bd2c64c3aff9e" providerId="LiveId" clId="{C3F3B4AF-FE3C-4D77-BE81-33188451BDAE}" dt="2021-03-31T14:48:50.956" v="7544" actId="20577"/>
        <pc:sldMkLst>
          <pc:docMk/>
          <pc:sldMk cId="3608461006" sldId="271"/>
        </pc:sldMkLst>
        <pc:spChg chg="add del mod ord topLvl">
          <ac:chgData name="김 태민" userId="197bd2c64c3aff9e" providerId="LiveId" clId="{C3F3B4AF-FE3C-4D77-BE81-33188451BDAE}" dt="2021-03-31T14:30:58.980" v="5862" actId="21"/>
          <ac:spMkLst>
            <pc:docMk/>
            <pc:sldMk cId="3608461006" sldId="271"/>
            <ac:spMk id="2" creationId="{56F3638A-F62E-4E51-A95A-F2A3E54EE354}"/>
          </ac:spMkLst>
        </pc:spChg>
        <pc:spChg chg="del">
          <ac:chgData name="김 태민" userId="197bd2c64c3aff9e" providerId="LiveId" clId="{C3F3B4AF-FE3C-4D77-BE81-33188451BDAE}" dt="2021-03-31T12:10:41.767" v="5560" actId="21"/>
          <ac:spMkLst>
            <pc:docMk/>
            <pc:sldMk cId="3608461006" sldId="271"/>
            <ac:spMk id="2" creationId="{CCF54B8D-A48E-4704-8A1E-AE966F797FEB}"/>
          </ac:spMkLst>
        </pc:spChg>
        <pc:spChg chg="del">
          <ac:chgData name="김 태민" userId="197bd2c64c3aff9e" providerId="LiveId" clId="{C3F3B4AF-FE3C-4D77-BE81-33188451BDAE}" dt="2021-03-31T12:10:44.181" v="5561" actId="21"/>
          <ac:spMkLst>
            <pc:docMk/>
            <pc:sldMk cId="3608461006" sldId="271"/>
            <ac:spMk id="3" creationId="{B24DFF90-4517-4936-95BB-2D457EB7E0BA}"/>
          </ac:spMkLst>
        </pc:spChg>
        <pc:spChg chg="add del mod">
          <ac:chgData name="김 태민" userId="197bd2c64c3aff9e" providerId="LiveId" clId="{C3F3B4AF-FE3C-4D77-BE81-33188451BDAE}" dt="2021-03-31T12:10:47.235" v="5563" actId="21"/>
          <ac:spMkLst>
            <pc:docMk/>
            <pc:sldMk cId="3608461006" sldId="271"/>
            <ac:spMk id="4" creationId="{7CF6EBB3-86C4-40BD-BBAD-DFC8B6DCDBFE}"/>
          </ac:spMkLst>
        </pc:spChg>
        <pc:spChg chg="add del mod topLvl">
          <ac:chgData name="김 태민" userId="197bd2c64c3aff9e" providerId="LiveId" clId="{C3F3B4AF-FE3C-4D77-BE81-33188451BDAE}" dt="2021-03-31T14:31:15.654" v="5863" actId="21"/>
          <ac:spMkLst>
            <pc:docMk/>
            <pc:sldMk cId="3608461006" sldId="271"/>
            <ac:spMk id="4" creationId="{D738DE76-3708-47A4-B39A-41967E066728}"/>
          </ac:spMkLst>
        </pc:spChg>
        <pc:spChg chg="add mod">
          <ac:chgData name="김 태민" userId="197bd2c64c3aff9e" providerId="LiveId" clId="{C3F3B4AF-FE3C-4D77-BE81-33188451BDAE}" dt="2021-03-31T12:10:54.215" v="5564"/>
          <ac:spMkLst>
            <pc:docMk/>
            <pc:sldMk cId="3608461006" sldId="271"/>
            <ac:spMk id="5" creationId="{9DA5AAAA-E440-4C81-89E8-C29977BFBB1D}"/>
          </ac:spMkLst>
        </pc:spChg>
        <pc:spChg chg="add del mod">
          <ac:chgData name="김 태민" userId="197bd2c64c3aff9e" providerId="LiveId" clId="{C3F3B4AF-FE3C-4D77-BE81-33188451BDAE}" dt="2021-03-31T14:30:56.771" v="5861" actId="21"/>
          <ac:spMkLst>
            <pc:docMk/>
            <pc:sldMk cId="3608461006" sldId="271"/>
            <ac:spMk id="6" creationId="{4B0A9CA9-8CC2-44B5-866A-811932C0CFAC}"/>
          </ac:spMkLst>
        </pc:spChg>
        <pc:spChg chg="mod">
          <ac:chgData name="김 태민" userId="197bd2c64c3aff9e" providerId="LiveId" clId="{C3F3B4AF-FE3C-4D77-BE81-33188451BDAE}" dt="2021-03-31T14:43:50.979" v="6821"/>
          <ac:spMkLst>
            <pc:docMk/>
            <pc:sldMk cId="3608461006" sldId="271"/>
            <ac:spMk id="8" creationId="{E6AF6605-8932-4215-B15E-3C10D1C3AF0E}"/>
          </ac:spMkLst>
        </pc:spChg>
        <pc:spChg chg="mod">
          <ac:chgData name="김 태민" userId="197bd2c64c3aff9e" providerId="LiveId" clId="{C3F3B4AF-FE3C-4D77-BE81-33188451BDAE}" dt="2021-03-31T14:44:11.284" v="6878" actId="20577"/>
          <ac:spMkLst>
            <pc:docMk/>
            <pc:sldMk cId="3608461006" sldId="271"/>
            <ac:spMk id="9" creationId="{743902DB-716E-44FE-B4B3-9D4F975172BE}"/>
          </ac:spMkLst>
        </pc:spChg>
        <pc:spChg chg="add mod">
          <ac:chgData name="김 태민" userId="197bd2c64c3aff9e" providerId="LiveId" clId="{C3F3B4AF-FE3C-4D77-BE81-33188451BDAE}" dt="2021-03-31T14:44:48.311" v="6974" actId="2711"/>
          <ac:spMkLst>
            <pc:docMk/>
            <pc:sldMk cId="3608461006" sldId="271"/>
            <ac:spMk id="10" creationId="{44A37D1E-EF39-443E-A81F-399253206D15}"/>
          </ac:spMkLst>
        </pc:spChg>
        <pc:spChg chg="add mod">
          <ac:chgData name="김 태민" userId="197bd2c64c3aff9e" providerId="LiveId" clId="{C3F3B4AF-FE3C-4D77-BE81-33188451BDAE}" dt="2021-03-31T14:46:46.124" v="7299" actId="1076"/>
          <ac:spMkLst>
            <pc:docMk/>
            <pc:sldMk cId="3608461006" sldId="271"/>
            <ac:spMk id="11" creationId="{6975680D-F2B5-4E74-B931-17E791CC8981}"/>
          </ac:spMkLst>
        </pc:spChg>
        <pc:spChg chg="add mod">
          <ac:chgData name="김 태민" userId="197bd2c64c3aff9e" providerId="LiveId" clId="{C3F3B4AF-FE3C-4D77-BE81-33188451BDAE}" dt="2021-03-31T14:48:50.956" v="7544" actId="20577"/>
          <ac:spMkLst>
            <pc:docMk/>
            <pc:sldMk cId="3608461006" sldId="271"/>
            <ac:spMk id="12" creationId="{12BD0734-43B3-41C5-A9A3-38F938D56EEA}"/>
          </ac:spMkLst>
        </pc:spChg>
        <pc:grpChg chg="add del mod">
          <ac:chgData name="김 태민" userId="197bd2c64c3aff9e" providerId="LiveId" clId="{C3F3B4AF-FE3C-4D77-BE81-33188451BDAE}" dt="2021-03-31T14:30:58.980" v="5862" actId="21"/>
          <ac:grpSpMkLst>
            <pc:docMk/>
            <pc:sldMk cId="3608461006" sldId="271"/>
            <ac:grpSpMk id="3" creationId="{48FADCC8-EC16-4BB6-95C9-76E00F9AA5D8}"/>
          </ac:grpSpMkLst>
        </pc:grpChg>
        <pc:grpChg chg="add mod">
          <ac:chgData name="김 태민" userId="197bd2c64c3aff9e" providerId="LiveId" clId="{C3F3B4AF-FE3C-4D77-BE81-33188451BDAE}" dt="2021-03-31T14:43:50.979" v="6821"/>
          <ac:grpSpMkLst>
            <pc:docMk/>
            <pc:sldMk cId="3608461006" sldId="271"/>
            <ac:grpSpMk id="7" creationId="{0665114F-3331-4A0D-A046-BBFF195261EB}"/>
          </ac:grpSpMkLst>
        </pc:grpChg>
      </pc:sldChg>
      <pc:sldChg chg="addSp delSp modSp new del mod">
        <pc:chgData name="김 태민" userId="197bd2c64c3aff9e" providerId="LiveId" clId="{C3F3B4AF-FE3C-4D77-BE81-33188451BDAE}" dt="2021-03-31T14:31:39.217" v="5864" actId="2696"/>
        <pc:sldMkLst>
          <pc:docMk/>
          <pc:sldMk cId="1898740400" sldId="272"/>
        </pc:sldMkLst>
        <pc:spChg chg="del">
          <ac:chgData name="김 태민" userId="197bd2c64c3aff9e" providerId="LiveId" clId="{C3F3B4AF-FE3C-4D77-BE81-33188451BDAE}" dt="2021-03-31T12:10:57.753" v="5565" actId="21"/>
          <ac:spMkLst>
            <pc:docMk/>
            <pc:sldMk cId="1898740400" sldId="272"/>
            <ac:spMk id="2" creationId="{C954F719-8211-4251-BAF4-205E3C4EB4D0}"/>
          </ac:spMkLst>
        </pc:spChg>
        <pc:spChg chg="del">
          <ac:chgData name="김 태민" userId="197bd2c64c3aff9e" providerId="LiveId" clId="{C3F3B4AF-FE3C-4D77-BE81-33188451BDAE}" dt="2021-03-31T12:11:00.420" v="5566" actId="21"/>
          <ac:spMkLst>
            <pc:docMk/>
            <pc:sldMk cId="1898740400" sldId="272"/>
            <ac:spMk id="3" creationId="{306F2499-04A3-4026-82D9-B764893FF876}"/>
          </ac:spMkLst>
        </pc:spChg>
        <pc:spChg chg="add del mod">
          <ac:chgData name="김 태민" userId="197bd2c64c3aff9e" providerId="LiveId" clId="{C3F3B4AF-FE3C-4D77-BE81-33188451BDAE}" dt="2021-03-31T12:11:04.740" v="5568" actId="21"/>
          <ac:spMkLst>
            <pc:docMk/>
            <pc:sldMk cId="1898740400" sldId="272"/>
            <ac:spMk id="4" creationId="{A5953653-1DA7-4DAD-8B57-D23467BF0ADF}"/>
          </ac:spMkLst>
        </pc:spChg>
        <pc:spChg chg="add mod">
          <ac:chgData name="김 태민" userId="197bd2c64c3aff9e" providerId="LiveId" clId="{C3F3B4AF-FE3C-4D77-BE81-33188451BDAE}" dt="2021-03-31T12:11:07.674" v="5569"/>
          <ac:spMkLst>
            <pc:docMk/>
            <pc:sldMk cId="1898740400" sldId="272"/>
            <ac:spMk id="5" creationId="{B6E26837-A03E-4782-99D9-2CCEA5D72CF7}"/>
          </ac:spMkLst>
        </pc:spChg>
      </pc:sldChg>
      <pc:sldChg chg="addSp delSp modSp new del mod">
        <pc:chgData name="김 태민" userId="197bd2c64c3aff9e" providerId="LiveId" clId="{C3F3B4AF-FE3C-4D77-BE81-33188451BDAE}" dt="2021-03-31T14:31:39.979" v="5865" actId="2696"/>
        <pc:sldMkLst>
          <pc:docMk/>
          <pc:sldMk cId="3433420145" sldId="273"/>
        </pc:sldMkLst>
        <pc:spChg chg="del">
          <ac:chgData name="김 태민" userId="197bd2c64c3aff9e" providerId="LiveId" clId="{C3F3B4AF-FE3C-4D77-BE81-33188451BDAE}" dt="2021-03-31T12:11:13.154" v="5570" actId="21"/>
          <ac:spMkLst>
            <pc:docMk/>
            <pc:sldMk cId="3433420145" sldId="273"/>
            <ac:spMk id="2" creationId="{DC03ABDD-7064-4FB4-94EA-B651EDA48483}"/>
          </ac:spMkLst>
        </pc:spChg>
        <pc:spChg chg="del">
          <ac:chgData name="김 태민" userId="197bd2c64c3aff9e" providerId="LiveId" clId="{C3F3B4AF-FE3C-4D77-BE81-33188451BDAE}" dt="2021-03-31T12:11:15.547" v="5571" actId="21"/>
          <ac:spMkLst>
            <pc:docMk/>
            <pc:sldMk cId="3433420145" sldId="273"/>
            <ac:spMk id="3" creationId="{FBFC891A-630B-4F28-A365-5792278BDC8A}"/>
          </ac:spMkLst>
        </pc:spChg>
        <pc:spChg chg="add del mod">
          <ac:chgData name="김 태민" userId="197bd2c64c3aff9e" providerId="LiveId" clId="{C3F3B4AF-FE3C-4D77-BE81-33188451BDAE}" dt="2021-03-31T12:11:20.819" v="5573" actId="21"/>
          <ac:spMkLst>
            <pc:docMk/>
            <pc:sldMk cId="3433420145" sldId="273"/>
            <ac:spMk id="4" creationId="{9E2C9F53-9CB0-46E3-A320-F71ACA0A3C2D}"/>
          </ac:spMkLst>
        </pc:spChg>
        <pc:spChg chg="add mod">
          <ac:chgData name="김 태민" userId="197bd2c64c3aff9e" providerId="LiveId" clId="{C3F3B4AF-FE3C-4D77-BE81-33188451BDAE}" dt="2021-03-31T12:11:23.564" v="5574"/>
          <ac:spMkLst>
            <pc:docMk/>
            <pc:sldMk cId="3433420145" sldId="273"/>
            <ac:spMk id="5" creationId="{181B765F-21B9-41BC-9270-F190874A19C5}"/>
          </ac:spMkLst>
        </pc:spChg>
      </pc:sldChg>
      <pc:sldChg chg="addSp delSp modSp new del mod">
        <pc:chgData name="김 태민" userId="197bd2c64c3aff9e" providerId="LiveId" clId="{C3F3B4AF-FE3C-4D77-BE81-33188451BDAE}" dt="2021-03-31T14:31:41.086" v="5866" actId="2696"/>
        <pc:sldMkLst>
          <pc:docMk/>
          <pc:sldMk cId="2314764284" sldId="274"/>
        </pc:sldMkLst>
        <pc:spChg chg="del">
          <ac:chgData name="김 태민" userId="197bd2c64c3aff9e" providerId="LiveId" clId="{C3F3B4AF-FE3C-4D77-BE81-33188451BDAE}" dt="2021-03-31T12:09:04.719" v="5490" actId="21"/>
          <ac:spMkLst>
            <pc:docMk/>
            <pc:sldMk cId="2314764284" sldId="274"/>
            <ac:spMk id="2" creationId="{C52D65EC-5586-41D8-AC59-AE6443D25889}"/>
          </ac:spMkLst>
        </pc:spChg>
        <pc:spChg chg="del">
          <ac:chgData name="김 태민" userId="197bd2c64c3aff9e" providerId="LiveId" clId="{C3F3B4AF-FE3C-4D77-BE81-33188451BDAE}" dt="2021-03-31T12:09:06.235" v="5491" actId="21"/>
          <ac:spMkLst>
            <pc:docMk/>
            <pc:sldMk cId="2314764284" sldId="274"/>
            <ac:spMk id="3" creationId="{2B39845E-67D3-44C0-8B1D-62484A7144C1}"/>
          </ac:spMkLst>
        </pc:spChg>
        <pc:spChg chg="add del mod">
          <ac:chgData name="김 태민" userId="197bd2c64c3aff9e" providerId="LiveId" clId="{C3F3B4AF-FE3C-4D77-BE81-33188451BDAE}" dt="2021-03-31T12:09:08.808" v="5493" actId="21"/>
          <ac:spMkLst>
            <pc:docMk/>
            <pc:sldMk cId="2314764284" sldId="274"/>
            <ac:spMk id="4" creationId="{09BCB1FB-40B0-45D4-A502-2D27CD6D8822}"/>
          </ac:spMkLst>
        </pc:spChg>
        <pc:spChg chg="add mod">
          <ac:chgData name="김 태민" userId="197bd2c64c3aff9e" providerId="LiveId" clId="{C3F3B4AF-FE3C-4D77-BE81-33188451BDAE}" dt="2021-03-31T12:11:26.201" v="5575"/>
          <ac:spMkLst>
            <pc:docMk/>
            <pc:sldMk cId="2314764284" sldId="274"/>
            <ac:spMk id="5" creationId="{3393EDD1-5D39-4671-B37D-A19513FA7F0E}"/>
          </ac:spMkLst>
        </pc:spChg>
      </pc:sldChg>
      <pc:sldChg chg="addSp delSp modSp new mod modAnim">
        <pc:chgData name="김 태민" userId="197bd2c64c3aff9e" providerId="LiveId" clId="{C3F3B4AF-FE3C-4D77-BE81-33188451BDAE}" dt="2021-03-31T15:08:34.371" v="7597" actId="2711"/>
        <pc:sldMkLst>
          <pc:docMk/>
          <pc:sldMk cId="4004259016" sldId="275"/>
        </pc:sldMkLst>
        <pc:spChg chg="del">
          <ac:chgData name="김 태민" userId="197bd2c64c3aff9e" providerId="LiveId" clId="{C3F3B4AF-FE3C-4D77-BE81-33188451BDAE}" dt="2021-03-31T12:08:50.910" v="5488" actId="21"/>
          <ac:spMkLst>
            <pc:docMk/>
            <pc:sldMk cId="4004259016" sldId="275"/>
            <ac:spMk id="2" creationId="{E9E270E3-6395-4AAD-9532-E8C21F1C5BAD}"/>
          </ac:spMkLst>
        </pc:spChg>
        <pc:spChg chg="del">
          <ac:chgData name="김 태민" userId="197bd2c64c3aff9e" providerId="LiveId" clId="{C3F3B4AF-FE3C-4D77-BE81-33188451BDAE}" dt="2021-03-31T12:08:53.278" v="5489" actId="21"/>
          <ac:spMkLst>
            <pc:docMk/>
            <pc:sldMk cId="4004259016" sldId="275"/>
            <ac:spMk id="3" creationId="{31A1B900-9AEA-4810-8CB2-BB591261346E}"/>
          </ac:spMkLst>
        </pc:spChg>
        <pc:spChg chg="add mod">
          <ac:chgData name="김 태민" userId="197bd2c64c3aff9e" providerId="LiveId" clId="{C3F3B4AF-FE3C-4D77-BE81-33188451BDAE}" dt="2021-03-31T15:08:34.371" v="7597" actId="2711"/>
          <ac:spMkLst>
            <pc:docMk/>
            <pc:sldMk cId="4004259016" sldId="275"/>
            <ac:spMk id="5" creationId="{466B0075-EA45-4190-A2C9-49473DBA465B}"/>
          </ac:spMkLst>
        </pc:spChg>
        <pc:picChg chg="add mod">
          <ac:chgData name="김 태민" userId="197bd2c64c3aff9e" providerId="LiveId" clId="{C3F3B4AF-FE3C-4D77-BE81-33188451BDAE}" dt="2021-03-31T12:09:14.239" v="5494"/>
          <ac:picMkLst>
            <pc:docMk/>
            <pc:sldMk cId="4004259016" sldId="275"/>
            <ac:picMk id="4" creationId="{A05D9FEE-DE50-404F-9279-07DA2D58FD3C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0C33DF-56F2-44DE-B7A4-64F22792E7DA}" type="datetimeFigureOut">
              <a:rPr lang="ko-KR" altLang="en-US" smtClean="0"/>
              <a:t>2021-04-01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2281CE-866B-4204-BBE3-D82D9D7EDDE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86264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8BA2B64-A715-4C66-90DE-9F70EC2AB7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892CEE75-7965-48CE-BEEF-2336971CC1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41634DD-D0D0-42BB-90D5-EBDBBE1AD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DFD1E-DE6D-45F5-9AD0-939C376AC1FC}" type="datetimeFigureOut">
              <a:rPr lang="ko-KR" altLang="en-US" smtClean="0"/>
              <a:t>2021-04-01</a:t>
            </a:fld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A0520F0-8095-434A-84EA-295DB4208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A7ABCC7-A670-4AD8-865F-FFD94230E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3F4E1-6116-4633-BB05-BFEA06AC7E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02962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5E51B9F-27DF-46EF-BDC0-E6E6C3D31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5032784F-41A2-4F70-B8BC-5FB26564DD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5F8FF3D-98F1-40BE-848F-CF53C8305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DFD1E-DE6D-45F5-9AD0-939C376AC1FC}" type="datetimeFigureOut">
              <a:rPr lang="ko-KR" altLang="en-US" smtClean="0"/>
              <a:t>2021-04-01</a:t>
            </a:fld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A1B6E30-872F-4656-8950-66E8D415A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2827064-99B6-45D6-9F07-74507236E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3F4E1-6116-4633-BB05-BFEA06AC7E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88452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FAE848D7-8D46-4CE5-8D9E-29307ED98E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98189F7-C11E-4359-83E8-7006AC5792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ED884F5-054E-458C-9D3A-8DCBB1A7B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DFD1E-DE6D-45F5-9AD0-939C376AC1FC}" type="datetimeFigureOut">
              <a:rPr lang="ko-KR" altLang="en-US" smtClean="0"/>
              <a:t>2021-04-01</a:t>
            </a:fld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D0CB0F9-28D6-41BE-8972-54C8E7A58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9BBD250-8F91-4BA9-97EA-487098E8A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3F4E1-6116-4633-BB05-BFEA06AC7E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25172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8586E36-02F1-40BC-8E17-78D03634B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F828FF3-9444-410E-B4F2-EBD7013AC3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E463B2E-430F-4CC4-AB33-BF43305E0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DFD1E-DE6D-45F5-9AD0-939C376AC1FC}" type="datetimeFigureOut">
              <a:rPr lang="ko-KR" altLang="en-US" smtClean="0"/>
              <a:t>2021-04-01</a:t>
            </a:fld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04CB5C2-8D87-47B7-BAC8-7A6A607C6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730A43E-BF0E-4772-81AA-5DDCFFD15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3F4E1-6116-4633-BB05-BFEA06AC7E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18415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FF9D940-4F0E-47E2-93D2-68A2FDFD6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B98F89C-3140-4E63-8350-FBE2D3BA29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91B63CB-D8A2-42E5-BD3E-4D486FCB7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DFD1E-DE6D-45F5-9AD0-939C376AC1FC}" type="datetimeFigureOut">
              <a:rPr lang="ko-KR" altLang="en-US" smtClean="0"/>
              <a:t>2021-04-01</a:t>
            </a:fld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D4F9DDA-6825-4221-BDB8-ED9957640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E384BC2-40C8-4B40-9AC8-48040B483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3F4E1-6116-4633-BB05-BFEA06AC7E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44624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7A0017A-971B-482B-853E-89AB90BF2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8414936-E503-4342-A951-E4AF22AD0C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7CF37448-7F6A-4294-8FF6-5D936AE30C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F2F376A-55B9-4B17-92CC-1094EFAA36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DFD1E-DE6D-45F5-9AD0-939C376AC1FC}" type="datetimeFigureOut">
              <a:rPr lang="ko-KR" altLang="en-US" smtClean="0"/>
              <a:t>2021-04-01</a:t>
            </a:fld>
            <a:endParaRPr lang="ko-KR" altLang="en-US" dirty="0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92FA7CA-DF7A-477E-931C-B14075A4F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F133412-EB70-4058-9132-4748E94AF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3F4E1-6116-4633-BB05-BFEA06AC7E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26426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EC35CC7-57B0-4C8E-846E-F5648CB5C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B6D7C69-CFE2-4487-A4D4-E6F135BF8A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65F975E-3C99-4E3E-AFAC-F510D44E3D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92D37FBA-298A-4D0F-9DF5-A46732FEE4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87842493-E3EA-4B76-B238-2F22EFAEAE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B7A0C242-4DA9-45AD-9EA9-3F474B1FB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DFD1E-DE6D-45F5-9AD0-939C376AC1FC}" type="datetimeFigureOut">
              <a:rPr lang="ko-KR" altLang="en-US" smtClean="0"/>
              <a:t>2021-04-01</a:t>
            </a:fld>
            <a:endParaRPr lang="ko-KR" altLang="en-US" dirty="0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C1DC32E5-8907-4BD2-B482-0364B6B09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42A81A49-2587-49DC-A5A6-18F857779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3F4E1-6116-4633-BB05-BFEA06AC7E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75795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C073161-BF8F-4A4E-80BF-97580A05B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D123EE6D-B8BE-4F96-82CE-B5EA86241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DFD1E-DE6D-45F5-9AD0-939C376AC1FC}" type="datetimeFigureOut">
              <a:rPr lang="ko-KR" altLang="en-US" smtClean="0"/>
              <a:t>2021-04-01</a:t>
            </a:fld>
            <a:endParaRPr lang="ko-KR" altLang="en-US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E313F56E-950B-4EC3-A07D-7DAB82F1D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B840527E-5082-432C-B3AB-E337E0255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3F4E1-6116-4633-BB05-BFEA06AC7E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05628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77275F9C-B861-41CC-9B30-639155EE9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DFD1E-DE6D-45F5-9AD0-939C376AC1FC}" type="datetimeFigureOut">
              <a:rPr lang="ko-KR" altLang="en-US" smtClean="0"/>
              <a:t>2021-04-01</a:t>
            </a:fld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E21F6559-61E9-4817-B694-F57791A47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0E9BA2AD-18E2-4FE1-B734-96CE26987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3F4E1-6116-4633-BB05-BFEA06AC7E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23465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93D4B8A-4485-4880-A11C-67D6F7CA6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6505F4C-8B05-42EF-AA8F-D9839B372B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8F51A50A-F796-4988-B1DC-1238B08FEA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F5386F9-2A89-4911-8948-742D0A6555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DFD1E-DE6D-45F5-9AD0-939C376AC1FC}" type="datetimeFigureOut">
              <a:rPr lang="ko-KR" altLang="en-US" smtClean="0"/>
              <a:t>2021-04-01</a:t>
            </a:fld>
            <a:endParaRPr lang="ko-KR" altLang="en-US" dirty="0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1CC4A21-E417-4292-A96C-877F8044AB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C4B4DCC-B428-4629-BDF5-CFD5D4A7F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3F4E1-6116-4633-BB05-BFEA06AC7E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39312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DFE6F86-B32B-4A74-93C6-7EA3E6425D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E0DF54F4-7EEC-49EA-9881-8E5A88956B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B9BE1C27-0C8D-4E4E-9D9F-DA2723A46F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0A4B8DF2-4767-47B5-A57F-E138C2E16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DFD1E-DE6D-45F5-9AD0-939C376AC1FC}" type="datetimeFigureOut">
              <a:rPr lang="ko-KR" altLang="en-US" smtClean="0"/>
              <a:t>2021-04-01</a:t>
            </a:fld>
            <a:endParaRPr lang="ko-KR" altLang="en-US" dirty="0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4D653DA2-F45D-4B3A-8253-3C4F7258C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5B78262-3E4D-4AD7-9BD4-BBF7A7D0B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3F4E1-6116-4633-BB05-BFEA06AC7E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56527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02C6FB4E-FDA4-43B1-92D1-56F6FBE6E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B0EC692B-FDD7-4E04-A136-D8FDA1E95E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CF48B80-63CF-4BE5-965F-2B89E21F73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EDFD1E-DE6D-45F5-9AD0-939C376AC1FC}" type="datetimeFigureOut">
              <a:rPr lang="ko-KR" altLang="en-US" smtClean="0"/>
              <a:t>2021-04-01</a:t>
            </a:fld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8D83D36-8597-44AB-80FC-7D3A092798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6915B32-0825-428A-92B2-F66C78FDB5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D3F4E1-6116-4633-BB05-BFEA06AC7E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75423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ja.wikipedia.org/wiki/%E8%AA%9E%E3%82%8A%E6%89%8B" TargetMode="External"/><Relationship Id="rId3" Type="http://schemas.openxmlformats.org/officeDocument/2006/relationships/hyperlink" Target="https://ja.wikipedia.org/wiki/%E6%98%A0%E5%83%8F" TargetMode="External"/><Relationship Id="rId7" Type="http://schemas.openxmlformats.org/officeDocument/2006/relationships/hyperlink" Target="https://ja.wikipedia.org/wiki/%E5%A3%B0%E5%84%AA#cite_note-1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ja.wikipedia.org/wiki/%E4%BF%B3%E5%84%AA" TargetMode="External"/><Relationship Id="rId11" Type="http://schemas.openxmlformats.org/officeDocument/2006/relationships/hyperlink" Target="https://ja.wikipedia.org/wiki/%E5%A3%B0%E5%84%AA" TargetMode="External"/><Relationship Id="rId5" Type="http://schemas.openxmlformats.org/officeDocument/2006/relationships/hyperlink" Target="https://ja.wikipedia.org/wiki/%E5%A3%B0" TargetMode="External"/><Relationship Id="rId10" Type="http://schemas.openxmlformats.org/officeDocument/2006/relationships/hyperlink" Target="https://ja.wikipedia.org/wiki/%E5%BD%B9%E5%89%B2" TargetMode="External"/><Relationship Id="rId4" Type="http://schemas.openxmlformats.org/officeDocument/2006/relationships/hyperlink" Target="https://ja.wikipedia.org/wiki/%E9%9F%B3%E5%A3%B0" TargetMode="External"/><Relationship Id="rId9" Type="http://schemas.openxmlformats.org/officeDocument/2006/relationships/hyperlink" Target="https://ja.wikipedia.org/wiki/%E8%81%B7%E6%A5%AD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hh_prfoFZNA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hh_prfoFZNA?feature=oembed" TargetMode="Externa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j5NzRj2ih4M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j5NzRj2ih4M?feature=oembed" TargetMode="Externa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nimate-onlineshop.jp/products/detail.php?product_id=1830792" TargetMode="External"/><Relationship Id="rId2" Type="http://schemas.openxmlformats.org/officeDocument/2006/relationships/image" Target="../media/image5.ph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brhyCMY6qtw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brhyCMY6qtw?feature=oembed" TargetMode="Externa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그림 9" descr="꽃, 자주색, 식물, 다채로운이(가) 표시된 사진&#10;&#10;자동 생성된 설명">
            <a:extLst>
              <a:ext uri="{FF2B5EF4-FFF2-40B4-BE49-F238E27FC236}">
                <a16:creationId xmlns:a16="http://schemas.microsoft.com/office/drawing/2014/main" id="{5AD163CB-A635-488F-B621-F426D66716A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7385" r="50000" b="-4906"/>
          <a:stretch/>
        </p:blipFill>
        <p:spPr>
          <a:xfrm>
            <a:off x="0" y="-506492"/>
            <a:ext cx="6096001" cy="770092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4795B4C-85C7-46C0-B5E3-7910719FC950}"/>
              </a:ext>
            </a:extLst>
          </p:cNvPr>
          <p:cNvSpPr txBox="1"/>
          <p:nvPr/>
        </p:nvSpPr>
        <p:spPr>
          <a:xfrm>
            <a:off x="10229785" y="6467537"/>
            <a:ext cx="503758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800" dirty="0" err="1"/>
              <a:t>일본어일본학과</a:t>
            </a:r>
            <a:r>
              <a:rPr lang="en-US" altLang="ko-KR" sz="800" dirty="0"/>
              <a:t>_22101643_</a:t>
            </a:r>
            <a:r>
              <a:rPr lang="ko-KR" altLang="en-US" sz="800" dirty="0"/>
              <a:t>김태민</a:t>
            </a:r>
            <a:r>
              <a:rPr lang="en-US" altLang="ko-KR" sz="800" dirty="0"/>
              <a:t> </a:t>
            </a:r>
            <a:endParaRPr lang="ko-KR" altLang="en-US" sz="800" dirty="0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0802C49D-60FF-4BDF-9EE3-3FAB4E42822F}"/>
              </a:ext>
            </a:extLst>
          </p:cNvPr>
          <p:cNvSpPr/>
          <p:nvPr/>
        </p:nvSpPr>
        <p:spPr>
          <a:xfrm rot="10800000" flipV="1">
            <a:off x="7660256" y="1141653"/>
            <a:ext cx="4285043" cy="811762"/>
          </a:xfrm>
          <a:prstGeom prst="rect">
            <a:avLst/>
          </a:prstGeom>
          <a:solidFill>
            <a:srgbClr val="CFC4E2"/>
          </a:solidFill>
          <a:ln>
            <a:solidFill>
              <a:srgbClr val="CFC4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ko-KR" altLang="en-US" sz="4000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일본 성우의 </a:t>
            </a: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74E31BDA-7896-4506-A464-B806E1150DB3}"/>
              </a:ext>
            </a:extLst>
          </p:cNvPr>
          <p:cNvSpPr/>
          <p:nvPr/>
        </p:nvSpPr>
        <p:spPr>
          <a:xfrm rot="10800000" flipV="1">
            <a:off x="6650966" y="2617238"/>
            <a:ext cx="5294334" cy="811762"/>
          </a:xfrm>
          <a:prstGeom prst="rect">
            <a:avLst/>
          </a:prstGeom>
          <a:solidFill>
            <a:srgbClr val="F2B4D9"/>
          </a:solidFill>
          <a:ln>
            <a:solidFill>
              <a:srgbClr val="CFC4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ko-KR" altLang="en-US" sz="4000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다양해진 활동</a:t>
            </a:r>
          </a:p>
        </p:txBody>
      </p:sp>
    </p:spTree>
    <p:extLst>
      <p:ext uri="{BB962C8B-B14F-4D97-AF65-F5344CB8AC3E}">
        <p14:creationId xmlns:p14="http://schemas.microsoft.com/office/powerpoint/2010/main" val="10293894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꽃, 자주색, 식물, 다채로운이(가) 표시된 사진&#10;&#10;자동 생성된 설명">
            <a:extLst>
              <a:ext uri="{FF2B5EF4-FFF2-40B4-BE49-F238E27FC236}">
                <a16:creationId xmlns:a16="http://schemas.microsoft.com/office/drawing/2014/main" id="{A0755829-1AFC-47C0-A104-62C96B3D5C8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7385" r="50000" b="-4906"/>
          <a:stretch/>
        </p:blipFill>
        <p:spPr>
          <a:xfrm>
            <a:off x="6096000" y="-506492"/>
            <a:ext cx="6096001" cy="7700922"/>
          </a:xfrm>
          <a:prstGeom prst="rect">
            <a:avLst/>
          </a:prstGeom>
        </p:spPr>
      </p:pic>
      <p:sp>
        <p:nvSpPr>
          <p:cNvPr id="5" name="직사각형 4">
            <a:extLst>
              <a:ext uri="{FF2B5EF4-FFF2-40B4-BE49-F238E27FC236}">
                <a16:creationId xmlns:a16="http://schemas.microsoft.com/office/drawing/2014/main" id="{07349366-0D6C-4858-80D8-8EFAAF91275B}"/>
              </a:ext>
            </a:extLst>
          </p:cNvPr>
          <p:cNvSpPr/>
          <p:nvPr/>
        </p:nvSpPr>
        <p:spPr>
          <a:xfrm rot="10800000" flipV="1">
            <a:off x="864064" y="2938088"/>
            <a:ext cx="9261447" cy="811762"/>
          </a:xfrm>
          <a:prstGeom prst="rect">
            <a:avLst/>
          </a:prstGeom>
          <a:solidFill>
            <a:srgbClr val="F2B4D9"/>
          </a:solidFill>
          <a:ln>
            <a:solidFill>
              <a:srgbClr val="CFC4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ko-KR" sz="4000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3. </a:t>
            </a:r>
            <a:r>
              <a:rPr lang="ko-KR" altLang="en-US" sz="4000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다양해진 활동의 장점</a:t>
            </a:r>
            <a:r>
              <a:rPr lang="en-US" altLang="ko-KR" sz="4000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 </a:t>
            </a:r>
            <a:r>
              <a:rPr lang="ko-KR" altLang="en-US" sz="4000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 </a:t>
            </a:r>
            <a:r>
              <a:rPr lang="en-US" altLang="ko-KR" sz="4000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 </a:t>
            </a:r>
            <a:endParaRPr lang="ko-KR" altLang="en-US" sz="4000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53151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375D5F63-8300-49B8-83EB-702B073BC7FB}"/>
              </a:ext>
            </a:extLst>
          </p:cNvPr>
          <p:cNvSpPr/>
          <p:nvPr/>
        </p:nvSpPr>
        <p:spPr>
          <a:xfrm>
            <a:off x="10757483" y="1"/>
            <a:ext cx="1434517" cy="6857999"/>
          </a:xfrm>
          <a:prstGeom prst="rect">
            <a:avLst/>
          </a:prstGeom>
          <a:solidFill>
            <a:srgbClr val="CFC4E2"/>
          </a:solidFill>
          <a:ln>
            <a:solidFill>
              <a:srgbClr val="CFC4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grpSp>
        <p:nvGrpSpPr>
          <p:cNvPr id="8" name="그룹 7">
            <a:extLst>
              <a:ext uri="{FF2B5EF4-FFF2-40B4-BE49-F238E27FC236}">
                <a16:creationId xmlns:a16="http://schemas.microsoft.com/office/drawing/2014/main" id="{87D2864E-B191-49A5-A11C-054ADA6683FD}"/>
              </a:ext>
            </a:extLst>
          </p:cNvPr>
          <p:cNvGrpSpPr/>
          <p:nvPr/>
        </p:nvGrpSpPr>
        <p:grpSpPr>
          <a:xfrm>
            <a:off x="345347" y="360094"/>
            <a:ext cx="4897772" cy="571015"/>
            <a:chOff x="345347" y="360094"/>
            <a:chExt cx="4897772" cy="571015"/>
          </a:xfrm>
        </p:grpSpPr>
        <p:sp>
          <p:nvSpPr>
            <p:cNvPr id="6" name="직사각형 5">
              <a:extLst>
                <a:ext uri="{FF2B5EF4-FFF2-40B4-BE49-F238E27FC236}">
                  <a16:creationId xmlns:a16="http://schemas.microsoft.com/office/drawing/2014/main" id="{AB58C8E0-1E58-45F1-ACFB-1BEDDEFCE87A}"/>
                </a:ext>
              </a:extLst>
            </p:cNvPr>
            <p:cNvSpPr/>
            <p:nvPr/>
          </p:nvSpPr>
          <p:spPr>
            <a:xfrm rot="10800000" flipV="1">
              <a:off x="345347" y="621705"/>
              <a:ext cx="3849148" cy="309404"/>
            </a:xfrm>
            <a:prstGeom prst="rect">
              <a:avLst/>
            </a:prstGeom>
            <a:solidFill>
              <a:srgbClr val="CFC4E2"/>
            </a:solidFill>
            <a:ln>
              <a:solidFill>
                <a:srgbClr val="CFC4E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ko-KR" altLang="en-US" sz="5000" dirty="0">
                <a:latin typeface="KoPub돋움체 Bold" panose="00000800000000000000" pitchFamily="2" charset="-127"/>
                <a:ea typeface="KoPub돋움체 Bold" panose="00000800000000000000" pitchFamily="2" charset="-127"/>
              </a:endParaRP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5449C2EA-9694-4E64-9FDE-1D930A6724A8}"/>
                </a:ext>
              </a:extLst>
            </p:cNvPr>
            <p:cNvSpPr txBox="1"/>
            <p:nvPr/>
          </p:nvSpPr>
          <p:spPr>
            <a:xfrm>
              <a:off x="345347" y="360094"/>
              <a:ext cx="489777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2800" dirty="0" err="1">
                  <a:latin typeface="KoPub돋움체 Bold" panose="00000800000000000000" pitchFamily="2" charset="-127"/>
                  <a:ea typeface="KoPub돋움체 Bold" panose="00000800000000000000" pitchFamily="2" charset="-127"/>
                </a:rPr>
                <a:t>서브컬쳐</a:t>
              </a:r>
              <a:r>
                <a:rPr lang="ko-KR" altLang="en-US" sz="2800" dirty="0">
                  <a:latin typeface="KoPub돋움체 Bold" panose="00000800000000000000" pitchFamily="2" charset="-127"/>
                  <a:ea typeface="KoPub돋움체 Bold" panose="00000800000000000000" pitchFamily="2" charset="-127"/>
                </a:rPr>
                <a:t> 문화의 극대화</a:t>
              </a: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8938E508-411F-4425-A8A3-3276951780F7}"/>
              </a:ext>
            </a:extLst>
          </p:cNvPr>
          <p:cNvSpPr txBox="1"/>
          <p:nvPr/>
        </p:nvSpPr>
        <p:spPr>
          <a:xfrm>
            <a:off x="244781" y="2169570"/>
            <a:ext cx="8935459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1. </a:t>
            </a:r>
            <a:r>
              <a:rPr lang="ko-KR" altLang="en-US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애니메이션이나 애니메이션 영화를 좋아하는 사람들의 몰입도를 더 높일 수 있다</a:t>
            </a:r>
            <a:r>
              <a:rPr lang="en-US" altLang="ko-KR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.</a:t>
            </a:r>
          </a:p>
          <a:p>
            <a:endParaRPr lang="en-US" altLang="ko-KR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  <a:p>
            <a:endParaRPr lang="en-US" altLang="ko-KR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  <a:p>
            <a:endParaRPr lang="en-US" altLang="ko-KR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  <a:p>
            <a:endParaRPr lang="en-US" altLang="ko-KR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  <a:p>
            <a:r>
              <a:rPr lang="en-US" altLang="ko-KR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2. </a:t>
            </a:r>
            <a:r>
              <a:rPr lang="ko-KR" altLang="en-US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성우가 미디어에 노출 되면서 인지도가 더 높아지고 그 성우의 가능성을 더 많이 알릴 수 있다</a:t>
            </a:r>
            <a:r>
              <a:rPr lang="en-US" altLang="ko-KR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.</a:t>
            </a:r>
          </a:p>
          <a:p>
            <a:endParaRPr lang="en-US" altLang="ko-KR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  <a:p>
            <a:endParaRPr lang="en-US" altLang="ko-KR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  <a:p>
            <a:endParaRPr lang="en-US" altLang="ko-KR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  <a:p>
            <a:endParaRPr lang="en-US" altLang="ko-KR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  <a:p>
            <a:r>
              <a:rPr lang="en-US" altLang="ko-KR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3. </a:t>
            </a:r>
            <a:r>
              <a:rPr lang="ko-KR" altLang="en-US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애니메이션 이외의 색다른 컨텐츠를 제작하고</a:t>
            </a:r>
            <a:r>
              <a:rPr lang="en-US" altLang="ko-KR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, </a:t>
            </a:r>
            <a:r>
              <a:rPr lang="ko-KR" altLang="en-US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즐길 수 있는 기회가 많아진다</a:t>
            </a:r>
            <a:r>
              <a:rPr lang="en-US" altLang="ko-KR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.</a:t>
            </a:r>
            <a:endParaRPr lang="ko-KR" altLang="en-US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034291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꽃, 자주색, 식물, 다채로운이(가) 표시된 사진&#10;&#10;자동 생성된 설명">
            <a:extLst>
              <a:ext uri="{FF2B5EF4-FFF2-40B4-BE49-F238E27FC236}">
                <a16:creationId xmlns:a16="http://schemas.microsoft.com/office/drawing/2014/main" id="{8F63D804-7535-4361-A033-9351301C580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7385" r="50000" b="-4906"/>
          <a:stretch/>
        </p:blipFill>
        <p:spPr>
          <a:xfrm>
            <a:off x="6096000" y="-506492"/>
            <a:ext cx="6096001" cy="7700922"/>
          </a:xfrm>
          <a:prstGeom prst="rect">
            <a:avLst/>
          </a:prstGeom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FFE9D4CD-39BC-4596-BE58-E6ED2A1FED47}"/>
              </a:ext>
            </a:extLst>
          </p:cNvPr>
          <p:cNvSpPr/>
          <p:nvPr/>
        </p:nvSpPr>
        <p:spPr>
          <a:xfrm rot="10800000" flipV="1">
            <a:off x="1216402" y="2938088"/>
            <a:ext cx="8758107" cy="811762"/>
          </a:xfrm>
          <a:prstGeom prst="rect">
            <a:avLst/>
          </a:prstGeom>
          <a:solidFill>
            <a:srgbClr val="F2B4D9"/>
          </a:solidFill>
          <a:ln>
            <a:solidFill>
              <a:srgbClr val="CFC4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ko-KR" sz="4000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4. </a:t>
            </a:r>
            <a:r>
              <a:rPr lang="ko-KR" altLang="en-US" sz="4000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다양해진 활동의 단점</a:t>
            </a:r>
            <a:r>
              <a:rPr lang="en-US" altLang="ko-KR" sz="4000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 </a:t>
            </a:r>
            <a:r>
              <a:rPr lang="ko-KR" altLang="en-US" sz="4000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 </a:t>
            </a:r>
            <a:r>
              <a:rPr lang="en-US" altLang="ko-KR" sz="4000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 </a:t>
            </a:r>
            <a:endParaRPr lang="ko-KR" altLang="en-US" sz="4000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30484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>
            <a:extLst>
              <a:ext uri="{FF2B5EF4-FFF2-40B4-BE49-F238E27FC236}">
                <a16:creationId xmlns:a16="http://schemas.microsoft.com/office/drawing/2014/main" id="{9DA5AAAA-E440-4C81-89E8-C29977BFBB1D}"/>
              </a:ext>
            </a:extLst>
          </p:cNvPr>
          <p:cNvSpPr/>
          <p:nvPr/>
        </p:nvSpPr>
        <p:spPr>
          <a:xfrm>
            <a:off x="10757483" y="1"/>
            <a:ext cx="1434517" cy="6857999"/>
          </a:xfrm>
          <a:prstGeom prst="rect">
            <a:avLst/>
          </a:prstGeom>
          <a:solidFill>
            <a:srgbClr val="CFC4E2"/>
          </a:solidFill>
          <a:ln>
            <a:solidFill>
              <a:srgbClr val="CFC4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grpSp>
        <p:nvGrpSpPr>
          <p:cNvPr id="7" name="그룹 6">
            <a:extLst>
              <a:ext uri="{FF2B5EF4-FFF2-40B4-BE49-F238E27FC236}">
                <a16:creationId xmlns:a16="http://schemas.microsoft.com/office/drawing/2014/main" id="{0665114F-3331-4A0D-A046-BBFF195261EB}"/>
              </a:ext>
            </a:extLst>
          </p:cNvPr>
          <p:cNvGrpSpPr/>
          <p:nvPr/>
        </p:nvGrpSpPr>
        <p:grpSpPr>
          <a:xfrm>
            <a:off x="345347" y="360094"/>
            <a:ext cx="4897772" cy="571015"/>
            <a:chOff x="345347" y="360094"/>
            <a:chExt cx="4897772" cy="571015"/>
          </a:xfrm>
        </p:grpSpPr>
        <p:sp>
          <p:nvSpPr>
            <p:cNvPr id="8" name="직사각형 7">
              <a:extLst>
                <a:ext uri="{FF2B5EF4-FFF2-40B4-BE49-F238E27FC236}">
                  <a16:creationId xmlns:a16="http://schemas.microsoft.com/office/drawing/2014/main" id="{E6AF6605-8932-4215-B15E-3C10D1C3AF0E}"/>
                </a:ext>
              </a:extLst>
            </p:cNvPr>
            <p:cNvSpPr/>
            <p:nvPr/>
          </p:nvSpPr>
          <p:spPr>
            <a:xfrm rot="10800000" flipV="1">
              <a:off x="345347" y="621705"/>
              <a:ext cx="3849148" cy="309404"/>
            </a:xfrm>
            <a:prstGeom prst="rect">
              <a:avLst/>
            </a:prstGeom>
            <a:solidFill>
              <a:srgbClr val="CFC4E2"/>
            </a:solidFill>
            <a:ln>
              <a:solidFill>
                <a:srgbClr val="CFC4E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ko-KR" altLang="en-US" sz="5000" dirty="0">
                <a:latin typeface="KoPub돋움체 Bold" panose="00000800000000000000" pitchFamily="2" charset="-127"/>
                <a:ea typeface="KoPub돋움체 Bold" panose="00000800000000000000" pitchFamily="2" charset="-127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743902DB-716E-44FE-B4B3-9D4F975172BE}"/>
                </a:ext>
              </a:extLst>
            </p:cNvPr>
            <p:cNvSpPr txBox="1"/>
            <p:nvPr/>
          </p:nvSpPr>
          <p:spPr>
            <a:xfrm>
              <a:off x="345347" y="360094"/>
              <a:ext cx="489777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2800" dirty="0">
                  <a:latin typeface="KoPub돋움체 Bold" panose="00000800000000000000" pitchFamily="2" charset="-127"/>
                  <a:ea typeface="KoPub돋움체 Bold" panose="00000800000000000000" pitchFamily="2" charset="-127"/>
                </a:rPr>
                <a:t>본업 이외의 과도한 요구</a:t>
              </a:r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44A37D1E-EF39-443E-A81F-399253206D15}"/>
              </a:ext>
            </a:extLst>
          </p:cNvPr>
          <p:cNvSpPr txBox="1"/>
          <p:nvPr/>
        </p:nvSpPr>
        <p:spPr>
          <a:xfrm>
            <a:off x="345347" y="1876926"/>
            <a:ext cx="95782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1. </a:t>
            </a:r>
            <a:r>
              <a:rPr lang="ko-KR" altLang="en-US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본업 이외의 능력을 과도하게 요구하는 경향이 있다</a:t>
            </a:r>
            <a:r>
              <a:rPr lang="en-US" altLang="ko-KR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.</a:t>
            </a:r>
            <a:endParaRPr lang="ko-KR" altLang="en-US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975680D-F2B5-4E74-B931-17E791CC8981}"/>
              </a:ext>
            </a:extLst>
          </p:cNvPr>
          <p:cNvSpPr txBox="1"/>
          <p:nvPr/>
        </p:nvSpPr>
        <p:spPr>
          <a:xfrm>
            <a:off x="345346" y="3244334"/>
            <a:ext cx="95782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2. </a:t>
            </a:r>
            <a:r>
              <a:rPr lang="ko-KR" altLang="en-US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본업 이외의 능력을 과도하게 요구함으로써 성우의 직업 전문성이 흐려질 가능성이 있다</a:t>
            </a:r>
            <a:r>
              <a:rPr lang="en-US" altLang="ko-KR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. </a:t>
            </a:r>
            <a:endParaRPr lang="ko-KR" altLang="en-US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2BD0734-43B3-41C5-A9A3-38F938D56EEA}"/>
              </a:ext>
            </a:extLst>
          </p:cNvPr>
          <p:cNvSpPr txBox="1"/>
          <p:nvPr/>
        </p:nvSpPr>
        <p:spPr>
          <a:xfrm>
            <a:off x="345345" y="4607278"/>
            <a:ext cx="104121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3. </a:t>
            </a:r>
            <a:r>
              <a:rPr lang="ko-KR" altLang="en-US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성우의 본질인 목소리와 연기를 넘어 이러한 무대들을 위해 성우의 나이</a:t>
            </a:r>
            <a:r>
              <a:rPr lang="en-US" altLang="ko-KR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, </a:t>
            </a:r>
            <a:r>
              <a:rPr lang="ko-KR" altLang="en-US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외모 등을 과도하게 평가하는 경향이 있다</a:t>
            </a:r>
            <a:r>
              <a:rPr lang="en-US" altLang="ko-KR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. </a:t>
            </a:r>
            <a:r>
              <a:rPr lang="ko-KR" altLang="en-US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084610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꽃, 자주색, 식물, 다채로운이(가) 표시된 사진&#10;&#10;자동 생성된 설명">
            <a:extLst>
              <a:ext uri="{FF2B5EF4-FFF2-40B4-BE49-F238E27FC236}">
                <a16:creationId xmlns:a16="http://schemas.microsoft.com/office/drawing/2014/main" id="{A05D9FEE-DE50-404F-9279-07DA2D58FD3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7385" r="50000" b="-4906"/>
          <a:stretch/>
        </p:blipFill>
        <p:spPr>
          <a:xfrm>
            <a:off x="6096000" y="-506492"/>
            <a:ext cx="6096001" cy="7700922"/>
          </a:xfrm>
          <a:prstGeom prst="rect">
            <a:avLst/>
          </a:prstGeom>
        </p:spPr>
      </p:pic>
      <p:sp>
        <p:nvSpPr>
          <p:cNvPr id="5" name="직사각형 4">
            <a:extLst>
              <a:ext uri="{FF2B5EF4-FFF2-40B4-BE49-F238E27FC236}">
                <a16:creationId xmlns:a16="http://schemas.microsoft.com/office/drawing/2014/main" id="{466B0075-EA45-4190-A2C9-49473DBA465B}"/>
              </a:ext>
            </a:extLst>
          </p:cNvPr>
          <p:cNvSpPr/>
          <p:nvPr/>
        </p:nvSpPr>
        <p:spPr>
          <a:xfrm rot="10800000" flipV="1">
            <a:off x="864064" y="2938088"/>
            <a:ext cx="7432647" cy="811762"/>
          </a:xfrm>
          <a:prstGeom prst="rect">
            <a:avLst/>
          </a:prstGeom>
          <a:solidFill>
            <a:srgbClr val="F2B4D9"/>
          </a:solidFill>
          <a:ln>
            <a:solidFill>
              <a:srgbClr val="CFC4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ko-KR" altLang="en-US" sz="4000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읽어 주셔서 감사합니다</a:t>
            </a:r>
            <a:r>
              <a:rPr lang="en-US" altLang="ko-KR" sz="4000" dirty="0">
                <a:latin typeface="+mn-ea"/>
              </a:rPr>
              <a:t>.</a:t>
            </a:r>
            <a:endParaRPr lang="ko-KR" altLang="en-US" sz="40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004259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꽃, 자주색, 식물, 다채로운이(가) 표시된 사진&#10;&#10;자동 생성된 설명">
            <a:extLst>
              <a:ext uri="{FF2B5EF4-FFF2-40B4-BE49-F238E27FC236}">
                <a16:creationId xmlns:a16="http://schemas.microsoft.com/office/drawing/2014/main" id="{A8547B0C-F7DB-4BE4-B4B9-069962A458E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7385" r="50000" b="-4906"/>
          <a:stretch/>
        </p:blipFill>
        <p:spPr>
          <a:xfrm>
            <a:off x="6096000" y="-506492"/>
            <a:ext cx="6096001" cy="7700922"/>
          </a:xfrm>
          <a:prstGeom prst="rect">
            <a:avLst/>
          </a:prstGeom>
        </p:spPr>
      </p:pic>
      <p:sp>
        <p:nvSpPr>
          <p:cNvPr id="9" name="직사각형 8">
            <a:extLst>
              <a:ext uri="{FF2B5EF4-FFF2-40B4-BE49-F238E27FC236}">
                <a16:creationId xmlns:a16="http://schemas.microsoft.com/office/drawing/2014/main" id="{B2E12872-840C-4019-AD75-AC32A88AAD37}"/>
              </a:ext>
            </a:extLst>
          </p:cNvPr>
          <p:cNvSpPr/>
          <p:nvPr/>
        </p:nvSpPr>
        <p:spPr>
          <a:xfrm rot="10800000" flipV="1">
            <a:off x="260054" y="630162"/>
            <a:ext cx="1518412" cy="309404"/>
          </a:xfrm>
          <a:prstGeom prst="rect">
            <a:avLst/>
          </a:prstGeom>
          <a:solidFill>
            <a:srgbClr val="CFC4E2"/>
          </a:solidFill>
          <a:ln>
            <a:solidFill>
              <a:srgbClr val="CFC4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ko-KR" altLang="en-US" sz="5000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8A866BE-F332-4C2E-B6A3-84CDFFE9F1CD}"/>
              </a:ext>
            </a:extLst>
          </p:cNvPr>
          <p:cNvSpPr txBox="1"/>
          <p:nvPr/>
        </p:nvSpPr>
        <p:spPr>
          <a:xfrm>
            <a:off x="267045" y="370908"/>
            <a:ext cx="13674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목차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DD0CA1F-ED81-4466-ABBA-35A35E9C4A79}"/>
              </a:ext>
            </a:extLst>
          </p:cNvPr>
          <p:cNvSpPr txBox="1"/>
          <p:nvPr/>
        </p:nvSpPr>
        <p:spPr>
          <a:xfrm>
            <a:off x="232790" y="3041745"/>
            <a:ext cx="3129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2. </a:t>
            </a:r>
            <a:r>
              <a:rPr lang="ko-KR" altLang="en-US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기존 성우의 활동</a:t>
            </a:r>
            <a:endParaRPr lang="ko-KR" altLang="en-US" sz="1800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84B641B-D1CC-401E-AD0A-685A68B05675}"/>
              </a:ext>
            </a:extLst>
          </p:cNvPr>
          <p:cNvSpPr txBox="1"/>
          <p:nvPr/>
        </p:nvSpPr>
        <p:spPr>
          <a:xfrm>
            <a:off x="232790" y="3722377"/>
            <a:ext cx="3632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3. </a:t>
            </a:r>
            <a:r>
              <a:rPr lang="ko-KR" altLang="en-US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폭 넓어진 성우 활동에 대하여</a:t>
            </a:r>
            <a:endParaRPr lang="ko-KR" altLang="en-US" sz="1800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4D0F72B-3076-48C9-B393-AC6D3872533C}"/>
              </a:ext>
            </a:extLst>
          </p:cNvPr>
          <p:cNvSpPr txBox="1"/>
          <p:nvPr/>
        </p:nvSpPr>
        <p:spPr>
          <a:xfrm>
            <a:off x="232790" y="4403009"/>
            <a:ext cx="3632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4. </a:t>
            </a:r>
            <a:r>
              <a:rPr lang="ko-KR" altLang="en-US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다양해진 활동의 장점</a:t>
            </a:r>
            <a:endParaRPr lang="ko-KR" altLang="en-US" sz="1800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6ED47DA-AE43-4939-9C6A-C17021C0FF30}"/>
              </a:ext>
            </a:extLst>
          </p:cNvPr>
          <p:cNvSpPr txBox="1"/>
          <p:nvPr/>
        </p:nvSpPr>
        <p:spPr>
          <a:xfrm>
            <a:off x="267045" y="5083641"/>
            <a:ext cx="3632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5. </a:t>
            </a:r>
            <a:r>
              <a:rPr lang="ko-KR" altLang="en-US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다양해진 활동의 단점</a:t>
            </a:r>
            <a:endParaRPr lang="ko-KR" altLang="en-US" sz="1800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D872352-A004-447C-A6D6-1349165FB6C6}"/>
              </a:ext>
            </a:extLst>
          </p:cNvPr>
          <p:cNvSpPr txBox="1"/>
          <p:nvPr/>
        </p:nvSpPr>
        <p:spPr>
          <a:xfrm>
            <a:off x="232790" y="2361113"/>
            <a:ext cx="3129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1. </a:t>
            </a:r>
            <a:r>
              <a:rPr lang="ko-KR" altLang="en-US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성우의 의미</a:t>
            </a:r>
            <a:endParaRPr lang="ko-KR" altLang="en-US" sz="1800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43160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꽃, 자주색, 식물, 다채로운이(가) 표시된 사진&#10;&#10;자동 생성된 설명">
            <a:extLst>
              <a:ext uri="{FF2B5EF4-FFF2-40B4-BE49-F238E27FC236}">
                <a16:creationId xmlns:a16="http://schemas.microsoft.com/office/drawing/2014/main" id="{BBD1F828-E26A-4822-BDC0-59D9A73FCCE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7385" r="50000" b="-4906"/>
          <a:stretch/>
        </p:blipFill>
        <p:spPr>
          <a:xfrm>
            <a:off x="6096000" y="-506492"/>
            <a:ext cx="6096001" cy="7700922"/>
          </a:xfrm>
          <a:prstGeom prst="rect">
            <a:avLst/>
          </a:prstGeom>
        </p:spPr>
      </p:pic>
      <p:sp>
        <p:nvSpPr>
          <p:cNvPr id="5" name="직사각형 4">
            <a:extLst>
              <a:ext uri="{FF2B5EF4-FFF2-40B4-BE49-F238E27FC236}">
                <a16:creationId xmlns:a16="http://schemas.microsoft.com/office/drawing/2014/main" id="{5E9F8120-B691-4BBD-A0CF-5AEA8BB8CF76}"/>
              </a:ext>
            </a:extLst>
          </p:cNvPr>
          <p:cNvSpPr/>
          <p:nvPr/>
        </p:nvSpPr>
        <p:spPr>
          <a:xfrm rot="10800000" flipV="1">
            <a:off x="2340267" y="2938088"/>
            <a:ext cx="6896011" cy="811762"/>
          </a:xfrm>
          <a:prstGeom prst="rect">
            <a:avLst/>
          </a:prstGeom>
          <a:solidFill>
            <a:srgbClr val="F2B4D9"/>
          </a:solidFill>
          <a:ln>
            <a:solidFill>
              <a:srgbClr val="CFC4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ko-KR" sz="4000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1.</a:t>
            </a:r>
            <a:r>
              <a:rPr lang="ko-KR" altLang="en-US" sz="4000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기존 성우의 활동</a:t>
            </a:r>
            <a:r>
              <a:rPr lang="en-US" altLang="ko-KR" sz="4000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 </a:t>
            </a:r>
            <a:endParaRPr lang="ko-KR" altLang="en-US" sz="4000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17636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그룹 30">
            <a:extLst>
              <a:ext uri="{FF2B5EF4-FFF2-40B4-BE49-F238E27FC236}">
                <a16:creationId xmlns:a16="http://schemas.microsoft.com/office/drawing/2014/main" id="{0B5181A4-EF26-4532-9E17-E6886D8E1513}"/>
              </a:ext>
            </a:extLst>
          </p:cNvPr>
          <p:cNvGrpSpPr/>
          <p:nvPr/>
        </p:nvGrpSpPr>
        <p:grpSpPr>
          <a:xfrm>
            <a:off x="336958" y="357590"/>
            <a:ext cx="2560045" cy="573520"/>
            <a:chOff x="336958" y="357590"/>
            <a:chExt cx="2560045" cy="573520"/>
          </a:xfrm>
        </p:grpSpPr>
        <p:sp>
          <p:nvSpPr>
            <p:cNvPr id="7" name="직사각형 6">
              <a:extLst>
                <a:ext uri="{FF2B5EF4-FFF2-40B4-BE49-F238E27FC236}">
                  <a16:creationId xmlns:a16="http://schemas.microsoft.com/office/drawing/2014/main" id="{14E48D46-AE38-445C-84A6-274F88785824}"/>
                </a:ext>
              </a:extLst>
            </p:cNvPr>
            <p:cNvSpPr/>
            <p:nvPr/>
          </p:nvSpPr>
          <p:spPr>
            <a:xfrm rot="10800000" flipV="1">
              <a:off x="413857" y="621706"/>
              <a:ext cx="2483146" cy="309404"/>
            </a:xfrm>
            <a:prstGeom prst="rect">
              <a:avLst/>
            </a:prstGeom>
            <a:solidFill>
              <a:srgbClr val="CFC4E2"/>
            </a:solidFill>
            <a:ln>
              <a:solidFill>
                <a:srgbClr val="CFC4E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ko-KR" altLang="en-US" sz="5000" dirty="0">
                <a:latin typeface="KoPub돋움체 Bold" panose="00000800000000000000" pitchFamily="2" charset="-127"/>
                <a:ea typeface="KoPub돋움체 Bold" panose="00000800000000000000" pitchFamily="2" charset="-127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E48DD62-8661-4F5F-94F5-A14D849B8BA4}"/>
                </a:ext>
              </a:extLst>
            </p:cNvPr>
            <p:cNvSpPr txBox="1"/>
            <p:nvPr/>
          </p:nvSpPr>
          <p:spPr>
            <a:xfrm>
              <a:off x="336958" y="357590"/>
              <a:ext cx="256004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800" dirty="0">
                  <a:latin typeface="KoPub돋움체 Bold" panose="00000800000000000000" pitchFamily="2" charset="-127"/>
                  <a:ea typeface="KoPub돋움체 Bold" panose="00000800000000000000" pitchFamily="2" charset="-127"/>
                </a:rPr>
                <a:t>1. </a:t>
              </a:r>
              <a:r>
                <a:rPr lang="ko-KR" altLang="en-US" sz="2800" dirty="0">
                  <a:latin typeface="KoPub돋움체 Bold" panose="00000800000000000000" pitchFamily="2" charset="-127"/>
                  <a:ea typeface="KoPub돋움체 Bold" panose="00000800000000000000" pitchFamily="2" charset="-127"/>
                </a:rPr>
                <a:t>성우의 의미</a:t>
              </a: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F150C8BD-46AD-46DE-B8A1-01D6DBD54397}"/>
              </a:ext>
            </a:extLst>
          </p:cNvPr>
          <p:cNvSpPr txBox="1"/>
          <p:nvPr/>
        </p:nvSpPr>
        <p:spPr>
          <a:xfrm>
            <a:off x="336958" y="1420446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err="1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성우란</a:t>
            </a:r>
            <a:r>
              <a:rPr lang="en-US" altLang="ko-KR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?</a:t>
            </a:r>
            <a:endParaRPr lang="ko-KR" altLang="en-US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5DEBEC7C-2B46-49D1-A7B7-E201D77CF5E1}"/>
              </a:ext>
            </a:extLst>
          </p:cNvPr>
          <p:cNvSpPr/>
          <p:nvPr/>
        </p:nvSpPr>
        <p:spPr>
          <a:xfrm>
            <a:off x="10757482" y="0"/>
            <a:ext cx="1434517" cy="6857999"/>
          </a:xfrm>
          <a:prstGeom prst="rect">
            <a:avLst/>
          </a:prstGeom>
          <a:solidFill>
            <a:srgbClr val="CFC4E2"/>
          </a:solidFill>
          <a:ln>
            <a:solidFill>
              <a:srgbClr val="CFC4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grpSp>
        <p:nvGrpSpPr>
          <p:cNvPr id="29" name="그룹 28">
            <a:extLst>
              <a:ext uri="{FF2B5EF4-FFF2-40B4-BE49-F238E27FC236}">
                <a16:creationId xmlns:a16="http://schemas.microsoft.com/office/drawing/2014/main" id="{DCD1D8B8-7D1E-4321-BCDB-4DAB915DD5D1}"/>
              </a:ext>
            </a:extLst>
          </p:cNvPr>
          <p:cNvGrpSpPr/>
          <p:nvPr/>
        </p:nvGrpSpPr>
        <p:grpSpPr>
          <a:xfrm>
            <a:off x="6644080" y="3867325"/>
            <a:ext cx="5100507" cy="2630477"/>
            <a:chOff x="5375945" y="617325"/>
            <a:chExt cx="6098796" cy="2889390"/>
          </a:xfrm>
        </p:grpSpPr>
        <p:pic>
          <p:nvPicPr>
            <p:cNvPr id="14" name="그림 13" descr="벽, 실내, 마이크이(가) 표시된 사진&#10;&#10;자동 생성된 설명">
              <a:extLst>
                <a:ext uri="{FF2B5EF4-FFF2-40B4-BE49-F238E27FC236}">
                  <a16:creationId xmlns:a16="http://schemas.microsoft.com/office/drawing/2014/main" id="{5DE072F1-25BF-4399-9E60-A6A279AA16B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59625" y="617325"/>
              <a:ext cx="4430995" cy="2534279"/>
            </a:xfrm>
            <a:prstGeom prst="rect">
              <a:avLst/>
            </a:prstGeom>
          </p:spPr>
        </p:pic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57F948DA-A534-49DE-BFFB-B63C8E8FE6C7}"/>
                </a:ext>
              </a:extLst>
            </p:cNvPr>
            <p:cNvSpPr txBox="1"/>
            <p:nvPr/>
          </p:nvSpPr>
          <p:spPr>
            <a:xfrm>
              <a:off x="5375945" y="3183849"/>
              <a:ext cx="6098796" cy="32286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ko-KR" sz="800" b="0" i="1" dirty="0">
                  <a:solidFill>
                    <a:srgbClr val="1A1A1A"/>
                  </a:solidFill>
                  <a:effectLst/>
                  <a:latin typeface="EuclidCircularB"/>
                </a:rPr>
                <a:t>edwardolive/Shutterstock.com</a:t>
              </a:r>
              <a:endParaRPr lang="ko-KR" altLang="en-US" sz="800" dirty="0"/>
            </a:p>
          </p:txBody>
        </p:sp>
      </p:grpSp>
      <p:grpSp>
        <p:nvGrpSpPr>
          <p:cNvPr id="35" name="그룹 34">
            <a:extLst>
              <a:ext uri="{FF2B5EF4-FFF2-40B4-BE49-F238E27FC236}">
                <a16:creationId xmlns:a16="http://schemas.microsoft.com/office/drawing/2014/main" id="{C379AD1E-88EE-4883-98D3-77AB27F1470B}"/>
              </a:ext>
            </a:extLst>
          </p:cNvPr>
          <p:cNvGrpSpPr/>
          <p:nvPr/>
        </p:nvGrpSpPr>
        <p:grpSpPr>
          <a:xfrm>
            <a:off x="336958" y="2279113"/>
            <a:ext cx="9945750" cy="2082505"/>
            <a:chOff x="336958" y="2387748"/>
            <a:chExt cx="9945750" cy="2082505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14248A78-493F-434E-B11A-BE99FACB5904}"/>
                </a:ext>
              </a:extLst>
            </p:cNvPr>
            <p:cNvSpPr txBox="1"/>
            <p:nvPr/>
          </p:nvSpPr>
          <p:spPr>
            <a:xfrm>
              <a:off x="336958" y="3146814"/>
              <a:ext cx="9945750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000" b="1" i="0" dirty="0">
                  <a:solidFill>
                    <a:srgbClr val="202122"/>
                  </a:solidFill>
                  <a:effectLst/>
                  <a:latin typeface="Arial" panose="020B0604020202020204" pitchFamily="34" charset="0"/>
                </a:rPr>
                <a:t>声優</a:t>
              </a:r>
              <a:r>
                <a:rPr lang="ja-JP" altLang="en-US" sz="1000" b="0" i="0" dirty="0">
                  <a:solidFill>
                    <a:srgbClr val="202122"/>
                  </a:solidFill>
                  <a:effectLst/>
                  <a:latin typeface="Arial" panose="020B0604020202020204" pitchFamily="34" charset="0"/>
                </a:rPr>
                <a:t>（せいゆう）とは、</a:t>
              </a:r>
              <a:r>
                <a:rPr lang="ja-JP" altLang="en-US" sz="1000" b="0" i="0" u="none" strike="noStrike" dirty="0">
                  <a:solidFill>
                    <a:srgbClr val="0645AD"/>
                  </a:solidFill>
                  <a:effectLst/>
                  <a:latin typeface="Arial" panose="020B0604020202020204" pitchFamily="34" charset="0"/>
                  <a:hlinkClick r:id="rId3" tooltip="映像"/>
                </a:rPr>
                <a:t>映像</a:t>
              </a:r>
              <a:r>
                <a:rPr lang="ja-JP" altLang="en-US" sz="1000" b="0" i="0" dirty="0">
                  <a:solidFill>
                    <a:srgbClr val="202122"/>
                  </a:solidFill>
                  <a:effectLst/>
                  <a:latin typeface="Arial" panose="020B0604020202020204" pitchFamily="34" charset="0"/>
                </a:rPr>
                <a:t>作品や</a:t>
              </a:r>
              <a:r>
                <a:rPr lang="ja-JP" altLang="en-US" sz="1000" b="0" i="0" u="none" strike="noStrike" dirty="0">
                  <a:solidFill>
                    <a:srgbClr val="0645AD"/>
                  </a:solidFill>
                  <a:effectLst/>
                  <a:latin typeface="Arial" panose="020B0604020202020204" pitchFamily="34" charset="0"/>
                  <a:hlinkClick r:id="rId4" tooltip="音声"/>
                </a:rPr>
                <a:t>音声</a:t>
              </a:r>
              <a:r>
                <a:rPr lang="ja-JP" altLang="en-US" sz="1000" b="0" i="0" dirty="0">
                  <a:solidFill>
                    <a:srgbClr val="202122"/>
                  </a:solidFill>
                  <a:effectLst/>
                  <a:latin typeface="Arial" panose="020B0604020202020204" pitchFamily="34" charset="0"/>
                </a:rPr>
                <a:t>作品に、自身の姿を見せずに</a:t>
              </a:r>
              <a:r>
                <a:rPr lang="ja-JP" altLang="en-US" sz="1000" b="0" i="0" u="none" strike="noStrike" dirty="0">
                  <a:solidFill>
                    <a:srgbClr val="0645AD"/>
                  </a:solidFill>
                  <a:effectLst/>
                  <a:latin typeface="Arial" panose="020B0604020202020204" pitchFamily="34" charset="0"/>
                  <a:hlinkClick r:id="rId5" tooltip="声"/>
                </a:rPr>
                <a:t>声</a:t>
              </a:r>
              <a:r>
                <a:rPr lang="ja-JP" altLang="en-US" sz="1000" b="0" i="0" dirty="0">
                  <a:solidFill>
                    <a:srgbClr val="202122"/>
                  </a:solidFill>
                  <a:effectLst/>
                  <a:latin typeface="Arial" panose="020B0604020202020204" pitchFamily="34" charset="0"/>
                </a:rPr>
                <a:t>だけで出演する</a:t>
              </a:r>
              <a:r>
                <a:rPr lang="ja-JP" altLang="en-US" sz="1000" b="0" i="0" u="none" strike="noStrike" dirty="0">
                  <a:solidFill>
                    <a:srgbClr val="0645AD"/>
                  </a:solidFill>
                  <a:effectLst/>
                  <a:latin typeface="Arial" panose="020B0604020202020204" pitchFamily="34" charset="0"/>
                  <a:hlinkClick r:id="rId6" tooltip="俳優"/>
                </a:rPr>
                <a:t>俳優</a:t>
              </a:r>
              <a:r>
                <a:rPr lang="en-US" altLang="ja-JP" sz="1000" b="0" i="0" u="none" strike="noStrike" baseline="30000" dirty="0">
                  <a:solidFill>
                    <a:srgbClr val="0645AD"/>
                  </a:solidFill>
                  <a:effectLst/>
                  <a:latin typeface="Arial" panose="020B0604020202020204" pitchFamily="34" charset="0"/>
                  <a:hlinkClick r:id="rId7"/>
                </a:rPr>
                <a:t>[1]</a:t>
              </a:r>
              <a:r>
                <a:rPr lang="ja-JP" altLang="en-US" sz="1000" b="0" i="0" dirty="0">
                  <a:solidFill>
                    <a:srgbClr val="202122"/>
                  </a:solidFill>
                  <a:effectLst/>
                  <a:latin typeface="Arial" panose="020B0604020202020204" pitchFamily="34" charset="0"/>
                </a:rPr>
                <a:t>。</a:t>
              </a:r>
              <a:endParaRPr lang="en-US" altLang="ja-JP" sz="1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endParaRPr>
            </a:p>
            <a:p>
              <a:endParaRPr lang="en-US" altLang="ja-JP" sz="1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endParaRPr>
            </a:p>
            <a:p>
              <a:r>
                <a:rPr lang="ja-JP" altLang="en-US" sz="1000" b="0" i="0" dirty="0">
                  <a:solidFill>
                    <a:srgbClr val="202122"/>
                  </a:solidFill>
                  <a:effectLst/>
                  <a:latin typeface="Arial" panose="020B0604020202020204" pitchFamily="34" charset="0"/>
                </a:rPr>
                <a:t>広義には</a:t>
              </a:r>
              <a:r>
                <a:rPr lang="ja-JP" altLang="en-US" sz="1000" b="0" i="0" u="none" strike="noStrike" dirty="0">
                  <a:solidFill>
                    <a:srgbClr val="0645AD"/>
                  </a:solidFill>
                  <a:effectLst/>
                  <a:latin typeface="Arial" panose="020B0604020202020204" pitchFamily="34" charset="0"/>
                  <a:hlinkClick r:id="rId8" tooltip="語り手"/>
                </a:rPr>
                <a:t>ナレーター</a:t>
              </a:r>
              <a:r>
                <a:rPr lang="ja-JP" altLang="en-US" sz="1000" b="0" i="0" dirty="0">
                  <a:solidFill>
                    <a:srgbClr val="202122"/>
                  </a:solidFill>
                  <a:effectLst/>
                  <a:latin typeface="Arial" panose="020B0604020202020204" pitchFamily="34" charset="0"/>
                </a:rPr>
                <a:t>も含まれる。</a:t>
              </a:r>
              <a:r>
                <a:rPr lang="ja-JP" altLang="en-US" sz="1000" b="0" i="0" u="none" strike="noStrike" dirty="0">
                  <a:solidFill>
                    <a:srgbClr val="0645AD"/>
                  </a:solidFill>
                  <a:effectLst/>
                  <a:latin typeface="Arial" panose="020B0604020202020204" pitchFamily="34" charset="0"/>
                  <a:hlinkClick r:id="rId9" tooltip="職業"/>
                </a:rPr>
                <a:t>職業</a:t>
              </a:r>
              <a:r>
                <a:rPr lang="ja-JP" altLang="en-US" sz="1000" b="0" i="0" dirty="0">
                  <a:solidFill>
                    <a:srgbClr val="202122"/>
                  </a:solidFill>
                  <a:effectLst/>
                  <a:latin typeface="Arial" panose="020B0604020202020204" pitchFamily="34" charset="0"/>
                </a:rPr>
                <a:t>を示す意味で使われる場合と映像作品の</a:t>
              </a:r>
              <a:r>
                <a:rPr lang="ja-JP" altLang="en-US" sz="1000" b="0" i="0" u="none" strike="noStrike" dirty="0">
                  <a:solidFill>
                    <a:srgbClr val="0645AD"/>
                  </a:solidFill>
                  <a:effectLst/>
                  <a:latin typeface="Arial" panose="020B0604020202020204" pitchFamily="34" charset="0"/>
                  <a:hlinkClick r:id="rId10" tooltip="役割"/>
                </a:rPr>
                <a:t>役割</a:t>
              </a:r>
              <a:r>
                <a:rPr lang="ja-JP" altLang="en-US" sz="1000" b="0" i="0" dirty="0">
                  <a:solidFill>
                    <a:srgbClr val="202122"/>
                  </a:solidFill>
                  <a:effectLst/>
                  <a:latin typeface="Arial" panose="020B0604020202020204" pitchFamily="34" charset="0"/>
                </a:rPr>
                <a:t>という意味がある。</a:t>
              </a:r>
              <a:endParaRPr lang="en-US" altLang="ja-JP" sz="1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endParaRPr>
            </a:p>
            <a:p>
              <a:endParaRPr lang="en-US" altLang="ja-JP" sz="1000" dirty="0">
                <a:solidFill>
                  <a:srgbClr val="202122"/>
                </a:solidFill>
                <a:latin typeface="Arial" panose="020B0604020202020204" pitchFamily="34" charset="0"/>
              </a:endParaRPr>
            </a:p>
            <a:p>
              <a:r>
                <a:rPr lang="en-US" altLang="ja-JP" sz="1000" b="0" i="0" dirty="0">
                  <a:solidFill>
                    <a:srgbClr val="202122"/>
                  </a:solidFill>
                  <a:effectLst/>
                  <a:latin typeface="Arial" panose="020B0604020202020204" pitchFamily="34" charset="0"/>
                </a:rPr>
                <a:t>( </a:t>
              </a:r>
              <a:r>
                <a:rPr lang="en-US" altLang="ja-JP" sz="1000" b="0" i="0" dirty="0">
                  <a:solidFill>
                    <a:srgbClr val="202122"/>
                  </a:solidFill>
                  <a:effectLst/>
                  <a:latin typeface="Arial" panose="020B0604020202020204" pitchFamily="34" charset="0"/>
                  <a:hlinkClick r:id="rId11"/>
                </a:rPr>
                <a:t>https://ja.wikipedia.org/wiki/%E5%A3%B0%E5%84%AA</a:t>
              </a:r>
              <a:r>
                <a:rPr lang="en-US" altLang="ja-JP" sz="1000" b="0" i="0" dirty="0">
                  <a:solidFill>
                    <a:srgbClr val="202122"/>
                  </a:solidFill>
                  <a:effectLst/>
                  <a:latin typeface="Arial" panose="020B0604020202020204" pitchFamily="34" charset="0"/>
                </a:rPr>
                <a:t> ) – </a:t>
              </a:r>
              <a:r>
                <a:rPr lang="ko-KR" altLang="en-US" sz="1000" b="0" i="0" dirty="0">
                  <a:solidFill>
                    <a:srgbClr val="202122"/>
                  </a:solidFill>
                  <a:effectLst/>
                  <a:latin typeface="Arial" panose="020B0604020202020204" pitchFamily="34" charset="0"/>
                </a:rPr>
                <a:t>출처 </a:t>
              </a:r>
              <a:r>
                <a:rPr lang="en-US" altLang="ko-KR" sz="1000" b="0" i="0" dirty="0">
                  <a:solidFill>
                    <a:srgbClr val="202122"/>
                  </a:solidFill>
                  <a:effectLst/>
                  <a:latin typeface="Arial" panose="020B0604020202020204" pitchFamily="34" charset="0"/>
                </a:rPr>
                <a:t>: </a:t>
              </a:r>
              <a:r>
                <a:rPr lang="ko-KR" altLang="en-US" sz="1000" dirty="0">
                  <a:solidFill>
                    <a:srgbClr val="202122"/>
                  </a:solidFill>
                  <a:latin typeface="Arial" panose="020B0604020202020204" pitchFamily="34" charset="0"/>
                </a:rPr>
                <a:t>위키피디아</a:t>
              </a:r>
              <a:endParaRPr lang="en-US" altLang="ja-JP" sz="1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endParaRPr>
            </a:p>
            <a:p>
              <a:endParaRPr lang="en-US" altLang="ja-JP" sz="1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endParaRPr>
            </a:p>
            <a:p>
              <a:endParaRPr lang="en-US" altLang="ko-KR" sz="1000" dirty="0">
                <a:solidFill>
                  <a:srgbClr val="202122"/>
                </a:solidFill>
                <a:latin typeface="Arial" panose="020B0604020202020204" pitchFamily="34" charset="0"/>
              </a:endParaRPr>
            </a:p>
            <a:p>
              <a:endParaRPr lang="en-US" altLang="ko-KR" sz="1000" dirty="0">
                <a:solidFill>
                  <a:srgbClr val="202122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D1A1CB93-C597-49AE-81A5-C6CC7FF1D80A}"/>
                </a:ext>
              </a:extLst>
            </p:cNvPr>
            <p:cNvSpPr txBox="1"/>
            <p:nvPr/>
          </p:nvSpPr>
          <p:spPr>
            <a:xfrm>
              <a:off x="344527" y="2387748"/>
              <a:ext cx="827341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400" dirty="0" err="1"/>
                <a:t>성우란</a:t>
              </a:r>
              <a:r>
                <a:rPr lang="ko-KR" altLang="en-US" sz="1400" dirty="0"/>
                <a:t> 영화 작품이나 음성 작품에</a:t>
              </a:r>
              <a:r>
                <a:rPr lang="en-US" altLang="ko-KR" sz="1400" dirty="0"/>
                <a:t>, </a:t>
              </a:r>
              <a:r>
                <a:rPr lang="ko-KR" altLang="en-US" sz="1400" dirty="0"/>
                <a:t>자기 자신의 모습을 보여주지 않고 목소리만 출연하는 배우</a:t>
              </a:r>
              <a:endParaRPr lang="en-US" altLang="ko-KR" sz="1400" dirty="0"/>
            </a:p>
            <a:p>
              <a:r>
                <a:rPr lang="ko-KR" altLang="en-US" sz="1400" dirty="0"/>
                <a:t>넓게는 </a:t>
              </a:r>
              <a:r>
                <a:rPr lang="ko-KR" altLang="en-US" sz="1400" dirty="0" err="1"/>
                <a:t>나레이터도</a:t>
              </a:r>
              <a:r>
                <a:rPr lang="ko-KR" altLang="en-US" sz="1400" dirty="0"/>
                <a:t> 포함된다</a:t>
              </a:r>
              <a:r>
                <a:rPr lang="en-US" altLang="ko-KR" sz="1400" dirty="0"/>
                <a:t>. </a:t>
              </a:r>
              <a:r>
                <a:rPr lang="ko-KR" altLang="en-US" sz="1400" dirty="0"/>
                <a:t>직업을 표현하는 의미로 쓰이는 경우도 작품의 역할이라는 의미가 있다</a:t>
              </a:r>
              <a:r>
                <a:rPr lang="en-US" altLang="ko-KR" sz="1400" dirty="0"/>
                <a:t>.</a:t>
              </a:r>
              <a:endParaRPr lang="ko-KR" altLang="en-US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2885515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>
            <a:extLst>
              <a:ext uri="{FF2B5EF4-FFF2-40B4-BE49-F238E27FC236}">
                <a16:creationId xmlns:a16="http://schemas.microsoft.com/office/drawing/2014/main" id="{F8FB08E7-157E-44DC-A4A0-35DCC47D0026}"/>
              </a:ext>
            </a:extLst>
          </p:cNvPr>
          <p:cNvSpPr/>
          <p:nvPr/>
        </p:nvSpPr>
        <p:spPr>
          <a:xfrm>
            <a:off x="10757483" y="1"/>
            <a:ext cx="1434517" cy="6857999"/>
          </a:xfrm>
          <a:prstGeom prst="rect">
            <a:avLst/>
          </a:prstGeom>
          <a:solidFill>
            <a:srgbClr val="CFC4E2"/>
          </a:solidFill>
          <a:ln>
            <a:solidFill>
              <a:srgbClr val="CFC4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grpSp>
        <p:nvGrpSpPr>
          <p:cNvPr id="12" name="그룹 11">
            <a:extLst>
              <a:ext uri="{FF2B5EF4-FFF2-40B4-BE49-F238E27FC236}">
                <a16:creationId xmlns:a16="http://schemas.microsoft.com/office/drawing/2014/main" id="{E86EB6D3-3725-4D79-9030-DDEA5F0CEAC0}"/>
              </a:ext>
            </a:extLst>
          </p:cNvPr>
          <p:cNvGrpSpPr/>
          <p:nvPr/>
        </p:nvGrpSpPr>
        <p:grpSpPr>
          <a:xfrm>
            <a:off x="336958" y="357590"/>
            <a:ext cx="3362587" cy="573520"/>
            <a:chOff x="336958" y="357590"/>
            <a:chExt cx="3362587" cy="573520"/>
          </a:xfrm>
        </p:grpSpPr>
        <p:sp>
          <p:nvSpPr>
            <p:cNvPr id="13" name="직사각형 12">
              <a:extLst>
                <a:ext uri="{FF2B5EF4-FFF2-40B4-BE49-F238E27FC236}">
                  <a16:creationId xmlns:a16="http://schemas.microsoft.com/office/drawing/2014/main" id="{FB7EF25C-B3CD-47B2-A748-24DC8279ABF9}"/>
                </a:ext>
              </a:extLst>
            </p:cNvPr>
            <p:cNvSpPr/>
            <p:nvPr/>
          </p:nvSpPr>
          <p:spPr>
            <a:xfrm rot="10800000" flipV="1">
              <a:off x="413856" y="621706"/>
              <a:ext cx="2975295" cy="309404"/>
            </a:xfrm>
            <a:prstGeom prst="rect">
              <a:avLst/>
            </a:prstGeom>
            <a:solidFill>
              <a:srgbClr val="CFC4E2"/>
            </a:solidFill>
            <a:ln>
              <a:solidFill>
                <a:srgbClr val="CFC4E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ko-KR" altLang="en-US" sz="5000" dirty="0">
                <a:latin typeface="KoPub돋움체 Bold" panose="00000800000000000000" pitchFamily="2" charset="-127"/>
                <a:ea typeface="KoPub돋움체 Bold" panose="00000800000000000000" pitchFamily="2" charset="-127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DFDDFFE9-7276-4A2E-A76A-5C709A7FE590}"/>
                </a:ext>
              </a:extLst>
            </p:cNvPr>
            <p:cNvSpPr txBox="1"/>
            <p:nvPr/>
          </p:nvSpPr>
          <p:spPr>
            <a:xfrm>
              <a:off x="336958" y="357590"/>
              <a:ext cx="336258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800" dirty="0">
                  <a:latin typeface="KoPub돋움체 Bold" panose="00000800000000000000" pitchFamily="2" charset="-127"/>
                  <a:ea typeface="KoPub돋움체 Bold" panose="00000800000000000000" pitchFamily="2" charset="-127"/>
                </a:rPr>
                <a:t>2. </a:t>
              </a:r>
              <a:r>
                <a:rPr lang="ko-KR" altLang="en-US" sz="2800" dirty="0">
                  <a:latin typeface="KoPub돋움체 Bold" panose="00000800000000000000" pitchFamily="2" charset="-127"/>
                  <a:ea typeface="KoPub돋움체 Bold" panose="00000800000000000000" pitchFamily="2" charset="-127"/>
                </a:rPr>
                <a:t>기존 성우의 활동</a:t>
              </a: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20F19B74-82FB-462D-8EB6-751D9C6459FE}"/>
              </a:ext>
            </a:extLst>
          </p:cNvPr>
          <p:cNvSpPr txBox="1"/>
          <p:nvPr/>
        </p:nvSpPr>
        <p:spPr>
          <a:xfrm>
            <a:off x="413856" y="2662407"/>
            <a:ext cx="394492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ko-KR" altLang="ko-KR" sz="1400" kern="100" dirty="0">
                <a:effectLst/>
                <a:latin typeface="KoPub돋움체 Bold" panose="00000800000000000000" pitchFamily="2" charset="-127"/>
                <a:ea typeface="KoPub돋움체 Bold" panose="00000800000000000000" pitchFamily="2" charset="-127"/>
                <a:cs typeface="Times New Roman" panose="02020603050405020304" pitchFamily="18" charset="0"/>
              </a:rPr>
              <a:t>애니메이션 프로그램의 목소리 출연</a:t>
            </a:r>
            <a:endParaRPr lang="en-US" altLang="ko-KR" sz="1400" kern="100" dirty="0">
              <a:latin typeface="KoPub돋움체 Bold" panose="00000800000000000000" pitchFamily="2" charset="-127"/>
              <a:ea typeface="KoPub돋움체 Bold" panose="00000800000000000000" pitchFamily="2" charset="-127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221A821-F526-44E5-85B3-C2A92F9B3C45}"/>
              </a:ext>
            </a:extLst>
          </p:cNvPr>
          <p:cNvSpPr txBox="1"/>
          <p:nvPr/>
        </p:nvSpPr>
        <p:spPr>
          <a:xfrm>
            <a:off x="413856" y="3127930"/>
            <a:ext cx="611976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ko-KR" altLang="ko-KR" sz="1400" kern="100" dirty="0">
                <a:effectLst/>
                <a:latin typeface="KoPub돋움체 Bold" panose="00000800000000000000" pitchFamily="2" charset="-127"/>
                <a:ea typeface="KoPub돋움체 Bold" panose="00000800000000000000" pitchFamily="2" charset="-127"/>
                <a:cs typeface="Times New Roman" panose="02020603050405020304" pitchFamily="18" charset="0"/>
              </a:rPr>
              <a:t>외국 작품의 더빙</a:t>
            </a:r>
            <a:endParaRPr lang="en-US" altLang="ko-KR" sz="1400" kern="100" dirty="0">
              <a:latin typeface="KoPub돋움체 Bold" panose="00000800000000000000" pitchFamily="2" charset="-127"/>
              <a:ea typeface="KoPub돋움체 Bold" panose="00000800000000000000" pitchFamily="2" charset="-127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738DB0A-1C02-453F-ACAC-58779A1ABB30}"/>
              </a:ext>
            </a:extLst>
          </p:cNvPr>
          <p:cNvSpPr txBox="1"/>
          <p:nvPr/>
        </p:nvSpPr>
        <p:spPr>
          <a:xfrm>
            <a:off x="413856" y="3558385"/>
            <a:ext cx="611976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en-US" altLang="ko-KR" sz="1400" kern="100" dirty="0">
                <a:latin typeface="KoPub돋움체 Bold" panose="00000800000000000000" pitchFamily="2" charset="-127"/>
                <a:ea typeface="KoPub돋움체 Bold" panose="00000800000000000000" pitchFamily="2" charset="-127"/>
                <a:cs typeface="Times New Roman" panose="02020603050405020304" pitchFamily="18" charset="0"/>
              </a:rPr>
              <a:t>CM ( </a:t>
            </a:r>
            <a:r>
              <a:rPr lang="ko-KR" altLang="en-US" sz="1400" kern="100" dirty="0">
                <a:latin typeface="KoPub돋움체 Bold" panose="00000800000000000000" pitchFamily="2" charset="-127"/>
                <a:ea typeface="KoPub돋움체 Bold" panose="00000800000000000000" pitchFamily="2" charset="-127"/>
                <a:cs typeface="Times New Roman" panose="02020603050405020304" pitchFamily="18" charset="0"/>
              </a:rPr>
              <a:t>광고 </a:t>
            </a:r>
            <a:r>
              <a:rPr lang="en-US" altLang="ko-KR" sz="1400" kern="100" dirty="0">
                <a:latin typeface="KoPub돋움체 Bold" panose="00000800000000000000" pitchFamily="2" charset="-127"/>
                <a:ea typeface="KoPub돋움체 Bold" panose="00000800000000000000" pitchFamily="2" charset="-127"/>
                <a:cs typeface="Times New Roman" panose="02020603050405020304" pitchFamily="18" charset="0"/>
              </a:rPr>
              <a:t>) </a:t>
            </a:r>
            <a:r>
              <a:rPr lang="ko-KR" altLang="en-US" sz="1400" kern="100" dirty="0">
                <a:latin typeface="KoPub돋움체 Bold" panose="00000800000000000000" pitchFamily="2" charset="-127"/>
                <a:ea typeface="KoPub돋움체 Bold" panose="00000800000000000000" pitchFamily="2" charset="-127"/>
                <a:cs typeface="Times New Roman" panose="02020603050405020304" pitchFamily="18" charset="0"/>
              </a:rPr>
              <a:t>더빙</a:t>
            </a:r>
            <a:endParaRPr lang="en-US" altLang="ko-KR" sz="1400" kern="100" dirty="0">
              <a:latin typeface="KoPub돋움체 Bold" panose="00000800000000000000" pitchFamily="2" charset="-127"/>
              <a:ea typeface="KoPub돋움체 Bold" panose="00000800000000000000" pitchFamily="2" charset="-127"/>
              <a:cs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C52679A-636C-490C-BC0D-6781B61A3A66}"/>
              </a:ext>
            </a:extLst>
          </p:cNvPr>
          <p:cNvSpPr txBox="1"/>
          <p:nvPr/>
        </p:nvSpPr>
        <p:spPr>
          <a:xfrm>
            <a:off x="413856" y="3988840"/>
            <a:ext cx="611976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400" kern="100" dirty="0">
                <a:effectLst/>
                <a:latin typeface="KoPub돋움체 Bold" panose="00000800000000000000" pitchFamily="2" charset="-127"/>
                <a:ea typeface="KoPub돋움체 Bold" panose="00000800000000000000" pitchFamily="2" charset="-127"/>
                <a:cs typeface="Times New Roman" panose="02020603050405020304" pitchFamily="18" charset="0"/>
              </a:rPr>
              <a:t>-   </a:t>
            </a:r>
            <a:r>
              <a:rPr lang="ko-KR" altLang="ko-KR" sz="1400" kern="100" dirty="0">
                <a:effectLst/>
                <a:latin typeface="KoPub돋움체 Bold" panose="00000800000000000000" pitchFamily="2" charset="-127"/>
                <a:ea typeface="KoPub돋움체 Bold" panose="00000800000000000000" pitchFamily="2" charset="-127"/>
                <a:cs typeface="Times New Roman" panose="02020603050405020304" pitchFamily="18" charset="0"/>
              </a:rPr>
              <a:t>일반 </a:t>
            </a:r>
            <a:r>
              <a:rPr lang="en-US" altLang="ko-KR" sz="1400" kern="100" dirty="0">
                <a:effectLst/>
                <a:latin typeface="KoPub돋움체 Bold" panose="00000800000000000000" pitchFamily="2" charset="-127"/>
                <a:ea typeface="KoPub돋움체 Bold" panose="00000800000000000000" pitchFamily="2" charset="-127"/>
                <a:cs typeface="Times New Roman" panose="02020603050405020304" pitchFamily="18" charset="0"/>
              </a:rPr>
              <a:t>tv </a:t>
            </a:r>
            <a:r>
              <a:rPr lang="ko-KR" altLang="ko-KR" sz="1400" kern="100" dirty="0">
                <a:effectLst/>
                <a:latin typeface="KoPub돋움체 Bold" panose="00000800000000000000" pitchFamily="2" charset="-127"/>
                <a:ea typeface="KoPub돋움체 Bold" panose="00000800000000000000" pitchFamily="2" charset="-127"/>
                <a:cs typeface="Times New Roman" panose="02020603050405020304" pitchFamily="18" charset="0"/>
              </a:rPr>
              <a:t>프로그램의 내레이션</a:t>
            </a:r>
            <a:r>
              <a:rPr lang="ko-KR" altLang="ko-KR" sz="1400" kern="100" dirty="0">
                <a:effectLst/>
                <a:latin typeface="맑은 고딕" panose="020B0503020000020004" pitchFamily="50" charset="-127"/>
                <a:ea typeface="Microsoft GothicNeo" panose="020B0500000101010101" pitchFamily="34" charset="-127"/>
                <a:cs typeface="Times New Roman" panose="02020603050405020304" pitchFamily="18" charset="0"/>
              </a:rPr>
              <a:t> </a:t>
            </a:r>
            <a:endParaRPr lang="en-US" altLang="ko-KR" sz="1400" kern="100" dirty="0">
              <a:effectLst/>
              <a:latin typeface="맑은 고딕" panose="020B0503020000020004" pitchFamily="50" charset="-127"/>
              <a:ea typeface="Microsoft GothicNeo" panose="020B0500000101010101" pitchFamily="34" charset="-127"/>
              <a:cs typeface="Times New Roman" panose="0202060305040502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ED38776-951F-4685-8BE0-5EC774D432C3}"/>
              </a:ext>
            </a:extLst>
          </p:cNvPr>
          <p:cNvSpPr txBox="1"/>
          <p:nvPr/>
        </p:nvSpPr>
        <p:spPr>
          <a:xfrm>
            <a:off x="413856" y="1828459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기존 성우의 활동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AA2EFBE-DD4D-4CEC-88E9-C8877EA8A17B}"/>
              </a:ext>
            </a:extLst>
          </p:cNvPr>
          <p:cNvSpPr txBox="1"/>
          <p:nvPr/>
        </p:nvSpPr>
        <p:spPr>
          <a:xfrm>
            <a:off x="5553513" y="4368206"/>
            <a:ext cx="269817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00" dirty="0">
                <a:latin typeface="KoPub돋움체 Light" panose="00000300000000000000" pitchFamily="2" charset="-127"/>
                <a:ea typeface="KoPub돋움체 Light" panose="00000300000000000000" pitchFamily="2" charset="-127"/>
              </a:rPr>
              <a:t>출처 </a:t>
            </a:r>
            <a:r>
              <a:rPr lang="en-US" altLang="ko-KR" sz="900" dirty="0">
                <a:latin typeface="KoPub돋움체 Light" panose="00000300000000000000" pitchFamily="2" charset="-127"/>
                <a:ea typeface="KoPub돋움체 Light" panose="00000300000000000000" pitchFamily="2" charset="-127"/>
              </a:rPr>
              <a:t>: </a:t>
            </a:r>
            <a:r>
              <a:rPr lang="en-US" altLang="ko-KR" sz="900" dirty="0">
                <a:latin typeface="KoPub돋움체 Light" panose="00000300000000000000" pitchFamily="2" charset="-127"/>
                <a:ea typeface="KoPub돋움체 Light" panose="00000300000000000000" pitchFamily="2" charset="-127"/>
                <a:hlinkClick r:id="rId3"/>
              </a:rPr>
              <a:t>https://youtu.be/hh_prfoFZNA</a:t>
            </a:r>
            <a:r>
              <a:rPr lang="en-US" altLang="ko-KR" sz="900" dirty="0">
                <a:latin typeface="KoPub돋움체 Light" panose="00000300000000000000" pitchFamily="2" charset="-127"/>
                <a:ea typeface="KoPub돋움체 Light" panose="00000300000000000000" pitchFamily="2" charset="-127"/>
              </a:rPr>
              <a:t> ( SOYJOY</a:t>
            </a:r>
            <a:r>
              <a:rPr lang="ko-KR" altLang="en-US" sz="900" dirty="0">
                <a:latin typeface="KoPub돋움체 Light" panose="00000300000000000000" pitchFamily="2" charset="-127"/>
                <a:ea typeface="KoPub돋움체 Light" panose="00000300000000000000" pitchFamily="2" charset="-127"/>
              </a:rPr>
              <a:t> </a:t>
            </a:r>
            <a:r>
              <a:rPr lang="en-US" altLang="ko-KR" sz="900" dirty="0">
                <a:latin typeface="KoPub돋움체 Light" panose="00000300000000000000" pitchFamily="2" charset="-127"/>
                <a:ea typeface="KoPub돋움체 Light" panose="00000300000000000000" pitchFamily="2" charset="-127"/>
              </a:rPr>
              <a:t>)</a:t>
            </a:r>
            <a:endParaRPr lang="ko-KR" altLang="en-US" sz="900" dirty="0">
              <a:latin typeface="KoPub돋움체 Light" panose="00000300000000000000" pitchFamily="2" charset="-127"/>
              <a:ea typeface="KoPub돋움체 Light" panose="00000300000000000000" pitchFamily="2" charset="-127"/>
            </a:endParaRPr>
          </a:p>
        </p:txBody>
      </p:sp>
      <p:pic>
        <p:nvPicPr>
          <p:cNvPr id="2" name="온라인 미디어 1" title="水瀬いのり、女性会社員に「SOYJOY」CM第2弾で一人10役">
            <a:hlinkClick r:id="" action="ppaction://media"/>
            <a:extLst>
              <a:ext uri="{FF2B5EF4-FFF2-40B4-BE49-F238E27FC236}">
                <a16:creationId xmlns:a16="http://schemas.microsoft.com/office/drawing/2014/main" id="{D9E6AC6D-A898-4D88-8A22-CE01B875E731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5612236" y="2054837"/>
            <a:ext cx="4091497" cy="2311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8353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9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40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45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꽃, 자주색, 식물, 다채로운이(가) 표시된 사진&#10;&#10;자동 생성된 설명">
            <a:extLst>
              <a:ext uri="{FF2B5EF4-FFF2-40B4-BE49-F238E27FC236}">
                <a16:creationId xmlns:a16="http://schemas.microsoft.com/office/drawing/2014/main" id="{805187C9-1A68-467E-8755-BC353B60A57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7385" r="50000" b="-4906"/>
          <a:stretch/>
        </p:blipFill>
        <p:spPr>
          <a:xfrm>
            <a:off x="6096000" y="-506492"/>
            <a:ext cx="6096001" cy="7700922"/>
          </a:xfrm>
          <a:prstGeom prst="rect">
            <a:avLst/>
          </a:prstGeom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CAB42C39-8D7A-41BC-8DBD-548E84D74605}"/>
              </a:ext>
            </a:extLst>
          </p:cNvPr>
          <p:cNvSpPr/>
          <p:nvPr/>
        </p:nvSpPr>
        <p:spPr>
          <a:xfrm rot="10800000" flipV="1">
            <a:off x="2715290" y="3023119"/>
            <a:ext cx="6781047" cy="811762"/>
          </a:xfrm>
          <a:prstGeom prst="rect">
            <a:avLst/>
          </a:prstGeom>
          <a:solidFill>
            <a:srgbClr val="F2B4D9"/>
          </a:solidFill>
          <a:ln>
            <a:solidFill>
              <a:srgbClr val="CFC4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ko-KR" sz="4000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2. </a:t>
            </a:r>
            <a:r>
              <a:rPr lang="ko-KR" altLang="en-US" sz="4000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다양한 활동</a:t>
            </a:r>
          </a:p>
        </p:txBody>
      </p:sp>
    </p:spTree>
    <p:extLst>
      <p:ext uri="{BB962C8B-B14F-4D97-AF65-F5344CB8AC3E}">
        <p14:creationId xmlns:p14="http://schemas.microsoft.com/office/powerpoint/2010/main" val="881722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그룹 4">
            <a:extLst>
              <a:ext uri="{FF2B5EF4-FFF2-40B4-BE49-F238E27FC236}">
                <a16:creationId xmlns:a16="http://schemas.microsoft.com/office/drawing/2014/main" id="{C8E1AAD3-F048-430C-B6C3-7AAC1D802E48}"/>
              </a:ext>
            </a:extLst>
          </p:cNvPr>
          <p:cNvGrpSpPr/>
          <p:nvPr/>
        </p:nvGrpSpPr>
        <p:grpSpPr>
          <a:xfrm>
            <a:off x="345347" y="360095"/>
            <a:ext cx="4897772" cy="571015"/>
            <a:chOff x="345347" y="360095"/>
            <a:chExt cx="4897772" cy="571015"/>
          </a:xfrm>
        </p:grpSpPr>
        <p:sp>
          <p:nvSpPr>
            <p:cNvPr id="6" name="직사각형 5">
              <a:extLst>
                <a:ext uri="{FF2B5EF4-FFF2-40B4-BE49-F238E27FC236}">
                  <a16:creationId xmlns:a16="http://schemas.microsoft.com/office/drawing/2014/main" id="{90DDD017-E1AB-4301-AA91-71845A82C171}"/>
                </a:ext>
              </a:extLst>
            </p:cNvPr>
            <p:cNvSpPr/>
            <p:nvPr/>
          </p:nvSpPr>
          <p:spPr>
            <a:xfrm rot="10800000" flipV="1">
              <a:off x="413856" y="621706"/>
              <a:ext cx="3612860" cy="309404"/>
            </a:xfrm>
            <a:prstGeom prst="rect">
              <a:avLst/>
            </a:prstGeom>
            <a:solidFill>
              <a:srgbClr val="CFC4E2"/>
            </a:solidFill>
            <a:ln>
              <a:solidFill>
                <a:srgbClr val="CFC4E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ko-KR" altLang="en-US" sz="5000" dirty="0">
                <a:latin typeface="KoPub돋움체 Bold" panose="00000800000000000000" pitchFamily="2" charset="-127"/>
                <a:ea typeface="KoPub돋움체 Bold" panose="00000800000000000000" pitchFamily="2" charset="-127"/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B820FBDB-E22D-49E5-84C2-3BE3A45FC8CA}"/>
                </a:ext>
              </a:extLst>
            </p:cNvPr>
            <p:cNvSpPr txBox="1"/>
            <p:nvPr/>
          </p:nvSpPr>
          <p:spPr>
            <a:xfrm>
              <a:off x="345347" y="360095"/>
              <a:ext cx="489777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800" dirty="0">
                  <a:latin typeface="KoPub돋움체 Bold" panose="00000800000000000000" pitchFamily="2" charset="-127"/>
                  <a:ea typeface="KoPub돋움체 Bold" panose="00000800000000000000" pitchFamily="2" charset="-127"/>
                </a:rPr>
                <a:t>3. </a:t>
              </a:r>
              <a:r>
                <a:rPr lang="ko-KR" altLang="en-US" sz="2800" dirty="0">
                  <a:latin typeface="KoPub돋움체 Bold" panose="00000800000000000000" pitchFamily="2" charset="-127"/>
                  <a:ea typeface="KoPub돋움체 Bold" panose="00000800000000000000" pitchFamily="2" charset="-127"/>
                </a:rPr>
                <a:t>폭</a:t>
              </a:r>
              <a:r>
                <a:rPr lang="en-US" altLang="ko-KR" sz="2800" dirty="0">
                  <a:latin typeface="KoPub돋움체 Bold" panose="00000800000000000000" pitchFamily="2" charset="-127"/>
                  <a:ea typeface="KoPub돋움체 Bold" panose="00000800000000000000" pitchFamily="2" charset="-127"/>
                </a:rPr>
                <a:t> </a:t>
              </a:r>
              <a:r>
                <a:rPr lang="ko-KR" altLang="en-US" sz="2800" dirty="0">
                  <a:latin typeface="KoPub돋움체 Bold" panose="00000800000000000000" pitchFamily="2" charset="-127"/>
                  <a:ea typeface="KoPub돋움체 Bold" panose="00000800000000000000" pitchFamily="2" charset="-127"/>
                </a:rPr>
                <a:t>넓어진 성우 활동</a:t>
              </a:r>
            </a:p>
          </p:txBody>
        </p:sp>
      </p:grpSp>
      <p:sp>
        <p:nvSpPr>
          <p:cNvPr id="8" name="직사각형 7">
            <a:extLst>
              <a:ext uri="{FF2B5EF4-FFF2-40B4-BE49-F238E27FC236}">
                <a16:creationId xmlns:a16="http://schemas.microsoft.com/office/drawing/2014/main" id="{30246666-9E14-40EF-BAB1-715FE020C522}"/>
              </a:ext>
            </a:extLst>
          </p:cNvPr>
          <p:cNvSpPr/>
          <p:nvPr/>
        </p:nvSpPr>
        <p:spPr>
          <a:xfrm>
            <a:off x="10757483" y="1"/>
            <a:ext cx="1434517" cy="6857999"/>
          </a:xfrm>
          <a:prstGeom prst="rect">
            <a:avLst/>
          </a:prstGeom>
          <a:solidFill>
            <a:srgbClr val="CFC4E2"/>
          </a:solidFill>
          <a:ln>
            <a:solidFill>
              <a:srgbClr val="CFC4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102C2E5-1DF3-46E6-B6A9-2BEB726DB4D3}"/>
              </a:ext>
            </a:extLst>
          </p:cNvPr>
          <p:cNvSpPr txBox="1"/>
          <p:nvPr/>
        </p:nvSpPr>
        <p:spPr>
          <a:xfrm>
            <a:off x="345347" y="1837795"/>
            <a:ext cx="2364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1. </a:t>
            </a:r>
            <a:r>
              <a:rPr lang="ko-KR" altLang="en-US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라이브 공연 </a:t>
            </a:r>
            <a:r>
              <a:rPr lang="en-US" altLang="ko-KR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(</a:t>
            </a:r>
            <a:r>
              <a:rPr lang="ja-JP" altLang="en-US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ライブ</a:t>
            </a:r>
            <a:r>
              <a:rPr lang="en-US" altLang="ja-JP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)</a:t>
            </a:r>
            <a:endParaRPr lang="ko-KR" altLang="en-US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715F07E-B6E5-45E7-8E11-204F4E2EC9AB}"/>
              </a:ext>
            </a:extLst>
          </p:cNvPr>
          <p:cNvSpPr txBox="1"/>
          <p:nvPr/>
        </p:nvSpPr>
        <p:spPr>
          <a:xfrm>
            <a:off x="345347" y="2585458"/>
            <a:ext cx="46041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- </a:t>
            </a:r>
            <a:r>
              <a:rPr lang="ko-KR" altLang="en-US" sz="1400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음악과 관련이 있는 작품에서 진행 </a:t>
            </a:r>
            <a:r>
              <a:rPr lang="en-US" altLang="ko-KR" sz="1400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( </a:t>
            </a:r>
            <a:r>
              <a:rPr lang="ko-KR" altLang="en-US" sz="1400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아이돌</a:t>
            </a:r>
            <a:r>
              <a:rPr lang="en-US" altLang="ko-KR" sz="1400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, </a:t>
            </a:r>
            <a:r>
              <a:rPr lang="ko-KR" altLang="en-US" sz="1400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밴드 장르 등 </a:t>
            </a:r>
            <a:r>
              <a:rPr lang="en-US" altLang="ko-KR" sz="1400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)</a:t>
            </a:r>
            <a:endParaRPr lang="ko-KR" altLang="en-US" sz="1400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46E5E77-B3AF-40A5-B12D-FF9F827DA27D}"/>
              </a:ext>
            </a:extLst>
          </p:cNvPr>
          <p:cNvSpPr txBox="1"/>
          <p:nvPr/>
        </p:nvSpPr>
        <p:spPr>
          <a:xfrm>
            <a:off x="390670" y="3377710"/>
            <a:ext cx="58785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- </a:t>
            </a:r>
            <a:r>
              <a:rPr lang="ko-KR" altLang="en-US" sz="1400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의상 및 헤어스타일 등을 작품내에 등장하는 캐릭터와 일치하게 하여 출연</a:t>
            </a:r>
            <a:r>
              <a:rPr lang="en-US" altLang="ko-KR" sz="1400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  </a:t>
            </a:r>
            <a:endParaRPr lang="ko-KR" altLang="en-US" sz="1400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372D9A9-81F2-460E-99DC-9024BC6F7B13}"/>
              </a:ext>
            </a:extLst>
          </p:cNvPr>
          <p:cNvSpPr txBox="1"/>
          <p:nvPr/>
        </p:nvSpPr>
        <p:spPr>
          <a:xfrm>
            <a:off x="345347" y="4170242"/>
            <a:ext cx="58785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-</a:t>
            </a:r>
            <a:r>
              <a:rPr lang="ko-KR" altLang="en-US" sz="1400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 목소리 연기 뿐만이 아닌</a:t>
            </a:r>
            <a:r>
              <a:rPr lang="en-US" altLang="ko-KR" sz="1400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, </a:t>
            </a:r>
            <a:r>
              <a:rPr lang="ko-KR" altLang="en-US" sz="1400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노래</a:t>
            </a:r>
            <a:r>
              <a:rPr lang="en-US" altLang="ko-KR" sz="1400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, </a:t>
            </a:r>
            <a:r>
              <a:rPr lang="ko-KR" altLang="en-US" sz="1400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댄스 등 조금 더 다양한 능력을 요구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C81E413-4F2A-481A-8290-83F5C028FE3D}"/>
              </a:ext>
            </a:extLst>
          </p:cNvPr>
          <p:cNvSpPr txBox="1"/>
          <p:nvPr/>
        </p:nvSpPr>
        <p:spPr>
          <a:xfrm>
            <a:off x="6569454" y="4311883"/>
            <a:ext cx="219162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00" dirty="0">
                <a:latin typeface="KoPub돋움체 Light" panose="00000300000000000000" pitchFamily="2" charset="-127"/>
                <a:ea typeface="KoPub돋움체 Light" panose="00000300000000000000" pitchFamily="2" charset="-127"/>
              </a:rPr>
              <a:t>출처 </a:t>
            </a:r>
            <a:r>
              <a:rPr lang="en-US" altLang="ko-KR" sz="900" dirty="0">
                <a:latin typeface="KoPub돋움체 Light" panose="00000300000000000000" pitchFamily="2" charset="-127"/>
                <a:ea typeface="KoPub돋움체 Light" panose="00000300000000000000" pitchFamily="2" charset="-127"/>
              </a:rPr>
              <a:t>:    </a:t>
            </a:r>
            <a:r>
              <a:rPr lang="en-US" altLang="ko-KR" sz="900" dirty="0">
                <a:latin typeface="KoPub돋움체 Light" panose="00000300000000000000" pitchFamily="2" charset="-127"/>
                <a:ea typeface="KoPub돋움체 Light" panose="00000300000000000000" pitchFamily="2" charset="-127"/>
                <a:hlinkClick r:id="rId3"/>
              </a:rPr>
              <a:t>https://youtu.be/j5NzRj2ih4M</a:t>
            </a:r>
            <a:r>
              <a:rPr lang="en-US" altLang="ko-KR" sz="900" dirty="0">
                <a:latin typeface="KoPub돋움체 Light" panose="00000300000000000000" pitchFamily="2" charset="-127"/>
                <a:ea typeface="KoPub돋움체 Light" panose="00000300000000000000" pitchFamily="2" charset="-127"/>
              </a:rPr>
              <a:t> </a:t>
            </a:r>
            <a:endParaRPr lang="ko-KR" altLang="en-US" sz="900" dirty="0">
              <a:latin typeface="KoPub돋움체 Light" panose="00000300000000000000" pitchFamily="2" charset="-127"/>
              <a:ea typeface="KoPub돋움체 Light" panose="00000300000000000000" pitchFamily="2" charset="-127"/>
            </a:endParaRPr>
          </a:p>
        </p:txBody>
      </p:sp>
      <p:pic>
        <p:nvPicPr>
          <p:cNvPr id="2" name="온라인 미디어 1" title="あんさんぶるスターズ！！ユニットソングCD ALKALOID &amp; Crazy:B リリースライブ ～Kiss of Party～ Blu-ray &amp; DVD ダイジェスト">
            <a:hlinkClick r:id="" action="ppaction://media"/>
            <a:extLst>
              <a:ext uri="{FF2B5EF4-FFF2-40B4-BE49-F238E27FC236}">
                <a16:creationId xmlns:a16="http://schemas.microsoft.com/office/drawing/2014/main" id="{D931C3E4-EE8F-417F-95A8-B0A6CD22E564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6640900" y="2151450"/>
            <a:ext cx="3754350" cy="2121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0544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4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35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40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12" grpId="0"/>
      <p:bldP spid="16" grpId="0"/>
      <p:bldP spid="17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FADCCD8E-F26A-4308-AE5E-272F1326E1E8}"/>
              </a:ext>
            </a:extLst>
          </p:cNvPr>
          <p:cNvSpPr/>
          <p:nvPr/>
        </p:nvSpPr>
        <p:spPr>
          <a:xfrm>
            <a:off x="10757483" y="1"/>
            <a:ext cx="1434517" cy="6857999"/>
          </a:xfrm>
          <a:prstGeom prst="rect">
            <a:avLst/>
          </a:prstGeom>
          <a:solidFill>
            <a:srgbClr val="CFC4E2"/>
          </a:solidFill>
          <a:ln>
            <a:solidFill>
              <a:srgbClr val="CFC4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grpSp>
        <p:nvGrpSpPr>
          <p:cNvPr id="5" name="그룹 4">
            <a:extLst>
              <a:ext uri="{FF2B5EF4-FFF2-40B4-BE49-F238E27FC236}">
                <a16:creationId xmlns:a16="http://schemas.microsoft.com/office/drawing/2014/main" id="{AA27D540-62D3-4EE4-8E91-35CACDFA7EAD}"/>
              </a:ext>
            </a:extLst>
          </p:cNvPr>
          <p:cNvGrpSpPr/>
          <p:nvPr/>
        </p:nvGrpSpPr>
        <p:grpSpPr>
          <a:xfrm>
            <a:off x="345347" y="360095"/>
            <a:ext cx="4897772" cy="571015"/>
            <a:chOff x="345347" y="360095"/>
            <a:chExt cx="4897772" cy="571015"/>
          </a:xfrm>
        </p:grpSpPr>
        <p:sp>
          <p:nvSpPr>
            <p:cNvPr id="6" name="직사각형 5">
              <a:extLst>
                <a:ext uri="{FF2B5EF4-FFF2-40B4-BE49-F238E27FC236}">
                  <a16:creationId xmlns:a16="http://schemas.microsoft.com/office/drawing/2014/main" id="{B210DF3E-C0DB-42AB-A642-25326FF3EEB8}"/>
                </a:ext>
              </a:extLst>
            </p:cNvPr>
            <p:cNvSpPr/>
            <p:nvPr/>
          </p:nvSpPr>
          <p:spPr>
            <a:xfrm rot="10800000" flipV="1">
              <a:off x="413856" y="621706"/>
              <a:ext cx="3612860" cy="309404"/>
            </a:xfrm>
            <a:prstGeom prst="rect">
              <a:avLst/>
            </a:prstGeom>
            <a:solidFill>
              <a:srgbClr val="CFC4E2"/>
            </a:solidFill>
            <a:ln>
              <a:solidFill>
                <a:srgbClr val="CFC4E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ko-KR" altLang="en-US" sz="5000" dirty="0">
                <a:latin typeface="KoPub돋움체 Bold" panose="00000800000000000000" pitchFamily="2" charset="-127"/>
                <a:ea typeface="KoPub돋움체 Bold" panose="00000800000000000000" pitchFamily="2" charset="-127"/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2B46F22A-D91F-438B-A115-7E5A6AD2033D}"/>
                </a:ext>
              </a:extLst>
            </p:cNvPr>
            <p:cNvSpPr txBox="1"/>
            <p:nvPr/>
          </p:nvSpPr>
          <p:spPr>
            <a:xfrm>
              <a:off x="345347" y="360095"/>
              <a:ext cx="489777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800" dirty="0">
                  <a:latin typeface="KoPub돋움체 Bold" panose="00000800000000000000" pitchFamily="2" charset="-127"/>
                  <a:ea typeface="KoPub돋움체 Bold" panose="00000800000000000000" pitchFamily="2" charset="-127"/>
                </a:rPr>
                <a:t>3. </a:t>
              </a:r>
              <a:r>
                <a:rPr lang="ko-KR" altLang="en-US" sz="2800" dirty="0">
                  <a:latin typeface="KoPub돋움체 Bold" panose="00000800000000000000" pitchFamily="2" charset="-127"/>
                  <a:ea typeface="KoPub돋움체 Bold" panose="00000800000000000000" pitchFamily="2" charset="-127"/>
                </a:rPr>
                <a:t>폭</a:t>
              </a:r>
              <a:r>
                <a:rPr lang="en-US" altLang="ko-KR" sz="2800" dirty="0">
                  <a:latin typeface="KoPub돋움체 Bold" panose="00000800000000000000" pitchFamily="2" charset="-127"/>
                  <a:ea typeface="KoPub돋움체 Bold" panose="00000800000000000000" pitchFamily="2" charset="-127"/>
                </a:rPr>
                <a:t> </a:t>
              </a:r>
              <a:r>
                <a:rPr lang="ko-KR" altLang="en-US" sz="2800" dirty="0">
                  <a:latin typeface="KoPub돋움체 Bold" panose="00000800000000000000" pitchFamily="2" charset="-127"/>
                  <a:ea typeface="KoPub돋움체 Bold" panose="00000800000000000000" pitchFamily="2" charset="-127"/>
                </a:rPr>
                <a:t>넓어진 성우 활동</a:t>
              </a:r>
            </a:p>
          </p:txBody>
        </p:sp>
      </p:grpSp>
      <p:grpSp>
        <p:nvGrpSpPr>
          <p:cNvPr id="11" name="그룹 10">
            <a:extLst>
              <a:ext uri="{FF2B5EF4-FFF2-40B4-BE49-F238E27FC236}">
                <a16:creationId xmlns:a16="http://schemas.microsoft.com/office/drawing/2014/main" id="{C8ACBA87-9363-4ADA-A28D-0FDE3DC2F8DB}"/>
              </a:ext>
            </a:extLst>
          </p:cNvPr>
          <p:cNvGrpSpPr/>
          <p:nvPr/>
        </p:nvGrpSpPr>
        <p:grpSpPr>
          <a:xfrm>
            <a:off x="7364506" y="1602821"/>
            <a:ext cx="2657178" cy="4160188"/>
            <a:chOff x="7364506" y="1602821"/>
            <a:chExt cx="2657178" cy="4160188"/>
          </a:xfrm>
        </p:grpSpPr>
        <p:pic>
          <p:nvPicPr>
            <p:cNvPr id="9" name="그림 8" descr="텍스트이(가) 표시된 사진&#10;&#10;자동 생성된 설명">
              <a:extLst>
                <a:ext uri="{FF2B5EF4-FFF2-40B4-BE49-F238E27FC236}">
                  <a16:creationId xmlns:a16="http://schemas.microsoft.com/office/drawing/2014/main" id="{BB6D71EC-F349-477D-8657-F50D98FBA2A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40685" y="1602821"/>
              <a:ext cx="2580999" cy="3652357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F4BE08B-5A83-4899-B280-6419E2AADB08}"/>
                </a:ext>
              </a:extLst>
            </p:cNvPr>
            <p:cNvSpPr txBox="1"/>
            <p:nvPr/>
          </p:nvSpPr>
          <p:spPr>
            <a:xfrm rot="10800000" flipV="1">
              <a:off x="7364506" y="5255178"/>
              <a:ext cx="2232500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900" dirty="0">
                  <a:latin typeface="KoPub돋움체 Light" panose="00000300000000000000" pitchFamily="2" charset="-127"/>
                  <a:ea typeface="KoPub돋움체 Light" panose="00000300000000000000" pitchFamily="2" charset="-127"/>
                </a:rPr>
                <a:t>출처</a:t>
              </a:r>
              <a:r>
                <a:rPr lang="en-US" altLang="ko-KR" sz="900" dirty="0">
                  <a:latin typeface="KoPub돋움체 Light" panose="00000300000000000000" pitchFamily="2" charset="-127"/>
                  <a:ea typeface="KoPub돋움체 Light" panose="00000300000000000000" pitchFamily="2" charset="-127"/>
                </a:rPr>
                <a:t> : </a:t>
              </a:r>
              <a:r>
                <a:rPr lang="en-US" altLang="ko-KR" sz="900" dirty="0">
                  <a:latin typeface="KoPub돋움체 Light" panose="00000300000000000000" pitchFamily="2" charset="-127"/>
                  <a:ea typeface="KoPub돋움체 Light" panose="00000300000000000000" pitchFamily="2" charset="-127"/>
                  <a:hlinkClick r:id="rId3"/>
                </a:rPr>
                <a:t>https://www.animate-onlineshop.jp/products/detail.php?product_id=1830792</a:t>
              </a:r>
              <a:r>
                <a:rPr lang="en-US" altLang="ko-KR" sz="900" dirty="0">
                  <a:latin typeface="KoPub돋움체 Light" panose="00000300000000000000" pitchFamily="2" charset="-127"/>
                  <a:ea typeface="KoPub돋움체 Light" panose="00000300000000000000" pitchFamily="2" charset="-127"/>
                </a:rPr>
                <a:t>  </a:t>
              </a:r>
              <a:endParaRPr lang="ko-KR" altLang="en-US" sz="900" dirty="0">
                <a:latin typeface="KoPub돋움체 Light" panose="00000300000000000000" pitchFamily="2" charset="-127"/>
                <a:ea typeface="KoPub돋움체 Light" panose="00000300000000000000" pitchFamily="2" charset="-127"/>
              </a:endParaRPr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A0642CE7-FED5-4CE1-9449-1F11CB9529B0}"/>
              </a:ext>
            </a:extLst>
          </p:cNvPr>
          <p:cNvSpPr txBox="1"/>
          <p:nvPr/>
        </p:nvSpPr>
        <p:spPr>
          <a:xfrm>
            <a:off x="345347" y="1611181"/>
            <a:ext cx="30059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2. </a:t>
            </a:r>
            <a:r>
              <a:rPr lang="ko-KR" altLang="en-US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사진집 발매 </a:t>
            </a:r>
            <a:r>
              <a:rPr lang="en-US" altLang="ko-KR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( </a:t>
            </a:r>
            <a:r>
              <a:rPr lang="ko-KR" altLang="en-US" b="0" i="0" dirty="0">
                <a:solidFill>
                  <a:srgbClr val="000000"/>
                </a:solidFill>
                <a:effectLst/>
                <a:latin typeface="KoPub돋움체 Light" panose="00000300000000000000" pitchFamily="2" charset="-127"/>
                <a:ea typeface="KoPub돋움체 Light" panose="00000300000000000000" pitchFamily="2" charset="-127"/>
              </a:rPr>
              <a:t>写真集発売</a:t>
            </a:r>
            <a:r>
              <a:rPr lang="ko-KR" altLang="en-US" b="0" i="0" dirty="0">
                <a:solidFill>
                  <a:srgbClr val="000000"/>
                </a:solidFill>
                <a:effectLst/>
                <a:latin typeface="KoPub돋움체 Bold" panose="00000800000000000000" pitchFamily="2" charset="-127"/>
                <a:ea typeface="KoPub돋움체 Bold" panose="00000800000000000000" pitchFamily="2" charset="-127"/>
              </a:rPr>
              <a:t> </a:t>
            </a:r>
            <a:r>
              <a:rPr lang="en-US" altLang="ko-KR" b="0" i="0" dirty="0">
                <a:solidFill>
                  <a:srgbClr val="000000"/>
                </a:solidFill>
                <a:effectLst/>
                <a:latin typeface="KoPub돋움체 Bold" panose="00000800000000000000" pitchFamily="2" charset="-127"/>
                <a:ea typeface="KoPub돋움체 Bold" panose="00000800000000000000" pitchFamily="2" charset="-127"/>
              </a:rPr>
              <a:t>)</a:t>
            </a:r>
            <a:endParaRPr lang="ko-KR" altLang="en-US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AD542FF-22C2-4BD9-9F01-64D3E3A29C49}"/>
              </a:ext>
            </a:extLst>
          </p:cNvPr>
          <p:cNvSpPr txBox="1"/>
          <p:nvPr/>
        </p:nvSpPr>
        <p:spPr>
          <a:xfrm>
            <a:off x="2474752" y="3347207"/>
            <a:ext cx="266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 </a:t>
            </a:r>
            <a:endParaRPr lang="ko-KR" alt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B75CCFE-4267-4E0A-9DEE-6D30E522DF9D}"/>
              </a:ext>
            </a:extLst>
          </p:cNvPr>
          <p:cNvSpPr txBox="1"/>
          <p:nvPr/>
        </p:nvSpPr>
        <p:spPr>
          <a:xfrm flipH="1">
            <a:off x="276109" y="3347207"/>
            <a:ext cx="75012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ko-KR" altLang="en-US" sz="1400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폭 넓게 활동하는 성우가 증가함에 따라 성우의 개인 팬이 늘고 이러한 성우 개인 사진집</a:t>
            </a:r>
            <a:endParaRPr lang="en-US" altLang="ko-KR" sz="1400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  <a:p>
            <a:r>
              <a:rPr lang="en-US" altLang="ko-KR" sz="1400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      </a:t>
            </a:r>
            <a:r>
              <a:rPr lang="ko-KR" altLang="en-US" sz="1400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발매</a:t>
            </a:r>
            <a:r>
              <a:rPr lang="en-US" altLang="ko-KR" sz="1400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, </a:t>
            </a:r>
            <a:r>
              <a:rPr lang="ko-KR" altLang="en-US" sz="1400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및 잡지 발매 등이 늘어나고 있다</a:t>
            </a:r>
            <a:r>
              <a:rPr lang="en-US" altLang="ko-KR" sz="1400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.</a:t>
            </a:r>
            <a:r>
              <a:rPr lang="ko-KR" altLang="en-US" sz="1400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  </a:t>
            </a:r>
            <a:endParaRPr lang="en-US" altLang="ko-KR" sz="1400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0693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그룹 3">
            <a:extLst>
              <a:ext uri="{FF2B5EF4-FFF2-40B4-BE49-F238E27FC236}">
                <a16:creationId xmlns:a16="http://schemas.microsoft.com/office/drawing/2014/main" id="{40E18F18-E406-4B30-A746-8C209A400B53}"/>
              </a:ext>
            </a:extLst>
          </p:cNvPr>
          <p:cNvGrpSpPr/>
          <p:nvPr/>
        </p:nvGrpSpPr>
        <p:grpSpPr>
          <a:xfrm>
            <a:off x="345347" y="360095"/>
            <a:ext cx="4897772" cy="571015"/>
            <a:chOff x="345347" y="360095"/>
            <a:chExt cx="4897772" cy="571015"/>
          </a:xfrm>
        </p:grpSpPr>
        <p:sp>
          <p:nvSpPr>
            <p:cNvPr id="5" name="직사각형 4">
              <a:extLst>
                <a:ext uri="{FF2B5EF4-FFF2-40B4-BE49-F238E27FC236}">
                  <a16:creationId xmlns:a16="http://schemas.microsoft.com/office/drawing/2014/main" id="{5595C7E8-FFDE-4FA5-86F0-8F9ED942EF67}"/>
                </a:ext>
              </a:extLst>
            </p:cNvPr>
            <p:cNvSpPr/>
            <p:nvPr/>
          </p:nvSpPr>
          <p:spPr>
            <a:xfrm rot="10800000" flipV="1">
              <a:off x="413856" y="621706"/>
              <a:ext cx="3612860" cy="309404"/>
            </a:xfrm>
            <a:prstGeom prst="rect">
              <a:avLst/>
            </a:prstGeom>
            <a:solidFill>
              <a:srgbClr val="CFC4E2"/>
            </a:solidFill>
            <a:ln>
              <a:solidFill>
                <a:srgbClr val="CFC4E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ko-KR" altLang="en-US" sz="5000" dirty="0">
                <a:latin typeface="KoPub돋움체 Bold" panose="00000800000000000000" pitchFamily="2" charset="-127"/>
                <a:ea typeface="KoPub돋움체 Bold" panose="00000800000000000000" pitchFamily="2" charset="-127"/>
              </a:endParaRP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F9420DEA-D868-42C1-B956-FC0DF828092D}"/>
                </a:ext>
              </a:extLst>
            </p:cNvPr>
            <p:cNvSpPr txBox="1"/>
            <p:nvPr/>
          </p:nvSpPr>
          <p:spPr>
            <a:xfrm>
              <a:off x="345347" y="360095"/>
              <a:ext cx="489777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800" dirty="0">
                  <a:latin typeface="KoPub돋움체 Bold" panose="00000800000000000000" pitchFamily="2" charset="-127"/>
                  <a:ea typeface="KoPub돋움체 Bold" panose="00000800000000000000" pitchFamily="2" charset="-127"/>
                </a:rPr>
                <a:t>3. </a:t>
              </a:r>
              <a:r>
                <a:rPr lang="ko-KR" altLang="en-US" sz="2800" dirty="0">
                  <a:latin typeface="KoPub돋움체 Bold" panose="00000800000000000000" pitchFamily="2" charset="-127"/>
                  <a:ea typeface="KoPub돋움체 Bold" panose="00000800000000000000" pitchFamily="2" charset="-127"/>
                </a:rPr>
                <a:t>폭</a:t>
              </a:r>
              <a:r>
                <a:rPr lang="en-US" altLang="ko-KR" sz="2800" dirty="0">
                  <a:latin typeface="KoPub돋움체 Bold" panose="00000800000000000000" pitchFamily="2" charset="-127"/>
                  <a:ea typeface="KoPub돋움체 Bold" panose="00000800000000000000" pitchFamily="2" charset="-127"/>
                </a:rPr>
                <a:t> </a:t>
              </a:r>
              <a:r>
                <a:rPr lang="ko-KR" altLang="en-US" sz="2800" dirty="0">
                  <a:latin typeface="KoPub돋움체 Bold" panose="00000800000000000000" pitchFamily="2" charset="-127"/>
                  <a:ea typeface="KoPub돋움체 Bold" panose="00000800000000000000" pitchFamily="2" charset="-127"/>
                </a:rPr>
                <a:t>넓어진 성우 활동</a:t>
              </a:r>
            </a:p>
          </p:txBody>
        </p:sp>
      </p:grpSp>
      <p:sp>
        <p:nvSpPr>
          <p:cNvPr id="8" name="직사각형 7">
            <a:extLst>
              <a:ext uri="{FF2B5EF4-FFF2-40B4-BE49-F238E27FC236}">
                <a16:creationId xmlns:a16="http://schemas.microsoft.com/office/drawing/2014/main" id="{16C56E2C-3DCE-44D6-A2AE-1C0AB569F15B}"/>
              </a:ext>
            </a:extLst>
          </p:cNvPr>
          <p:cNvSpPr/>
          <p:nvPr/>
        </p:nvSpPr>
        <p:spPr>
          <a:xfrm>
            <a:off x="10757483" y="1"/>
            <a:ext cx="1434517" cy="6857999"/>
          </a:xfrm>
          <a:prstGeom prst="rect">
            <a:avLst/>
          </a:prstGeom>
          <a:solidFill>
            <a:srgbClr val="CFC4E2"/>
          </a:solidFill>
          <a:ln>
            <a:solidFill>
              <a:srgbClr val="CFC4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0613870-8FFF-41A2-88BA-440A4B2CC63B}"/>
              </a:ext>
            </a:extLst>
          </p:cNvPr>
          <p:cNvSpPr txBox="1"/>
          <p:nvPr/>
        </p:nvSpPr>
        <p:spPr>
          <a:xfrm>
            <a:off x="345347" y="1862356"/>
            <a:ext cx="3788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3. </a:t>
            </a:r>
            <a:r>
              <a:rPr lang="ko-KR" altLang="en-US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성우 아티스트 </a:t>
            </a:r>
            <a:r>
              <a:rPr lang="en-US" altLang="ko-KR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(</a:t>
            </a:r>
            <a:r>
              <a:rPr lang="ja-JP" altLang="en-US" dirty="0">
                <a:latin typeface="+mj-ea"/>
                <a:ea typeface="+mj-ea"/>
              </a:rPr>
              <a:t>声優</a:t>
            </a:r>
            <a:r>
              <a:rPr lang="ja-JP" altLang="en-US" dirty="0">
                <a:latin typeface="+mj-ea"/>
              </a:rPr>
              <a:t>アーティスト</a:t>
            </a:r>
            <a:r>
              <a:rPr lang="en-US" altLang="ja-JP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)</a:t>
            </a:r>
            <a:endParaRPr lang="ko-KR" altLang="en-US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0E8188E-1DDC-46D5-BE8B-A8DC80237291}"/>
              </a:ext>
            </a:extLst>
          </p:cNvPr>
          <p:cNvSpPr txBox="1"/>
          <p:nvPr/>
        </p:nvSpPr>
        <p:spPr>
          <a:xfrm>
            <a:off x="355806" y="2489059"/>
            <a:ext cx="29738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-</a:t>
            </a:r>
            <a:r>
              <a:rPr lang="ko-KR" altLang="en-US" dirty="0"/>
              <a:t> </a:t>
            </a:r>
            <a:r>
              <a:rPr lang="ko-KR" altLang="en-US" sz="1400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성우의 일과 가수의 일을 겸업하는 일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7EEF3A5-414D-43B6-B536-4E6159F0CC4C}"/>
              </a:ext>
            </a:extLst>
          </p:cNvPr>
          <p:cNvSpPr txBox="1"/>
          <p:nvPr/>
        </p:nvSpPr>
        <p:spPr>
          <a:xfrm>
            <a:off x="355806" y="3134977"/>
            <a:ext cx="36824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- </a:t>
            </a:r>
            <a:r>
              <a:rPr lang="ko-KR" altLang="en-US" sz="1400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기존 성우가 본인명의로 가수 활동을 하기도 함</a:t>
            </a:r>
            <a:r>
              <a:rPr lang="en-US" altLang="ko-KR" sz="1400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 </a:t>
            </a:r>
            <a:endParaRPr lang="ko-KR" altLang="en-US" sz="1400" dirty="0">
              <a:latin typeface="KoPub돋움체 Bold" panose="00000800000000000000" pitchFamily="2" charset="-127"/>
              <a:ea typeface="KoPub돋움체 Bold" panose="00000800000000000000" pitchFamily="2" charset="-127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ABD358B-F111-4C77-9C82-D8E89B84D607}"/>
              </a:ext>
            </a:extLst>
          </p:cNvPr>
          <p:cNvSpPr txBox="1"/>
          <p:nvPr/>
        </p:nvSpPr>
        <p:spPr>
          <a:xfrm>
            <a:off x="355806" y="3719341"/>
            <a:ext cx="41024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-</a:t>
            </a:r>
            <a:r>
              <a:rPr lang="ko-KR" altLang="en-US" sz="1400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 기존 가수 출신으로 활동하다가 성우로 데뷔하기도 함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A24FD58-37D2-4694-B4C8-E7759FAC32A0}"/>
              </a:ext>
            </a:extLst>
          </p:cNvPr>
          <p:cNvSpPr txBox="1"/>
          <p:nvPr/>
        </p:nvSpPr>
        <p:spPr>
          <a:xfrm>
            <a:off x="345347" y="4777479"/>
            <a:ext cx="22236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>
                <a:latin typeface="KoPub돋움체 Bold" panose="00000800000000000000" pitchFamily="2" charset="-127"/>
                <a:ea typeface="KoPub돋움체 Bold" panose="00000800000000000000" pitchFamily="2" charset="-127"/>
              </a:rPr>
              <a:t>대표적인 성우 아티스트 에는</a:t>
            </a:r>
          </a:p>
        </p:txBody>
      </p:sp>
      <p:grpSp>
        <p:nvGrpSpPr>
          <p:cNvPr id="23" name="그룹 22">
            <a:extLst>
              <a:ext uri="{FF2B5EF4-FFF2-40B4-BE49-F238E27FC236}">
                <a16:creationId xmlns:a16="http://schemas.microsoft.com/office/drawing/2014/main" id="{FABC62EA-EE43-4AE1-AC09-A8B51F24D6B4}"/>
              </a:ext>
            </a:extLst>
          </p:cNvPr>
          <p:cNvGrpSpPr/>
          <p:nvPr/>
        </p:nvGrpSpPr>
        <p:grpSpPr>
          <a:xfrm>
            <a:off x="345347" y="5219381"/>
            <a:ext cx="3153639" cy="1059399"/>
            <a:chOff x="345347" y="5219381"/>
            <a:chExt cx="3153639" cy="1059399"/>
          </a:xfrm>
        </p:grpSpPr>
        <p:grpSp>
          <p:nvGrpSpPr>
            <p:cNvPr id="20" name="그룹 19">
              <a:extLst>
                <a:ext uri="{FF2B5EF4-FFF2-40B4-BE49-F238E27FC236}">
                  <a16:creationId xmlns:a16="http://schemas.microsoft.com/office/drawing/2014/main" id="{8170C6E7-2BF4-4359-B933-8E941D86ACE7}"/>
                </a:ext>
              </a:extLst>
            </p:cNvPr>
            <p:cNvGrpSpPr/>
            <p:nvPr/>
          </p:nvGrpSpPr>
          <p:grpSpPr>
            <a:xfrm>
              <a:off x="345347" y="5219381"/>
              <a:ext cx="3153639" cy="1046441"/>
              <a:chOff x="3154882" y="4605556"/>
              <a:chExt cx="3153639" cy="1046441"/>
            </a:xfrm>
          </p:grpSpPr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F96BE679-352D-4365-AAC0-DC79182999EE}"/>
                  </a:ext>
                </a:extLst>
              </p:cNvPr>
              <p:cNvSpPr txBox="1"/>
              <p:nvPr/>
            </p:nvSpPr>
            <p:spPr>
              <a:xfrm>
                <a:off x="3158875" y="4605556"/>
                <a:ext cx="314964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400" dirty="0">
                    <a:latin typeface="KoPub돋움체 Light" panose="00000300000000000000" pitchFamily="2" charset="-127"/>
                    <a:ea typeface="KoPub돋움체 Light" panose="00000300000000000000" pitchFamily="2" charset="-127"/>
                  </a:rPr>
                  <a:t>- </a:t>
                </a:r>
                <a:r>
                  <a:rPr lang="ko-KR" altLang="en-US" sz="1400" dirty="0">
                    <a:latin typeface="KoPub돋움체 Light" panose="00000300000000000000" pitchFamily="2" charset="-127"/>
                    <a:ea typeface="KoPub돋움체 Light" panose="00000300000000000000" pitchFamily="2" charset="-127"/>
                  </a:rPr>
                  <a:t>宮野真守 </a:t>
                </a:r>
                <a:r>
                  <a:rPr lang="en-US" altLang="ko-KR" sz="1400" dirty="0">
                    <a:latin typeface="KoPub돋움체 Light" panose="00000300000000000000" pitchFamily="2" charset="-127"/>
                    <a:ea typeface="KoPub돋움체 Light" panose="00000300000000000000" pitchFamily="2" charset="-127"/>
                  </a:rPr>
                  <a:t>( </a:t>
                </a:r>
                <a:r>
                  <a:rPr lang="ko-KR" altLang="en-US" sz="1400" dirty="0" err="1">
                    <a:latin typeface="KoPub돋움체 Light" panose="00000300000000000000" pitchFamily="2" charset="-127"/>
                    <a:ea typeface="KoPub돋움체 Light" panose="00000300000000000000" pitchFamily="2" charset="-127"/>
                  </a:rPr>
                  <a:t>미야노</a:t>
                </a:r>
                <a:r>
                  <a:rPr lang="ko-KR" altLang="en-US" sz="1400" dirty="0">
                    <a:latin typeface="KoPub돋움체 Light" panose="00000300000000000000" pitchFamily="2" charset="-127"/>
                    <a:ea typeface="KoPub돋움체 Light" panose="00000300000000000000" pitchFamily="2" charset="-127"/>
                  </a:rPr>
                  <a:t> </a:t>
                </a:r>
                <a:r>
                  <a:rPr lang="ko-KR" altLang="en-US" sz="1400" dirty="0" err="1">
                    <a:latin typeface="KoPub돋움체 Light" panose="00000300000000000000" pitchFamily="2" charset="-127"/>
                    <a:ea typeface="KoPub돋움체 Light" panose="00000300000000000000" pitchFamily="2" charset="-127"/>
                  </a:rPr>
                  <a:t>마모루</a:t>
                </a:r>
                <a:r>
                  <a:rPr lang="ko-KR" altLang="en-US" sz="1400" dirty="0">
                    <a:latin typeface="KoPub돋움체 Light" panose="00000300000000000000" pitchFamily="2" charset="-127"/>
                    <a:ea typeface="KoPub돋움체 Light" panose="00000300000000000000" pitchFamily="2" charset="-127"/>
                  </a:rPr>
                  <a:t> </a:t>
                </a:r>
                <a:r>
                  <a:rPr lang="en-US" altLang="ko-KR" sz="1400" dirty="0">
                    <a:latin typeface="KoPub돋움체 Light" panose="00000300000000000000" pitchFamily="2" charset="-127"/>
                    <a:ea typeface="KoPub돋움체 Light" panose="00000300000000000000" pitchFamily="2" charset="-127"/>
                  </a:rPr>
                  <a:t>)</a:t>
                </a:r>
                <a:endParaRPr lang="ko-KR" altLang="en-US" sz="1400" dirty="0">
                  <a:latin typeface="KoPub돋움체 Light" panose="00000300000000000000" pitchFamily="2" charset="-127"/>
                  <a:ea typeface="KoPub돋움체 Light" panose="00000300000000000000" pitchFamily="2" charset="-127"/>
                </a:endParaRPr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DAC2DAEB-5054-4EB0-829A-CF9428B3D376}"/>
                  </a:ext>
                </a:extLst>
              </p:cNvPr>
              <p:cNvSpPr txBox="1"/>
              <p:nvPr/>
            </p:nvSpPr>
            <p:spPr>
              <a:xfrm>
                <a:off x="3158875" y="4974888"/>
                <a:ext cx="208903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400" dirty="0">
                    <a:latin typeface="KoPub돋움체 Light" panose="00000300000000000000" pitchFamily="2" charset="-127"/>
                    <a:ea typeface="KoPub돋움체 Light" panose="00000300000000000000" pitchFamily="2" charset="-127"/>
                  </a:rPr>
                  <a:t>- </a:t>
                </a:r>
                <a:r>
                  <a:rPr lang="ko-KR" altLang="en-US" sz="1400" dirty="0">
                    <a:latin typeface="KoPub돋움체 Light" panose="00000300000000000000" pitchFamily="2" charset="-127"/>
                    <a:ea typeface="KoPub돋움체 Light" panose="00000300000000000000" pitchFamily="2" charset="-127"/>
                  </a:rPr>
                  <a:t>蒼井翔太 </a:t>
                </a:r>
                <a:r>
                  <a:rPr lang="en-US" altLang="ko-KR" sz="1400" dirty="0">
                    <a:latin typeface="KoPub돋움체 Light" panose="00000300000000000000" pitchFamily="2" charset="-127"/>
                    <a:ea typeface="KoPub돋움체 Light" panose="00000300000000000000" pitchFamily="2" charset="-127"/>
                  </a:rPr>
                  <a:t>( </a:t>
                </a:r>
                <a:r>
                  <a:rPr lang="ko-KR" altLang="en-US" sz="1400" dirty="0">
                    <a:latin typeface="KoPub돋움체 Light" panose="00000300000000000000" pitchFamily="2" charset="-127"/>
                    <a:ea typeface="KoPub돋움체 Light" panose="00000300000000000000" pitchFamily="2" charset="-127"/>
                  </a:rPr>
                  <a:t>아오이 </a:t>
                </a:r>
                <a:r>
                  <a:rPr lang="ko-KR" altLang="en-US" sz="1400" dirty="0" err="1">
                    <a:latin typeface="KoPub돋움체 Light" panose="00000300000000000000" pitchFamily="2" charset="-127"/>
                    <a:ea typeface="KoPub돋움체 Light" panose="00000300000000000000" pitchFamily="2" charset="-127"/>
                  </a:rPr>
                  <a:t>쇼타</a:t>
                </a:r>
                <a:r>
                  <a:rPr lang="ko-KR" altLang="en-US" sz="1400" dirty="0">
                    <a:latin typeface="KoPub돋움체 Light" panose="00000300000000000000" pitchFamily="2" charset="-127"/>
                    <a:ea typeface="KoPub돋움체 Light" panose="00000300000000000000" pitchFamily="2" charset="-127"/>
                  </a:rPr>
                  <a:t> </a:t>
                </a:r>
                <a:r>
                  <a:rPr lang="en-US" altLang="ko-KR" sz="1400" dirty="0">
                    <a:latin typeface="KoPub돋움체 Light" panose="00000300000000000000" pitchFamily="2" charset="-127"/>
                    <a:ea typeface="KoPub돋움체 Light" panose="00000300000000000000" pitchFamily="2" charset="-127"/>
                  </a:rPr>
                  <a:t>)</a:t>
                </a:r>
                <a:endParaRPr lang="ko-KR" altLang="en-US" sz="1400" dirty="0">
                  <a:latin typeface="KoPub돋움체 Light" panose="00000300000000000000" pitchFamily="2" charset="-127"/>
                  <a:ea typeface="KoPub돋움체 Light" panose="00000300000000000000" pitchFamily="2" charset="-127"/>
                </a:endParaRPr>
              </a:p>
            </p:txBody>
          </p: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FDBA727-6F4B-47F7-A7A0-B2CCE6255281}"/>
                  </a:ext>
                </a:extLst>
              </p:cNvPr>
              <p:cNvSpPr txBox="1"/>
              <p:nvPr/>
            </p:nvSpPr>
            <p:spPr>
              <a:xfrm>
                <a:off x="3154882" y="5344220"/>
                <a:ext cx="21066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400" dirty="0">
                    <a:latin typeface="KoPub돋움체 Light" panose="00000300000000000000" pitchFamily="2" charset="-127"/>
                    <a:ea typeface="KoPub돋움체 Light" panose="00000300000000000000" pitchFamily="2" charset="-127"/>
                  </a:rPr>
                  <a:t>- </a:t>
                </a:r>
                <a:r>
                  <a:rPr lang="ko-KR" altLang="en-US" sz="1400" dirty="0">
                    <a:latin typeface="KoPub돋움체 Light" panose="00000300000000000000" pitchFamily="2" charset="-127"/>
                    <a:ea typeface="KoPub돋움체 Light" panose="00000300000000000000" pitchFamily="2" charset="-127"/>
                  </a:rPr>
                  <a:t>水樹奈々 </a:t>
                </a:r>
                <a:r>
                  <a:rPr lang="en-US" altLang="ko-KR" sz="1400" dirty="0">
                    <a:latin typeface="KoPub돋움체 Light" panose="00000300000000000000" pitchFamily="2" charset="-127"/>
                    <a:ea typeface="KoPub돋움체 Light" panose="00000300000000000000" pitchFamily="2" charset="-127"/>
                  </a:rPr>
                  <a:t>( </a:t>
                </a:r>
                <a:r>
                  <a:rPr lang="ko-KR" altLang="en-US" sz="1400" dirty="0" err="1">
                    <a:latin typeface="KoPub돋움체 Light" panose="00000300000000000000" pitchFamily="2" charset="-127"/>
                    <a:ea typeface="KoPub돋움체 Light" panose="00000300000000000000" pitchFamily="2" charset="-127"/>
                  </a:rPr>
                  <a:t>미즈키</a:t>
                </a:r>
                <a:r>
                  <a:rPr lang="ko-KR" altLang="en-US" sz="1400" dirty="0">
                    <a:latin typeface="KoPub돋움체 Light" panose="00000300000000000000" pitchFamily="2" charset="-127"/>
                    <a:ea typeface="KoPub돋움체 Light" panose="00000300000000000000" pitchFamily="2" charset="-127"/>
                  </a:rPr>
                  <a:t> 나나 </a:t>
                </a:r>
                <a:r>
                  <a:rPr lang="en-US" altLang="ko-KR" sz="1400" dirty="0">
                    <a:latin typeface="KoPub돋움체 Light" panose="00000300000000000000" pitchFamily="2" charset="-127"/>
                    <a:ea typeface="KoPub돋움체 Light" panose="00000300000000000000" pitchFamily="2" charset="-127"/>
                  </a:rPr>
                  <a:t>)</a:t>
                </a:r>
                <a:endParaRPr lang="ko-KR" altLang="en-US" sz="1400" dirty="0">
                  <a:latin typeface="KoPub돋움체 Light" panose="00000300000000000000" pitchFamily="2" charset="-127"/>
                  <a:ea typeface="KoPub돋움체 Light" panose="00000300000000000000" pitchFamily="2" charset="-127"/>
                </a:endParaRPr>
              </a:p>
            </p:txBody>
          </p:sp>
        </p:grp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A297377A-7574-403D-9E26-82D514987874}"/>
                </a:ext>
              </a:extLst>
            </p:cNvPr>
            <p:cNvSpPr txBox="1"/>
            <p:nvPr/>
          </p:nvSpPr>
          <p:spPr>
            <a:xfrm>
              <a:off x="2481952" y="5971003"/>
              <a:ext cx="91884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400" dirty="0">
                  <a:latin typeface="KoPub돋움체 Bold" panose="00000800000000000000" pitchFamily="2" charset="-127"/>
                  <a:ea typeface="KoPub돋움체 Bold" panose="00000800000000000000" pitchFamily="2" charset="-127"/>
                </a:rPr>
                <a:t>등이 있다</a:t>
              </a:r>
              <a:r>
                <a:rPr lang="en-US" altLang="ko-KR" sz="1400" dirty="0">
                  <a:latin typeface="KoPub돋움체 Bold" panose="00000800000000000000" pitchFamily="2" charset="-127"/>
                  <a:ea typeface="KoPub돋움체 Bold" panose="00000800000000000000" pitchFamily="2" charset="-127"/>
                </a:rPr>
                <a:t>.</a:t>
              </a:r>
              <a:endParaRPr lang="ko-KR" altLang="en-US" sz="1400" dirty="0">
                <a:latin typeface="KoPub돋움체 Bold" panose="00000800000000000000" pitchFamily="2" charset="-127"/>
                <a:ea typeface="KoPub돋움체 Bold" panose="00000800000000000000" pitchFamily="2" charset="-127"/>
              </a:endParaRPr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5F5E1683-F52A-4099-808B-CC7859906B5E}"/>
              </a:ext>
            </a:extLst>
          </p:cNvPr>
          <p:cNvSpPr txBox="1"/>
          <p:nvPr/>
        </p:nvSpPr>
        <p:spPr>
          <a:xfrm>
            <a:off x="6333688" y="4027118"/>
            <a:ext cx="201529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800" dirty="0">
                <a:latin typeface="KoPub돋움체 Light" panose="00000300000000000000" pitchFamily="2" charset="-127"/>
                <a:ea typeface="KoPub돋움체 Light" panose="00000300000000000000" pitchFamily="2" charset="-127"/>
              </a:rPr>
              <a:t>출처 </a:t>
            </a:r>
            <a:r>
              <a:rPr lang="en-US" altLang="ko-KR" sz="800" dirty="0">
                <a:latin typeface="KoPub돋움체 Light" panose="00000300000000000000" pitchFamily="2" charset="-127"/>
                <a:ea typeface="KoPub돋움체 Light" panose="00000300000000000000" pitchFamily="2" charset="-127"/>
              </a:rPr>
              <a:t>:  </a:t>
            </a:r>
            <a:r>
              <a:rPr lang="en-US" altLang="ko-KR" sz="800" dirty="0">
                <a:latin typeface="KoPub돋움체 Light" panose="00000300000000000000" pitchFamily="2" charset="-127"/>
                <a:ea typeface="KoPub돋움체 Light" panose="00000300000000000000" pitchFamily="2" charset="-127"/>
                <a:hlinkClick r:id="rId3"/>
              </a:rPr>
              <a:t>https://youtu.be/brhyCMY6qtw</a:t>
            </a:r>
            <a:r>
              <a:rPr lang="en-US" altLang="ko-KR" sz="800" dirty="0">
                <a:latin typeface="KoPub돋움체 Light" panose="00000300000000000000" pitchFamily="2" charset="-127"/>
                <a:ea typeface="KoPub돋움체 Light" panose="00000300000000000000" pitchFamily="2" charset="-127"/>
              </a:rPr>
              <a:t>  </a:t>
            </a:r>
            <a:endParaRPr lang="ko-KR" altLang="en-US" sz="800" dirty="0">
              <a:latin typeface="KoPub돋움체 Light" panose="00000300000000000000" pitchFamily="2" charset="-127"/>
              <a:ea typeface="KoPub돋움체 Light" panose="00000300000000000000" pitchFamily="2" charset="-127"/>
            </a:endParaRPr>
          </a:p>
        </p:txBody>
      </p:sp>
      <p:pic>
        <p:nvPicPr>
          <p:cNvPr id="2" name="온라인 미디어 1" title="宮野真守「MAMORU MIYANO ARENA LIVE TOUR 2018 ～EXCITING!～」より「EXCITING!」">
            <a:hlinkClick r:id="" action="ppaction://media"/>
            <a:extLst>
              <a:ext uri="{FF2B5EF4-FFF2-40B4-BE49-F238E27FC236}">
                <a16:creationId xmlns:a16="http://schemas.microsoft.com/office/drawing/2014/main" id="{5B761FE1-78A1-4BAB-B686-35648D7B035D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6446724" y="1862356"/>
            <a:ext cx="3831437" cy="216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9880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0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51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5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  <p:bldP spid="13" grpId="0"/>
      <p:bldP spid="21" grpId="0"/>
    </p:bld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CFC4E2"/>
        </a:solidFill>
        <a:ln>
          <a:solidFill>
            <a:srgbClr val="CFC4E2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3482</TotalTime>
  <Words>548</Words>
  <Application>Microsoft Office PowerPoint</Application>
  <PresentationFormat>와이드스크린</PresentationFormat>
  <Paragraphs>71</Paragraphs>
  <Slides>14</Slides>
  <Notes>0</Notes>
  <HiddenSlides>0</HiddenSlides>
  <MMClips>3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21" baseType="lpstr">
      <vt:lpstr>EuclidCircularB</vt:lpstr>
      <vt:lpstr>KoPub돋움체 Bold</vt:lpstr>
      <vt:lpstr>KoPub돋움체 Light</vt:lpstr>
      <vt:lpstr>游ゴシック Light</vt:lpstr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일본의 서브컬쳐 문화</dc:title>
  <dc:creator>김 태민</dc:creator>
  <cp:lastModifiedBy>김 태민</cp:lastModifiedBy>
  <cp:revision>6</cp:revision>
  <dcterms:created xsi:type="dcterms:W3CDTF">2021-03-27T14:18:18Z</dcterms:created>
  <dcterms:modified xsi:type="dcterms:W3CDTF">2021-03-31T15:08:37Z</dcterms:modified>
</cp:coreProperties>
</file>