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96" r:id="rId1"/>
  </p:sldMasterIdLst>
  <p:notesMasterIdLst>
    <p:notesMasterId r:id="rId2"/>
  </p:notesMasterIdLst>
  <p:sldIdLst>
    <p:sldId id="256" r:id="rId3"/>
    <p:sldId id="261" r:id="rId4"/>
    <p:sldId id="262" r:id="rId5"/>
    <p:sldId id="282" r:id="rId6"/>
    <p:sldId id="276" r:id="rId7"/>
    <p:sldId id="283" r:id="rId8"/>
    <p:sldId id="284" r:id="rId9"/>
    <p:sldId id="285" r:id="rId10"/>
    <p:sldId id="277" r:id="rId11"/>
    <p:sldId id="286" r:id="rId12"/>
    <p:sldId id="287" r:id="rId13"/>
    <p:sldId id="288" r:id="rId14"/>
    <p:sldId id="257" r:id="rId15"/>
    <p:sldId id="278" r:id="rId16"/>
    <p:sldId id="279" r:id="rId17"/>
    <p:sldId id="289" r:id="rId18"/>
    <p:sldId id="280" r:id="rId19"/>
    <p:sldId id="290" r:id="rId20"/>
    <p:sldId id="291" r:id="rId21"/>
    <p:sldId id="292" r:id="rId22"/>
    <p:sldId id="259" r:id="rId23"/>
    <p:sldId id="258" r:id="rId24"/>
    <p:sldId id="281" r:id="rId25"/>
    <p:sldId id="29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6989"/>
    <p:restoredTop sz="89999"/>
  </p:normalViewPr>
  <p:slideViewPr>
    <p:cSldViewPr snapToGrid="0" snapToObjects="1">
      <p:cViewPr>
        <p:scale>
          <a:sx n="90" d="100"/>
          <a:sy n="90" d="100"/>
        </p:scale>
        <p:origin x="0" y="0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1.xml"  /><Relationship Id="rId30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https://www.youtube.com/embed/8pQwYIKy-Ts" TargetMode="External" /><Relationship Id="rId3" Type="http://schemas.microsoft.com/office/2007/relationships/media" Target="https://www.youtube.com/embed/8pQwYIKy-Ts" TargetMode="External" /><Relationship Id="rId4" Type="http://schemas.openxmlformats.org/officeDocument/2006/relationships/image" Target="../media/image1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10" Type="http://schemas.openxmlformats.org/officeDocument/2006/relationships/image" Target="../media/image24.jpeg"  /><Relationship Id="rId11" Type="http://schemas.openxmlformats.org/officeDocument/2006/relationships/image" Target="../media/image25.jpeg"  /><Relationship Id="rId12" Type="http://schemas.openxmlformats.org/officeDocument/2006/relationships/image" Target="../media/image26.jpeg"  /><Relationship Id="rId13" Type="http://schemas.openxmlformats.org/officeDocument/2006/relationships/image" Target="../media/image27.jpeg"  /><Relationship Id="rId2" Type="http://schemas.openxmlformats.org/officeDocument/2006/relationships/image" Target="../media/image3.jpeg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Relationship Id="rId5" Type="http://schemas.openxmlformats.org/officeDocument/2006/relationships/image" Target="../media/image19.jpeg"  /><Relationship Id="rId6" Type="http://schemas.openxmlformats.org/officeDocument/2006/relationships/image" Target="../media/image20.jpeg"  /><Relationship Id="rId7" Type="http://schemas.openxmlformats.org/officeDocument/2006/relationships/image" Target="../media/image21.jpeg"  /><Relationship Id="rId8" Type="http://schemas.openxmlformats.org/officeDocument/2006/relationships/image" Target="../media/image22.jpeg"  /><Relationship Id="rId9" Type="http://schemas.openxmlformats.org/officeDocument/2006/relationships/image" Target="../media/image23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Relationship Id="rId4" Type="http://schemas.openxmlformats.org/officeDocument/2006/relationships/image" Target="../media/image3.jpeg"  /><Relationship Id="rId5" Type="http://schemas.openxmlformats.org/officeDocument/2006/relationships/image" Target="../media/image30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31.png"  /><Relationship Id="rId4" Type="http://schemas.openxmlformats.org/officeDocument/2006/relationships/image" Target="../media/image3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3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3.jpeg"  /><Relationship Id="rId3" Type="http://schemas.openxmlformats.org/officeDocument/2006/relationships/image" Target="../media/image3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4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https://www.youtube.com/embed/fmukjUoevf4" TargetMode="External" /><Relationship Id="rId3" Type="http://schemas.microsoft.com/office/2007/relationships/media" Target="https://www.youtube.com/embed/fmukjUoevf4" TargetMode="External" /><Relationship Id="rId4" Type="http://schemas.openxmlformats.org/officeDocument/2006/relationships/image" Target="../media/image3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video" Target="https://www.youtube.com/embed/2doEhQaynLs" TargetMode="External" /><Relationship Id="rId3" Type="http://schemas.microsoft.com/office/2007/relationships/media" Target="https://www.youtube.com/embed/2doEhQaynLs" TargetMode="External" /><Relationship Id="rId4" Type="http://schemas.openxmlformats.org/officeDocument/2006/relationships/image" Target="../media/image36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video" Target="https://www.youtube.com/embed/rJ0XsmP676g" TargetMode="External" /><Relationship Id="rId4" Type="http://schemas.microsoft.com/office/2007/relationships/media" Target="https://www.youtube.com/embed/rJ0XsmP676g" TargetMode="External" /><Relationship Id="rId5" Type="http://schemas.openxmlformats.org/officeDocument/2006/relationships/image" Target="../media/image37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38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5.jpeg"  /><Relationship Id="rId3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6.xml"  /><Relationship Id="rId3" Type="http://schemas.openxmlformats.org/officeDocument/2006/relationships/image" Target="../media/image3.jpeg"  /><Relationship Id="rId4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3.jpeg"  /><Relationship Id="rId3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>
            <a:alphaModFix/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9210352" y="5194871"/>
            <a:ext cx="2814692" cy="69919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일본어일본학과 </a:t>
            </a:r>
            <a:r>
              <a:rPr lang="en-US" altLang="ko-KR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22002027</a:t>
            </a:r>
            <a:r>
              <a:rPr lang="ko-KR" altLang="en-US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 </a:t>
            </a:r>
            <a:endParaRPr lang="ko-KR" altLang="en-US" sz="2000">
              <a:solidFill>
                <a:schemeClr val="lt1"/>
              </a:solidFill>
              <a:latin typeface="영양군 음식디미방 Bold"/>
              <a:ea typeface="영양군 음식디미방 Bold"/>
            </a:endParaRPr>
          </a:p>
          <a:p>
            <a:pPr>
              <a:defRPr/>
            </a:pPr>
            <a:r>
              <a:rPr lang="ko-KR" altLang="en-US" sz="2000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이상희</a:t>
            </a:r>
            <a:endParaRPr lang="ko-KR" altLang="en-US" sz="2000">
              <a:solidFill>
                <a:schemeClr val="lt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5408575" y="718408"/>
            <a:ext cx="6267236" cy="161114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0000" b="1">
                <a:latin typeface="영양군 음식디미방 Bold"/>
                <a:ea typeface="영양군 음식디미방 Bold"/>
              </a:rPr>
              <a:t>일본의 </a:t>
            </a:r>
            <a:r>
              <a:rPr lang="ko-KR" altLang="en-US" sz="10000" b="1">
                <a:solidFill>
                  <a:schemeClr val="lt1"/>
                </a:solidFill>
                <a:latin typeface="영양군 음식디미방 Bold"/>
                <a:ea typeface="영양군 음식디미방 Bold"/>
              </a:rPr>
              <a:t>다도</a:t>
            </a:r>
            <a:endParaRPr lang="ko-KR" altLang="en-US" sz="10000" b="1">
              <a:solidFill>
                <a:schemeClr val="lt1"/>
              </a:solidFill>
              <a:latin typeface="영양군 음식디미방 Bold"/>
              <a:ea typeface="영양군 음식디미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672180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다실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8570" y="2638213"/>
            <a:ext cx="5090949" cy="3818212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2593371"/>
            <a:ext cx="5427430" cy="3863053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668570" y="873791"/>
            <a:ext cx="5027083" cy="15500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초암다실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 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: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무로마치 중기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‘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임한 다도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’, ‘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차 접대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’, ‘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찻집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’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에서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  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시원을 찾을 수 있다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b="0" i="0" u="none" strike="noStrike" mc:Ignorable="hp" hp:hslEmbossed="0"/>
          </a:p>
        </p:txBody>
      </p:sp>
      <p:sp>
        <p:nvSpPr>
          <p:cNvPr id="9" name=""/>
          <p:cNvSpPr txBox="1"/>
          <p:nvPr/>
        </p:nvSpPr>
        <p:spPr>
          <a:xfrm>
            <a:off x="6096000" y="873791"/>
            <a:ext cx="4243916" cy="15500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서원다실</a:t>
            </a:r>
            <a:endParaRPr xmlns:mc="http://schemas.openxmlformats.org/markup-compatibility/2006" xmlns:hp="http://schemas.haansoft.com/office/presentation/8.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 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: ‘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요시마사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’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의 사적인 장소인 서원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   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=&gt;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다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도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 전용의 독립된 시설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센노 리큐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672180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다실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03039" y="2415484"/>
            <a:ext cx="7843121" cy="327856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defRPr/>
            </a:pPr>
            <a:r>
              <a:rPr lang="en-US" altLang="ko-KR" sz="3500" b="1"/>
              <a:t>2.</a:t>
            </a:r>
            <a:r>
              <a:rPr lang="ko-KR" altLang="en-US" sz="3500" b="1"/>
              <a:t>다실 내부</a:t>
            </a:r>
            <a:endParaRPr lang="ko-KR" altLang="en-US" sz="3500" b="1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ko-KR" altLang="en-US"/>
          </a:p>
          <a:p>
            <a:pPr>
              <a:spcBef>
                <a:spcPts val="500"/>
              </a:spcBef>
              <a:spcAft>
                <a:spcPts val="700"/>
              </a:spcAft>
              <a:defRPr/>
            </a:pPr>
            <a:r>
              <a:rPr lang="ko-KR" altLang="en-US" sz="2400">
                <a:solidFill>
                  <a:schemeClr val="tx1"/>
                </a:solidFill>
              </a:rPr>
              <a:t>입구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작은방은 니지리구이로</a:t>
            </a:r>
            <a:r>
              <a:rPr lang="en-US" altLang="ko-KR">
                <a:solidFill>
                  <a:schemeClr val="tx1"/>
                </a:solidFill>
              </a:rPr>
              <a:t>,</a:t>
            </a:r>
            <a:r>
              <a:rPr lang="ko-KR" altLang="en-US">
                <a:solidFill>
                  <a:schemeClr val="tx1"/>
                </a:solidFill>
              </a:rPr>
              <a:t> 사랑방은 문으로 들어간다</a:t>
            </a:r>
            <a:r>
              <a:rPr lang="en-US" altLang="ko-KR">
                <a:solidFill>
                  <a:schemeClr val="tx1"/>
                </a:solidFill>
              </a:rPr>
              <a:t>.</a:t>
            </a:r>
            <a:endParaRPr lang="en-US" altLang="ko-KR"/>
          </a:p>
          <a:p>
            <a:pPr defTabSz="914400">
              <a:spcBef>
                <a:spcPts val="500"/>
              </a:spcBef>
              <a:buNone/>
              <a:defRPr/>
            </a:pPr>
            <a:r>
              <a:rPr lang="ko-KR" altLang="en-US" sz="24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도코노마</a:t>
            </a:r>
            <a:r>
              <a:rPr lang="en-US" altLang="ko-KR" sz="180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sz="1800">
                <a:solidFill>
                  <a:srgbClr val="000000"/>
                </a:solidFill>
                <a:latin typeface="맑은 고딕"/>
              </a:rPr>
              <a:t>인형이나 꽃꽂이로 장식하고 붓글씨를 걸어 놓는 공간</a:t>
            </a:r>
            <a:r>
              <a:rPr lang="en-US" altLang="ko-KR" sz="1800">
                <a:solidFill>
                  <a:srgbClr val="000000"/>
                </a:solidFill>
                <a:latin typeface="맑은 고딕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defTabSz="914400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ko-KR" altLang="en-US" sz="1800">
                <a:solidFill>
                  <a:srgbClr val="000000"/>
                </a:solidFill>
                <a:latin typeface="맑은 고딕"/>
              </a:rPr>
              <a:t>                 </a:t>
            </a:r>
            <a:r>
              <a:rPr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벽 쪽으로 움푹 패</a:t>
            </a:r>
            <a:r>
              <a:rPr sz="1800">
                <a:solidFill>
                  <a:srgbClr val="000000"/>
                </a:solidFill>
                <a:latin typeface="맑은 고딕"/>
              </a:rPr>
              <a:t>여</a:t>
            </a:r>
            <a:r>
              <a:rPr lang="ko-KR" altLang="en-US" sz="1800">
                <a:solidFill>
                  <a:srgbClr val="000000"/>
                </a:solidFill>
                <a:latin typeface="맑은 고딕"/>
                <a:cs typeface="Calibri"/>
              </a:rPr>
              <a:t>있</a:t>
            </a:r>
            <a:r>
              <a:rPr lang="ko-KR" altLang="en-US" sz="1800">
                <a:solidFill>
                  <a:srgbClr val="000000"/>
                </a:solidFill>
                <a:latin typeface="맑은 고딕"/>
              </a:rPr>
              <a:t>고 </a:t>
            </a:r>
            <a:r>
              <a:rPr sz="1800">
                <a:solidFill>
                  <a:srgbClr val="000000"/>
                </a:solidFill>
                <a:latin typeface="맑은 고딕"/>
              </a:rPr>
              <a:t>바닥이 방바닥보다 위로 올라가 있</a:t>
            </a:r>
            <a:r>
              <a:rPr lang="ko-KR" altLang="en-US" sz="1800">
                <a:solidFill>
                  <a:srgbClr val="000000"/>
                </a:solidFill>
                <a:latin typeface="맑은 고딕"/>
              </a:rPr>
              <a:t>다</a:t>
            </a:r>
            <a:r>
              <a:rPr lang="en-US" altLang="ko-KR" sz="1800">
                <a:solidFill>
                  <a:srgbClr val="000000"/>
                </a:solidFill>
                <a:latin typeface="맑은 고딕"/>
              </a:rPr>
              <a:t>.</a:t>
            </a:r>
            <a:endParaRPr lang="en-US" altLang="ko-KR" sz="1800">
              <a:solidFill>
                <a:srgbClr val="000000"/>
              </a:solidFill>
              <a:latin typeface="맑은 고딕"/>
            </a:endParaRPr>
          </a:p>
          <a:p>
            <a:pPr defTabSz="914400">
              <a:spcBef>
                <a:spcPts val="700"/>
              </a:spcBef>
              <a:spcAft>
                <a:spcPts val="500"/>
              </a:spcAft>
              <a:buNone/>
              <a:defRPr/>
            </a:pPr>
            <a:r>
              <a:rPr lang="ko-KR" altLang="en-US" sz="2400">
                <a:solidFill>
                  <a:schemeClr val="tx1"/>
                </a:solidFill>
              </a:rPr>
              <a:t>마루 앞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정객석</a:t>
            </a:r>
            <a:endParaRPr lang="ko-KR" altLang="en-US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500"/>
              </a:spcAft>
              <a:defRPr/>
            </a:pPr>
            <a:r>
              <a:rPr lang="ko-KR" altLang="en-US" sz="2400">
                <a:solidFill>
                  <a:schemeClr val="tx1"/>
                </a:solidFill>
              </a:rPr>
              <a:t>앞자리</a:t>
            </a:r>
            <a:r>
              <a:rPr lang="en-US" altLang="ko-KR">
                <a:solidFill>
                  <a:schemeClr val="tx1"/>
                </a:solidFill>
              </a:rPr>
              <a:t>:</a:t>
            </a:r>
            <a:r>
              <a:rPr lang="ko-KR" altLang="en-US">
                <a:solidFill>
                  <a:schemeClr val="tx1"/>
                </a:solidFill>
              </a:rPr>
              <a:t> 주인</a:t>
            </a:r>
            <a:r>
              <a:rPr lang="en-US" altLang="ko-KR" sz="1500">
                <a:solidFill>
                  <a:schemeClr val="tx1"/>
                </a:solidFill>
              </a:rPr>
              <a:t>(</a:t>
            </a:r>
            <a:r>
              <a:rPr lang="ko-KR" altLang="en-US" sz="1500">
                <a:solidFill>
                  <a:schemeClr val="tx1"/>
                </a:solidFill>
              </a:rPr>
              <a:t>풍로가 있고 화로가 끊기는 곳</a:t>
            </a:r>
            <a:r>
              <a:rPr lang="en-US" altLang="ko-KR" sz="1500">
                <a:solidFill>
                  <a:schemeClr val="tx1"/>
                </a:solidFill>
              </a:rPr>
              <a:t>)</a:t>
            </a:r>
            <a:endParaRPr xmlns:mc="http://schemas.openxmlformats.org/markup-compatibility/2006" xmlns:hp="http://schemas.haansoft.com/office/presentation/8.0" kumimoji="0" lang="ko-KR" altLang="en-US" b="0" i="0" u="none" strike="noStrike" kern="1200" cap="none" spc="0" normalizeH="0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03040" y="955783"/>
            <a:ext cx="4284294" cy="62346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 sz="3500" b="1">
                <a:solidFill>
                  <a:schemeClr val="tx1"/>
                </a:solidFill>
              </a:rPr>
              <a:t>1.</a:t>
            </a:r>
            <a:r>
              <a:rPr lang="ko-KR" altLang="en-US" sz="3500" b="1">
                <a:solidFill>
                  <a:schemeClr val="tx1"/>
                </a:solidFill>
              </a:rPr>
              <a:t>다실로 들어가는 길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2613921" y="1697671"/>
            <a:ext cx="3048000" cy="4486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ko-KR" altLang="en-US" sz="2400">
                <a:solidFill>
                  <a:schemeClr val="tx1"/>
                </a:solidFill>
              </a:rPr>
              <a:t>대합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초대 손님모이는곳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5452372" y="1697671"/>
            <a:ext cx="2772834" cy="4467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 sz="2400">
                <a:solidFill>
                  <a:schemeClr val="tx1"/>
                </a:solidFill>
              </a:rPr>
              <a:t> 대기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주인기다리는곳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endParaRPr lang="ko-KR" altLang="en-US"/>
          </a:p>
        </p:txBody>
      </p:sp>
      <p:sp>
        <p:nvSpPr>
          <p:cNvPr id="11" name=""/>
          <p:cNvSpPr txBox="1"/>
          <p:nvPr/>
        </p:nvSpPr>
        <p:spPr>
          <a:xfrm>
            <a:off x="8149006" y="1697672"/>
            <a:ext cx="3149520" cy="4514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ko-KR" altLang="en-US" sz="2400">
                <a:solidFill>
                  <a:schemeClr val="tx1"/>
                </a:solidFill>
              </a:rPr>
              <a:t>징검다리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>
                <a:solidFill>
                  <a:schemeClr val="tx1"/>
                </a:solidFill>
              </a:rPr>
              <a:t>손과 입 씻는곳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11228916" y="1697672"/>
            <a:ext cx="963084" cy="4514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ko-KR">
                <a:solidFill>
                  <a:schemeClr val="tx1"/>
                </a:solidFill>
              </a:rPr>
              <a:t>&gt;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ko-KR" altLang="en-US" sz="2400">
                <a:solidFill>
                  <a:schemeClr val="tx1"/>
                </a:solidFill>
              </a:rPr>
              <a:t>다실</a:t>
            </a:r>
            <a:endParaRPr lang="ko-KR" altLang="en-US"/>
          </a:p>
        </p:txBody>
      </p:sp>
      <p:sp>
        <p:nvSpPr>
          <p:cNvPr id="13" name=""/>
          <p:cNvSpPr txBox="1"/>
          <p:nvPr/>
        </p:nvSpPr>
        <p:spPr>
          <a:xfrm>
            <a:off x="15714" y="1692910"/>
            <a:ext cx="2698750" cy="4514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ko-KR" altLang="en-US" sz="2400">
                <a:solidFill>
                  <a:schemeClr val="tx1"/>
                </a:solidFill>
              </a:rPr>
              <a:t>기부</a:t>
            </a:r>
            <a:r>
              <a:rPr lang="en-US" altLang="ko-KR">
                <a:solidFill>
                  <a:schemeClr val="tx1"/>
                </a:solidFill>
              </a:rPr>
              <a:t>(</a:t>
            </a:r>
            <a:r>
              <a:rPr lang="ko-KR" altLang="en-US" sz="1500">
                <a:solidFill>
                  <a:schemeClr val="tx1"/>
                </a:solidFill>
              </a:rPr>
              <a:t>요리츠키</a:t>
            </a:r>
            <a:r>
              <a:rPr lang="en-US" altLang="ko-KR">
                <a:solidFill>
                  <a:schemeClr val="tx1"/>
                </a:solidFill>
              </a:rPr>
              <a:t>,</a:t>
            </a:r>
            <a:r>
              <a:rPr lang="ko-KR" altLang="en-US">
                <a:solidFill>
                  <a:schemeClr val="tx1"/>
                </a:solidFill>
              </a:rPr>
              <a:t> 신체정돈</a:t>
            </a:r>
            <a:r>
              <a:rPr lang="en-US" altLang="ko-KR">
                <a:solidFill>
                  <a:schemeClr val="tx1"/>
                </a:solidFill>
              </a:rPr>
              <a:t>)</a:t>
            </a:r>
            <a:endParaRPr lang="ko-KR" altLang="en-US"/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3"/>
          <a:srcRect t="12830"/>
          <a:stretch>
            <a:fillRect/>
          </a:stretch>
        </p:blipFill>
        <p:spPr>
          <a:xfrm>
            <a:off x="8225206" y="2415484"/>
            <a:ext cx="3617299" cy="4226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1" animBg="1"/>
      <p:bldP spid="10" grpId="2" animBg="1"/>
      <p:bldP spid="11" grpId="3" animBg="1"/>
      <p:bldP spid="12" grpId="4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>
            <a:alphaModFix amt="50000"/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 txBox="1"/>
          <p:nvPr/>
        </p:nvSpPr>
        <p:spPr>
          <a:xfrm>
            <a:off x="8097436" y="5906294"/>
            <a:ext cx="3950494" cy="692626"/>
          </a:xfrm>
          <a:prstGeom prst="rect">
            <a:avLst/>
          </a:prstGeom>
          <a:solidFill>
            <a:schemeClr val="lt1"/>
          </a:solidFill>
          <a:effectLst>
            <a:softEdge rad="127000"/>
          </a:effectLst>
        </p:spPr>
        <p:txBody>
          <a:bodyPr wrap="square">
            <a:spAutoFit/>
          </a:bodyPr>
          <a:p>
            <a:pPr>
              <a:defRPr/>
            </a:pP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※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이해를 돕기 위한 영상입니다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</a:t>
            </a:r>
            <a:endParaRPr lang="en-US" altLang="ko-KR" sz="2000">
              <a:solidFill>
                <a:srgbClr val="ff0000"/>
              </a:solidFill>
              <a:latin typeface="궁서"/>
              <a:ea typeface="궁서"/>
            </a:endParaRPr>
          </a:p>
          <a:p>
            <a:pPr>
              <a:defRPr/>
            </a:pP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    긴 영상임을 참고해주세요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 </a:t>
            </a:r>
            <a:endParaRPr lang="ko-KR" altLang="en-US" sz="2000">
              <a:solidFill>
                <a:srgbClr val="ff0000"/>
              </a:solidFill>
              <a:latin typeface="궁서"/>
              <a:ea typeface="궁서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 idx="0"/>
          </p:nvPr>
        </p:nvSpPr>
        <p:spPr>
          <a:xfrm>
            <a:off x="4804169" y="622141"/>
            <a:ext cx="329326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영상시청</a:t>
            </a:r>
            <a:endParaRPr lang="ko-KR" altLang="en-US" sz="8000">
              <a:solidFill>
                <a:schemeClr val="dk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016098" y="2728198"/>
            <a:ext cx="2869408" cy="700802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다실로 가는 길</a:t>
            </a:r>
            <a:endParaRPr lang="en-US" altLang="ko-KR" sz="4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pQwYIKy-Ts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rcRect t="11840" b="12690"/>
          <a:stretch>
            <a:fillRect/>
          </a:stretch>
        </p:blipFill>
        <p:spPr>
          <a:xfrm>
            <a:off x="349149" y="293072"/>
            <a:ext cx="11493702" cy="6271856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0" y="6498605"/>
            <a:ext cx="3996620" cy="3670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다실로 가는 길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https://youtu.be/8pQwYIKy-Ts</a:t>
            </a:r>
            <a:endParaRPr lang="en-US" altLang="ko-KR">
              <a:solidFill>
                <a:srgbClr val="ffffff"/>
              </a:solidFill>
              <a:latin typeface="영양군 음식디미방 Bold"/>
              <a:ea typeface="영양군 음식디미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32954" y="0"/>
            <a:ext cx="1870922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다기</a:t>
            </a:r>
            <a:endParaRPr lang="ko-KR" altLang="en-US" sz="8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0601" y="1398532"/>
            <a:ext cx="1770062" cy="1327546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864339" y="2766398"/>
            <a:ext cx="722586" cy="64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차완</a:t>
            </a:r>
            <a:r>
              <a:rPr lang="en-US" altLang="ko-KR"/>
              <a:t>(</a:t>
            </a:r>
            <a:r>
              <a:rPr lang="ko-KR" altLang="en-US"/>
              <a:t>공기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18176" y="1398532"/>
            <a:ext cx="1760482" cy="1470736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2756477" y="2911579"/>
            <a:ext cx="1083879" cy="36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차 가마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71495" y="1398531"/>
            <a:ext cx="2007162" cy="1400831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4940855" y="2846309"/>
            <a:ext cx="1155145" cy="643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히샤쿠</a:t>
            </a:r>
            <a:r>
              <a:rPr lang="en-US" altLang="ko-KR"/>
              <a:t>(</a:t>
            </a:r>
            <a:r>
              <a:rPr lang="ko-KR" altLang="en-US"/>
              <a:t>국자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806872" y="1398532"/>
            <a:ext cx="1211027" cy="1826804"/>
          </a:xfrm>
          <a:prstGeom prst="rect">
            <a:avLst/>
          </a:prstGeom>
        </p:spPr>
      </p:pic>
      <p:sp>
        <p:nvSpPr>
          <p:cNvPr id="10" name=""/>
          <p:cNvSpPr txBox="1"/>
          <p:nvPr/>
        </p:nvSpPr>
        <p:spPr>
          <a:xfrm>
            <a:off x="6628477" y="3276600"/>
            <a:ext cx="1567817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본</a:t>
            </a:r>
            <a:endParaRPr lang="ko-KR" altLang="en-US"/>
          </a:p>
          <a:p>
            <a:pPr algn="ctr">
              <a:defRPr/>
            </a:pPr>
            <a:r>
              <a:rPr lang="en-US" altLang="ko-KR"/>
              <a:t>(</a:t>
            </a:r>
            <a:r>
              <a:rPr lang="ko-KR" altLang="en-US"/>
              <a:t>일본식 쟁반</a:t>
            </a:r>
            <a:r>
              <a:rPr lang="en-US" altLang="ko-KR"/>
              <a:t>)</a:t>
            </a:r>
            <a:endParaRPr lang="ko-KR" altLang="en-US"/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344226" y="1382576"/>
            <a:ext cx="1505058" cy="1616170"/>
          </a:xfrm>
          <a:prstGeom prst="rect">
            <a:avLst/>
          </a:prstGeom>
        </p:spPr>
      </p:pic>
      <p:sp>
        <p:nvSpPr>
          <p:cNvPr id="12" name=""/>
          <p:cNvSpPr txBox="1"/>
          <p:nvPr/>
        </p:nvSpPr>
        <p:spPr>
          <a:xfrm>
            <a:off x="8260437" y="3034572"/>
            <a:ext cx="1672636" cy="6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미즈사시</a:t>
            </a:r>
            <a:endParaRPr lang="ko-KR" altLang="en-US"/>
          </a:p>
          <a:p>
            <a:pPr algn="ctr">
              <a:defRPr/>
            </a:pPr>
            <a:r>
              <a:rPr lang="en-US" altLang="ko-KR"/>
              <a:t>(</a:t>
            </a:r>
            <a:r>
              <a:rPr lang="ko-KR" altLang="en-US"/>
              <a:t>물 저장용기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13" name=""/>
          <p:cNvSpPr txBox="1"/>
          <p:nvPr/>
        </p:nvSpPr>
        <p:spPr>
          <a:xfrm>
            <a:off x="10356529" y="2991126"/>
            <a:ext cx="1136798" cy="3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주전자</a:t>
            </a:r>
            <a:endParaRPr lang="en-US" altLang="ko-KR"/>
          </a:p>
        </p:txBody>
      </p:sp>
      <p:pic>
        <p:nvPicPr>
          <p:cNvPr id="14" name="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181693" y="1382576"/>
            <a:ext cx="1486470" cy="1568324"/>
          </a:xfrm>
          <a:prstGeom prst="rect">
            <a:avLst/>
          </a:prstGeom>
        </p:spPr>
      </p:pic>
      <p:sp>
        <p:nvSpPr>
          <p:cNvPr id="16" name=""/>
          <p:cNvSpPr txBox="1"/>
          <p:nvPr/>
        </p:nvSpPr>
        <p:spPr>
          <a:xfrm>
            <a:off x="2942342" y="5975098"/>
            <a:ext cx="722586" cy="35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/>
              <a:t>차선</a:t>
            </a:r>
            <a:endParaRPr lang="ko-KR" altLang="en-US"/>
          </a:p>
        </p:txBody>
      </p:sp>
      <p:pic>
        <p:nvPicPr>
          <p:cNvPr id="17" name=""/>
          <p:cNvPicPr>
            <a:picLocks noChangeAspect="1"/>
          </p:cNvPicPr>
          <p:nvPr/>
        </p:nvPicPr>
        <p:blipFill rotWithShape="1">
          <a:blip r:embed="rId9"/>
          <a:srcRect l="15700" t="16660" r="14170"/>
          <a:stretch>
            <a:fillRect/>
          </a:stretch>
        </p:blipFill>
        <p:spPr>
          <a:xfrm>
            <a:off x="4214444" y="4213860"/>
            <a:ext cx="1205172" cy="1641127"/>
          </a:xfrm>
          <a:prstGeom prst="rect">
            <a:avLst/>
          </a:prstGeom>
        </p:spPr>
      </p:pic>
      <p:pic>
        <p:nvPicPr>
          <p:cNvPr id="18" name="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710247" y="4213859"/>
            <a:ext cx="1525690" cy="2020166"/>
          </a:xfrm>
          <a:prstGeom prst="rect">
            <a:avLst/>
          </a:prstGeom>
        </p:spPr>
      </p:pic>
      <p:pic>
        <p:nvPicPr>
          <p:cNvPr id="19" name=""/>
          <p:cNvPicPr>
            <a:picLocks noChangeAspect="1"/>
          </p:cNvPicPr>
          <p:nvPr/>
        </p:nvPicPr>
        <p:blipFill rotWithShape="1">
          <a:blip r:embed="rId11"/>
          <a:srcRect t="10410" r="8100" b="19790"/>
          <a:stretch>
            <a:fillRect/>
          </a:stretch>
        </p:blipFill>
        <p:spPr>
          <a:xfrm>
            <a:off x="7522599" y="4213860"/>
            <a:ext cx="1441956" cy="1761238"/>
          </a:xfrm>
          <a:prstGeom prst="rect">
            <a:avLst/>
          </a:prstGeom>
        </p:spPr>
      </p:pic>
      <p:sp>
        <p:nvSpPr>
          <p:cNvPr id="20" name=""/>
          <p:cNvSpPr txBox="1"/>
          <p:nvPr/>
        </p:nvSpPr>
        <p:spPr>
          <a:xfrm>
            <a:off x="5826664" y="6273165"/>
            <a:ext cx="1292858" cy="3638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찻숟가락</a:t>
            </a:r>
            <a:endParaRPr lang="ko-KR" altLang="en-US"/>
          </a:p>
        </p:txBody>
      </p:sp>
      <p:sp>
        <p:nvSpPr>
          <p:cNvPr id="21" name=""/>
          <p:cNvSpPr txBox="1"/>
          <p:nvPr/>
        </p:nvSpPr>
        <p:spPr>
          <a:xfrm>
            <a:off x="7700994" y="6021081"/>
            <a:ext cx="3592184" cy="6397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defRPr/>
            </a:pPr>
            <a:r>
              <a:rPr>
                <a:solidFill>
                  <a:schemeClr val="tx1"/>
                </a:solidFill>
                <a:latin typeface="맑은 고딕"/>
              </a:rPr>
              <a:t>후타오키</a:t>
            </a:r>
            <a:endParaRPr>
              <a:solidFill>
                <a:schemeClr val="tx1"/>
              </a:solidFill>
              <a:latin typeface="맑은 고딕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>
                <a:solidFill>
                  <a:schemeClr val="tx1"/>
                </a:solidFill>
                <a:latin typeface="맑은 고딕"/>
              </a:rPr>
              <a:t>(</a:t>
            </a:r>
            <a:r>
              <a:rPr>
                <a:solidFill>
                  <a:schemeClr val="tx1"/>
                </a:solidFill>
                <a:latin typeface="맑은 고딕"/>
              </a:rPr>
              <a:t>솥 뚜껑이나 국자를 놓는 받침대</a:t>
            </a:r>
            <a:r>
              <a:rPr lang="en-US" altLang="ko-KR">
                <a:solidFill>
                  <a:schemeClr val="tx1"/>
                </a:solidFill>
                <a:latin typeface="맑은 고딕"/>
              </a:rPr>
              <a:t>)</a:t>
            </a:r>
            <a:endParaRPr lang="en-US" altLang="ko-KR">
              <a:solidFill>
                <a:schemeClr val="tx1"/>
              </a:solidFill>
              <a:latin typeface="맑은 고딕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605797" y="5840106"/>
            <a:ext cx="1547182" cy="36195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다건</a:t>
            </a:r>
            <a:r>
              <a:rPr lang="en-US" altLang="ko-KR"/>
              <a:t>&amp;</a:t>
            </a:r>
            <a:r>
              <a:rPr lang="ko-KR" altLang="en-US"/>
              <a:t>다건통</a:t>
            </a:r>
            <a:endParaRPr lang="ko-KR" altLang="en-US"/>
          </a:p>
        </p:txBody>
      </p:sp>
      <p:sp>
        <p:nvSpPr>
          <p:cNvPr id="23" name=""/>
          <p:cNvSpPr txBox="1"/>
          <p:nvPr/>
        </p:nvSpPr>
        <p:spPr>
          <a:xfrm>
            <a:off x="3877668" y="5903225"/>
            <a:ext cx="1878723" cy="642621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/>
              <a:t>다기</a:t>
            </a:r>
            <a:endParaRPr lang="en-US" altLang="ko-KR"/>
          </a:p>
          <a:p>
            <a:pPr algn="ctr">
              <a:defRPr/>
            </a:pPr>
            <a:r>
              <a:rPr lang="en-US" altLang="ko-KR"/>
              <a:t>(</a:t>
            </a:r>
            <a:r>
              <a:rPr lang="ko-KR" altLang="en-US"/>
              <a:t>녹차를 넣는 통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24" name="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340601" y="4213859"/>
            <a:ext cx="2077575" cy="1584591"/>
          </a:xfrm>
          <a:prstGeom prst="rect">
            <a:avLst/>
          </a:prstGeom>
        </p:spPr>
      </p:pic>
      <p:pic>
        <p:nvPicPr>
          <p:cNvPr id="25" name=""/>
          <p:cNvPicPr>
            <a:picLocks noChangeAspect="1"/>
          </p:cNvPicPr>
          <p:nvPr/>
        </p:nvPicPr>
        <p:blipFill rotWithShape="1">
          <a:blip r:embed="rId13"/>
          <a:srcRect l="14870" r="15490"/>
          <a:stretch>
            <a:fillRect/>
          </a:stretch>
        </p:blipFill>
        <p:spPr>
          <a:xfrm>
            <a:off x="2708852" y="4213859"/>
            <a:ext cx="1189566" cy="170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8" grpId="2" animBg="1"/>
      <p:bldP spid="10" grpId="3" animBg="1"/>
      <p:bldP spid="12" grpId="4" animBg="1"/>
      <p:bldP spid="13" grpId="5" animBg="1"/>
      <p:bldP spid="22" grpId="6" animBg="1"/>
      <p:bldP spid="16" grpId="7" animBg="1"/>
      <p:bldP spid="23" grpId="8" animBg="1"/>
      <p:bldP spid="20" grpId="9" animBg="1"/>
      <p:bldP spid="21" grpId="1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3">
            <a:lum/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2">
                    <hd:imgEffect xmlns:hd="http://schemas.haansoft.com/office/drawingml/8.0">
                      <hd:artEffectGlowDiffused trans="74000" intensity="2" frequency="73"/>
                    </hd:imgEffect>
                  </hd:imgLayer>
                </hp:hncPhoto>
              </a:ext>
            </a:extLst>
          </a:blip>
          <a:srcRect/>
          <a:stretch>
            <a:fillRect/>
          </a:stretch>
        </p:blipFill>
        <p:spPr>
          <a:xfrm>
            <a:off x="432954" y="1022243"/>
            <a:ext cx="5929313" cy="5146146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32954" y="0"/>
            <a:ext cx="3808029" cy="1143000"/>
          </a:xfrm>
          <a:blipFill rotWithShape="1">
            <a:blip r:embed="rId4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순서</a:t>
            </a:r>
            <a:endParaRPr lang="ko-KR" altLang="en-US" sz="8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32955" y="1203483"/>
            <a:ext cx="10948459" cy="9472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500" b="1" i="0" u="none" strike="noStrike" mc:Ignorable="hp" hp:hslEmbossed="0"/>
              <a:t>말차</a:t>
            </a:r>
            <a:endParaRPr xmlns:mc="http://schemas.openxmlformats.org/markup-compatibility/2006" xmlns:hp="http://schemas.haansoft.com/office/presentation/8.0" lang="EN-US" b="0" i="0" u="none" strike="noStrike" mc:Ignorable="hp" hp:hslEmbossed="0">
              <a:solidFill>
                <a:schemeClr val="dk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5"/>
          <a:srcRect l="6210" r="5540"/>
          <a:stretch>
            <a:fillRect/>
          </a:stretch>
        </p:blipFill>
        <p:spPr>
          <a:xfrm>
            <a:off x="7000761" y="254249"/>
            <a:ext cx="4380652" cy="634950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32954" y="2150745"/>
            <a:ext cx="6096000" cy="3009900"/>
          </a:xfrm>
          <a:prstGeom prst="rect">
            <a:avLst/>
          </a:prstGeom>
          <a:noFill/>
          <a:effectLst>
            <a:softEdge rad="381000"/>
          </a:effectLst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1.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녹차 가루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체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로 거르기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solidFill>
                <a:schemeClr val="dk1"/>
              </a:solidFill>
              <a:effectLst>
                <a:glow rad="461414">
                  <a:schemeClr val="lt1">
                    <a:alpha val="95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2.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물은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80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℃정도로 식혀 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두기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solidFill>
                <a:schemeClr val="dk1"/>
              </a:solidFill>
              <a:effectLst>
                <a:glow rad="461414">
                  <a:schemeClr val="lt1">
                    <a:alpha val="95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3.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녹차 가루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 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(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1~2g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)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 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차완에 넣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기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solidFill>
                <a:schemeClr val="dk1"/>
              </a:solidFill>
              <a:effectLst>
                <a:glow rad="461414">
                  <a:schemeClr val="lt1">
                    <a:alpha val="95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4.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국자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(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히샤쿠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)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로 뜨거운 물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60~70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㏄를 붓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기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solidFill>
                <a:schemeClr val="dk1"/>
              </a:solidFill>
              <a:effectLst>
                <a:glow rad="461414">
                  <a:schemeClr val="lt1">
                    <a:alpha val="95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5.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차선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으로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 휘저어 섞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기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(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교반</a:t>
            </a: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solidFill>
                  <a:schemeClr val="dk1"/>
                </a:solidFill>
                <a:effectLst>
                  <a:glow rad="461414">
                    <a:schemeClr val="lt1">
                      <a:alpha val="95000"/>
                    </a:schemeClr>
                  </a:glow>
                </a:effectLst>
              </a:rPr>
              <a:t>)</a:t>
            </a:r>
            <a:endParaRPr lang="ko-KR" altLang="en-US">
              <a:solidFill>
                <a:schemeClr val="dk1"/>
              </a:solidFill>
              <a:effectLst>
                <a:glow rad="461414">
                  <a:schemeClr val="lt1">
                    <a:alpha val="95000"/>
                  </a:schemeClr>
                </a:glow>
              </a:effectLst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32954" y="6077970"/>
            <a:ext cx="6096000" cy="5257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ff0000"/>
                </a:solidFill>
              </a:rPr>
              <a:t>※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chemeClr val="dk1"/>
                </a:solidFill>
              </a:rPr>
              <a:t>말차를 젓는 방법은 유파에 따라 다르다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chemeClr val="dk1"/>
                </a:solidFill>
              </a:rPr>
              <a:t>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15384" y="439208"/>
            <a:ext cx="11421532" cy="6200532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1201486" cy="571500"/>
          </a:xfrm>
          <a:blipFill rotWithShape="1">
            <a:blip r:embed="rId4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순서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676784" y="851958"/>
            <a:ext cx="9694334" cy="9463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3500" b="1" i="0" u="none" strike="noStrike" mc:Ignorable="hp" hp:hslEmbossed="0">
                <a:effectLst>
                  <a:glow rad="101600">
                    <a:schemeClr val="lt1">
                      <a:alpha val="60000"/>
                    </a:schemeClr>
                  </a:glow>
                </a:effectLst>
              </a:rPr>
              <a:t>엽차</a:t>
            </a:r>
            <a:endParaRPr lang="ko-KR" altLang="en-US">
              <a:effectLst>
                <a:glow rad="101600">
                  <a:schemeClr val="lt1">
                    <a:alpha val="60000"/>
                  </a:schemeClr>
                </a:glow>
              </a:effectLst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676784" y="1750695"/>
            <a:ext cx="6254750" cy="28670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effectLst>
                  <a:glow rad="101600">
                    <a:schemeClr val="lt1">
                      <a:alpha val="60000"/>
                    </a:schemeClr>
                  </a:glow>
                </a:effectLst>
              </a:rPr>
              <a:t>온차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effectLst>
                <a:glow rad="101600">
                  <a:schemeClr val="lt1">
                    <a:alpha val="60000"/>
                  </a:schemeClr>
                </a:glow>
              </a:effectLst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1.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주전자에  찻입</a:t>
            </a:r>
            <a:r>
              <a:rPr xmlns:mc="http://schemas.openxmlformats.org/markup-compatibility/2006" xmlns:hp="http://schemas.haansoft.com/office/presentation/8.0" lang="en-US" altLang="ko-KR" sz="22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(</a:t>
            </a:r>
            <a:r>
              <a:rPr xmlns:mc="http://schemas.openxmlformats.org/markup-compatibility/2006" xmlns:hp="http://schemas.haansoft.com/office/presentation/8.0" kumimoji="0" lang="EN-US" sz="22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2-3g</a:t>
            </a:r>
            <a:r>
              <a:rPr xmlns:mc="http://schemas.openxmlformats.org/markup-compatibility/2006" xmlns:hp="http://schemas.haansoft.com/office/presentation/8.0" kumimoji="0" lang="en-US" altLang="ko-KR" sz="2200" b="0" i="0" u="none" strike="noStrike" kern="1200" cap="none" spc="0" normalizeH="0" baseline="0" mc:Ignorable="hp" hp:hslEmbossed="0">
                <a:solidFill>
                  <a:srgbClr val="000000"/>
                </a:solidFill>
                <a:effectLst>
                  <a:glow rad="190500">
                    <a:schemeClr val="lt1"/>
                  </a:glow>
                </a:effectLst>
                <a:latin typeface="맑은 고딕"/>
              </a:rPr>
              <a:t>)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을 넣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기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effectLst>
                <a:glow rad="190500">
                  <a:schemeClr val="lt1"/>
                </a:glow>
              </a:effectLst>
              <a:latin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2.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물 붓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기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(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고급 엽차는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70°c,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중급 엽차는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80~90°c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)</a:t>
            </a:r>
            <a:endParaRPr xmlns:mc="http://schemas.openxmlformats.org/markup-compatibility/2006" xmlns:hp="http://schemas.haansoft.com/office/presentation/8.0" lang="en-US" altLang="ko-KR" sz="2000" b="0" i="0" u="none" strike="noStrike" mc:Ignorable="hp" hp:hslEmbossed="0">
              <a:effectLst>
                <a:glow rad="190500">
                  <a:schemeClr val="lt1"/>
                </a:glow>
              </a:effectLst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3.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30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초에서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  <a:ea typeface="맑은 고딕"/>
              </a:rPr>
              <a:t>2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분 정도 기다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림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effectLst>
                <a:glow rad="190500">
                  <a:schemeClr val="lt1"/>
                </a:glow>
              </a:effectLst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4.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찻잔에 조금씩 차례로 붓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  <a:latin typeface="맑은 고딕"/>
              </a:rPr>
              <a:t>기</a:t>
            </a:r>
            <a:endParaRPr lang="ko-KR" altLang="en-US">
              <a:effectLst>
                <a:glow rad="190500">
                  <a:schemeClr val="lt1">
                    <a:alpha val="60000"/>
                  </a:schemeClr>
                </a:glow>
              </a:effectLst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7397200" y="1798320"/>
            <a:ext cx="4000502" cy="16973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effectLst>
                  <a:glow rad="101600">
                    <a:schemeClr val="lt1">
                      <a:alpha val="60000"/>
                    </a:schemeClr>
                  </a:glow>
                </a:effectLst>
              </a:rPr>
              <a:t>냉차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effectLst>
                <a:glow rad="101600">
                  <a:schemeClr val="lt1">
                    <a:alpha val="6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1.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주전자에 찻잎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(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넉넉히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)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 넣기</a:t>
            </a:r>
            <a:endParaRPr xmlns:mc="http://schemas.openxmlformats.org/markup-compatibility/2006" xmlns:hp="http://schemas.haansoft.com/office/presentation/8.0" lang="ko-KR" altLang="en-US" sz="2400" b="0" i="0" u="none" strike="noStrike" mc:Ignorable="hp" hp:hslEmbossed="0">
              <a:effectLst>
                <a:glow rad="190500">
                  <a:schemeClr val="lt1"/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2.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찬물을 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붓고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 </a:t>
            </a:r>
            <a:r>
              <a:rPr xmlns:mc="http://schemas.openxmlformats.org/markup-compatibility/2006" xmlns:hp="http://schemas.haansoft.com/office/presentation/8.0" 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5</a:t>
            </a:r>
            <a:r>
              <a:rPr xmlns:mc="http://schemas.openxmlformats.org/markup-compatibility/2006" xmlns:hp="http://schemas.haansoft.com/office/presentation/8.0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분 기다</a:t>
            </a: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>
                <a:effectLst>
                  <a:glow rad="190500">
                    <a:schemeClr val="lt1"/>
                  </a:glow>
                </a:effectLst>
              </a:rPr>
              <a:t>림</a:t>
            </a:r>
            <a:endParaRPr lang="ko-KR" altLang="en-US">
              <a:effectLst>
                <a:glow rad="101600">
                  <a:schemeClr val="lt1"/>
                </a:glow>
              </a:effectLst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8550784" y="4617720"/>
            <a:ext cx="2730502" cy="12608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※</a:t>
            </a:r>
            <a:r>
              <a:rPr xmlns:mc="http://schemas.openxmlformats.org/markup-compatibility/2006" xmlns:hp="http://schemas.haansoft.com/office/presentation/8.0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전용 티백을 </a:t>
            </a:r>
            <a:r>
              <a:rPr xmlns:mc="http://schemas.openxmlformats.org/markup-compatibility/2006" xmlns:hp="http://schemas.haansoft.com/office/presentation/8.0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/>
                  </a:glow>
                </a:effectLst>
              </a:rPr>
              <a:t>사용하여</a:t>
            </a:r>
            <a:endParaRPr xmlns:mc="http://schemas.openxmlformats.org/markup-compatibility/2006" xmlns:hp="http://schemas.haansoft.com/office/presentation/8.0" sz="1600" b="1" i="0" u="none" strike="noStrike" mc:Ignorable="hp" hp:hslEmbossed="0">
              <a:solidFill>
                <a:schemeClr val="lt1"/>
              </a:solidFill>
              <a:effectLst>
                <a:glow>
                  <a:schemeClr val="lt1">
                    <a:alpha val="6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    </a:t>
            </a:r>
            <a:r>
              <a:rPr xmlns:mc="http://schemas.openxmlformats.org/markup-compatibility/2006" xmlns:hp="http://schemas.haansoft.com/office/presentation/8.0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뜨거운 물로 내리고 </a:t>
            </a:r>
            <a:endParaRPr xmlns:mc="http://schemas.openxmlformats.org/markup-compatibility/2006" xmlns:hp="http://schemas.haansoft.com/office/presentation/8.0" sz="1600" b="1" i="0" u="none" strike="noStrike" mc:Ignorable="hp" hp:hslEmbossed="0">
              <a:solidFill>
                <a:schemeClr val="lt1"/>
              </a:solidFill>
              <a:effectLst>
                <a:glow>
                  <a:schemeClr val="lt1">
                    <a:alpha val="6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    </a:t>
            </a:r>
            <a:r>
              <a:rPr xmlns:mc="http://schemas.openxmlformats.org/markup-compatibility/2006" xmlns:hp="http://schemas.haansoft.com/office/presentation/8.0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얼음을 넣는 방법도 있다</a:t>
            </a:r>
            <a:r>
              <a:rPr xmlns:mc="http://schemas.openxmlformats.org/markup-compatibility/2006" xmlns:hp="http://schemas.haansoft.com/office/presentation/8.0" lang="EN-US" sz="1600" b="1" i="0" u="none" strike="noStrike" mc:Ignorable="hp" hp:hslEmbossed="0">
                <a:solidFill>
                  <a:schemeClr val="lt1"/>
                </a:solidFill>
                <a:effectLst>
                  <a:glow>
                    <a:schemeClr val="lt1">
                      <a:alpha val="60000"/>
                    </a:schemeClr>
                  </a:glow>
                </a:effectLst>
              </a:rPr>
              <a:t>.</a:t>
            </a:r>
            <a:endParaRPr xmlns:mc="http://schemas.openxmlformats.org/markup-compatibility/2006" xmlns:hp="http://schemas.haansoft.com/office/presentation/8.0" lang="EN-US" sz="1600" b="1" i="0" u="none" strike="noStrike" mc:Ignorable="hp" hp:hslEmbossed="0">
              <a:solidFill>
                <a:schemeClr val="lt1"/>
              </a:solidFill>
              <a:effectLst>
                <a:glow>
                  <a:schemeClr val="lt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32954" y="0"/>
            <a:ext cx="3829435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예절</a:t>
            </a:r>
            <a:endParaRPr lang="ko-KR" altLang="en-US" sz="8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39750" y="1277936"/>
            <a:ext cx="10167937" cy="663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「일기 일회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一期一會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」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/>
          </a:p>
        </p:txBody>
      </p:sp>
      <p:sp>
        <p:nvSpPr>
          <p:cNvPr id="6" name=""/>
          <p:cNvSpPr txBox="1"/>
          <p:nvPr/>
        </p:nvSpPr>
        <p:spPr>
          <a:xfrm>
            <a:off x="763322" y="2652391"/>
            <a:ext cx="7847541" cy="396557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1" i="0" u="none" strike="noStrike" mc:Ignorable="hp" hp:hslEmbossed="0">
                <a:latin typeface="맑은 고딕"/>
              </a:rPr>
              <a:t>※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맑은 고딕"/>
              </a:rPr>
              <a:t>손님 접대 포인트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latin typeface="맑은 고딕"/>
                <a:ea typeface="맑은 고딕"/>
              </a:rPr>
              <a:t>1.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latin typeface="맑은 고딕"/>
              </a:rPr>
              <a:t>섬세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latin typeface="맑은 고딕"/>
              </a:rPr>
              <a:t>한 부분까지 신경 써서 손님들이 편안하게 지낼 수 있는 공간을 연출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latin typeface="맑은 고딕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계절 꽃 장식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,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 향기 연출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,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등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lang="EN-US" b="0" i="0" u="none" strike="noStrike" mc:Ignorable="hp" hp:hslEmbossed="0">
              <a:latin typeface="맑은 고딕"/>
              <a:ea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latin typeface="맑은 고딕"/>
                <a:ea typeface="맑은 고딕"/>
              </a:rPr>
              <a:t>2.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latin typeface="맑은 고딕"/>
              </a:rPr>
              <a:t>적당한 대화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latin typeface="맑은 고딕"/>
              </a:rPr>
              <a:t>와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latin typeface="맑은 고딕"/>
              </a:rPr>
              <a:t>부드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latin typeface="맑은 고딕"/>
              </a:rPr>
              <a:t>러운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latin typeface="맑은 고딕"/>
              </a:rPr>
              <a:t>진행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latin typeface="맑은 고딕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긴장하고 있으면 차의 맛도 즐길 수 없게 된다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lang="EN-US" b="0" i="0" u="none" strike="noStrike" mc:Ignorable="hp" hp:hslEmbossed="0">
              <a:latin typeface="맑은 고딕"/>
              <a:ea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latin typeface="맑은 고딕"/>
                <a:ea typeface="맑은 고딕"/>
              </a:rPr>
              <a:t>3.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latin typeface="맑은 고딕"/>
              </a:rPr>
              <a:t>손님이 자리에 앉고 한숨 돌리고 안정될 무렵을 가늠해서 내놓기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latin typeface="맑은 고딕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latin typeface="맑은 고딕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latin typeface="맑은 고딕"/>
              </a:rPr>
              <a:t>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느긋한 시간을 즐길 수 있도록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latin typeface="맑은 고딕"/>
                <a:ea typeface="맑은 고딕"/>
              </a:rPr>
              <a:t>,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초조하게 하는 일이 없도록 세세한 배려가 중요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latin typeface="맑은 고딕"/>
              </a:rPr>
              <a:t>하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다</a:t>
            </a:r>
            <a:r>
              <a:rPr xmlns:mc="http://schemas.openxmlformats.org/markup-compatibility/2006" xmlns:hp="http://schemas.haansoft.com/office/presentation/8.0" lang="en-US" altLang="ko-KR" sz="1500" b="0" i="0" u="none" strike="noStrike" mc:Ignorable="hp" hp:hslEmbossed="0">
                <a:latin typeface="맑은 고딕"/>
              </a:rPr>
              <a:t>)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>
              <a:latin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latin typeface="맑은 고딕"/>
              </a:rPr>
              <a:t>4.</a:t>
            </a:r>
            <a:r>
              <a: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찻잔의 무늬는 고객의 정면을 향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</a:rPr>
              <a:t>하게 두기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</a:endParaRPr>
          </a:p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latin typeface="맑은 고딕"/>
              </a:rPr>
              <a:t>   </a:t>
            </a:r>
            <a:r>
              <a:rPr xmlns:mc="http://schemas.openxmlformats.org/markup-compatibility/2006" xmlns:hp="http://schemas.haansoft.com/office/presentation/8.0" lang="en-US" altLang="ko-KR" sz="1500" b="0" i="0" u="none" strike="noStrike" mc:Ignorable="hp" hp:hslEmbossed="0">
                <a:latin typeface="맑은 고딕"/>
              </a:rPr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latin typeface="맑은 고딕"/>
              </a:rPr>
              <a:t>차를 즐기는 방법은 향기와 맛뿐만 아니라 그릇의 아름다움을 맛보는 것이기도 하다</a:t>
            </a:r>
            <a:r>
              <a:rPr xmlns:mc="http://schemas.openxmlformats.org/markup-compatibility/2006" xmlns:hp="http://schemas.haansoft.com/office/presentation/8.0" lang="en-US" altLang="ko-KR" sz="1500" b="0" i="0" u="none" strike="noStrike" mc:Ignorable="hp" hp:hslEmbossed="0">
                <a:latin typeface="맑은 고딕"/>
              </a:rPr>
              <a:t>)</a:t>
            </a:r>
            <a:endParaRPr xmlns:mc="http://schemas.openxmlformats.org/markup-compatibility/2006" xmlns:hp="http://schemas.haansoft.com/office/presentation/8.0" lang="en-US" altLang="ko-KR" sz="1500" b="0" i="0" u="none" strike="noStrike" mc:Ignorable="hp" hp:hslEmbossed="0">
              <a:latin typeface="맑은 고딕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rcRect l="11840" t="18630" r="14800" b="13580"/>
          <a:stretch>
            <a:fillRect/>
          </a:stretch>
        </p:blipFill>
        <p:spPr>
          <a:xfrm>
            <a:off x="9146540" y="2328120"/>
            <a:ext cx="2768145" cy="4461721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630369" y="1845945"/>
            <a:ext cx="9986698" cy="5238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“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그 다과회를 일생에 한 번뿐인 기회로 받아들여 대접에 최선을 다해,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서로 그 시간을 소중히하는 것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  <p:bldP spid="6" grpId="2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>
            <a:picLocks noChangeAspect="1"/>
          </p:cNvPicPr>
          <p:nvPr/>
        </p:nvPicPr>
        <p:blipFill rotWithShape="1">
          <a:blip r:embed="rId2"/>
          <a:srcRect l="3980" t="6720" r="6540"/>
          <a:stretch>
            <a:fillRect/>
          </a:stretch>
        </p:blipFill>
        <p:spPr>
          <a:xfrm>
            <a:off x="7815205" y="1607661"/>
            <a:ext cx="4313297" cy="525033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1026861" cy="571500"/>
          </a:xfrm>
          <a:blipFill rotWithShape="1">
            <a:blip r:embed="rId3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 예절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203039" y="1070979"/>
            <a:ext cx="12192000" cy="94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3500" b="1" i="0" u="none" strike="noStrike" mc:Ignorable="hp" hp:hslEmbossed="0"/>
              <a:t>"</a:t>
            </a:r>
            <a:r>
              <a:rPr xmlns:mc="http://schemas.openxmlformats.org/markup-compatibility/2006" xmlns:hp="http://schemas.haansoft.com/office/presentation/8.0" sz="3500" b="1" i="0" u="none" strike="noStrike" mc:Ignorable="hp" hp:hslEmbossed="0"/>
              <a:t>리큐 일곱 법칙</a:t>
            </a:r>
            <a:r>
              <a:rPr xmlns:mc="http://schemas.openxmlformats.org/markup-compatibility/2006" xmlns:hp="http://schemas.haansoft.com/office/presentation/8.0" lang="EN-US" sz="3500" b="1" i="0" u="none" strike="noStrike" mc:Ignorable="hp" hp:hslEmbossed="0"/>
              <a:t>"</a:t>
            </a:r>
            <a:endParaRPr lang="ko-KR" altLang="en-US" sz="2200">
              <a:solidFill>
                <a:srgbClr val="ff0000"/>
              </a:solidFill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3772958" y="1197927"/>
            <a:ext cx="5429250" cy="81946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ff0000"/>
                </a:solidFill>
              </a:rPr>
              <a:t>※상대를 배려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ff0000"/>
                </a:solidFill>
              </a:rPr>
              <a:t>해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ff0000"/>
                </a:solidFill>
              </a:rPr>
              <a:t>세세한 부분까지 배려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ff0000"/>
                </a:solidFill>
              </a:rPr>
              <a:t>하는</a:t>
            </a:r>
            <a:endParaRPr xmlns:mc="http://schemas.openxmlformats.org/markup-compatibility/2006" xmlns:hp="http://schemas.haansoft.com/office/presentation/8.0" lang="ko-KR" altLang="en-US" sz="1500" b="0" i="0" u="none" strike="noStrike" mc:Ignorable="hp" hp:hslEmbossed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ff0000"/>
                </a:solidFill>
              </a:rPr>
              <a:t>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ff0000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ff0000"/>
                </a:solidFill>
              </a:rPr>
              <a:t> 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ff0000"/>
                </a:solidFill>
              </a:rPr>
              <a:t>만전을 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ff0000"/>
                </a:solidFill>
              </a:rPr>
              <a:t>기하는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ff0000"/>
                </a:solidFill>
              </a:rPr>
              <a:t>대접 정신의 본질을 설파한 가르침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ff0000"/>
              </a:solidFill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203040" y="2017395"/>
            <a:ext cx="6096000" cy="6157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1.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차는 손님의 상황이나 기분을 생각해서 끓이기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203040" y="2586990"/>
            <a:ext cx="6096000" cy="6229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2.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숯은 물이 끓도록 놓기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/>
              <a:t>준비는 포인트를 정확하게 할 것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)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203040" y="3174444"/>
            <a:ext cx="9144000" cy="6229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3.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여름은 시원하고 겨울 따뜻하게 대접하기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/>
              <a:t>대접은 상대방이 편하게 느끼도록 할 것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)</a:t>
            </a: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203040" y="3797379"/>
            <a:ext cx="9144000" cy="6181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4.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꽃은 들에 있는 것같은 생화 놓기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/>
              <a:t>꽃 본래의 아름다움과 생명력을 살려 본질을 표현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)</a:t>
            </a:r>
            <a:endParaRPr lang="ko-KR" altLang="en-US"/>
          </a:p>
        </p:txBody>
      </p:sp>
      <p:sp>
        <p:nvSpPr>
          <p:cNvPr id="11" name=""/>
          <p:cNvSpPr txBox="1"/>
          <p:nvPr/>
        </p:nvSpPr>
        <p:spPr>
          <a:xfrm>
            <a:off x="203040" y="4415552"/>
            <a:ext cx="8053918" cy="6157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5.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준비는 빨리하기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/>
              <a:t>무슨 일이든 준비를 게을리하지 않고 마음에 여유를 가지고 할 것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)</a:t>
            </a: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203039" y="5031344"/>
            <a:ext cx="8847668" cy="8532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6.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비가 내리지 않아도 준비하기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sz="2200" b="0" i="0" u="none" strike="noStrike" mc:Ignorable="hp" hp:hslEmbossed="0"/>
          </a:p>
          <a:p>
            <a:pPr>
              <a:spcBef>
                <a:spcPts val="0"/>
              </a:spcBef>
              <a:defRPr/>
            </a:pPr>
            <a:r>
              <a:rPr lang="EN-US" sz="1500">
                <a:solidFill>
                  <a:schemeClr val="tx1"/>
                </a:solidFill>
              </a:rPr>
              <a:t>(</a:t>
            </a:r>
            <a:r>
              <a:rPr sz="1500">
                <a:solidFill>
                  <a:schemeClr val="tx1"/>
                </a:solidFill>
              </a:rPr>
              <a:t>어떤 경우에도 임기응변으로 대응할 수 있도록 상대에 대한 만반의 준비를 할 것</a:t>
            </a:r>
            <a:r>
              <a:rPr lang="EN-US" sz="1500">
                <a:solidFill>
                  <a:schemeClr val="tx1"/>
                </a:solidFill>
              </a:rPr>
              <a:t>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"/>
          <p:cNvSpPr txBox="1"/>
          <p:nvPr/>
        </p:nvSpPr>
        <p:spPr>
          <a:xfrm>
            <a:off x="203039" y="5884545"/>
            <a:ext cx="8805334" cy="6181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7.</a:t>
            </a:r>
            <a:r>
              <a:rPr xmlns:mc="http://schemas.openxmlformats.org/markup-compatibility/2006" xmlns:hp="http://schemas.haansoft.com/office/presentation/8.0" sz="2200" b="0" i="0" u="none" strike="noStrike" mc:Ignorable="hp" hp:hslEmbossed="0"/>
              <a:t>상객을 배려할 것</a:t>
            </a:r>
            <a:r>
              <a:rPr xmlns:mc="http://schemas.openxmlformats.org/markup-compatibility/2006" xmlns:hp="http://schemas.haansoft.com/office/presentation/8.0" lang="EN-US" sz="2200" b="0" i="0" u="none" strike="noStrike" mc:Ignorable="hp" hp:hslEmbossed="0"/>
              <a:t>.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/>
              <a:t>주인과 손님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,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/>
              <a:t>그리고 손님끼리도 서로를 존중하고 마음을 나눌 것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/>
              <a:t>)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  <p:bldP spid="10" grpId="3" animBg="1"/>
      <p:bldP spid="11" grpId="4" animBg="1"/>
      <p:bldP spid="12" grpId="5" animBg="1"/>
      <p:bldP spid="13" grpId="6" animBg="1"/>
      <p:bldP spid="6" grpId="7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>
            <a:alphaModFix amt="35000"/>
            <a:lum/>
          </a:blip>
          <a:stretch>
            <a:fillRect l="-7000" t="-10000" r="-9000" b="-10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 txBox="1"/>
          <p:nvPr/>
        </p:nvSpPr>
        <p:spPr>
          <a:xfrm>
            <a:off x="6096000" y="6013450"/>
            <a:ext cx="5972176" cy="69977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p>
            <a:pPr>
              <a:defRPr/>
            </a:pP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※1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번부터 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3</a:t>
            </a: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번까지 내용의 양이 다릅니다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.(1&gt;2&gt;3)</a:t>
            </a:r>
            <a:endParaRPr lang="en-US" altLang="ko-KR" sz="2000">
              <a:solidFill>
                <a:srgbClr val="ff0000"/>
              </a:solidFill>
              <a:latin typeface="궁서"/>
              <a:ea typeface="궁서"/>
            </a:endParaRPr>
          </a:p>
          <a:p>
            <a:pPr>
              <a:defRPr/>
            </a:pPr>
            <a:r>
              <a:rPr lang="ko-KR" altLang="en-US" sz="2000">
                <a:solidFill>
                  <a:srgbClr val="ff0000"/>
                </a:solidFill>
                <a:latin typeface="궁서"/>
                <a:ea typeface="궁서"/>
              </a:rPr>
              <a:t>   세 영상 중 보고 싶은 내용을 시청하면 됩니다</a:t>
            </a:r>
            <a:r>
              <a:rPr lang="en-US" altLang="ko-KR" sz="2000">
                <a:solidFill>
                  <a:srgbClr val="ff0000"/>
                </a:solidFill>
                <a:latin typeface="궁서"/>
                <a:ea typeface="궁서"/>
              </a:rPr>
              <a:t>.</a:t>
            </a:r>
            <a:endParaRPr lang="en-US" altLang="ko-KR" sz="2000">
              <a:solidFill>
                <a:srgbClr val="ff0000"/>
              </a:solidFill>
              <a:latin typeface="궁서"/>
              <a:ea typeface="궁서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 idx="0"/>
          </p:nvPr>
        </p:nvSpPr>
        <p:spPr>
          <a:xfrm>
            <a:off x="4804169" y="622141"/>
            <a:ext cx="3293267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영상시청</a:t>
            </a:r>
            <a:endParaRPr lang="ko-KR" altLang="en-US" sz="8000">
              <a:solidFill>
                <a:schemeClr val="dk1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3581396" y="2164318"/>
            <a:ext cx="5738813" cy="2529364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>
            <a:spAutoFit/>
          </a:bodyPr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1.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다도순서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&amp;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예절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(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전반적 내용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)</a:t>
            </a:r>
            <a:endParaRPr lang="en-US" altLang="ko-KR" sz="4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  <a:p>
            <a:pPr>
              <a:defRPr/>
            </a:pPr>
            <a:endParaRPr lang="ko-KR" altLang="en-US" sz="2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2.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말차 다도 순서</a:t>
            </a:r>
            <a:endParaRPr lang="ko-KR" altLang="en-US" sz="4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  <a:p>
            <a:pPr>
              <a:defRPr/>
            </a:pPr>
            <a:endParaRPr lang="ko-KR" altLang="en-US" sz="2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  <a:latin typeface="영양군 음식디미방 Bold"/>
              <a:ea typeface="영양군 음식디미방 Bold"/>
            </a:endParaRPr>
          </a:p>
          <a:p>
            <a:pPr>
              <a:defRPr/>
            </a:pP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3.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말차 다도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(</a:t>
            </a:r>
            <a:r>
              <a:rPr lang="ko-KR" altLang="en-US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끓이는 방법만</a:t>
            </a:r>
            <a:r>
              <a:rPr lang="en-US" altLang="ko-KR" sz="4000">
                <a:solidFill>
                  <a:schemeClr val="dk1"/>
                </a:solidFill>
                <a:effectLst>
                  <a:glow rad="190500">
                    <a:schemeClr val="lt1"/>
                  </a:glow>
                </a:effectLst>
                <a:latin typeface="영양군 음식디미방 Bold"/>
                <a:ea typeface="영양군 음식디미방 Bold"/>
              </a:rPr>
              <a:t>)</a:t>
            </a:r>
            <a:endParaRPr lang="ko-KR" altLang="en-US" sz="4000">
              <a:solidFill>
                <a:schemeClr val="dk1"/>
              </a:solidFill>
              <a:effectLst>
                <a:glow rad="190500">
                  <a:schemeClr val="lt1"/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380" t="630" r="-400" b="-10"/>
          <a:stretch>
            <a:fillRect/>
          </a:stretch>
        </p:blipFill>
        <p:spPr>
          <a:xfrm>
            <a:off x="0" y="40669"/>
            <a:ext cx="4580562" cy="6817331"/>
          </a:xfrm>
          <a:custGeom>
            <a:avLst/>
            <a:gd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81009" h="6826494">
                <a:moveTo>
                  <a:pt x="85626" y="6815778"/>
                </a:moveTo>
                <a:lnTo>
                  <a:pt x="4581009" y="6826494"/>
                </a:lnTo>
                <a:lnTo>
                  <a:pt x="4548899" y="6462130"/>
                </a:lnTo>
                <a:cubicBezTo>
                  <a:pt x="4548185" y="6462130"/>
                  <a:pt x="4539623" y="6462843"/>
                  <a:pt x="4538196" y="6462130"/>
                </a:cubicBezTo>
                <a:cubicBezTo>
                  <a:pt x="4536769" y="6461414"/>
                  <a:pt x="4528920" y="6452841"/>
                  <a:pt x="4527492" y="6451413"/>
                </a:cubicBezTo>
                <a:cubicBezTo>
                  <a:pt x="4526065" y="6449983"/>
                  <a:pt x="4518216" y="6442124"/>
                  <a:pt x="4516789" y="6440695"/>
                </a:cubicBezTo>
                <a:cubicBezTo>
                  <a:pt x="4515361" y="6439266"/>
                  <a:pt x="4507512" y="6431408"/>
                  <a:pt x="4506086" y="6429979"/>
                </a:cubicBezTo>
                <a:cubicBezTo>
                  <a:pt x="4504659" y="6428550"/>
                  <a:pt x="4497523" y="6420691"/>
                  <a:pt x="4495383" y="6419262"/>
                </a:cubicBezTo>
                <a:cubicBezTo>
                  <a:pt x="4493242" y="6417833"/>
                  <a:pt x="4476830" y="6409975"/>
                  <a:pt x="4473975" y="6408546"/>
                </a:cubicBezTo>
                <a:cubicBezTo>
                  <a:pt x="4471121" y="6407117"/>
                  <a:pt x="4455424" y="6399257"/>
                  <a:pt x="4452570" y="6397829"/>
                </a:cubicBezTo>
                <a:cubicBezTo>
                  <a:pt x="4449715" y="6396399"/>
                  <a:pt x="4433303" y="6389971"/>
                  <a:pt x="4431162" y="6387113"/>
                </a:cubicBezTo>
                <a:cubicBezTo>
                  <a:pt x="4429021" y="6384255"/>
                  <a:pt x="4422600" y="6357105"/>
                  <a:pt x="4420459" y="6354963"/>
                </a:cubicBezTo>
                <a:cubicBezTo>
                  <a:pt x="4418318" y="6352819"/>
                  <a:pt x="4401193" y="6355676"/>
                  <a:pt x="4399053" y="6354963"/>
                </a:cubicBezTo>
                <a:cubicBezTo>
                  <a:pt x="4396912" y="6354248"/>
                  <a:pt x="4390490" y="6345675"/>
                  <a:pt x="4388349" y="6344246"/>
                </a:cubicBezTo>
                <a:cubicBezTo>
                  <a:pt x="4386209" y="6342817"/>
                  <a:pt x="4368370" y="6334958"/>
                  <a:pt x="4366943" y="6333529"/>
                </a:cubicBezTo>
                <a:cubicBezTo>
                  <a:pt x="4365516" y="6332100"/>
                  <a:pt x="4368370" y="6324242"/>
                  <a:pt x="4366943" y="6322813"/>
                </a:cubicBezTo>
                <a:cubicBezTo>
                  <a:pt x="4365516" y="6321384"/>
                  <a:pt x="4346963" y="6313524"/>
                  <a:pt x="4345536" y="6312096"/>
                </a:cubicBezTo>
                <a:cubicBezTo>
                  <a:pt x="4344109" y="6310666"/>
                  <a:pt x="4346249" y="6302809"/>
                  <a:pt x="4345536" y="6301380"/>
                </a:cubicBezTo>
                <a:cubicBezTo>
                  <a:pt x="4344823" y="6299951"/>
                  <a:pt x="4336260" y="6291377"/>
                  <a:pt x="4334833" y="6290663"/>
                </a:cubicBezTo>
                <a:cubicBezTo>
                  <a:pt x="4333406" y="6289948"/>
                  <a:pt x="4325557" y="6291377"/>
                  <a:pt x="4324130" y="6290663"/>
                </a:cubicBezTo>
                <a:cubicBezTo>
                  <a:pt x="4322703" y="6289948"/>
                  <a:pt x="4314854" y="6281375"/>
                  <a:pt x="4313427" y="6279947"/>
                </a:cubicBezTo>
                <a:cubicBezTo>
                  <a:pt x="4311999" y="6278517"/>
                  <a:pt x="4304150" y="6270659"/>
                  <a:pt x="4302723" y="6269230"/>
                </a:cubicBezTo>
                <a:cubicBezTo>
                  <a:pt x="4301296" y="6267801"/>
                  <a:pt x="4293447" y="6259942"/>
                  <a:pt x="4292020" y="6258513"/>
                </a:cubicBezTo>
                <a:cubicBezTo>
                  <a:pt x="4290593" y="6257084"/>
                  <a:pt x="4282744" y="6249224"/>
                  <a:pt x="4281317" y="6247796"/>
                </a:cubicBezTo>
                <a:cubicBezTo>
                  <a:pt x="4279890" y="6246367"/>
                  <a:pt x="4272041" y="6238508"/>
                  <a:pt x="4270613" y="6237079"/>
                </a:cubicBezTo>
                <a:cubicBezTo>
                  <a:pt x="4269186" y="6235650"/>
                  <a:pt x="4261337" y="6227791"/>
                  <a:pt x="4259910" y="6226363"/>
                </a:cubicBezTo>
                <a:cubicBezTo>
                  <a:pt x="4258483" y="6224933"/>
                  <a:pt x="4249920" y="6217075"/>
                  <a:pt x="4249207" y="6215646"/>
                </a:cubicBezTo>
                <a:cubicBezTo>
                  <a:pt x="4248493" y="6214217"/>
                  <a:pt x="4249920" y="6206358"/>
                  <a:pt x="4249207" y="6204929"/>
                </a:cubicBezTo>
                <a:cubicBezTo>
                  <a:pt x="4248493" y="6203500"/>
                  <a:pt x="4239217" y="6197071"/>
                  <a:pt x="4238504" y="6194214"/>
                </a:cubicBezTo>
                <a:cubicBezTo>
                  <a:pt x="4237790" y="6191356"/>
                  <a:pt x="4239217" y="6164921"/>
                  <a:pt x="4238504" y="6162063"/>
                </a:cubicBezTo>
                <a:cubicBezTo>
                  <a:pt x="4237790" y="6159205"/>
                  <a:pt x="4228514" y="6173494"/>
                  <a:pt x="4227800" y="6151346"/>
                </a:cubicBezTo>
                <a:cubicBezTo>
                  <a:pt x="4227086" y="6129199"/>
                  <a:pt x="4227086" y="5851995"/>
                  <a:pt x="4227800" y="5829847"/>
                </a:cubicBezTo>
                <a:cubicBezTo>
                  <a:pt x="4228514" y="5807699"/>
                  <a:pt x="4237790" y="5820560"/>
                  <a:pt x="4238504" y="5819132"/>
                </a:cubicBezTo>
                <a:cubicBezTo>
                  <a:pt x="4239217" y="5817703"/>
                  <a:pt x="4237790" y="5809843"/>
                  <a:pt x="4238504" y="5808414"/>
                </a:cubicBezTo>
                <a:cubicBezTo>
                  <a:pt x="4239217" y="5806985"/>
                  <a:pt x="4247780" y="5803413"/>
                  <a:pt x="4249207" y="5797698"/>
                </a:cubicBezTo>
                <a:cubicBezTo>
                  <a:pt x="4250633" y="5791982"/>
                  <a:pt x="4259196" y="5729112"/>
                  <a:pt x="4259910" y="5722681"/>
                </a:cubicBezTo>
                <a:cubicBezTo>
                  <a:pt x="4260623" y="5716251"/>
                  <a:pt x="4259196" y="5703391"/>
                  <a:pt x="4259910" y="5701248"/>
                </a:cubicBezTo>
                <a:cubicBezTo>
                  <a:pt x="4260623" y="5699104"/>
                  <a:pt x="4269186" y="5696247"/>
                  <a:pt x="4270613" y="5690532"/>
                </a:cubicBezTo>
                <a:cubicBezTo>
                  <a:pt x="4272041" y="5684816"/>
                  <a:pt x="4279890" y="5624803"/>
                  <a:pt x="4281317" y="5615515"/>
                </a:cubicBezTo>
                <a:cubicBezTo>
                  <a:pt x="4282744" y="5606226"/>
                  <a:pt x="4291307" y="5563360"/>
                  <a:pt x="4292020" y="5551215"/>
                </a:cubicBezTo>
                <a:cubicBezTo>
                  <a:pt x="4292734" y="5539069"/>
                  <a:pt x="4291307" y="5442620"/>
                  <a:pt x="4292020" y="5433333"/>
                </a:cubicBezTo>
                <a:cubicBezTo>
                  <a:pt x="4292734" y="5424045"/>
                  <a:pt x="4302009" y="5439048"/>
                  <a:pt x="4302723" y="5411899"/>
                </a:cubicBezTo>
                <a:cubicBezTo>
                  <a:pt x="4303437" y="5384750"/>
                  <a:pt x="4303437" y="5052534"/>
                  <a:pt x="4302723" y="5026101"/>
                </a:cubicBezTo>
                <a:cubicBezTo>
                  <a:pt x="4302009" y="4999666"/>
                  <a:pt x="4292734" y="5016813"/>
                  <a:pt x="4292020" y="5015385"/>
                </a:cubicBezTo>
                <a:cubicBezTo>
                  <a:pt x="4291307" y="5013956"/>
                  <a:pt x="4292734" y="5006096"/>
                  <a:pt x="4292020" y="5004667"/>
                </a:cubicBezTo>
                <a:cubicBezTo>
                  <a:pt x="4291307" y="5003238"/>
                  <a:pt x="4282030" y="4996094"/>
                  <a:pt x="4281317" y="4993950"/>
                </a:cubicBezTo>
                <a:cubicBezTo>
                  <a:pt x="4280603" y="4991808"/>
                  <a:pt x="4282030" y="4974661"/>
                  <a:pt x="4281317" y="4972518"/>
                </a:cubicBezTo>
                <a:cubicBezTo>
                  <a:pt x="4280603" y="4970375"/>
                  <a:pt x="4271327" y="4963943"/>
                  <a:pt x="4270613" y="4961800"/>
                </a:cubicBezTo>
                <a:cubicBezTo>
                  <a:pt x="4269900" y="4959657"/>
                  <a:pt x="4271327" y="4943225"/>
                  <a:pt x="4270613" y="4940368"/>
                </a:cubicBezTo>
                <a:cubicBezTo>
                  <a:pt x="4269900" y="4937510"/>
                  <a:pt x="4261337" y="4921078"/>
                  <a:pt x="4259910" y="4918935"/>
                </a:cubicBezTo>
                <a:cubicBezTo>
                  <a:pt x="4258483" y="4916791"/>
                  <a:pt x="4249920" y="4909647"/>
                  <a:pt x="4249207" y="4908218"/>
                </a:cubicBezTo>
                <a:cubicBezTo>
                  <a:pt x="4248493" y="4906789"/>
                  <a:pt x="4249920" y="4898929"/>
                  <a:pt x="4249207" y="4897501"/>
                </a:cubicBezTo>
                <a:cubicBezTo>
                  <a:pt x="4248493" y="4896071"/>
                  <a:pt x="4239931" y="4888213"/>
                  <a:pt x="4238504" y="4886785"/>
                </a:cubicBezTo>
                <a:cubicBezTo>
                  <a:pt x="4237076" y="4885356"/>
                  <a:pt x="4229227" y="4878925"/>
                  <a:pt x="4227800" y="4876067"/>
                </a:cubicBezTo>
                <a:cubicBezTo>
                  <a:pt x="4226373" y="4873209"/>
                  <a:pt x="4218524" y="4846775"/>
                  <a:pt x="4217096" y="4843918"/>
                </a:cubicBezTo>
                <a:cubicBezTo>
                  <a:pt x="4215670" y="4841059"/>
                  <a:pt x="4207107" y="4835345"/>
                  <a:pt x="4206394" y="4833201"/>
                </a:cubicBezTo>
                <a:cubicBezTo>
                  <a:pt x="4205680" y="4831058"/>
                  <a:pt x="4207107" y="4813911"/>
                  <a:pt x="4206394" y="4811768"/>
                </a:cubicBezTo>
                <a:cubicBezTo>
                  <a:pt x="4205680" y="4809624"/>
                  <a:pt x="4197117" y="4803195"/>
                  <a:pt x="4195691" y="4801052"/>
                </a:cubicBezTo>
                <a:cubicBezTo>
                  <a:pt x="4194263" y="4798908"/>
                  <a:pt x="4186414" y="4781761"/>
                  <a:pt x="4184987" y="4779618"/>
                </a:cubicBezTo>
                <a:cubicBezTo>
                  <a:pt x="4183559" y="4777474"/>
                  <a:pt x="4175711" y="4770329"/>
                  <a:pt x="4174283" y="4768901"/>
                </a:cubicBezTo>
                <a:cubicBezTo>
                  <a:pt x="4172856" y="4767472"/>
                  <a:pt x="4165007" y="4760328"/>
                  <a:pt x="4163580" y="4758185"/>
                </a:cubicBezTo>
                <a:cubicBezTo>
                  <a:pt x="4162153" y="4756041"/>
                  <a:pt x="4153591" y="4738895"/>
                  <a:pt x="4152877" y="4736751"/>
                </a:cubicBezTo>
                <a:cubicBezTo>
                  <a:pt x="4152163" y="4734608"/>
                  <a:pt x="4153591" y="4727464"/>
                  <a:pt x="4152877" y="4726035"/>
                </a:cubicBezTo>
                <a:cubicBezTo>
                  <a:pt x="4152163" y="4724606"/>
                  <a:pt x="4143601" y="4716747"/>
                  <a:pt x="4142174" y="4715318"/>
                </a:cubicBezTo>
                <a:cubicBezTo>
                  <a:pt x="4140746" y="4713889"/>
                  <a:pt x="4132184" y="4706030"/>
                  <a:pt x="4131470" y="4704601"/>
                </a:cubicBezTo>
                <a:cubicBezTo>
                  <a:pt x="4130756" y="4703172"/>
                  <a:pt x="4132184" y="4695313"/>
                  <a:pt x="4131470" y="4693885"/>
                </a:cubicBezTo>
                <a:cubicBezTo>
                  <a:pt x="4130756" y="4692456"/>
                  <a:pt x="4122194" y="4684597"/>
                  <a:pt x="4120767" y="4683168"/>
                </a:cubicBezTo>
                <a:cubicBezTo>
                  <a:pt x="4119340" y="4681738"/>
                  <a:pt x="4110777" y="4673880"/>
                  <a:pt x="4110064" y="4672451"/>
                </a:cubicBezTo>
                <a:cubicBezTo>
                  <a:pt x="4109350" y="4671022"/>
                  <a:pt x="4110777" y="4663163"/>
                  <a:pt x="4110064" y="4661735"/>
                </a:cubicBezTo>
                <a:cubicBezTo>
                  <a:pt x="4109350" y="4660306"/>
                  <a:pt x="4100788" y="4652447"/>
                  <a:pt x="4099360" y="4651018"/>
                </a:cubicBezTo>
                <a:cubicBezTo>
                  <a:pt x="4097933" y="4649589"/>
                  <a:pt x="4089370" y="4641731"/>
                  <a:pt x="4088657" y="4640302"/>
                </a:cubicBezTo>
                <a:cubicBezTo>
                  <a:pt x="4087943" y="4638872"/>
                  <a:pt x="4089370" y="4631013"/>
                  <a:pt x="4088657" y="4629585"/>
                </a:cubicBezTo>
                <a:cubicBezTo>
                  <a:pt x="4087943" y="4628156"/>
                  <a:pt x="4079381" y="4622440"/>
                  <a:pt x="4077954" y="4618868"/>
                </a:cubicBezTo>
                <a:cubicBezTo>
                  <a:pt x="4076527" y="4615295"/>
                  <a:pt x="4067964" y="4579573"/>
                  <a:pt x="4067250" y="4576001"/>
                </a:cubicBezTo>
                <a:cubicBezTo>
                  <a:pt x="4066537" y="4572430"/>
                  <a:pt x="4067964" y="4567429"/>
                  <a:pt x="4067250" y="4565285"/>
                </a:cubicBezTo>
                <a:cubicBezTo>
                  <a:pt x="4066537" y="4563142"/>
                  <a:pt x="4056548" y="4553139"/>
                  <a:pt x="4056548" y="4543851"/>
                </a:cubicBezTo>
                <a:cubicBezTo>
                  <a:pt x="4056548" y="4534564"/>
                  <a:pt x="4066537" y="4435972"/>
                  <a:pt x="4067250" y="4425969"/>
                </a:cubicBezTo>
                <a:cubicBezTo>
                  <a:pt x="4067964" y="4415967"/>
                  <a:pt x="4066537" y="4396677"/>
                  <a:pt x="4067250" y="4393819"/>
                </a:cubicBezTo>
                <a:cubicBezTo>
                  <a:pt x="4067964" y="4390961"/>
                  <a:pt x="4077240" y="4385960"/>
                  <a:pt x="4077954" y="4383102"/>
                </a:cubicBezTo>
                <a:cubicBezTo>
                  <a:pt x="4078668" y="4380245"/>
                  <a:pt x="4077240" y="4353810"/>
                  <a:pt x="4077954" y="4350952"/>
                </a:cubicBezTo>
                <a:cubicBezTo>
                  <a:pt x="4078668" y="4348094"/>
                  <a:pt x="4087230" y="4341665"/>
                  <a:pt x="4088657" y="4340236"/>
                </a:cubicBezTo>
                <a:cubicBezTo>
                  <a:pt x="4090084" y="4338807"/>
                  <a:pt x="4097933" y="4331662"/>
                  <a:pt x="4099360" y="4329520"/>
                </a:cubicBezTo>
                <a:cubicBezTo>
                  <a:pt x="4100788" y="4327376"/>
                  <a:pt x="4108637" y="4311659"/>
                  <a:pt x="4110064" y="4308086"/>
                </a:cubicBezTo>
                <a:cubicBezTo>
                  <a:pt x="4111491" y="4304514"/>
                  <a:pt x="4120053" y="4279508"/>
                  <a:pt x="4120767" y="4275936"/>
                </a:cubicBezTo>
                <a:cubicBezTo>
                  <a:pt x="4121480" y="4272364"/>
                  <a:pt x="4120053" y="4256646"/>
                  <a:pt x="4120767" y="4254503"/>
                </a:cubicBezTo>
                <a:cubicBezTo>
                  <a:pt x="4121480" y="4252359"/>
                  <a:pt x="4130043" y="4245215"/>
                  <a:pt x="4131470" y="4243787"/>
                </a:cubicBezTo>
                <a:cubicBezTo>
                  <a:pt x="4132897" y="4242357"/>
                  <a:pt x="4141460" y="4235213"/>
                  <a:pt x="4142174" y="4233069"/>
                </a:cubicBezTo>
                <a:cubicBezTo>
                  <a:pt x="4142887" y="4230927"/>
                  <a:pt x="4141460" y="4213780"/>
                  <a:pt x="4142174" y="4211637"/>
                </a:cubicBezTo>
                <a:cubicBezTo>
                  <a:pt x="4142887" y="4209493"/>
                  <a:pt x="4152163" y="4205206"/>
                  <a:pt x="4152877" y="4200920"/>
                </a:cubicBezTo>
                <a:cubicBezTo>
                  <a:pt x="4153591" y="4196632"/>
                  <a:pt x="4152163" y="4151623"/>
                  <a:pt x="4152877" y="4147336"/>
                </a:cubicBezTo>
                <a:cubicBezTo>
                  <a:pt x="4153591" y="4143050"/>
                  <a:pt x="4161440" y="4140192"/>
                  <a:pt x="4163580" y="4136620"/>
                </a:cubicBezTo>
                <a:cubicBezTo>
                  <a:pt x="4165721" y="4133047"/>
                  <a:pt x="4182846" y="4097325"/>
                  <a:pt x="4184987" y="4093753"/>
                </a:cubicBezTo>
                <a:cubicBezTo>
                  <a:pt x="4187128" y="4090181"/>
                  <a:pt x="4194263" y="4085179"/>
                  <a:pt x="4195691" y="4083036"/>
                </a:cubicBezTo>
                <a:cubicBezTo>
                  <a:pt x="4197117" y="4080893"/>
                  <a:pt x="4205680" y="4063747"/>
                  <a:pt x="4206394" y="4061603"/>
                </a:cubicBezTo>
                <a:cubicBezTo>
                  <a:pt x="4207107" y="4059460"/>
                  <a:pt x="4204966" y="4053030"/>
                  <a:pt x="4206394" y="4050886"/>
                </a:cubicBezTo>
                <a:cubicBezTo>
                  <a:pt x="4207821" y="4048743"/>
                  <a:pt x="4225660" y="4031596"/>
                  <a:pt x="4227800" y="4029453"/>
                </a:cubicBezTo>
                <a:cubicBezTo>
                  <a:pt x="4229941" y="4027310"/>
                  <a:pt x="4236363" y="4020880"/>
                  <a:pt x="4238504" y="4018737"/>
                </a:cubicBezTo>
                <a:cubicBezTo>
                  <a:pt x="4240644" y="4016593"/>
                  <a:pt x="4258483" y="4000161"/>
                  <a:pt x="4259910" y="3997303"/>
                </a:cubicBezTo>
                <a:cubicBezTo>
                  <a:pt x="4261336" y="3994446"/>
                  <a:pt x="4259196" y="3978013"/>
                  <a:pt x="4259910" y="3975870"/>
                </a:cubicBezTo>
                <a:cubicBezTo>
                  <a:pt x="4260623" y="3973727"/>
                  <a:pt x="4269900" y="3966582"/>
                  <a:pt x="4270613" y="3965153"/>
                </a:cubicBezTo>
                <a:cubicBezTo>
                  <a:pt x="4271327" y="3963724"/>
                  <a:pt x="4269900" y="3955866"/>
                  <a:pt x="4270613" y="3954437"/>
                </a:cubicBezTo>
                <a:cubicBezTo>
                  <a:pt x="4271327" y="3953008"/>
                  <a:pt x="4279890" y="3945863"/>
                  <a:pt x="4281317" y="3943720"/>
                </a:cubicBezTo>
                <a:cubicBezTo>
                  <a:pt x="4282744" y="3941577"/>
                  <a:pt x="4289880" y="3925145"/>
                  <a:pt x="4292020" y="3922287"/>
                </a:cubicBezTo>
                <a:cubicBezTo>
                  <a:pt x="4294160" y="3919429"/>
                  <a:pt x="4311286" y="3902997"/>
                  <a:pt x="4313427" y="3900854"/>
                </a:cubicBezTo>
                <a:cubicBezTo>
                  <a:pt x="4315567" y="3898711"/>
                  <a:pt x="4322703" y="3892280"/>
                  <a:pt x="4324130" y="3890137"/>
                </a:cubicBezTo>
                <a:cubicBezTo>
                  <a:pt x="4325557" y="3887994"/>
                  <a:pt x="4334119" y="3870847"/>
                  <a:pt x="4334833" y="3868704"/>
                </a:cubicBezTo>
                <a:cubicBezTo>
                  <a:pt x="4335546" y="3866561"/>
                  <a:pt x="4334119" y="3859416"/>
                  <a:pt x="4334833" y="3857987"/>
                </a:cubicBezTo>
                <a:cubicBezTo>
                  <a:pt x="4335546" y="3856558"/>
                  <a:pt x="4344109" y="3850128"/>
                  <a:pt x="4345536" y="3847271"/>
                </a:cubicBezTo>
                <a:cubicBezTo>
                  <a:pt x="4346963" y="3844413"/>
                  <a:pt x="4354812" y="3817979"/>
                  <a:pt x="4356240" y="3815121"/>
                </a:cubicBezTo>
                <a:cubicBezTo>
                  <a:pt x="4357667" y="3812263"/>
                  <a:pt x="4366230" y="3807262"/>
                  <a:pt x="4366943" y="3804404"/>
                </a:cubicBezTo>
                <a:cubicBezTo>
                  <a:pt x="4367657" y="3801547"/>
                  <a:pt x="4366230" y="3775112"/>
                  <a:pt x="4366943" y="3772254"/>
                </a:cubicBezTo>
                <a:cubicBezTo>
                  <a:pt x="4367657" y="3769396"/>
                  <a:pt x="4376219" y="3764395"/>
                  <a:pt x="4377646" y="3761538"/>
                </a:cubicBezTo>
                <a:cubicBezTo>
                  <a:pt x="4379073" y="3758679"/>
                  <a:pt x="4387636" y="3732246"/>
                  <a:pt x="4388349" y="3729388"/>
                </a:cubicBezTo>
                <a:cubicBezTo>
                  <a:pt x="4389063" y="3726530"/>
                  <a:pt x="4387636" y="3720099"/>
                  <a:pt x="4388349" y="3718671"/>
                </a:cubicBezTo>
                <a:cubicBezTo>
                  <a:pt x="4389063" y="3717242"/>
                  <a:pt x="4397625" y="3711527"/>
                  <a:pt x="4399053" y="3707955"/>
                </a:cubicBezTo>
                <a:cubicBezTo>
                  <a:pt x="4400480" y="3704382"/>
                  <a:pt x="4409042" y="3671518"/>
                  <a:pt x="4409757" y="3665088"/>
                </a:cubicBezTo>
                <a:cubicBezTo>
                  <a:pt x="4410469" y="3658658"/>
                  <a:pt x="4409042" y="3615791"/>
                  <a:pt x="4409757" y="3611505"/>
                </a:cubicBezTo>
                <a:cubicBezTo>
                  <a:pt x="4410469" y="3607218"/>
                  <a:pt x="4419032" y="3609361"/>
                  <a:pt x="4420459" y="3600788"/>
                </a:cubicBezTo>
                <a:cubicBezTo>
                  <a:pt x="4421886" y="3592214"/>
                  <a:pt x="4430448" y="3492193"/>
                  <a:pt x="4431162" y="3482905"/>
                </a:cubicBezTo>
                <a:cubicBezTo>
                  <a:pt x="4431876" y="3473617"/>
                  <a:pt x="4430448" y="3463615"/>
                  <a:pt x="4431162" y="3461472"/>
                </a:cubicBezTo>
                <a:cubicBezTo>
                  <a:pt x="4431876" y="3459328"/>
                  <a:pt x="4441152" y="3452899"/>
                  <a:pt x="4441866" y="3450755"/>
                </a:cubicBezTo>
                <a:cubicBezTo>
                  <a:pt x="4442580" y="3448612"/>
                  <a:pt x="4441152" y="3431465"/>
                  <a:pt x="4441866" y="3429322"/>
                </a:cubicBezTo>
                <a:cubicBezTo>
                  <a:pt x="4442580" y="3427179"/>
                  <a:pt x="4452570" y="3437895"/>
                  <a:pt x="4452570" y="3418605"/>
                </a:cubicBezTo>
                <a:cubicBezTo>
                  <a:pt x="4452570" y="3399315"/>
                  <a:pt x="4442580" y="3160691"/>
                  <a:pt x="4441866" y="3139973"/>
                </a:cubicBezTo>
                <a:cubicBezTo>
                  <a:pt x="4441152" y="3119254"/>
                  <a:pt x="4442580" y="3110681"/>
                  <a:pt x="4441866" y="3107823"/>
                </a:cubicBezTo>
                <a:cubicBezTo>
                  <a:pt x="4441152" y="3104965"/>
                  <a:pt x="4431876" y="3099964"/>
                  <a:pt x="4431162" y="3097106"/>
                </a:cubicBezTo>
                <a:cubicBezTo>
                  <a:pt x="4430448" y="3094248"/>
                  <a:pt x="4431876" y="3067814"/>
                  <a:pt x="4431162" y="3064956"/>
                </a:cubicBezTo>
                <a:cubicBezTo>
                  <a:pt x="4430448" y="3062098"/>
                  <a:pt x="4421886" y="3056383"/>
                  <a:pt x="4420459" y="3054240"/>
                </a:cubicBezTo>
                <a:cubicBezTo>
                  <a:pt x="4419032" y="3052096"/>
                  <a:pt x="4410469" y="3034950"/>
                  <a:pt x="4409757" y="3032807"/>
                </a:cubicBezTo>
                <a:cubicBezTo>
                  <a:pt x="4409042" y="3030663"/>
                  <a:pt x="4410469" y="3023519"/>
                  <a:pt x="4409757" y="3022090"/>
                </a:cubicBezTo>
                <a:cubicBezTo>
                  <a:pt x="4409042" y="3020661"/>
                  <a:pt x="4399767" y="3012802"/>
                  <a:pt x="4399053" y="3011373"/>
                </a:cubicBezTo>
                <a:cubicBezTo>
                  <a:pt x="4398339" y="3009944"/>
                  <a:pt x="4399767" y="3002085"/>
                  <a:pt x="4399053" y="3000656"/>
                </a:cubicBezTo>
                <a:cubicBezTo>
                  <a:pt x="4398339" y="2999228"/>
                  <a:pt x="4389777" y="2991369"/>
                  <a:pt x="4388349" y="2989940"/>
                </a:cubicBezTo>
                <a:cubicBezTo>
                  <a:pt x="4386922" y="2988511"/>
                  <a:pt x="4378360" y="2982081"/>
                  <a:pt x="4377646" y="2979224"/>
                </a:cubicBezTo>
                <a:cubicBezTo>
                  <a:pt x="4376933" y="2976365"/>
                  <a:pt x="4378360" y="2949931"/>
                  <a:pt x="4377646" y="2947074"/>
                </a:cubicBezTo>
                <a:cubicBezTo>
                  <a:pt x="4376933" y="2944216"/>
                  <a:pt x="4367657" y="2956361"/>
                  <a:pt x="4366943" y="2936357"/>
                </a:cubicBezTo>
                <a:cubicBezTo>
                  <a:pt x="4366230" y="2916352"/>
                  <a:pt x="4366230" y="2667012"/>
                  <a:pt x="4366943" y="2647008"/>
                </a:cubicBezTo>
                <a:cubicBezTo>
                  <a:pt x="4367657" y="2627003"/>
                  <a:pt x="4376933" y="2652009"/>
                  <a:pt x="4377646" y="2636291"/>
                </a:cubicBezTo>
                <a:cubicBezTo>
                  <a:pt x="4378360" y="2620573"/>
                  <a:pt x="4377646" y="2426245"/>
                  <a:pt x="4377646" y="2411242"/>
                </a:cubicBezTo>
                <a:lnTo>
                  <a:pt x="4377646" y="2432675"/>
                </a:lnTo>
                <a:cubicBezTo>
                  <a:pt x="4376933" y="2432675"/>
                  <a:pt x="4368370" y="2433389"/>
                  <a:pt x="4366943" y="2432675"/>
                </a:cubicBezTo>
                <a:cubicBezTo>
                  <a:pt x="4365516" y="2431961"/>
                  <a:pt x="4357667" y="2424102"/>
                  <a:pt x="4356240" y="2421959"/>
                </a:cubicBezTo>
                <a:cubicBezTo>
                  <a:pt x="4354812" y="2419815"/>
                  <a:pt x="4346963" y="2402668"/>
                  <a:pt x="4345536" y="2400526"/>
                </a:cubicBezTo>
                <a:cubicBezTo>
                  <a:pt x="4344109" y="2398382"/>
                  <a:pt x="4336260" y="2391238"/>
                  <a:pt x="4334833" y="2389809"/>
                </a:cubicBezTo>
                <a:cubicBezTo>
                  <a:pt x="4333406" y="2388380"/>
                  <a:pt x="4324843" y="2380521"/>
                  <a:pt x="4324130" y="2379092"/>
                </a:cubicBezTo>
                <a:cubicBezTo>
                  <a:pt x="4323416" y="2377663"/>
                  <a:pt x="4324843" y="2369804"/>
                  <a:pt x="4324130" y="2368376"/>
                </a:cubicBezTo>
                <a:cubicBezTo>
                  <a:pt x="4323416" y="2366947"/>
                  <a:pt x="4314854" y="2359088"/>
                  <a:pt x="4313427" y="2357659"/>
                </a:cubicBezTo>
                <a:cubicBezTo>
                  <a:pt x="4311999" y="2356230"/>
                  <a:pt x="4304150" y="2348371"/>
                  <a:pt x="4302723" y="2346942"/>
                </a:cubicBezTo>
                <a:cubicBezTo>
                  <a:pt x="4301296" y="2345513"/>
                  <a:pt x="4293447" y="2337654"/>
                  <a:pt x="4292020" y="2336226"/>
                </a:cubicBezTo>
                <a:cubicBezTo>
                  <a:pt x="4290593" y="2334796"/>
                  <a:pt x="4282744" y="2327652"/>
                  <a:pt x="4281317" y="2325509"/>
                </a:cubicBezTo>
                <a:cubicBezTo>
                  <a:pt x="4279890" y="2323366"/>
                  <a:pt x="4272041" y="2306219"/>
                  <a:pt x="4270613" y="2304076"/>
                </a:cubicBezTo>
                <a:cubicBezTo>
                  <a:pt x="4269186" y="2301932"/>
                  <a:pt x="4261337" y="2295502"/>
                  <a:pt x="4259910" y="2293359"/>
                </a:cubicBezTo>
                <a:cubicBezTo>
                  <a:pt x="4258483" y="2291216"/>
                  <a:pt x="4250633" y="2274069"/>
                  <a:pt x="4249207" y="2271926"/>
                </a:cubicBezTo>
                <a:cubicBezTo>
                  <a:pt x="4247780" y="2269782"/>
                  <a:pt x="4239931" y="2262638"/>
                  <a:pt x="4238504" y="2261209"/>
                </a:cubicBezTo>
                <a:cubicBezTo>
                  <a:pt x="4237076" y="2259780"/>
                  <a:pt x="4229227" y="2251922"/>
                  <a:pt x="4227800" y="2250493"/>
                </a:cubicBezTo>
                <a:cubicBezTo>
                  <a:pt x="4226373" y="2249064"/>
                  <a:pt x="4218524" y="2242633"/>
                  <a:pt x="4217096" y="2239776"/>
                </a:cubicBezTo>
                <a:cubicBezTo>
                  <a:pt x="4215670" y="2236918"/>
                  <a:pt x="4207821" y="2210483"/>
                  <a:pt x="4206394" y="2207626"/>
                </a:cubicBezTo>
                <a:cubicBezTo>
                  <a:pt x="4204966" y="2204768"/>
                  <a:pt x="4197117" y="2199052"/>
                  <a:pt x="4195691" y="2196909"/>
                </a:cubicBezTo>
                <a:cubicBezTo>
                  <a:pt x="4194263" y="2194766"/>
                  <a:pt x="4186414" y="2177619"/>
                  <a:pt x="4184987" y="2175476"/>
                </a:cubicBezTo>
                <a:cubicBezTo>
                  <a:pt x="4183559" y="2173333"/>
                  <a:pt x="4175711" y="2166188"/>
                  <a:pt x="4174283" y="2164759"/>
                </a:cubicBezTo>
                <a:cubicBezTo>
                  <a:pt x="4172856" y="2163330"/>
                  <a:pt x="4165007" y="2155472"/>
                  <a:pt x="4163580" y="2154043"/>
                </a:cubicBezTo>
                <a:cubicBezTo>
                  <a:pt x="4162153" y="2152614"/>
                  <a:pt x="4154304" y="2144755"/>
                  <a:pt x="4152877" y="2143326"/>
                </a:cubicBezTo>
                <a:cubicBezTo>
                  <a:pt x="4151450" y="2141897"/>
                  <a:pt x="4147168" y="2132609"/>
                  <a:pt x="4142174" y="2132609"/>
                </a:cubicBezTo>
                <a:cubicBezTo>
                  <a:pt x="4137179" y="2132609"/>
                  <a:pt x="4082949" y="2141897"/>
                  <a:pt x="4077954" y="2143326"/>
                </a:cubicBezTo>
                <a:cubicBezTo>
                  <a:pt x="4072959" y="2144755"/>
                  <a:pt x="4068678" y="2152614"/>
                  <a:pt x="4067250" y="2154043"/>
                </a:cubicBezTo>
                <a:cubicBezTo>
                  <a:pt x="4065823" y="2155472"/>
                  <a:pt x="4057974" y="2163330"/>
                  <a:pt x="4056548" y="2164759"/>
                </a:cubicBezTo>
                <a:cubicBezTo>
                  <a:pt x="4055120" y="2166188"/>
                  <a:pt x="4048699" y="2174047"/>
                  <a:pt x="4045844" y="2175476"/>
                </a:cubicBezTo>
                <a:cubicBezTo>
                  <a:pt x="4042990" y="2176905"/>
                  <a:pt x="4016588" y="2185478"/>
                  <a:pt x="4013734" y="2186192"/>
                </a:cubicBezTo>
                <a:cubicBezTo>
                  <a:pt x="4010880" y="2186907"/>
                  <a:pt x="4004458" y="2185478"/>
                  <a:pt x="4003031" y="2186192"/>
                </a:cubicBezTo>
                <a:cubicBezTo>
                  <a:pt x="4001604" y="2186907"/>
                  <a:pt x="3994468" y="2196195"/>
                  <a:pt x="3992328" y="2196909"/>
                </a:cubicBezTo>
                <a:cubicBezTo>
                  <a:pt x="3990187" y="2197624"/>
                  <a:pt x="3973062" y="2196195"/>
                  <a:pt x="3970921" y="2196909"/>
                </a:cubicBezTo>
                <a:cubicBezTo>
                  <a:pt x="3968781" y="2197624"/>
                  <a:pt x="4005172" y="2206911"/>
                  <a:pt x="3960218" y="2207626"/>
                </a:cubicBezTo>
                <a:cubicBezTo>
                  <a:pt x="3915264" y="2208340"/>
                  <a:pt x="3341567" y="2208340"/>
                  <a:pt x="3296613" y="2207626"/>
                </a:cubicBezTo>
                <a:cubicBezTo>
                  <a:pt x="3251660" y="2206911"/>
                  <a:pt x="3287337" y="2197624"/>
                  <a:pt x="3285910" y="2196909"/>
                </a:cubicBezTo>
                <a:cubicBezTo>
                  <a:pt x="3284483" y="2196195"/>
                  <a:pt x="3276634" y="2197624"/>
                  <a:pt x="3275207" y="2196909"/>
                </a:cubicBezTo>
                <a:cubicBezTo>
                  <a:pt x="3273780" y="2196195"/>
                  <a:pt x="3266644" y="2186907"/>
                  <a:pt x="3264504" y="2186192"/>
                </a:cubicBezTo>
                <a:cubicBezTo>
                  <a:pt x="3262363" y="2185478"/>
                  <a:pt x="3245237" y="2186907"/>
                  <a:pt x="3243097" y="2186192"/>
                </a:cubicBezTo>
                <a:cubicBezTo>
                  <a:pt x="3240956" y="2185478"/>
                  <a:pt x="3234534" y="2176905"/>
                  <a:pt x="3232394" y="2175476"/>
                </a:cubicBezTo>
                <a:cubicBezTo>
                  <a:pt x="3230253" y="2174047"/>
                  <a:pt x="3213841" y="2165473"/>
                  <a:pt x="3210987" y="2164759"/>
                </a:cubicBezTo>
                <a:cubicBezTo>
                  <a:pt x="3208133" y="2164044"/>
                  <a:pt x="3191721" y="2165473"/>
                  <a:pt x="3189581" y="2164759"/>
                </a:cubicBezTo>
                <a:cubicBezTo>
                  <a:pt x="3187440" y="2164045"/>
                  <a:pt x="3180305" y="2155472"/>
                  <a:pt x="3178877" y="2154043"/>
                </a:cubicBezTo>
                <a:cubicBezTo>
                  <a:pt x="3177450" y="2152614"/>
                  <a:pt x="3169601" y="2144755"/>
                  <a:pt x="3168174" y="2143326"/>
                </a:cubicBezTo>
                <a:cubicBezTo>
                  <a:pt x="3166747" y="2141897"/>
                  <a:pt x="3158898" y="2134038"/>
                  <a:pt x="3157471" y="2132609"/>
                </a:cubicBezTo>
                <a:cubicBezTo>
                  <a:pt x="3156044" y="2131180"/>
                  <a:pt x="3148195" y="2123322"/>
                  <a:pt x="3146768" y="2121893"/>
                </a:cubicBezTo>
                <a:cubicBezTo>
                  <a:pt x="3145340" y="2120464"/>
                  <a:pt x="3137491" y="2112605"/>
                  <a:pt x="3136064" y="2111176"/>
                </a:cubicBezTo>
                <a:cubicBezTo>
                  <a:pt x="3134637" y="2109747"/>
                  <a:pt x="3126788" y="2101174"/>
                  <a:pt x="3125361" y="2100460"/>
                </a:cubicBezTo>
                <a:cubicBezTo>
                  <a:pt x="3123933" y="2099745"/>
                  <a:pt x="3116085" y="2101174"/>
                  <a:pt x="3114658" y="2100460"/>
                </a:cubicBezTo>
                <a:cubicBezTo>
                  <a:pt x="3113231" y="2099745"/>
                  <a:pt x="3106095" y="2091172"/>
                  <a:pt x="3103954" y="2089743"/>
                </a:cubicBezTo>
                <a:cubicBezTo>
                  <a:pt x="3101813" y="2088314"/>
                  <a:pt x="3086116" y="2080455"/>
                  <a:pt x="3082548" y="2079026"/>
                </a:cubicBezTo>
                <a:cubicBezTo>
                  <a:pt x="3078980" y="2077598"/>
                  <a:pt x="3053292" y="2069739"/>
                  <a:pt x="3050438" y="2068310"/>
                </a:cubicBezTo>
                <a:cubicBezTo>
                  <a:pt x="3047584" y="2066881"/>
                  <a:pt x="3041875" y="2059022"/>
                  <a:pt x="3039735" y="2057593"/>
                </a:cubicBezTo>
                <a:cubicBezTo>
                  <a:pt x="3037594" y="2056164"/>
                  <a:pt x="3021183" y="2048306"/>
                  <a:pt x="3018328" y="2046877"/>
                </a:cubicBezTo>
                <a:cubicBezTo>
                  <a:pt x="3015474" y="2045448"/>
                  <a:pt x="2999062" y="2037589"/>
                  <a:pt x="2996922" y="2036160"/>
                </a:cubicBezTo>
                <a:cubicBezTo>
                  <a:pt x="2994781" y="2034731"/>
                  <a:pt x="2987645" y="2026157"/>
                  <a:pt x="2986218" y="2025443"/>
                </a:cubicBezTo>
                <a:cubicBezTo>
                  <a:pt x="2984791" y="2024729"/>
                  <a:pt x="2976942" y="2026157"/>
                  <a:pt x="2975515" y="2025443"/>
                </a:cubicBezTo>
                <a:cubicBezTo>
                  <a:pt x="2974087" y="2024729"/>
                  <a:pt x="2966239" y="2016870"/>
                  <a:pt x="2964812" y="2014727"/>
                </a:cubicBezTo>
                <a:cubicBezTo>
                  <a:pt x="2963384" y="2012583"/>
                  <a:pt x="2955536" y="1995437"/>
                  <a:pt x="2954108" y="1993293"/>
                </a:cubicBezTo>
                <a:cubicBezTo>
                  <a:pt x="2952681" y="1991150"/>
                  <a:pt x="2944118" y="1984006"/>
                  <a:pt x="2943405" y="1982577"/>
                </a:cubicBezTo>
                <a:cubicBezTo>
                  <a:pt x="2942691" y="1981148"/>
                  <a:pt x="2944118" y="1973289"/>
                  <a:pt x="2943405" y="1971860"/>
                </a:cubicBezTo>
                <a:cubicBezTo>
                  <a:pt x="2942691" y="1970431"/>
                  <a:pt x="2934129" y="1962572"/>
                  <a:pt x="2932702" y="1961143"/>
                </a:cubicBezTo>
                <a:cubicBezTo>
                  <a:pt x="2931274" y="1959714"/>
                  <a:pt x="2923425" y="1951856"/>
                  <a:pt x="2921998" y="1950427"/>
                </a:cubicBezTo>
                <a:cubicBezTo>
                  <a:pt x="2920571" y="1948998"/>
                  <a:pt x="2912722" y="1941139"/>
                  <a:pt x="2911295" y="1939710"/>
                </a:cubicBezTo>
                <a:cubicBezTo>
                  <a:pt x="2909868" y="1938281"/>
                  <a:pt x="2902019" y="1931137"/>
                  <a:pt x="2900592" y="1928994"/>
                </a:cubicBezTo>
                <a:cubicBezTo>
                  <a:pt x="2899164" y="1926850"/>
                  <a:pt x="2891316" y="1909704"/>
                  <a:pt x="2889888" y="1907560"/>
                </a:cubicBezTo>
                <a:cubicBezTo>
                  <a:pt x="2888461" y="1905417"/>
                  <a:pt x="2880612" y="1898987"/>
                  <a:pt x="2879185" y="1896844"/>
                </a:cubicBezTo>
                <a:cubicBezTo>
                  <a:pt x="2877758" y="1894700"/>
                  <a:pt x="2869909" y="1877554"/>
                  <a:pt x="2868482" y="1875410"/>
                </a:cubicBezTo>
                <a:cubicBezTo>
                  <a:pt x="2867054" y="1873267"/>
                  <a:pt x="2859206" y="1867551"/>
                  <a:pt x="2857779" y="1864694"/>
                </a:cubicBezTo>
                <a:cubicBezTo>
                  <a:pt x="2856351" y="1861836"/>
                  <a:pt x="2848502" y="1835402"/>
                  <a:pt x="2847075" y="1832544"/>
                </a:cubicBezTo>
                <a:cubicBezTo>
                  <a:pt x="2845648" y="1829686"/>
                  <a:pt x="2837085" y="1823970"/>
                  <a:pt x="2836372" y="1821827"/>
                </a:cubicBezTo>
                <a:cubicBezTo>
                  <a:pt x="2835658" y="1819684"/>
                  <a:pt x="2837085" y="1802537"/>
                  <a:pt x="2836372" y="1800394"/>
                </a:cubicBezTo>
                <a:cubicBezTo>
                  <a:pt x="2835658" y="1798250"/>
                  <a:pt x="2827096" y="1791106"/>
                  <a:pt x="2825669" y="1789677"/>
                </a:cubicBezTo>
                <a:cubicBezTo>
                  <a:pt x="2824241" y="1788248"/>
                  <a:pt x="2815679" y="1781104"/>
                  <a:pt x="2814965" y="1778961"/>
                </a:cubicBezTo>
                <a:cubicBezTo>
                  <a:pt x="2814252" y="1776817"/>
                  <a:pt x="2815679" y="1759671"/>
                  <a:pt x="2814965" y="1757527"/>
                </a:cubicBezTo>
                <a:cubicBezTo>
                  <a:pt x="2814252" y="1755384"/>
                  <a:pt x="2805689" y="1748239"/>
                  <a:pt x="2804262" y="1746811"/>
                </a:cubicBezTo>
                <a:cubicBezTo>
                  <a:pt x="2802835" y="1745382"/>
                  <a:pt x="2794986" y="1739666"/>
                  <a:pt x="2793559" y="1736094"/>
                </a:cubicBezTo>
                <a:cubicBezTo>
                  <a:pt x="2792132" y="1732522"/>
                  <a:pt x="2784283" y="1701086"/>
                  <a:pt x="2782856" y="1693228"/>
                </a:cubicBezTo>
                <a:cubicBezTo>
                  <a:pt x="2781428" y="1685369"/>
                  <a:pt x="2772152" y="1640359"/>
                  <a:pt x="2772152" y="1618211"/>
                </a:cubicBezTo>
                <a:cubicBezTo>
                  <a:pt x="2772152" y="1596063"/>
                  <a:pt x="2782142" y="1378873"/>
                  <a:pt x="2782856" y="1361012"/>
                </a:cubicBezTo>
                <a:cubicBezTo>
                  <a:pt x="2783569" y="1343151"/>
                  <a:pt x="2782142" y="1351724"/>
                  <a:pt x="2782856" y="1350295"/>
                </a:cubicBezTo>
                <a:cubicBezTo>
                  <a:pt x="2783569" y="1348866"/>
                  <a:pt x="2792132" y="1341007"/>
                  <a:pt x="2793559" y="1339579"/>
                </a:cubicBezTo>
                <a:cubicBezTo>
                  <a:pt x="2794986" y="1338149"/>
                  <a:pt x="2802835" y="1331005"/>
                  <a:pt x="2804262" y="1328862"/>
                </a:cubicBezTo>
                <a:cubicBezTo>
                  <a:pt x="2805689" y="1326719"/>
                  <a:pt x="2813538" y="1311001"/>
                  <a:pt x="2814965" y="1307429"/>
                </a:cubicBezTo>
                <a:cubicBezTo>
                  <a:pt x="2816392" y="1303856"/>
                  <a:pt x="2824241" y="1279565"/>
                  <a:pt x="2825669" y="1275279"/>
                </a:cubicBezTo>
                <a:cubicBezTo>
                  <a:pt x="2827096" y="1270992"/>
                  <a:pt x="2835658" y="1248844"/>
                  <a:pt x="2836372" y="1243129"/>
                </a:cubicBezTo>
                <a:cubicBezTo>
                  <a:pt x="2837085" y="1237413"/>
                  <a:pt x="2835658" y="1193832"/>
                  <a:pt x="2836372" y="1189546"/>
                </a:cubicBezTo>
                <a:cubicBezTo>
                  <a:pt x="2837085" y="1185259"/>
                  <a:pt x="2845648" y="1180972"/>
                  <a:pt x="2847075" y="1178829"/>
                </a:cubicBezTo>
                <a:cubicBezTo>
                  <a:pt x="2848502" y="1176686"/>
                  <a:pt x="2857065" y="1160968"/>
                  <a:pt x="2857779" y="1157396"/>
                </a:cubicBezTo>
                <a:cubicBezTo>
                  <a:pt x="2858492" y="1153824"/>
                  <a:pt x="2857065" y="1128104"/>
                  <a:pt x="2857779" y="1125246"/>
                </a:cubicBezTo>
                <a:cubicBezTo>
                  <a:pt x="2858492" y="1122388"/>
                  <a:pt x="2867054" y="1118816"/>
                  <a:pt x="2868482" y="1114529"/>
                </a:cubicBezTo>
                <a:cubicBezTo>
                  <a:pt x="2869909" y="1110243"/>
                  <a:pt x="2878471" y="1079522"/>
                  <a:pt x="2879185" y="1060946"/>
                </a:cubicBezTo>
                <a:cubicBezTo>
                  <a:pt x="2879899" y="1042371"/>
                  <a:pt x="2879899" y="851615"/>
                  <a:pt x="2879185" y="835897"/>
                </a:cubicBezTo>
                <a:cubicBezTo>
                  <a:pt x="2878471" y="820179"/>
                  <a:pt x="2869909" y="827324"/>
                  <a:pt x="2868482" y="825180"/>
                </a:cubicBezTo>
                <a:cubicBezTo>
                  <a:pt x="2867054" y="823037"/>
                  <a:pt x="2859206" y="805890"/>
                  <a:pt x="2857779" y="803747"/>
                </a:cubicBezTo>
                <a:cubicBezTo>
                  <a:pt x="2856351" y="801604"/>
                  <a:pt x="2848502" y="795174"/>
                  <a:pt x="2847075" y="793030"/>
                </a:cubicBezTo>
                <a:cubicBezTo>
                  <a:pt x="2845648" y="790887"/>
                  <a:pt x="2837799" y="773740"/>
                  <a:pt x="2836372" y="771597"/>
                </a:cubicBezTo>
                <a:cubicBezTo>
                  <a:pt x="2834945" y="769454"/>
                  <a:pt x="2827096" y="762309"/>
                  <a:pt x="2825669" y="760880"/>
                </a:cubicBezTo>
                <a:cubicBezTo>
                  <a:pt x="2824241" y="759452"/>
                  <a:pt x="2821387" y="751593"/>
                  <a:pt x="2814965" y="750164"/>
                </a:cubicBezTo>
                <a:cubicBezTo>
                  <a:pt x="2808543" y="748735"/>
                  <a:pt x="2735761" y="740876"/>
                  <a:pt x="2729339" y="739447"/>
                </a:cubicBezTo>
                <a:cubicBezTo>
                  <a:pt x="2722917" y="738018"/>
                  <a:pt x="2726485" y="730159"/>
                  <a:pt x="2718636" y="728731"/>
                </a:cubicBezTo>
                <a:cubicBezTo>
                  <a:pt x="2710787" y="727302"/>
                  <a:pt x="2620879" y="719443"/>
                  <a:pt x="2611603" y="718014"/>
                </a:cubicBezTo>
                <a:cubicBezTo>
                  <a:pt x="2602327" y="716585"/>
                  <a:pt x="2593764" y="708012"/>
                  <a:pt x="2579493" y="707297"/>
                </a:cubicBezTo>
                <a:cubicBezTo>
                  <a:pt x="2565222" y="706583"/>
                  <a:pt x="2410381" y="706583"/>
                  <a:pt x="2397537" y="707297"/>
                </a:cubicBezTo>
                <a:cubicBezTo>
                  <a:pt x="2384693" y="708012"/>
                  <a:pt x="2388974" y="716585"/>
                  <a:pt x="2386834" y="718014"/>
                </a:cubicBezTo>
                <a:cubicBezTo>
                  <a:pt x="2384693" y="719443"/>
                  <a:pt x="2367568" y="727302"/>
                  <a:pt x="2365427" y="728731"/>
                </a:cubicBezTo>
                <a:cubicBezTo>
                  <a:pt x="2363287" y="730159"/>
                  <a:pt x="2356151" y="738018"/>
                  <a:pt x="2354724" y="739447"/>
                </a:cubicBezTo>
                <a:cubicBezTo>
                  <a:pt x="2353297" y="740876"/>
                  <a:pt x="2347588" y="749449"/>
                  <a:pt x="2344021" y="750164"/>
                </a:cubicBezTo>
                <a:cubicBezTo>
                  <a:pt x="2340453" y="750878"/>
                  <a:pt x="2304775" y="749449"/>
                  <a:pt x="2301207" y="750164"/>
                </a:cubicBezTo>
                <a:cubicBezTo>
                  <a:pt x="2297640" y="750878"/>
                  <a:pt x="2302635" y="760166"/>
                  <a:pt x="2290504" y="760880"/>
                </a:cubicBezTo>
                <a:cubicBezTo>
                  <a:pt x="2278374" y="761595"/>
                  <a:pt x="2131382" y="761595"/>
                  <a:pt x="2119252" y="760880"/>
                </a:cubicBezTo>
                <a:cubicBezTo>
                  <a:pt x="2107121" y="760166"/>
                  <a:pt x="2119965" y="750878"/>
                  <a:pt x="2108548" y="750164"/>
                </a:cubicBezTo>
                <a:cubicBezTo>
                  <a:pt x="2097131" y="749449"/>
                  <a:pt x="1960129" y="750878"/>
                  <a:pt x="1947999" y="750164"/>
                </a:cubicBezTo>
                <a:cubicBezTo>
                  <a:pt x="1935868" y="749449"/>
                  <a:pt x="1930873" y="740876"/>
                  <a:pt x="1926592" y="739447"/>
                </a:cubicBezTo>
                <a:cubicBezTo>
                  <a:pt x="1922311" y="738018"/>
                  <a:pt x="1888774" y="730159"/>
                  <a:pt x="1883779" y="728731"/>
                </a:cubicBezTo>
                <a:cubicBezTo>
                  <a:pt x="1878784" y="727302"/>
                  <a:pt x="1857377" y="718728"/>
                  <a:pt x="1851669" y="718014"/>
                </a:cubicBezTo>
                <a:cubicBezTo>
                  <a:pt x="1845960" y="717299"/>
                  <a:pt x="1802434" y="718728"/>
                  <a:pt x="1798152" y="718014"/>
                </a:cubicBezTo>
                <a:cubicBezTo>
                  <a:pt x="1793871" y="717299"/>
                  <a:pt x="1791017" y="708726"/>
                  <a:pt x="1787449" y="707297"/>
                </a:cubicBezTo>
                <a:cubicBezTo>
                  <a:pt x="1783881" y="705868"/>
                  <a:pt x="1748917" y="697295"/>
                  <a:pt x="1744636" y="696581"/>
                </a:cubicBezTo>
                <a:cubicBezTo>
                  <a:pt x="1740355" y="695866"/>
                  <a:pt x="1725370" y="697295"/>
                  <a:pt x="1723229" y="696581"/>
                </a:cubicBezTo>
                <a:cubicBezTo>
                  <a:pt x="1721089" y="695866"/>
                  <a:pt x="1715381" y="686579"/>
                  <a:pt x="1712526" y="685864"/>
                </a:cubicBezTo>
                <a:cubicBezTo>
                  <a:pt x="1709672" y="685150"/>
                  <a:pt x="1683271" y="686579"/>
                  <a:pt x="1680416" y="685864"/>
                </a:cubicBezTo>
                <a:cubicBezTo>
                  <a:pt x="1677562" y="685150"/>
                  <a:pt x="1673281" y="676576"/>
                  <a:pt x="1669713" y="675147"/>
                </a:cubicBezTo>
                <a:cubicBezTo>
                  <a:pt x="1666145" y="673719"/>
                  <a:pt x="1630468" y="665145"/>
                  <a:pt x="1626900" y="664431"/>
                </a:cubicBezTo>
                <a:cubicBezTo>
                  <a:pt x="1623332" y="663716"/>
                  <a:pt x="1617624" y="665145"/>
                  <a:pt x="1616196" y="664431"/>
                </a:cubicBezTo>
                <a:cubicBezTo>
                  <a:pt x="1614769" y="663716"/>
                  <a:pt x="1606920" y="654429"/>
                  <a:pt x="1605493" y="653714"/>
                </a:cubicBezTo>
                <a:cubicBezTo>
                  <a:pt x="1604066" y="653000"/>
                  <a:pt x="1596217" y="654429"/>
                  <a:pt x="1594790" y="653714"/>
                </a:cubicBezTo>
                <a:cubicBezTo>
                  <a:pt x="1593363" y="653000"/>
                  <a:pt x="1586227" y="643712"/>
                  <a:pt x="1584087" y="642998"/>
                </a:cubicBezTo>
                <a:cubicBezTo>
                  <a:pt x="1581946" y="642283"/>
                  <a:pt x="1564821" y="643712"/>
                  <a:pt x="1562680" y="642998"/>
                </a:cubicBezTo>
                <a:cubicBezTo>
                  <a:pt x="1560539" y="642283"/>
                  <a:pt x="1554117" y="632995"/>
                  <a:pt x="1551977" y="632281"/>
                </a:cubicBezTo>
                <a:cubicBezTo>
                  <a:pt x="1549836" y="631566"/>
                  <a:pt x="1532711" y="632995"/>
                  <a:pt x="1530570" y="632281"/>
                </a:cubicBezTo>
                <a:cubicBezTo>
                  <a:pt x="1528429" y="631566"/>
                  <a:pt x="1521294" y="622993"/>
                  <a:pt x="1519867" y="621564"/>
                </a:cubicBezTo>
                <a:cubicBezTo>
                  <a:pt x="1518440" y="620135"/>
                  <a:pt x="1521294" y="611562"/>
                  <a:pt x="1509164" y="610848"/>
                </a:cubicBezTo>
                <a:cubicBezTo>
                  <a:pt x="1497033" y="610133"/>
                  <a:pt x="1350041" y="611562"/>
                  <a:pt x="1337911" y="610848"/>
                </a:cubicBezTo>
                <a:cubicBezTo>
                  <a:pt x="1325780" y="610133"/>
                  <a:pt x="1330775" y="601560"/>
                  <a:pt x="1327208" y="600131"/>
                </a:cubicBezTo>
                <a:cubicBezTo>
                  <a:pt x="1323640" y="598702"/>
                  <a:pt x="1288676" y="590129"/>
                  <a:pt x="1284394" y="589414"/>
                </a:cubicBezTo>
                <a:cubicBezTo>
                  <a:pt x="1280113" y="588700"/>
                  <a:pt x="1265129" y="590129"/>
                  <a:pt x="1262988" y="589414"/>
                </a:cubicBezTo>
                <a:cubicBezTo>
                  <a:pt x="1260847" y="588700"/>
                  <a:pt x="1255139" y="580127"/>
                  <a:pt x="1252285" y="578698"/>
                </a:cubicBezTo>
                <a:cubicBezTo>
                  <a:pt x="1249430" y="577269"/>
                  <a:pt x="1223743" y="569410"/>
                  <a:pt x="1220175" y="567981"/>
                </a:cubicBezTo>
                <a:cubicBezTo>
                  <a:pt x="1216607" y="566552"/>
                  <a:pt x="1202336" y="558693"/>
                  <a:pt x="1198768" y="557264"/>
                </a:cubicBezTo>
                <a:cubicBezTo>
                  <a:pt x="1195201" y="555836"/>
                  <a:pt x="1169512" y="547262"/>
                  <a:pt x="1166658" y="546548"/>
                </a:cubicBezTo>
                <a:cubicBezTo>
                  <a:pt x="1163804" y="545833"/>
                  <a:pt x="1157382" y="547262"/>
                  <a:pt x="1155955" y="546548"/>
                </a:cubicBezTo>
                <a:cubicBezTo>
                  <a:pt x="1154528" y="545833"/>
                  <a:pt x="1153814" y="535831"/>
                  <a:pt x="1145252" y="535831"/>
                </a:cubicBezTo>
                <a:cubicBezTo>
                  <a:pt x="1136689" y="535831"/>
                  <a:pt x="1046068" y="546548"/>
                  <a:pt x="1027515" y="546548"/>
                </a:cubicBezTo>
                <a:cubicBezTo>
                  <a:pt x="1008963" y="546548"/>
                  <a:pt x="879096" y="536546"/>
                  <a:pt x="866966" y="535831"/>
                </a:cubicBezTo>
                <a:cubicBezTo>
                  <a:pt x="854836" y="535117"/>
                  <a:pt x="847700" y="536546"/>
                  <a:pt x="845560" y="535831"/>
                </a:cubicBezTo>
                <a:cubicBezTo>
                  <a:pt x="843419" y="535117"/>
                  <a:pt x="836283" y="526543"/>
                  <a:pt x="834856" y="525115"/>
                </a:cubicBezTo>
                <a:cubicBezTo>
                  <a:pt x="833429" y="523686"/>
                  <a:pt x="825580" y="516541"/>
                  <a:pt x="824153" y="514398"/>
                </a:cubicBezTo>
                <a:cubicBezTo>
                  <a:pt x="822726" y="512255"/>
                  <a:pt x="814877" y="495822"/>
                  <a:pt x="813450" y="492965"/>
                </a:cubicBezTo>
                <a:cubicBezTo>
                  <a:pt x="812022" y="490107"/>
                  <a:pt x="804173" y="473675"/>
                  <a:pt x="802746" y="471531"/>
                </a:cubicBezTo>
                <a:cubicBezTo>
                  <a:pt x="801319" y="469388"/>
                  <a:pt x="793470" y="462958"/>
                  <a:pt x="792043" y="460815"/>
                </a:cubicBezTo>
                <a:cubicBezTo>
                  <a:pt x="790616" y="458671"/>
                  <a:pt x="782767" y="442239"/>
                  <a:pt x="781340" y="439381"/>
                </a:cubicBezTo>
                <a:cubicBezTo>
                  <a:pt x="779913" y="436524"/>
                  <a:pt x="771350" y="420092"/>
                  <a:pt x="770637" y="417948"/>
                </a:cubicBezTo>
                <a:cubicBezTo>
                  <a:pt x="769923" y="415805"/>
                  <a:pt x="771350" y="408660"/>
                  <a:pt x="770637" y="407232"/>
                </a:cubicBezTo>
                <a:cubicBezTo>
                  <a:pt x="769923" y="405803"/>
                  <a:pt x="761360" y="397944"/>
                  <a:pt x="759933" y="396515"/>
                </a:cubicBezTo>
                <a:cubicBezTo>
                  <a:pt x="758506" y="395086"/>
                  <a:pt x="750657" y="387227"/>
                  <a:pt x="749230" y="385798"/>
                </a:cubicBezTo>
                <a:cubicBezTo>
                  <a:pt x="747803" y="384369"/>
                  <a:pt x="739954" y="376510"/>
                  <a:pt x="738527" y="375082"/>
                </a:cubicBezTo>
                <a:cubicBezTo>
                  <a:pt x="737099" y="373653"/>
                  <a:pt x="728537" y="365794"/>
                  <a:pt x="727823" y="364365"/>
                </a:cubicBezTo>
                <a:cubicBezTo>
                  <a:pt x="727110" y="362936"/>
                  <a:pt x="728537" y="355077"/>
                  <a:pt x="727823" y="353648"/>
                </a:cubicBezTo>
                <a:cubicBezTo>
                  <a:pt x="727110" y="352220"/>
                  <a:pt x="718547" y="344361"/>
                  <a:pt x="717120" y="342932"/>
                </a:cubicBezTo>
                <a:cubicBezTo>
                  <a:pt x="715693" y="341503"/>
                  <a:pt x="707844" y="333644"/>
                  <a:pt x="706417" y="332215"/>
                </a:cubicBezTo>
                <a:cubicBezTo>
                  <a:pt x="704990" y="330786"/>
                  <a:pt x="697141" y="322927"/>
                  <a:pt x="695714" y="321499"/>
                </a:cubicBezTo>
                <a:cubicBezTo>
                  <a:pt x="694286" y="320070"/>
                  <a:pt x="686437" y="312211"/>
                  <a:pt x="685010" y="310782"/>
                </a:cubicBezTo>
                <a:cubicBezTo>
                  <a:pt x="683583" y="309353"/>
                  <a:pt x="675734" y="301494"/>
                  <a:pt x="674307" y="300065"/>
                </a:cubicBezTo>
                <a:cubicBezTo>
                  <a:pt x="672880" y="298636"/>
                  <a:pt x="665031" y="291492"/>
                  <a:pt x="663604" y="289349"/>
                </a:cubicBezTo>
                <a:cubicBezTo>
                  <a:pt x="662176" y="287205"/>
                  <a:pt x="654327" y="270059"/>
                  <a:pt x="652900" y="267915"/>
                </a:cubicBezTo>
                <a:cubicBezTo>
                  <a:pt x="651473" y="265772"/>
                  <a:pt x="643624" y="258628"/>
                  <a:pt x="642197" y="257199"/>
                </a:cubicBezTo>
                <a:cubicBezTo>
                  <a:pt x="640770" y="255770"/>
                  <a:pt x="632921" y="247196"/>
                  <a:pt x="631494" y="246482"/>
                </a:cubicBezTo>
                <a:cubicBezTo>
                  <a:pt x="630067" y="245768"/>
                  <a:pt x="622217" y="247196"/>
                  <a:pt x="620790" y="246482"/>
                </a:cubicBezTo>
                <a:cubicBezTo>
                  <a:pt x="619363" y="245768"/>
                  <a:pt x="611514" y="237194"/>
                  <a:pt x="610087" y="235765"/>
                </a:cubicBezTo>
                <a:cubicBezTo>
                  <a:pt x="608660" y="234337"/>
                  <a:pt x="601524" y="226478"/>
                  <a:pt x="599384" y="225049"/>
                </a:cubicBezTo>
                <a:cubicBezTo>
                  <a:pt x="597243" y="223620"/>
                  <a:pt x="580831" y="215761"/>
                  <a:pt x="577977" y="214332"/>
                </a:cubicBezTo>
                <a:cubicBezTo>
                  <a:pt x="575123" y="212903"/>
                  <a:pt x="559425" y="204330"/>
                  <a:pt x="556571" y="203616"/>
                </a:cubicBezTo>
                <a:cubicBezTo>
                  <a:pt x="553717" y="202901"/>
                  <a:pt x="537305" y="204330"/>
                  <a:pt x="535164" y="203616"/>
                </a:cubicBezTo>
                <a:cubicBezTo>
                  <a:pt x="533023" y="202901"/>
                  <a:pt x="525888" y="194328"/>
                  <a:pt x="524461" y="192899"/>
                </a:cubicBezTo>
                <a:cubicBezTo>
                  <a:pt x="523034" y="191470"/>
                  <a:pt x="515184" y="182897"/>
                  <a:pt x="513757" y="182182"/>
                </a:cubicBezTo>
                <a:cubicBezTo>
                  <a:pt x="512330" y="181468"/>
                  <a:pt x="504481" y="182897"/>
                  <a:pt x="503054" y="182182"/>
                </a:cubicBezTo>
                <a:cubicBezTo>
                  <a:pt x="501627" y="181468"/>
                  <a:pt x="493778" y="172180"/>
                  <a:pt x="492351" y="171466"/>
                </a:cubicBezTo>
                <a:cubicBezTo>
                  <a:pt x="490924" y="170751"/>
                  <a:pt x="483075" y="172180"/>
                  <a:pt x="481648" y="171466"/>
                </a:cubicBezTo>
                <a:cubicBezTo>
                  <a:pt x="480220" y="170751"/>
                  <a:pt x="472371" y="162178"/>
                  <a:pt x="470944" y="160749"/>
                </a:cubicBezTo>
                <a:cubicBezTo>
                  <a:pt x="469517" y="159320"/>
                  <a:pt x="461668" y="151461"/>
                  <a:pt x="460241" y="150032"/>
                </a:cubicBezTo>
                <a:cubicBezTo>
                  <a:pt x="458814" y="148603"/>
                  <a:pt x="450965" y="140745"/>
                  <a:pt x="449538" y="139316"/>
                </a:cubicBezTo>
                <a:cubicBezTo>
                  <a:pt x="448111" y="137887"/>
                  <a:pt x="440262" y="130742"/>
                  <a:pt x="438834" y="128599"/>
                </a:cubicBezTo>
                <a:cubicBezTo>
                  <a:pt x="437407" y="126456"/>
                  <a:pt x="428845" y="110024"/>
                  <a:pt x="428131" y="107166"/>
                </a:cubicBezTo>
                <a:cubicBezTo>
                  <a:pt x="427418" y="104308"/>
                  <a:pt x="428845" y="87876"/>
                  <a:pt x="428131" y="85733"/>
                </a:cubicBezTo>
                <a:cubicBezTo>
                  <a:pt x="427418" y="83589"/>
                  <a:pt x="418855" y="76445"/>
                  <a:pt x="417428" y="75016"/>
                </a:cubicBezTo>
                <a:cubicBezTo>
                  <a:pt x="416001" y="73587"/>
                  <a:pt x="408152" y="66443"/>
                  <a:pt x="406725" y="64299"/>
                </a:cubicBezTo>
                <a:cubicBezTo>
                  <a:pt x="405297" y="62156"/>
                  <a:pt x="397448" y="45009"/>
                  <a:pt x="396021" y="42866"/>
                </a:cubicBezTo>
                <a:cubicBezTo>
                  <a:pt x="394594" y="40723"/>
                  <a:pt x="386745" y="34293"/>
                  <a:pt x="385318" y="32149"/>
                </a:cubicBezTo>
                <a:cubicBezTo>
                  <a:pt x="383891" y="30006"/>
                  <a:pt x="376042" y="12859"/>
                  <a:pt x="374615" y="10716"/>
                </a:cubicBezTo>
                <a:cubicBezTo>
                  <a:pt x="373188" y="8573"/>
                  <a:pt x="364625" y="-2857"/>
                  <a:pt x="363911" y="0"/>
                </a:cubicBezTo>
                <a:cubicBezTo>
                  <a:pt x="363198" y="2857"/>
                  <a:pt x="363911" y="50010"/>
                  <a:pt x="363911" y="53583"/>
                </a:cubicBezTo>
                <a:lnTo>
                  <a:pt x="0" y="53583"/>
                </a:lnTo>
                <a:lnTo>
                  <a:pt x="10703" y="6751479"/>
                </a:lnTo>
                <a:lnTo>
                  <a:pt x="85626" y="6815778"/>
                </a:lnTo>
                <a:close/>
              </a:path>
            </a:pathLst>
          </a:custGeom>
          <a:effectLst>
            <a:softEdge rad="254000"/>
          </a:effectLst>
        </p:spPr>
      </p:pic>
      <p:sp>
        <p:nvSpPr>
          <p:cNvPr id="3" name="제목 1"/>
          <p:cNvSpPr>
            <a:spLocks noGrp="1"/>
          </p:cNvSpPr>
          <p:nvPr>
            <p:ph type="title" idx="0"/>
          </p:nvPr>
        </p:nvSpPr>
        <p:spPr>
          <a:xfrm>
            <a:off x="5143500" y="263814"/>
            <a:ext cx="70485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8000" b="1">
                <a:latin typeface="영양군 음식디미방 Bold"/>
                <a:ea typeface="영양군 음식디미방 Bold"/>
              </a:rPr>
              <a:t>차례</a:t>
            </a:r>
            <a:endParaRPr lang="ko-KR" altLang="en-US" sz="8000" b="1">
              <a:latin typeface="영양군 음식디미방 Bold"/>
              <a:ea typeface="영양군 음식디미방 Bold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143500" y="1789184"/>
            <a:ext cx="5953125" cy="431746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1.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다도란</a:t>
            </a: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?</a:t>
            </a:r>
            <a:endParaRPr lang="en-US" altLang="ko-KR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2.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다도의 역사</a:t>
            </a:r>
            <a:endParaRPr lang="ko-KR" altLang="en-US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3.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다실</a:t>
            </a:r>
            <a:endParaRPr lang="ko-KR" altLang="en-US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4.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다기</a:t>
            </a:r>
            <a:endParaRPr lang="ko-KR" altLang="en-US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5.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 순서</a:t>
            </a:r>
            <a:endParaRPr lang="ko-KR" altLang="en-US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6.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다도 예절</a:t>
            </a:r>
            <a:endParaRPr lang="ko-KR" altLang="en-US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  <a:p>
            <a:pPr marL="0" indent="0">
              <a:lnSpc>
                <a:spcPct val="99000"/>
              </a:lnSpc>
              <a:spcBef>
                <a:spcPts val="0"/>
              </a:spcBef>
              <a:buNone/>
              <a:defRPr/>
            </a:pPr>
            <a:r>
              <a:rPr lang="en-US" altLang="ko-KR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7.</a:t>
            </a:r>
            <a:r>
              <a:rPr lang="ko-KR" altLang="en-US" sz="4000">
                <a:solidFill>
                  <a:schemeClr val="tx1"/>
                </a:solidFill>
                <a:latin typeface="영양군 음식디미방 Bold"/>
                <a:ea typeface="영양군 음식디미방 Bold"/>
                <a:cs typeface="함초롬바탕"/>
              </a:rPr>
              <a:t> 다과</a:t>
            </a:r>
            <a:endParaRPr lang="ko-KR" altLang="en-US" sz="4000">
              <a:solidFill>
                <a:schemeClr val="tx1"/>
              </a:solidFill>
              <a:latin typeface="영양군 음식디미방 Bold"/>
              <a:ea typeface="영양군 음식디미방 Bold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 txBox="1"/>
          <p:nvPr/>
        </p:nvSpPr>
        <p:spPr>
          <a:xfrm>
            <a:off x="0" y="6498172"/>
            <a:ext cx="5159735" cy="36744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다도순서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&amp;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예절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(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전반적 내용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)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https://youtu.be/fmukjUoevf4</a:t>
            </a:r>
            <a:endParaRPr lang="en-US" altLang="ko-KR">
              <a:solidFill>
                <a:srgbClr val="ffffff"/>
              </a:solidFill>
              <a:latin typeface="영양군 음식디미방 Bold"/>
              <a:ea typeface="영양군 음식디미방 Bold"/>
            </a:endParaRPr>
          </a:p>
        </p:txBody>
      </p:sp>
      <p:pic>
        <p:nvPicPr>
          <p:cNvPr id="4" name="fmukjUoevf4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rcRect t="5300" b="5490"/>
          <a:stretch>
            <a:fillRect/>
          </a:stretch>
        </p:blipFill>
        <p:spPr>
          <a:xfrm>
            <a:off x="1452563" y="322169"/>
            <a:ext cx="9286874" cy="621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doEhQaynLs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rcRect t="11890" b="12970"/>
          <a:stretch>
            <a:fillRect/>
          </a:stretch>
        </p:blipFill>
        <p:spPr>
          <a:xfrm>
            <a:off x="535756" y="295166"/>
            <a:ext cx="11120487" cy="6267666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0" y="6498172"/>
            <a:ext cx="4123893" cy="36744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말차 다도 순서 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https://youtu.be/2doEhQaynLs</a:t>
            </a:r>
            <a:endParaRPr lang="en-US" altLang="ko-KR">
              <a:solidFill>
                <a:srgbClr val="ffffff"/>
              </a:solidFill>
              <a:latin typeface="영양군 음식디미방 Bold"/>
              <a:ea typeface="영양군 음식디미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J0XsmP676g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rcRect t="12480" b="12730"/>
          <a:stretch>
            <a:fillRect/>
          </a:stretch>
        </p:blipFill>
        <p:spPr>
          <a:xfrm>
            <a:off x="515781" y="299275"/>
            <a:ext cx="11160437" cy="6259449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0" y="6494328"/>
            <a:ext cx="4893469" cy="3617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말차 다도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(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끓이는 방법만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)</a:t>
            </a:r>
            <a:r>
              <a:rPr lang="ko-KR" altLang="en-US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 </a:t>
            </a:r>
            <a:r>
              <a:rPr lang="en-US" altLang="ko-KR">
                <a:solidFill>
                  <a:srgbClr val="ffffff"/>
                </a:solidFill>
                <a:latin typeface="영양군 음식디미방 Bold"/>
                <a:ea typeface="영양군 음식디미방 Bold"/>
              </a:rPr>
              <a:t>https://youtu.be/rJ0XsmP676g</a:t>
            </a:r>
            <a:endParaRPr lang="en-US" altLang="ko-KR">
              <a:solidFill>
                <a:srgbClr val="ffffff"/>
              </a:solidFill>
              <a:latin typeface="영양군 음식디미방 Bold"/>
              <a:ea typeface="영양군 음식디미방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/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32954" y="0"/>
            <a:ext cx="1903030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다과</a:t>
            </a:r>
            <a:endParaRPr lang="ko-KR" altLang="en-US" sz="8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32954" y="1418035"/>
            <a:ext cx="8450793" cy="98075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defRPr/>
            </a:pPr>
            <a:r>
              <a:rPr sz="3500" b="1">
                <a:solidFill>
                  <a:schemeClr val="tx1"/>
                </a:solidFill>
              </a:rPr>
              <a:t>다과</a:t>
            </a:r>
            <a:endParaRPr b="1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ko-KR" sz="2400">
                <a:solidFill>
                  <a:schemeClr val="tx1"/>
                </a:solidFill>
              </a:rPr>
              <a:t>:</a:t>
            </a:r>
            <a:r>
              <a:rPr lang="ko-KR" altLang="en-US" sz="2400">
                <a:solidFill>
                  <a:schemeClr val="tx1"/>
                </a:solidFill>
              </a:rPr>
              <a:t> </a:t>
            </a:r>
            <a:r>
              <a:rPr sz="2400">
                <a:solidFill>
                  <a:schemeClr val="tx1"/>
                </a:solidFill>
              </a:rPr>
              <a:t>말차의 맛을 더 돋보이게 하기 위해 차를 마시기 전에 먹는 것</a:t>
            </a:r>
            <a:endParaRPr sz="2400">
              <a:solidFill>
                <a:schemeClr val="tx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3232" y="2959866"/>
            <a:ext cx="2853809" cy="3191378"/>
          </a:xfrm>
          <a:prstGeom prst="cloud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3729567" y="2753888"/>
            <a:ext cx="8335433" cy="3603333"/>
          </a:xfrm>
          <a:prstGeom prst="rect">
            <a:avLst/>
          </a:prstGeom>
          <a:solidFill>
            <a:schemeClr val="lt1"/>
          </a:solidFill>
          <a:ln>
            <a:solidFill>
              <a:schemeClr val="dk1"/>
            </a:solidFill>
          </a:ln>
          <a:effectLst>
            <a:softEdge rad="254000"/>
          </a:effectLst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다과 받는 예법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주인이 「과자를 드세요」라고 권하면 인사를 하고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1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인분을 휴지로 집는다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다음 손님에게 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'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먼저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'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라고 한 마디 인사를 하고 받는다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다과는 휴지를 손바닥에 올려서 먹는다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-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차가 나올 때까지 다 먹을 수 있도록 한다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(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큰 것은 이쑤시개로 자르기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,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만주는 손으로 나누기 등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)</a:t>
            </a: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※휴지나 검은 글씨 등의 과자 이쑤시개는 미리 준비를 해 두어야 한다</a:t>
            </a:r>
            <a:r>
              <a:rPr xmlns:mc="http://schemas.openxmlformats.org/markup-compatibility/2006" xmlns:hp="http://schemas.haansoft.com/office/presentation/8.0" lang="EN-US" sz="2000" b="0" i="0" u="none" strike="noStrike" mc:Ignorable="hp" hp:hslEmbossed="0">
                <a:effectLst>
                  <a:glow rad="381000">
                    <a:schemeClr val="lt1">
                      <a:alpha val="90000"/>
                    </a:schemeClr>
                  </a:glow>
                </a:effectLst>
              </a:rPr>
              <a:t>.</a:t>
            </a:r>
            <a:endParaRPr lang="ko-KR" altLang="en-US" sz="2000">
              <a:effectLst>
                <a:glow rad="381000">
                  <a:schemeClr val="lt1">
                    <a:alpha val="9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1" 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857500"/>
            <a:ext cx="1097279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10000">
                <a:solidFill>
                  <a:schemeClr val="lt1"/>
                </a:solidFill>
                <a:latin typeface="완도희망체 Bold"/>
                <a:ea typeface="완도희망체 Bold"/>
              </a:rPr>
              <a:t>감사합니다</a:t>
            </a:r>
            <a:endParaRPr lang="en-US" altLang="ko-KR" sz="10000">
              <a:solidFill>
                <a:schemeClr val="lt1"/>
              </a:solidFill>
              <a:latin typeface="완도희망체 Bold"/>
              <a:ea typeface="완도희망체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432954" y="0"/>
            <a:ext cx="3165895" cy="1143000"/>
          </a:xfrm>
          <a:prstGeom prst="rect">
            <a:avLst/>
          </a:prstGeo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8000" i="0" u="none" strike="noStrike" kern="1200" cap="none" spc="0" normalizeH="0" baseline="0" mc:Ignorable="hp" hp:hslEmbossed="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다도란</a:t>
            </a:r>
            <a:r>
              <a:rPr xmlns:mc="http://schemas.openxmlformats.org/markup-compatibility/2006" xmlns:hp="http://schemas.haansoft.com/office/presentation/8.0" kumimoji="0" lang="en-US" altLang="ko-KR" sz="8000" i="0" u="none" strike="noStrike" kern="1200" cap="none" spc="0" normalizeH="0" baseline="0" mc:Ignorable="hp" hp:hslEmbossed="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?</a:t>
            </a:r>
            <a:endParaRPr xmlns:mc="http://schemas.openxmlformats.org/markup-compatibility/2006" xmlns:hp="http://schemas.haansoft.com/office/presentation/8.0" kumimoji="0" lang="en-US" altLang="ko-KR" sz="8000" i="0" u="none" strike="noStrike" kern="1200" cap="none" spc="0" normalizeH="0" baseline="0" mc:Ignorable="hp" hp:hslEmbossed="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3587285" y="1595092"/>
            <a:ext cx="5603331" cy="8509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 b="1"/>
              <a:t>다도</a:t>
            </a:r>
            <a:r>
              <a:rPr lang="en-US" altLang="ko-KR" sz="2400"/>
              <a:t>:</a:t>
            </a:r>
            <a:r>
              <a:rPr lang="ko-KR" altLang="en-US" sz="2400"/>
              <a:t> 차를 끓이고 차를 대접하는 행위</a:t>
            </a:r>
            <a:r>
              <a:rPr lang="en-US" altLang="ko-KR" sz="2400"/>
              <a:t>.</a:t>
            </a:r>
            <a:endParaRPr lang="en-US" altLang="ko-KR" sz="2400"/>
          </a:p>
          <a:p>
            <a:pPr>
              <a:defRPr/>
            </a:pPr>
            <a:r>
              <a:rPr lang="ko-KR" altLang="en-US" sz="2400"/>
              <a:t>         </a:t>
            </a:r>
            <a:r>
              <a:rPr lang="ko-KR" altLang="en-US"/>
              <a:t>  </a:t>
            </a:r>
            <a:r>
              <a:rPr lang="en-US" altLang="ko-KR"/>
              <a:t>(</a:t>
            </a:r>
            <a:r>
              <a:rPr lang="ko-KR" altLang="en-US"/>
              <a:t>에도시대 전기부터 </a:t>
            </a:r>
            <a:r>
              <a:rPr lang="en-US" altLang="ko-KR"/>
              <a:t>‘</a:t>
            </a:r>
            <a:r>
              <a:rPr lang="ko-KR" altLang="en-US"/>
              <a:t>다도</a:t>
            </a:r>
            <a:r>
              <a:rPr lang="en-US" altLang="ko-KR"/>
              <a:t>’</a:t>
            </a:r>
            <a:r>
              <a:rPr lang="ko-KR" altLang="en-US"/>
              <a:t>라고 정의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9" name=""/>
          <p:cNvPicPr>
            <a:picLocks noChangeAspect="1"/>
          </p:cNvPicPr>
          <p:nvPr/>
        </p:nvPicPr>
        <p:blipFill rotWithShape="1">
          <a:blip r:embed="rId3"/>
          <a:srcRect l="6870" t="7130" r="2920" b="15080"/>
          <a:stretch>
            <a:fillRect/>
          </a:stretch>
        </p:blipFill>
        <p:spPr>
          <a:xfrm>
            <a:off x="2968625" y="2702832"/>
            <a:ext cx="6840650" cy="3932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rcRect r="4290" b="5860"/>
          <a:stretch>
            <a:fillRect/>
          </a:stretch>
        </p:blipFill>
        <p:spPr>
          <a:xfrm>
            <a:off x="529800" y="709680"/>
            <a:ext cx="5195147" cy="5438638"/>
          </a:xfrm>
          <a:prstGeom prst="rect">
            <a:avLst/>
          </a:prstGeom>
        </p:spPr>
      </p:pic>
      <p:grpSp>
        <p:nvGrpSpPr>
          <p:cNvPr id="20" name=""/>
          <p:cNvGrpSpPr/>
          <p:nvPr/>
        </p:nvGrpSpPr>
        <p:grpSpPr>
          <a:xfrm rot="0">
            <a:off x="1461622" y="1534583"/>
            <a:ext cx="2417168" cy="2635250"/>
            <a:chOff x="1461622" y="1534583"/>
            <a:chExt cx="2417168" cy="2635250"/>
          </a:xfrm>
        </p:grpSpPr>
        <p:cxnSp>
          <p:nvCxnSpPr>
            <p:cNvPr id="19" name=""/>
            <p:cNvCxnSpPr/>
            <p:nvPr/>
          </p:nvCxnSpPr>
          <p:spPr>
            <a:xfrm>
              <a:off x="1461622" y="3936999"/>
              <a:ext cx="2030878" cy="232834"/>
            </a:xfrm>
            <a:prstGeom prst="straightConnector1">
              <a:avLst/>
            </a:prstGeom>
            <a:ln w="19050">
              <a:solidFill>
                <a:schemeClr val="accent1">
                  <a:satMod val="10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"/>
            <p:cNvCxnSpPr>
              <a:stCxn id="10" idx="5"/>
            </p:cNvCxnSpPr>
            <p:nvPr/>
          </p:nvCxnSpPr>
          <p:spPr>
            <a:xfrm rot="5400000">
              <a:off x="458595" y="2702250"/>
              <a:ext cx="2237777" cy="231721"/>
            </a:xfrm>
            <a:prstGeom prst="straightConnector1">
              <a:avLst/>
            </a:prstGeom>
            <a:ln w="19050">
              <a:solidFill>
                <a:schemeClr val="accent1">
                  <a:satMod val="10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"/>
            <p:cNvCxnSpPr>
              <a:stCxn id="10" idx="6"/>
              <a:endCxn id="7" idx="0"/>
            </p:cNvCxnSpPr>
            <p:nvPr/>
          </p:nvCxnSpPr>
          <p:spPr>
            <a:xfrm>
              <a:off x="1834384" y="1534583"/>
              <a:ext cx="2044407" cy="2402415"/>
            </a:xfrm>
            <a:prstGeom prst="curvedConnector2">
              <a:avLst/>
            </a:prstGeom>
            <a:ln w="19050">
              <a:solidFill>
                <a:schemeClr val="accent1">
                  <a:satMod val="10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1026861" cy="571500"/>
          </a:xfrm>
          <a:blipFill rotWithShape="1">
            <a:blip r:embed="rId3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다도란</a:t>
            </a:r>
            <a:r>
              <a:rPr lang="en-US" altLang="ko-KR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?</a:t>
            </a:r>
            <a:endParaRPr lang="en-US" altLang="ko-KR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7221299" y="851532"/>
            <a:ext cx="4970701" cy="45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/>
              <a:t>1.</a:t>
            </a:r>
            <a:r>
              <a:rPr lang="ko-KR" altLang="en-US" sz="2400" b="1"/>
              <a:t>중국과 한반도에서 들여옴</a:t>
            </a:r>
            <a:r>
              <a:rPr lang="en-US" altLang="ko-KR" sz="2400" b="1"/>
              <a:t>.</a:t>
            </a:r>
            <a:endParaRPr lang="en-US" altLang="ko-KR" sz="2400" b="1"/>
          </a:p>
        </p:txBody>
      </p:sp>
      <p:sp>
        <p:nvSpPr>
          <p:cNvPr id="7" name=""/>
          <p:cNvSpPr/>
          <p:nvPr/>
        </p:nvSpPr>
        <p:spPr>
          <a:xfrm>
            <a:off x="3397250" y="3936999"/>
            <a:ext cx="963081" cy="46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다도</a:t>
            </a:r>
            <a:endParaRPr lang="ko-KR" altLang="en-US" b="1">
              <a:solidFill>
                <a:schemeClr val="dk1"/>
              </a:solidFill>
              <a:effectLst>
                <a:glow rad="635000">
                  <a:schemeClr val="lt1"/>
                </a:glow>
              </a:effectLst>
            </a:endParaRPr>
          </a:p>
        </p:txBody>
      </p:sp>
      <p:sp>
        <p:nvSpPr>
          <p:cNvPr id="10" name=""/>
          <p:cNvSpPr/>
          <p:nvPr/>
        </p:nvSpPr>
        <p:spPr>
          <a:xfrm>
            <a:off x="871302" y="1301749"/>
            <a:ext cx="963081" cy="46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다예</a:t>
            </a:r>
            <a:endParaRPr lang="ko-KR" altLang="en-US" b="1">
              <a:solidFill>
                <a:schemeClr val="dk1"/>
              </a:solidFill>
              <a:effectLst>
                <a:glow rad="635000">
                  <a:schemeClr val="lt1"/>
                </a:glow>
              </a:effectLst>
            </a:endParaRPr>
          </a:p>
        </p:txBody>
      </p:sp>
      <p:sp>
        <p:nvSpPr>
          <p:cNvPr id="11" name=""/>
          <p:cNvSpPr/>
          <p:nvPr/>
        </p:nvSpPr>
        <p:spPr>
          <a:xfrm>
            <a:off x="176861" y="3936999"/>
            <a:ext cx="2106080" cy="46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다례 </a:t>
            </a:r>
            <a:r>
              <a:rPr lang="en-US" altLang="ko-KR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or</a:t>
            </a:r>
            <a:r>
              <a:rPr lang="ko-KR" altLang="en-US" b="1">
                <a:solidFill>
                  <a:schemeClr val="dk1"/>
                </a:solidFill>
                <a:effectLst>
                  <a:glow rad="635000">
                    <a:schemeClr val="lt1"/>
                  </a:glow>
                </a:effectLst>
              </a:rPr>
              <a:t> 차례</a:t>
            </a:r>
            <a:endParaRPr lang="ko-KR" altLang="en-US" b="1">
              <a:solidFill>
                <a:schemeClr val="dk1"/>
              </a:solidFill>
              <a:effectLst>
                <a:glow rad="635000">
                  <a:schemeClr val="lt1"/>
                </a:glow>
              </a:effectLst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7221300" y="4233582"/>
            <a:ext cx="4970700" cy="17081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400" b="1"/>
              <a:t>3.</a:t>
            </a:r>
            <a:r>
              <a:rPr lang="ko-KR" altLang="en-US" sz="2400" b="1"/>
              <a:t>시대상</a:t>
            </a:r>
            <a:endParaRPr lang="ko-KR" altLang="en-US" sz="2400" b="1"/>
          </a:p>
          <a:p>
            <a:pPr>
              <a:defRPr/>
            </a:pPr>
            <a:endParaRPr lang="ko-KR" altLang="en-US" sz="1000" b="1"/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처음</a:t>
            </a:r>
            <a:r>
              <a:rPr lang="en-US" altLang="ko-KR" sz="2400"/>
              <a:t>:</a:t>
            </a:r>
            <a:r>
              <a:rPr lang="ko-KR" altLang="en-US" sz="2400"/>
              <a:t> 우롱차 형태</a:t>
            </a:r>
            <a:endParaRPr lang="ko-KR" altLang="en-US" sz="2400"/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에도 시대</a:t>
            </a:r>
            <a:r>
              <a:rPr lang="en-US" altLang="ko-KR" sz="2400"/>
              <a:t>:</a:t>
            </a:r>
            <a:r>
              <a:rPr lang="ko-KR" altLang="en-US" sz="2400"/>
              <a:t> 엽차 다도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현재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말차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일반적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)</a:t>
            </a:r>
            <a:endParaRPr xmlns:mc="http://schemas.openxmlformats.org/markup-compatibility/2006" xmlns:hp="http://schemas.haansoft.com/office/presentation/8.0" kumimoji="0" lang="en-US" altLang="ko-KR" sz="24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7221299" y="1999455"/>
            <a:ext cx="4970701" cy="17055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400" b="1"/>
              <a:t>2.</a:t>
            </a:r>
            <a:r>
              <a:rPr lang="ko-KR" altLang="en-US" sz="2400" b="1"/>
              <a:t>명칭</a:t>
            </a:r>
            <a:endParaRPr lang="ko-KR" altLang="en-US" sz="2400" b="1"/>
          </a:p>
          <a:p>
            <a:pPr>
              <a:defRPr/>
            </a:pPr>
            <a:endParaRPr lang="ko-KR" altLang="en-US" sz="1000" b="0"/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일본</a:t>
            </a:r>
            <a:r>
              <a:rPr lang="en-US" altLang="ko-KR" sz="2400"/>
              <a:t>(</a:t>
            </a:r>
            <a:r>
              <a:rPr lang="ko-KR" altLang="en-US" sz="2400"/>
              <a:t>다도</a:t>
            </a:r>
            <a:r>
              <a:rPr lang="en-US" altLang="ko-KR" sz="2400"/>
              <a:t>)</a:t>
            </a:r>
            <a:endParaRPr lang="en-US" altLang="ko-KR" sz="2400"/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중국</a:t>
            </a:r>
            <a:r>
              <a:rPr lang="en-US" altLang="ko-KR" sz="2400"/>
              <a:t>(</a:t>
            </a:r>
            <a:r>
              <a:rPr lang="ko-KR" altLang="en-US" sz="2400"/>
              <a:t>다예</a:t>
            </a:r>
            <a:r>
              <a:rPr lang="en-US" altLang="ko-KR" sz="2400"/>
              <a:t>)</a:t>
            </a:r>
            <a:endParaRPr lang="en-US" altLang="ko-KR" sz="2400"/>
          </a:p>
          <a:p>
            <a:pPr>
              <a:defRPr/>
            </a:pPr>
            <a:r>
              <a:rPr lang="ko-KR" altLang="en-US" sz="2400"/>
              <a:t>  </a:t>
            </a:r>
            <a:r>
              <a:rPr lang="en-US" altLang="ko-KR" sz="2400"/>
              <a:t>-</a:t>
            </a:r>
            <a:r>
              <a:rPr lang="ko-KR" altLang="en-US" sz="2400"/>
              <a:t>한국</a:t>
            </a:r>
            <a:r>
              <a:rPr lang="en-US" altLang="ko-KR" sz="2400"/>
              <a:t>(</a:t>
            </a:r>
            <a:r>
              <a:rPr lang="ko-KR" altLang="en-US" sz="2400"/>
              <a:t>다례</a:t>
            </a:r>
            <a:r>
              <a:rPr lang="en-US" altLang="ko-KR" sz="2400"/>
              <a:t>or</a:t>
            </a:r>
            <a:r>
              <a:rPr lang="ko-KR" altLang="en-US" sz="2400"/>
              <a:t>차례</a:t>
            </a:r>
            <a:r>
              <a:rPr lang="en-US" altLang="ko-KR" sz="2400"/>
              <a:t>)</a:t>
            </a: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Class="entr" presetSubtype="4" fill="hold" grpId="1" nodeType="clickEffect" mc:Ignorable="hp" hp:hslPresetID="200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xmlns:mc="http://schemas.openxmlformats.org/markup-compatibility/2006" xmlns:hp="http://schemas.haansoft.com/office/presentation/8.0" transition="in" filter="wipe(up)" mc:Ignorable="hp" hp:hslFilter="wav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1" animBg="1"/>
      <p:bldP spid="23" grpId="2" animBg="1"/>
      <p:bldP spid="10" grpId="3" animBg="1"/>
      <p:bldP spid="11" grpId="4" animBg="1"/>
      <p:bldP spid="7" grpId="5" animBg="1"/>
      <p:bldP spid="22" grpId="6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32954" y="0"/>
            <a:ext cx="4396654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  <a:endParaRPr lang="ko-KR" altLang="en-US" sz="8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432954" y="1503001"/>
            <a:ext cx="2701033" cy="61916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500" b="1"/>
              <a:t>헤이안시대</a:t>
            </a:r>
            <a:endParaRPr xmlns:mc="http://schemas.openxmlformats.org/markup-compatibility/2006" xmlns:hp="http://schemas.haansoft.com/office/presentation/8.0" lang="en-US" altLang="ko-KR" sz="2000" b="0" i="0" u="none" strike="noStrike" mc:Ignorable="hp" hp:hslEmbossed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2954" y="2292191"/>
            <a:ext cx="2701033" cy="349122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92322" y="2292191"/>
            <a:ext cx="2781287" cy="280923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3133987" y="2558415"/>
            <a:ext cx="5080000" cy="17449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1" i="0" u="none" strike="noStrike" mc:Ignorable="hp" hp:hslEmbossed="0"/>
              <a:t>1.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당나라 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/>
              <a:t>‘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육우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/>
              <a:t>’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/>
              <a:t>「다경」</a:t>
            </a:r>
            <a:endParaRPr xmlns:mc="http://schemas.openxmlformats.org/markup-compatibility/2006" xmlns:hp="http://schemas.haansoft.com/office/presentation/8.0" sz="2400" b="1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400" b="0" i="0" u="none" strike="noStrike" mc:Ignorable="hp" hp:hslEmbossed="0"/>
              <a:t>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차 나무 재배법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수확 방법과 도구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,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 우려내는 방법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마시는 방법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차의 역사 등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.</a:t>
            </a:r>
            <a:endParaRPr xmlns:mc="http://schemas.openxmlformats.org/markup-compatibility/2006" xmlns:hp="http://schemas.haansoft.com/office/presentation/8.0" lang="en-US" altLang="ko-KR" sz="2000" b="0" i="0" u="none" strike="noStrike" mc:Ignorable="hp" hp:hslEmbossed="0"/>
          </a:p>
        </p:txBody>
      </p:sp>
      <p:sp>
        <p:nvSpPr>
          <p:cNvPr id="7" name=""/>
          <p:cNvSpPr txBox="1"/>
          <p:nvPr/>
        </p:nvSpPr>
        <p:spPr>
          <a:xfrm>
            <a:off x="6191251" y="4731067"/>
            <a:ext cx="6000749" cy="11630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400" b="1" i="0" u="none" strike="noStrike" mc:Ignorable="hp" hp:hslEmbossed="0"/>
              <a:t>2.</a:t>
            </a:r>
            <a:r>
              <a:rPr xmlns:mc="http://schemas.openxmlformats.org/markup-compatibility/2006" xmlns:hp="http://schemas.haansoft.com/office/presentation/8.0" lang="ko-KR" altLang="en-US" sz="2400" b="1" i="0" u="none" strike="noStrike" mc:Ignorable="hp" hp:hslEmbossed="0"/>
              <a:t>삼국 견당사</a:t>
            </a:r>
            <a:endParaRPr xmlns:mc="http://schemas.openxmlformats.org/markup-compatibility/2006" xmlns:hp="http://schemas.haansoft.com/office/presentation/8.0" lang="ko-KR" altLang="en-US" sz="2400" b="1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차를 마시는 습관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차의 제법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,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우롱차와 비슷한 차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432954" y="6330791"/>
            <a:ext cx="5916084" cy="4810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>
                <a:solidFill>
                  <a:srgbClr val="ff0000"/>
                </a:solidFill>
              </a:rPr>
              <a:t>*</a:t>
            </a:r>
            <a:r>
              <a:rPr xmlns:mc="http://schemas.openxmlformats.org/markup-compatibility/2006" xmlns:hp="http://schemas.haansoft.com/office/presentation/8.0" lang="ko-KR" altLang="en-US" sz="1600" b="0" i="0" u="none" strike="noStrike" mc:Ignorable="hp" hp:hslEmbossed="0"/>
              <a:t>일본인들은 차를 사치품보다는 약으로 생각하여 필요량만 마심</a:t>
            </a:r>
            <a:r>
              <a:rPr xmlns:mc="http://schemas.openxmlformats.org/markup-compatibility/2006" xmlns:hp="http://schemas.haansoft.com/office/presentation/8.0" lang="en-US" altLang="ko-KR" sz="1600" b="0" i="0" u="none" strike="noStrike" mc:Ignorable="hp" hp:hslEmbossed="0"/>
              <a:t>.</a:t>
            </a:r>
            <a:endParaRPr lang="ko-KR" altLang="en-US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1344361" cy="571500"/>
          </a:xfrm>
          <a:blipFill rotWithShape="1">
            <a:blip r:embed="rId3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432952" y="1301704"/>
            <a:ext cx="11759048" cy="66806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1.</a:t>
            </a:r>
            <a:r>
              <a:rPr lang="ko-KR" altLang="en-US" sz="2400" b="1"/>
              <a:t>차재배</a:t>
            </a:r>
            <a:r>
              <a:rPr lang="en-US" altLang="ko-KR" b="0"/>
              <a:t>:</a:t>
            </a:r>
            <a:r>
              <a:rPr lang="ko-KR" altLang="en-US" b="0"/>
              <a:t> </a:t>
            </a:r>
            <a:r>
              <a:rPr lang="en-US" altLang="ko-KR" b="0"/>
              <a:t>(</a:t>
            </a:r>
            <a:r>
              <a:rPr lang="ko-KR" altLang="en-US" b="0"/>
              <a:t>에이사이스님이 중국 송에서 들여왔다</a:t>
            </a:r>
            <a:r>
              <a:rPr lang="en-US" altLang="ko-KR" b="0"/>
              <a:t>)</a:t>
            </a:r>
            <a:endParaRPr lang="en-US" altLang="ko-KR" b="0"/>
          </a:p>
        </p:txBody>
      </p:sp>
      <p:sp>
        <p:nvSpPr>
          <p:cNvPr id="5" name=""/>
          <p:cNvSpPr txBox="1"/>
          <p:nvPr/>
        </p:nvSpPr>
        <p:spPr>
          <a:xfrm>
            <a:off x="432953" y="571500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가마쿠라시대</a:t>
            </a:r>
            <a:endParaRPr lang="ko-KR" altLang="en-US" sz="3500" b="1"/>
          </a:p>
        </p:txBody>
      </p:sp>
      <p:sp>
        <p:nvSpPr>
          <p:cNvPr id="6" name=""/>
          <p:cNvSpPr txBox="1"/>
          <p:nvPr/>
        </p:nvSpPr>
        <p:spPr>
          <a:xfrm>
            <a:off x="432952" y="1969770"/>
            <a:ext cx="11759048" cy="6667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2.</a:t>
            </a:r>
            <a:r>
              <a:rPr lang="ko-KR" altLang="en-US" sz="2400" b="1"/>
              <a:t>우지차</a:t>
            </a:r>
            <a:r>
              <a:rPr lang="en-US" altLang="ko-KR" b="0"/>
              <a:t>:</a:t>
            </a:r>
            <a:r>
              <a:rPr lang="ko-KR" altLang="en-US" b="0"/>
              <a:t> </a:t>
            </a:r>
            <a:r>
              <a:rPr lang="en-US" altLang="ko-KR" b="0"/>
              <a:t>(</a:t>
            </a:r>
            <a:r>
              <a:rPr lang="ko-KR" altLang="en-US" b="0"/>
              <a:t>에이사이스님이 </a:t>
            </a:r>
            <a:r>
              <a:rPr lang="en-US" altLang="ko-KR" b="0"/>
              <a:t>‘</a:t>
            </a:r>
            <a:r>
              <a:rPr lang="ko-KR" altLang="en-US" b="0"/>
              <a:t>우지</a:t>
            </a:r>
            <a:r>
              <a:rPr lang="en-US" altLang="ko-KR" b="0"/>
              <a:t>’</a:t>
            </a:r>
            <a:r>
              <a:rPr lang="ko-KR" altLang="en-US" b="0"/>
              <a:t>에 사는 아키에스님에게 차의 씨앗을 보냈다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432951" y="2636520"/>
            <a:ext cx="11759048" cy="663417"/>
          </a:xfrm>
          <a:prstGeom prst="rect">
            <a:avLst/>
          </a:prstGeom>
        </p:spPr>
        <p:txBody>
          <a:bodyPr wrap="square">
            <a:spAutoFit/>
          </a:bodyPr>
          <a:p>
            <a:pPr defTabSz="914400"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ko-KR" sz="2400" b="1"/>
              <a:t>3.</a:t>
            </a:r>
            <a:r>
              <a:rPr lang="ko-KR" altLang="en-US" sz="2400" b="1"/>
              <a:t>무사 계급에 차 문화 </a:t>
            </a:r>
            <a:r>
              <a:rPr lang="en-US" altLang="ko-KR" b="0"/>
              <a:t>(</a:t>
            </a:r>
            <a:r>
              <a:rPr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「다방양생기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茶房養生記</a:t>
            </a:r>
            <a:r>
              <a:rPr lang="EN-US" b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  <a:r>
              <a:rPr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」</a:t>
            </a:r>
            <a:r>
              <a:rPr lang="ko-KR" altLang="en-US"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가 발판이 되었다</a:t>
            </a:r>
            <a:r>
              <a:rPr lang="en-US" altLang="ko-KR" b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.)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432952" y="3299937"/>
            <a:ext cx="11759048" cy="6681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4.</a:t>
            </a:r>
            <a:r>
              <a:rPr lang="EN-US" sz="2400" b="1"/>
              <a:t>‘</a:t>
            </a:r>
            <a:r>
              <a:rPr sz="2400" b="1"/>
              <a:t>도원</a:t>
            </a:r>
            <a:r>
              <a:rPr lang="EN-US" sz="2400" b="1"/>
              <a:t>’ </a:t>
            </a:r>
            <a:r>
              <a:rPr sz="2400" b="1"/>
              <a:t>「영평청규</a:t>
            </a:r>
            <a:r>
              <a:rPr lang="EN-US" sz="2400" b="1"/>
              <a:t>(</a:t>
            </a:r>
            <a:r>
              <a:rPr sz="2400" b="1"/>
              <a:t>永平淸規</a:t>
            </a:r>
            <a:r>
              <a:rPr lang="EN-US" sz="2400" b="1"/>
              <a:t>)</a:t>
            </a:r>
            <a:r>
              <a:rPr sz="2400" b="1"/>
              <a:t>」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 b="0"/>
              <a:t>중국 선종사원의 예의 범절 규칙을 바탕으로 쓴 책으로 </a:t>
            </a:r>
            <a:r>
              <a:rPr lang="en-US" altLang="ko-KR" b="0"/>
              <a:t>‘</a:t>
            </a:r>
            <a:r>
              <a:rPr lang="ko-KR" altLang="en-US" b="0"/>
              <a:t>다례</a:t>
            </a:r>
            <a:r>
              <a:rPr lang="en-US" altLang="ko-KR" b="0"/>
              <a:t>’</a:t>
            </a:r>
            <a:r>
              <a:rPr lang="ko-KR" altLang="en-US" b="0"/>
              <a:t>가 적혀있다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432951" y="3968116"/>
            <a:ext cx="11759048" cy="6705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5.</a:t>
            </a:r>
            <a:r>
              <a:rPr lang="ko-KR" altLang="en-US" sz="2400" b="1"/>
              <a:t>도기 기술 </a:t>
            </a:r>
            <a:r>
              <a:rPr lang="en-US" altLang="ko-KR" b="0"/>
              <a:t>(</a:t>
            </a:r>
            <a:r>
              <a:rPr lang="ko-KR" altLang="en-US" b="0"/>
              <a:t>세토 가마의 창시자인 가토시로자에몬이 송에서 도기의 기술을 배워왔다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432952" y="4638677"/>
            <a:ext cx="11759048" cy="6705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6.</a:t>
            </a:r>
            <a:r>
              <a:rPr lang="ko-KR" altLang="en-US" sz="2400" b="1"/>
              <a:t>다정자</a:t>
            </a:r>
            <a:r>
              <a:rPr lang="en-US" altLang="ko-KR" b="0"/>
              <a:t> (</a:t>
            </a:r>
            <a:r>
              <a:rPr lang="ko-KR" altLang="en-US" b="0"/>
              <a:t>가루차</a:t>
            </a:r>
            <a:r>
              <a:rPr lang="en-US" altLang="ko-KR" b="0"/>
              <a:t> </a:t>
            </a:r>
            <a:r>
              <a:rPr lang="ko-KR" altLang="en-US" b="0"/>
              <a:t>용도로 차 도구를 두기 위한 선반 물건</a:t>
            </a:r>
            <a:r>
              <a:rPr lang="en-US" altLang="ko-KR" b="0"/>
              <a:t>.</a:t>
            </a:r>
            <a:r>
              <a:rPr lang="ko-KR" altLang="en-US" b="0"/>
              <a:t> 남포소명이 중국 경산사에서 가져왔다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11" name=""/>
          <p:cNvSpPr txBox="1"/>
          <p:nvPr/>
        </p:nvSpPr>
        <p:spPr>
          <a:xfrm>
            <a:off x="432951" y="5309237"/>
            <a:ext cx="11759048" cy="6634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7.</a:t>
            </a:r>
            <a:r>
              <a:rPr lang="ko-KR" altLang="en-US" sz="2400" b="1"/>
              <a:t>투다</a:t>
            </a:r>
            <a:r>
              <a:rPr lang="ko-KR" altLang="en-US" b="0"/>
              <a:t> </a:t>
            </a:r>
            <a:r>
              <a:rPr lang="en-US" altLang="ko-KR" b="0"/>
              <a:t>(</a:t>
            </a:r>
            <a:r>
              <a:rPr lang="ko-KR" altLang="en-US" b="0"/>
              <a:t>마신 차의 종목을 맞히는 도박이다</a:t>
            </a:r>
            <a:r>
              <a:rPr lang="en-US" altLang="ko-KR" b="0"/>
              <a:t>)</a:t>
            </a:r>
            <a:endParaRPr lang="ko-KR" altLang="en-US"/>
          </a:p>
        </p:txBody>
      </p:sp>
      <p:sp>
        <p:nvSpPr>
          <p:cNvPr id="12" name=""/>
          <p:cNvSpPr txBox="1"/>
          <p:nvPr/>
        </p:nvSpPr>
        <p:spPr>
          <a:xfrm>
            <a:off x="432952" y="5972654"/>
            <a:ext cx="11759048" cy="6681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b="1"/>
              <a:t>8.</a:t>
            </a:r>
            <a:r>
              <a:rPr lang="ko-KR" altLang="en-US" sz="2400" b="1"/>
              <a:t>카라모노</a:t>
            </a:r>
            <a:r>
              <a:rPr lang="en-US" altLang="ko-KR" sz="2400" b="1"/>
              <a:t>(</a:t>
            </a:r>
            <a:r>
              <a:rPr lang="ko-KR" altLang="en-US" sz="2400" b="1"/>
              <a:t>중국 다기</a:t>
            </a:r>
            <a:r>
              <a:rPr lang="en-US" altLang="ko-KR" sz="2400" b="1"/>
              <a:t>)</a:t>
            </a:r>
            <a:r>
              <a:rPr lang="ko-KR" altLang="en-US" sz="2400" b="1"/>
              <a:t>풍류 </a:t>
            </a:r>
            <a:r>
              <a:rPr lang="en-US" altLang="ko-KR" b="0"/>
              <a:t>(</a:t>
            </a:r>
            <a:r>
              <a:rPr lang="ko-KR" altLang="en-US" b="0"/>
              <a:t>다기에 많은 돈을 투자하고 성대한 다과회를 여는 장군들의 유행</a:t>
            </a:r>
            <a:r>
              <a:rPr lang="en-US" altLang="ko-KR" b="0"/>
              <a:t>)</a:t>
            </a:r>
            <a:endParaRPr lang="ko-KR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 rotWithShape="1">
          <a:blip r:embed="rId4">
            <a:lum/>
          </a:blip>
          <a:srcRect t="5730"/>
          <a:stretch>
            <a:fillRect/>
          </a:stretch>
        </p:blipFill>
        <p:spPr>
          <a:xfrm>
            <a:off x="8697243" y="0"/>
            <a:ext cx="3494756" cy="2968228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2" animBg="1"/>
      <p:bldP spid="8" grpId="3" animBg="1"/>
      <p:bldP spid="9" grpId="4" animBg="1"/>
      <p:bldP spid="10" grpId="5" animBg="1"/>
      <p:bldP spid="11" grpId="6" animBg="1"/>
      <p:bldP spid="12" grpId="7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1344361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528436" y="1807933"/>
            <a:ext cx="5101897" cy="106671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2400" b="1">
                <a:solidFill>
                  <a:schemeClr val="tx1"/>
                </a:solidFill>
              </a:rPr>
              <a:t>서원다도</a:t>
            </a:r>
            <a:endParaRPr lang="ko-KR" altLang="en-US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ko-KR"/>
              <a:t>:</a:t>
            </a:r>
            <a:r>
              <a:rPr lang="ko-KR" altLang="en-US"/>
              <a:t>금욕적인 다례 </a:t>
            </a:r>
            <a:r>
              <a:rPr lang="en-US" altLang="ko-KR"/>
              <a:t>&amp;</a:t>
            </a:r>
            <a:r>
              <a:rPr lang="ko-KR" altLang="en-US"/>
              <a:t> 카라모노풍류의 미술품 감평회</a:t>
            </a:r>
            <a:endParaRPr lang="ko-KR" altLang="en-US"/>
          </a:p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융합문화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528437" y="1188764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무로마치시대</a:t>
            </a:r>
            <a:endParaRPr lang="ko-KR" altLang="en-US" sz="3500" b="1"/>
          </a:p>
        </p:txBody>
      </p:sp>
      <p:sp>
        <p:nvSpPr>
          <p:cNvPr id="9" name=""/>
          <p:cNvSpPr txBox="1"/>
          <p:nvPr/>
        </p:nvSpPr>
        <p:spPr>
          <a:xfrm>
            <a:off x="528436" y="4046264"/>
            <a:ext cx="5250063" cy="140965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defTabSz="914400">
              <a:spcBef>
                <a:spcPts val="0"/>
              </a:spcBef>
              <a:spcAft>
                <a:spcPts val="500"/>
              </a:spcAft>
              <a:buNone/>
              <a:defRPr/>
            </a:pPr>
            <a:r>
              <a:rPr lang="ko-KR" altLang="en-US" sz="2400" b="1">
                <a:solidFill>
                  <a:schemeClr val="tx1"/>
                </a:solidFill>
              </a:rPr>
              <a:t>사과차</a:t>
            </a:r>
            <a:endParaRPr lang="en-US" altLang="ko-KR" b="1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주인과 손님의 정신 교류를 중시하는 다과회방식</a:t>
            </a:r>
            <a:r>
              <a:rPr lang="en-US" altLang="ko-KR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endParaRPr lang="ko-KR" altLang="en-US" sz="180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defTabSz="9144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도박과 음주</a:t>
            </a:r>
            <a:r>
              <a:rPr lang="en-US" altLang="ko-KR" sz="180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x.</a:t>
            </a:r>
            <a:r>
              <a:rPr lang="ko-KR" altLang="en-US" sz="180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endParaRPr lang="ko-KR" altLang="en-US"/>
          </a:p>
          <a:p>
            <a:pPr defTabSz="91440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ko-KR" altLang="en-US"/>
              <a:t>  무라타 쥬코</a:t>
            </a:r>
            <a:r>
              <a:rPr lang="en-US" altLang="ko-KR"/>
              <a:t>(</a:t>
            </a:r>
            <a:r>
              <a:rPr lang="ko-KR" altLang="en-US"/>
              <a:t>무로마시 쇼군인 오시마사의 차 스승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10" name=""/>
          <p:cNvSpPr txBox="1"/>
          <p:nvPr/>
        </p:nvSpPr>
        <p:spPr>
          <a:xfrm>
            <a:off x="528437" y="3429000"/>
            <a:ext cx="4344507" cy="617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아즈치</a:t>
            </a:r>
            <a:r>
              <a:rPr lang="en-US" altLang="ko-KR" sz="3500" b="1"/>
              <a:t>·</a:t>
            </a:r>
            <a:r>
              <a:rPr lang="ko-KR" altLang="en-US" sz="3500" b="1"/>
              <a:t>모모야마시대</a:t>
            </a:r>
            <a:endParaRPr lang="ko-KR" altLang="en-US" sz="3500" b="1"/>
          </a:p>
        </p:txBody>
      </p:sp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rcRect l="-1030" t="42860" r="-390" b="-280"/>
          <a:stretch>
            <a:fillRect/>
          </a:stretch>
        </p:blipFill>
        <p:spPr>
          <a:xfrm>
            <a:off x="5408084" y="44906"/>
            <a:ext cx="6783916" cy="6813094"/>
          </a:xfrm>
          <a:custGeom>
            <a:avLst/>
            <a:gdLst>
              <a:gd name="il" fmla="*/ w 2977 21600"/>
              <a:gd name="it" fmla="*/ h 3262 21600"/>
              <a:gd name="ir" fmla="*/ w 17087 21600"/>
              <a:gd name="ib" fmla="*/ h 17337 21600"/>
              <a:gd name="g27" fmla="*/ w 67 21600"/>
              <a:gd name="g28" fmla="*/ h 21577 21600"/>
              <a:gd name="g29" fmla="*/ w 21582 21600"/>
              <a:gd name="g30" fmla="*/ h 1235 21600"/>
            </a:gdLst>
            <a:cxnLst>
              <a:cxn ang="0">
                <a:pos x="g29" y="vc"/>
              </a:cxn>
              <a:cxn ang="cd4">
                <a:pos x="hc" y="g28"/>
              </a:cxn>
              <a:cxn ang="cd2">
                <a:pos x="g27" y="vc"/>
              </a:cxn>
              <a:cxn ang="3cd4">
                <a:pos x="hc" y="g30"/>
              </a:cxn>
            </a:cxnLst>
            <a:rect l="l" t="t" r="r" b="b"/>
            <a:pathLst>
              <a:path w="4921778" h="4943474">
                <a:moveTo>
                  <a:pt x="2381506" y="4943474"/>
                </a:moveTo>
                <a:lnTo>
                  <a:pt x="4911193" y="4922302"/>
                </a:lnTo>
                <a:lnTo>
                  <a:pt x="4921778" y="1153830"/>
                </a:lnTo>
                <a:cubicBezTo>
                  <a:pt x="4921071" y="1153124"/>
                  <a:pt x="4911898" y="1160181"/>
                  <a:pt x="4911193" y="1143244"/>
                </a:cubicBezTo>
                <a:cubicBezTo>
                  <a:pt x="4910487" y="1126307"/>
                  <a:pt x="4911898" y="916712"/>
                  <a:pt x="4911193" y="899775"/>
                </a:cubicBezTo>
                <a:cubicBezTo>
                  <a:pt x="4910487" y="882838"/>
                  <a:pt x="4901313" y="891307"/>
                  <a:pt x="4900609" y="889190"/>
                </a:cubicBezTo>
                <a:cubicBezTo>
                  <a:pt x="4899904" y="887073"/>
                  <a:pt x="4901313" y="870135"/>
                  <a:pt x="4900609" y="868019"/>
                </a:cubicBezTo>
                <a:cubicBezTo>
                  <a:pt x="4899904" y="865901"/>
                  <a:pt x="4891435" y="863079"/>
                  <a:pt x="4890025" y="857433"/>
                </a:cubicBezTo>
                <a:cubicBezTo>
                  <a:pt x="4888613" y="851787"/>
                  <a:pt x="4880851" y="795331"/>
                  <a:pt x="4879440" y="783334"/>
                </a:cubicBezTo>
                <a:cubicBezTo>
                  <a:pt x="4878030" y="771337"/>
                  <a:pt x="4870267" y="690180"/>
                  <a:pt x="4868856" y="677478"/>
                </a:cubicBezTo>
                <a:cubicBezTo>
                  <a:pt x="4867444" y="664775"/>
                  <a:pt x="4859682" y="606201"/>
                  <a:pt x="4858272" y="592793"/>
                </a:cubicBezTo>
                <a:cubicBezTo>
                  <a:pt x="4856859" y="579385"/>
                  <a:pt x="4849096" y="484820"/>
                  <a:pt x="4847687" y="476351"/>
                </a:cubicBezTo>
                <a:cubicBezTo>
                  <a:pt x="4846275" y="467883"/>
                  <a:pt x="4838514" y="467883"/>
                  <a:pt x="4837102" y="465766"/>
                </a:cubicBezTo>
                <a:cubicBezTo>
                  <a:pt x="4835691" y="463649"/>
                  <a:pt x="4827929" y="447417"/>
                  <a:pt x="4826518" y="444595"/>
                </a:cubicBezTo>
                <a:cubicBezTo>
                  <a:pt x="4825106" y="441772"/>
                  <a:pt x="4817344" y="427658"/>
                  <a:pt x="4815933" y="423424"/>
                </a:cubicBezTo>
                <a:cubicBezTo>
                  <a:pt x="4814521" y="419189"/>
                  <a:pt x="4806758" y="384610"/>
                  <a:pt x="4805348" y="381081"/>
                </a:cubicBezTo>
                <a:cubicBezTo>
                  <a:pt x="4803936" y="377553"/>
                  <a:pt x="4796175" y="371907"/>
                  <a:pt x="4794764" y="370495"/>
                </a:cubicBezTo>
                <a:cubicBezTo>
                  <a:pt x="4793354" y="369084"/>
                  <a:pt x="4785592" y="362027"/>
                  <a:pt x="4784181" y="359910"/>
                </a:cubicBezTo>
                <a:cubicBezTo>
                  <a:pt x="4782768" y="357793"/>
                  <a:pt x="4775006" y="340855"/>
                  <a:pt x="4773596" y="338738"/>
                </a:cubicBezTo>
                <a:cubicBezTo>
                  <a:pt x="4772184" y="336621"/>
                  <a:pt x="4764422" y="329564"/>
                  <a:pt x="4763010" y="328153"/>
                </a:cubicBezTo>
                <a:cubicBezTo>
                  <a:pt x="4761599" y="326742"/>
                  <a:pt x="4753132" y="318979"/>
                  <a:pt x="4752426" y="317567"/>
                </a:cubicBezTo>
                <a:cubicBezTo>
                  <a:pt x="4751721" y="316156"/>
                  <a:pt x="4753132" y="308393"/>
                  <a:pt x="4752426" y="306982"/>
                </a:cubicBezTo>
                <a:cubicBezTo>
                  <a:pt x="4751721" y="305570"/>
                  <a:pt x="4743253" y="297807"/>
                  <a:pt x="4741843" y="296396"/>
                </a:cubicBezTo>
                <a:cubicBezTo>
                  <a:pt x="4740431" y="294984"/>
                  <a:pt x="4732667" y="287222"/>
                  <a:pt x="4731258" y="285811"/>
                </a:cubicBezTo>
                <a:cubicBezTo>
                  <a:pt x="4729846" y="284399"/>
                  <a:pt x="4722083" y="276637"/>
                  <a:pt x="4720673" y="275225"/>
                </a:cubicBezTo>
                <a:cubicBezTo>
                  <a:pt x="4719261" y="273814"/>
                  <a:pt x="4711500" y="266051"/>
                  <a:pt x="4710089" y="264639"/>
                </a:cubicBezTo>
                <a:cubicBezTo>
                  <a:pt x="4708676" y="263228"/>
                  <a:pt x="4700915" y="255465"/>
                  <a:pt x="4699504" y="254054"/>
                </a:cubicBezTo>
                <a:cubicBezTo>
                  <a:pt x="4698092" y="252642"/>
                  <a:pt x="4690331" y="244879"/>
                  <a:pt x="4688919" y="243468"/>
                </a:cubicBezTo>
                <a:cubicBezTo>
                  <a:pt x="4687509" y="242057"/>
                  <a:pt x="4679746" y="234294"/>
                  <a:pt x="4678336" y="232883"/>
                </a:cubicBezTo>
                <a:cubicBezTo>
                  <a:pt x="4676924" y="231471"/>
                  <a:pt x="4672688" y="223002"/>
                  <a:pt x="4667751" y="222297"/>
                </a:cubicBezTo>
                <a:cubicBezTo>
                  <a:pt x="4662811" y="221591"/>
                  <a:pt x="4609183" y="223002"/>
                  <a:pt x="4604244" y="222297"/>
                </a:cubicBezTo>
                <a:cubicBezTo>
                  <a:pt x="4599305" y="221591"/>
                  <a:pt x="4595777" y="213123"/>
                  <a:pt x="4593660" y="211712"/>
                </a:cubicBezTo>
                <a:cubicBezTo>
                  <a:pt x="4591543" y="210300"/>
                  <a:pt x="4574607" y="202537"/>
                  <a:pt x="4572490" y="201126"/>
                </a:cubicBezTo>
                <a:cubicBezTo>
                  <a:pt x="4570373" y="199714"/>
                  <a:pt x="4563317" y="191952"/>
                  <a:pt x="4561906" y="190540"/>
                </a:cubicBezTo>
                <a:cubicBezTo>
                  <a:pt x="4560494" y="189129"/>
                  <a:pt x="4552733" y="181366"/>
                  <a:pt x="4551322" y="179955"/>
                </a:cubicBezTo>
                <a:cubicBezTo>
                  <a:pt x="4549910" y="178543"/>
                  <a:pt x="4542147" y="170780"/>
                  <a:pt x="4540738" y="169369"/>
                </a:cubicBezTo>
                <a:cubicBezTo>
                  <a:pt x="4539325" y="167957"/>
                  <a:pt x="4532268" y="159489"/>
                  <a:pt x="4530152" y="158783"/>
                </a:cubicBezTo>
                <a:cubicBezTo>
                  <a:pt x="4528034" y="158078"/>
                  <a:pt x="4511100" y="159489"/>
                  <a:pt x="4508984" y="158783"/>
                </a:cubicBezTo>
                <a:cubicBezTo>
                  <a:pt x="4506867" y="158078"/>
                  <a:pt x="4499810" y="149609"/>
                  <a:pt x="4498399" y="148198"/>
                </a:cubicBezTo>
                <a:cubicBezTo>
                  <a:pt x="4496989" y="146786"/>
                  <a:pt x="4489225" y="139023"/>
                  <a:pt x="4487814" y="137612"/>
                </a:cubicBezTo>
                <a:cubicBezTo>
                  <a:pt x="4486404" y="136201"/>
                  <a:pt x="4479347" y="127732"/>
                  <a:pt x="4477230" y="127027"/>
                </a:cubicBezTo>
                <a:cubicBezTo>
                  <a:pt x="4475112" y="126321"/>
                  <a:pt x="4458885" y="127732"/>
                  <a:pt x="4456061" y="127027"/>
                </a:cubicBezTo>
                <a:cubicBezTo>
                  <a:pt x="4453238" y="126321"/>
                  <a:pt x="4437008" y="117147"/>
                  <a:pt x="4434892" y="116441"/>
                </a:cubicBezTo>
                <a:cubicBezTo>
                  <a:pt x="4432775" y="115735"/>
                  <a:pt x="4425717" y="117147"/>
                  <a:pt x="4424307" y="116441"/>
                </a:cubicBezTo>
                <a:cubicBezTo>
                  <a:pt x="4422895" y="115735"/>
                  <a:pt x="4415840" y="107267"/>
                  <a:pt x="4413724" y="105856"/>
                </a:cubicBezTo>
                <a:cubicBezTo>
                  <a:pt x="4411606" y="104444"/>
                  <a:pt x="4396082" y="95976"/>
                  <a:pt x="4392555" y="95270"/>
                </a:cubicBezTo>
                <a:cubicBezTo>
                  <a:pt x="4389025" y="94564"/>
                  <a:pt x="4363623" y="95976"/>
                  <a:pt x="4360802" y="95270"/>
                </a:cubicBezTo>
                <a:cubicBezTo>
                  <a:pt x="4357978" y="94564"/>
                  <a:pt x="4351626" y="86096"/>
                  <a:pt x="4350217" y="84684"/>
                </a:cubicBezTo>
                <a:cubicBezTo>
                  <a:pt x="4348805" y="83273"/>
                  <a:pt x="4346689" y="74804"/>
                  <a:pt x="4339632" y="74099"/>
                </a:cubicBezTo>
                <a:cubicBezTo>
                  <a:pt x="4332575" y="73393"/>
                  <a:pt x="4251427" y="74804"/>
                  <a:pt x="4244372" y="74099"/>
                </a:cubicBezTo>
                <a:cubicBezTo>
                  <a:pt x="4237314" y="73393"/>
                  <a:pt x="4240139" y="63513"/>
                  <a:pt x="4233788" y="63513"/>
                </a:cubicBezTo>
                <a:cubicBezTo>
                  <a:pt x="4227437" y="63513"/>
                  <a:pt x="4155462" y="74099"/>
                  <a:pt x="4149111" y="74099"/>
                </a:cubicBezTo>
                <a:cubicBezTo>
                  <a:pt x="4142760" y="74099"/>
                  <a:pt x="4139938" y="64924"/>
                  <a:pt x="4138527" y="63513"/>
                </a:cubicBezTo>
                <a:cubicBezTo>
                  <a:pt x="4137115" y="62101"/>
                  <a:pt x="4129353" y="54339"/>
                  <a:pt x="4127943" y="52927"/>
                </a:cubicBezTo>
                <a:cubicBezTo>
                  <a:pt x="4126531" y="51516"/>
                  <a:pt x="4118769" y="43753"/>
                  <a:pt x="4117358" y="42342"/>
                </a:cubicBezTo>
                <a:cubicBezTo>
                  <a:pt x="4115948" y="40930"/>
                  <a:pt x="4108184" y="33167"/>
                  <a:pt x="4106773" y="31756"/>
                </a:cubicBezTo>
                <a:cubicBezTo>
                  <a:pt x="4105363" y="30345"/>
                  <a:pt x="4098306" y="22582"/>
                  <a:pt x="4096190" y="21171"/>
                </a:cubicBezTo>
                <a:cubicBezTo>
                  <a:pt x="4094071" y="19759"/>
                  <a:pt x="4078549" y="11997"/>
                  <a:pt x="4075020" y="10585"/>
                </a:cubicBezTo>
                <a:cubicBezTo>
                  <a:pt x="4071492" y="9174"/>
                  <a:pt x="4059495" y="705"/>
                  <a:pt x="4043266" y="0"/>
                </a:cubicBezTo>
                <a:cubicBezTo>
                  <a:pt x="4027036" y="-705"/>
                  <a:pt x="3846397" y="-705"/>
                  <a:pt x="3831578" y="0"/>
                </a:cubicBezTo>
                <a:cubicBezTo>
                  <a:pt x="3816759" y="705"/>
                  <a:pt x="3823108" y="9879"/>
                  <a:pt x="3820992" y="10585"/>
                </a:cubicBezTo>
                <a:cubicBezTo>
                  <a:pt x="3818874" y="11291"/>
                  <a:pt x="3801940" y="9879"/>
                  <a:pt x="3799824" y="10585"/>
                </a:cubicBezTo>
                <a:cubicBezTo>
                  <a:pt x="3797707" y="11291"/>
                  <a:pt x="3790651" y="19759"/>
                  <a:pt x="3789241" y="21171"/>
                </a:cubicBezTo>
                <a:cubicBezTo>
                  <a:pt x="3787829" y="22582"/>
                  <a:pt x="3780066" y="31050"/>
                  <a:pt x="3778654" y="31756"/>
                </a:cubicBezTo>
                <a:cubicBezTo>
                  <a:pt x="3777243" y="32462"/>
                  <a:pt x="3769481" y="31050"/>
                  <a:pt x="3768070" y="31756"/>
                </a:cubicBezTo>
                <a:cubicBezTo>
                  <a:pt x="3766658" y="32462"/>
                  <a:pt x="3759603" y="40930"/>
                  <a:pt x="3757486" y="42342"/>
                </a:cubicBezTo>
                <a:cubicBezTo>
                  <a:pt x="3755369" y="43753"/>
                  <a:pt x="3739140" y="51516"/>
                  <a:pt x="3736318" y="52927"/>
                </a:cubicBezTo>
                <a:cubicBezTo>
                  <a:pt x="3733495" y="54339"/>
                  <a:pt x="3717971" y="62101"/>
                  <a:pt x="3715149" y="63513"/>
                </a:cubicBezTo>
                <a:cubicBezTo>
                  <a:pt x="3712325" y="64924"/>
                  <a:pt x="3696098" y="73393"/>
                  <a:pt x="3693980" y="74099"/>
                </a:cubicBezTo>
                <a:cubicBezTo>
                  <a:pt x="3691863" y="74804"/>
                  <a:pt x="3684806" y="73393"/>
                  <a:pt x="3683395" y="74099"/>
                </a:cubicBezTo>
                <a:cubicBezTo>
                  <a:pt x="3681984" y="74804"/>
                  <a:pt x="3674220" y="83273"/>
                  <a:pt x="3672810" y="84684"/>
                </a:cubicBezTo>
                <a:cubicBezTo>
                  <a:pt x="3671398" y="86096"/>
                  <a:pt x="3664342" y="94564"/>
                  <a:pt x="3662226" y="95270"/>
                </a:cubicBezTo>
                <a:cubicBezTo>
                  <a:pt x="3660109" y="95976"/>
                  <a:pt x="3643174" y="94564"/>
                  <a:pt x="3641058" y="95270"/>
                </a:cubicBezTo>
                <a:cubicBezTo>
                  <a:pt x="3638941" y="95976"/>
                  <a:pt x="3631882" y="104444"/>
                  <a:pt x="3630472" y="105856"/>
                </a:cubicBezTo>
                <a:cubicBezTo>
                  <a:pt x="3629059" y="107267"/>
                  <a:pt x="3621300" y="115030"/>
                  <a:pt x="3619889" y="116441"/>
                </a:cubicBezTo>
                <a:cubicBezTo>
                  <a:pt x="3618477" y="117852"/>
                  <a:pt x="3611420" y="126321"/>
                  <a:pt x="3609303" y="127027"/>
                </a:cubicBezTo>
                <a:cubicBezTo>
                  <a:pt x="3607186" y="127732"/>
                  <a:pt x="3590250" y="126321"/>
                  <a:pt x="3588134" y="127027"/>
                </a:cubicBezTo>
                <a:cubicBezTo>
                  <a:pt x="3586017" y="127732"/>
                  <a:pt x="3579666" y="136201"/>
                  <a:pt x="3577550" y="137612"/>
                </a:cubicBezTo>
                <a:cubicBezTo>
                  <a:pt x="3575433" y="139023"/>
                  <a:pt x="3558498" y="146786"/>
                  <a:pt x="3556382" y="148198"/>
                </a:cubicBezTo>
                <a:cubicBezTo>
                  <a:pt x="3554263" y="149609"/>
                  <a:pt x="3547208" y="158078"/>
                  <a:pt x="3545797" y="158783"/>
                </a:cubicBezTo>
                <a:cubicBezTo>
                  <a:pt x="3544385" y="159489"/>
                  <a:pt x="3536623" y="158078"/>
                  <a:pt x="3535211" y="158783"/>
                </a:cubicBezTo>
                <a:cubicBezTo>
                  <a:pt x="3533800" y="159489"/>
                  <a:pt x="3526745" y="168663"/>
                  <a:pt x="3524628" y="169369"/>
                </a:cubicBezTo>
                <a:cubicBezTo>
                  <a:pt x="3522510" y="170075"/>
                  <a:pt x="3505577" y="168663"/>
                  <a:pt x="3503460" y="169369"/>
                </a:cubicBezTo>
                <a:cubicBezTo>
                  <a:pt x="3501343" y="170075"/>
                  <a:pt x="3500638" y="179249"/>
                  <a:pt x="3492875" y="179955"/>
                </a:cubicBezTo>
                <a:cubicBezTo>
                  <a:pt x="3485112" y="180660"/>
                  <a:pt x="3395496" y="180660"/>
                  <a:pt x="3387029" y="179955"/>
                </a:cubicBezTo>
                <a:cubicBezTo>
                  <a:pt x="3378562" y="179249"/>
                  <a:pt x="3368683" y="170075"/>
                  <a:pt x="3365861" y="169369"/>
                </a:cubicBezTo>
                <a:cubicBezTo>
                  <a:pt x="3363038" y="168663"/>
                  <a:pt x="3348218" y="170075"/>
                  <a:pt x="3344691" y="169369"/>
                </a:cubicBezTo>
                <a:cubicBezTo>
                  <a:pt x="3341164" y="168663"/>
                  <a:pt x="3317173" y="160195"/>
                  <a:pt x="3312940" y="158783"/>
                </a:cubicBezTo>
                <a:cubicBezTo>
                  <a:pt x="3308706" y="157372"/>
                  <a:pt x="3287535" y="148903"/>
                  <a:pt x="3281185" y="148198"/>
                </a:cubicBezTo>
                <a:cubicBezTo>
                  <a:pt x="3274833" y="147492"/>
                  <a:pt x="3223323" y="148903"/>
                  <a:pt x="3217679" y="148198"/>
                </a:cubicBezTo>
                <a:cubicBezTo>
                  <a:pt x="3212033" y="147492"/>
                  <a:pt x="3199331" y="138318"/>
                  <a:pt x="3196509" y="137612"/>
                </a:cubicBezTo>
                <a:cubicBezTo>
                  <a:pt x="3193686" y="136906"/>
                  <a:pt x="3178163" y="138318"/>
                  <a:pt x="3175341" y="137612"/>
                </a:cubicBezTo>
                <a:cubicBezTo>
                  <a:pt x="3172517" y="136906"/>
                  <a:pt x="3156993" y="127732"/>
                  <a:pt x="3154171" y="127027"/>
                </a:cubicBezTo>
                <a:cubicBezTo>
                  <a:pt x="3151348" y="126321"/>
                  <a:pt x="3136530" y="127732"/>
                  <a:pt x="3133001" y="127027"/>
                </a:cubicBezTo>
                <a:cubicBezTo>
                  <a:pt x="3129472" y="126321"/>
                  <a:pt x="3106894" y="117147"/>
                  <a:pt x="3101249" y="116441"/>
                </a:cubicBezTo>
                <a:cubicBezTo>
                  <a:pt x="3095603" y="115735"/>
                  <a:pt x="3052561" y="117147"/>
                  <a:pt x="3048328" y="116441"/>
                </a:cubicBezTo>
                <a:cubicBezTo>
                  <a:pt x="3044094" y="115735"/>
                  <a:pt x="3039858" y="106561"/>
                  <a:pt x="3037742" y="105856"/>
                </a:cubicBezTo>
                <a:cubicBezTo>
                  <a:pt x="3035625" y="105150"/>
                  <a:pt x="3019395" y="106561"/>
                  <a:pt x="3016573" y="105856"/>
                </a:cubicBezTo>
                <a:cubicBezTo>
                  <a:pt x="3013749" y="105150"/>
                  <a:pt x="2999637" y="96681"/>
                  <a:pt x="2995405" y="95270"/>
                </a:cubicBezTo>
                <a:cubicBezTo>
                  <a:pt x="2991171" y="93858"/>
                  <a:pt x="2959417" y="86096"/>
                  <a:pt x="2953067" y="84684"/>
                </a:cubicBezTo>
                <a:cubicBezTo>
                  <a:pt x="2946715" y="83273"/>
                  <a:pt x="2907200" y="74804"/>
                  <a:pt x="2900144" y="74099"/>
                </a:cubicBezTo>
                <a:cubicBezTo>
                  <a:pt x="2893086" y="73393"/>
                  <a:pt x="2851455" y="74804"/>
                  <a:pt x="2847222" y="74099"/>
                </a:cubicBezTo>
                <a:cubicBezTo>
                  <a:pt x="2842988" y="73393"/>
                  <a:pt x="2838048" y="64924"/>
                  <a:pt x="2836639" y="63513"/>
                </a:cubicBezTo>
                <a:cubicBezTo>
                  <a:pt x="2835226" y="62101"/>
                  <a:pt x="2833813" y="52927"/>
                  <a:pt x="2826052" y="52927"/>
                </a:cubicBezTo>
                <a:cubicBezTo>
                  <a:pt x="2818290" y="52927"/>
                  <a:pt x="2727969" y="62807"/>
                  <a:pt x="2720208" y="63513"/>
                </a:cubicBezTo>
                <a:cubicBezTo>
                  <a:pt x="2712446" y="64219"/>
                  <a:pt x="2711035" y="62807"/>
                  <a:pt x="2709624" y="63513"/>
                </a:cubicBezTo>
                <a:cubicBezTo>
                  <a:pt x="2708213" y="64219"/>
                  <a:pt x="2700450" y="72687"/>
                  <a:pt x="2699040" y="74099"/>
                </a:cubicBezTo>
                <a:cubicBezTo>
                  <a:pt x="2697628" y="75510"/>
                  <a:pt x="2689866" y="83273"/>
                  <a:pt x="2688456" y="84684"/>
                </a:cubicBezTo>
                <a:cubicBezTo>
                  <a:pt x="2687043" y="86096"/>
                  <a:pt x="2679986" y="93858"/>
                  <a:pt x="2677869" y="95270"/>
                </a:cubicBezTo>
                <a:cubicBezTo>
                  <a:pt x="2675751" y="96681"/>
                  <a:pt x="2658817" y="104444"/>
                  <a:pt x="2656701" y="105856"/>
                </a:cubicBezTo>
                <a:cubicBezTo>
                  <a:pt x="2654584" y="107267"/>
                  <a:pt x="2647528" y="115030"/>
                  <a:pt x="2646118" y="116441"/>
                </a:cubicBezTo>
                <a:cubicBezTo>
                  <a:pt x="2644706" y="117852"/>
                  <a:pt x="2636943" y="125615"/>
                  <a:pt x="2635532" y="127027"/>
                </a:cubicBezTo>
                <a:cubicBezTo>
                  <a:pt x="2634121" y="128438"/>
                  <a:pt x="2626358" y="136201"/>
                  <a:pt x="2624948" y="137612"/>
                </a:cubicBezTo>
                <a:cubicBezTo>
                  <a:pt x="2623536" y="139023"/>
                  <a:pt x="2615775" y="147492"/>
                  <a:pt x="2614364" y="148198"/>
                </a:cubicBezTo>
                <a:cubicBezTo>
                  <a:pt x="2612952" y="148903"/>
                  <a:pt x="2605190" y="147492"/>
                  <a:pt x="2603780" y="148198"/>
                </a:cubicBezTo>
                <a:cubicBezTo>
                  <a:pt x="2602367" y="148903"/>
                  <a:pt x="2594605" y="157372"/>
                  <a:pt x="2593195" y="158783"/>
                </a:cubicBezTo>
                <a:cubicBezTo>
                  <a:pt x="2591783" y="160195"/>
                  <a:pt x="2584020" y="168663"/>
                  <a:pt x="2582609" y="169369"/>
                </a:cubicBezTo>
                <a:cubicBezTo>
                  <a:pt x="2581198" y="170075"/>
                  <a:pt x="2573436" y="167957"/>
                  <a:pt x="2572026" y="169369"/>
                </a:cubicBezTo>
                <a:cubicBezTo>
                  <a:pt x="2570614" y="170780"/>
                  <a:pt x="2562851" y="188423"/>
                  <a:pt x="2561440" y="190540"/>
                </a:cubicBezTo>
                <a:cubicBezTo>
                  <a:pt x="2560029" y="192657"/>
                  <a:pt x="2552269" y="200420"/>
                  <a:pt x="2550858" y="201126"/>
                </a:cubicBezTo>
                <a:cubicBezTo>
                  <a:pt x="2549447" y="201831"/>
                  <a:pt x="2541684" y="200420"/>
                  <a:pt x="2540273" y="201126"/>
                </a:cubicBezTo>
                <a:cubicBezTo>
                  <a:pt x="2538862" y="201831"/>
                  <a:pt x="2531098" y="211006"/>
                  <a:pt x="2529687" y="211712"/>
                </a:cubicBezTo>
                <a:cubicBezTo>
                  <a:pt x="2528275" y="212417"/>
                  <a:pt x="2520514" y="211006"/>
                  <a:pt x="2519103" y="211712"/>
                </a:cubicBezTo>
                <a:cubicBezTo>
                  <a:pt x="2517692" y="212417"/>
                  <a:pt x="2509929" y="220885"/>
                  <a:pt x="2508519" y="222297"/>
                </a:cubicBezTo>
                <a:cubicBezTo>
                  <a:pt x="2507107" y="223708"/>
                  <a:pt x="2499345" y="231471"/>
                  <a:pt x="2497935" y="232883"/>
                </a:cubicBezTo>
                <a:cubicBezTo>
                  <a:pt x="2496523" y="234294"/>
                  <a:pt x="2488759" y="242057"/>
                  <a:pt x="2487349" y="243468"/>
                </a:cubicBezTo>
                <a:cubicBezTo>
                  <a:pt x="2485937" y="244879"/>
                  <a:pt x="2478177" y="252642"/>
                  <a:pt x="2476767" y="254054"/>
                </a:cubicBezTo>
                <a:cubicBezTo>
                  <a:pt x="2475355" y="255465"/>
                  <a:pt x="2467592" y="263228"/>
                  <a:pt x="2466181" y="264639"/>
                </a:cubicBezTo>
                <a:cubicBezTo>
                  <a:pt x="2464770" y="266051"/>
                  <a:pt x="2457008" y="273814"/>
                  <a:pt x="2455598" y="275225"/>
                </a:cubicBezTo>
                <a:cubicBezTo>
                  <a:pt x="2454185" y="276637"/>
                  <a:pt x="2446423" y="284399"/>
                  <a:pt x="2445012" y="285811"/>
                </a:cubicBezTo>
                <a:cubicBezTo>
                  <a:pt x="2443600" y="287222"/>
                  <a:pt x="2435837" y="294984"/>
                  <a:pt x="2434427" y="296396"/>
                </a:cubicBezTo>
                <a:cubicBezTo>
                  <a:pt x="2433015" y="297807"/>
                  <a:pt x="2425254" y="305570"/>
                  <a:pt x="2423843" y="306982"/>
                </a:cubicBezTo>
                <a:cubicBezTo>
                  <a:pt x="2422432" y="308393"/>
                  <a:pt x="2414671" y="316156"/>
                  <a:pt x="2413259" y="317567"/>
                </a:cubicBezTo>
                <a:cubicBezTo>
                  <a:pt x="2411848" y="318979"/>
                  <a:pt x="2404086" y="326742"/>
                  <a:pt x="2402675" y="328153"/>
                </a:cubicBezTo>
                <a:cubicBezTo>
                  <a:pt x="2401263" y="329564"/>
                  <a:pt x="2393501" y="337327"/>
                  <a:pt x="2392089" y="338738"/>
                </a:cubicBezTo>
                <a:cubicBezTo>
                  <a:pt x="2390678" y="340149"/>
                  <a:pt x="2383622" y="347913"/>
                  <a:pt x="2381506" y="349324"/>
                </a:cubicBezTo>
                <a:cubicBezTo>
                  <a:pt x="2379388" y="350736"/>
                  <a:pt x="2362455" y="359204"/>
                  <a:pt x="2360337" y="359910"/>
                </a:cubicBezTo>
                <a:cubicBezTo>
                  <a:pt x="2358221" y="360615"/>
                  <a:pt x="2351163" y="359204"/>
                  <a:pt x="2349752" y="359910"/>
                </a:cubicBezTo>
                <a:cubicBezTo>
                  <a:pt x="2348341" y="360615"/>
                  <a:pt x="2340578" y="369790"/>
                  <a:pt x="2339167" y="370495"/>
                </a:cubicBezTo>
                <a:cubicBezTo>
                  <a:pt x="2337755" y="371201"/>
                  <a:pt x="2329994" y="369790"/>
                  <a:pt x="2328583" y="370495"/>
                </a:cubicBezTo>
                <a:cubicBezTo>
                  <a:pt x="2327172" y="371201"/>
                  <a:pt x="2319410" y="379670"/>
                  <a:pt x="2317999" y="381081"/>
                </a:cubicBezTo>
                <a:cubicBezTo>
                  <a:pt x="2316587" y="382492"/>
                  <a:pt x="2308826" y="390961"/>
                  <a:pt x="2307415" y="391667"/>
                </a:cubicBezTo>
                <a:cubicBezTo>
                  <a:pt x="2306003" y="392372"/>
                  <a:pt x="2298239" y="390961"/>
                  <a:pt x="2296828" y="391667"/>
                </a:cubicBezTo>
                <a:cubicBezTo>
                  <a:pt x="2295416" y="392372"/>
                  <a:pt x="2287656" y="401547"/>
                  <a:pt x="2286245" y="402252"/>
                </a:cubicBezTo>
                <a:cubicBezTo>
                  <a:pt x="2284833" y="402958"/>
                  <a:pt x="2277072" y="401547"/>
                  <a:pt x="2275660" y="402252"/>
                </a:cubicBezTo>
                <a:cubicBezTo>
                  <a:pt x="2274249" y="402958"/>
                  <a:pt x="2266487" y="411426"/>
                  <a:pt x="2265077" y="412838"/>
                </a:cubicBezTo>
                <a:cubicBezTo>
                  <a:pt x="2263665" y="414249"/>
                  <a:pt x="2255903" y="422718"/>
                  <a:pt x="2254492" y="423424"/>
                </a:cubicBezTo>
                <a:cubicBezTo>
                  <a:pt x="2253080" y="424129"/>
                  <a:pt x="2245317" y="422718"/>
                  <a:pt x="2243907" y="423424"/>
                </a:cubicBezTo>
                <a:cubicBezTo>
                  <a:pt x="2242495" y="424129"/>
                  <a:pt x="2235439" y="432597"/>
                  <a:pt x="2233323" y="434009"/>
                </a:cubicBezTo>
                <a:cubicBezTo>
                  <a:pt x="2231206" y="435420"/>
                  <a:pt x="2214976" y="443183"/>
                  <a:pt x="2212153" y="444595"/>
                </a:cubicBezTo>
                <a:cubicBezTo>
                  <a:pt x="2209331" y="446006"/>
                  <a:pt x="2193101" y="453768"/>
                  <a:pt x="2190985" y="455180"/>
                </a:cubicBezTo>
                <a:cubicBezTo>
                  <a:pt x="2188868" y="456591"/>
                  <a:pt x="2181811" y="465060"/>
                  <a:pt x="2180400" y="465766"/>
                </a:cubicBezTo>
                <a:cubicBezTo>
                  <a:pt x="2178988" y="466471"/>
                  <a:pt x="2171229" y="465060"/>
                  <a:pt x="2169817" y="465766"/>
                </a:cubicBezTo>
                <a:cubicBezTo>
                  <a:pt x="2168406" y="466471"/>
                  <a:pt x="2161349" y="474940"/>
                  <a:pt x="2159232" y="476351"/>
                </a:cubicBezTo>
                <a:cubicBezTo>
                  <a:pt x="2157115" y="477763"/>
                  <a:pt x="2140885" y="485525"/>
                  <a:pt x="2138062" y="486937"/>
                </a:cubicBezTo>
                <a:cubicBezTo>
                  <a:pt x="2135239" y="488348"/>
                  <a:pt x="2119009" y="496817"/>
                  <a:pt x="2116893" y="497523"/>
                </a:cubicBezTo>
                <a:cubicBezTo>
                  <a:pt x="2114776" y="498228"/>
                  <a:pt x="2107720" y="496817"/>
                  <a:pt x="2106309" y="497523"/>
                </a:cubicBezTo>
                <a:cubicBezTo>
                  <a:pt x="2104898" y="498228"/>
                  <a:pt x="2097136" y="507402"/>
                  <a:pt x="2095725" y="508108"/>
                </a:cubicBezTo>
                <a:cubicBezTo>
                  <a:pt x="2094313" y="508814"/>
                  <a:pt x="2086552" y="507402"/>
                  <a:pt x="2085140" y="508108"/>
                </a:cubicBezTo>
                <a:cubicBezTo>
                  <a:pt x="2083729" y="508814"/>
                  <a:pt x="2083024" y="517282"/>
                  <a:pt x="2074557" y="518694"/>
                </a:cubicBezTo>
                <a:cubicBezTo>
                  <a:pt x="2066088" y="520105"/>
                  <a:pt x="1969416" y="528573"/>
                  <a:pt x="1958126" y="529279"/>
                </a:cubicBezTo>
                <a:cubicBezTo>
                  <a:pt x="1946835" y="529985"/>
                  <a:pt x="1909438" y="528573"/>
                  <a:pt x="1905204" y="529279"/>
                </a:cubicBezTo>
                <a:cubicBezTo>
                  <a:pt x="1900970" y="529985"/>
                  <a:pt x="1897442" y="538453"/>
                  <a:pt x="1894619" y="539865"/>
                </a:cubicBezTo>
                <a:cubicBezTo>
                  <a:pt x="1891797" y="541276"/>
                  <a:pt x="1868511" y="549039"/>
                  <a:pt x="1862866" y="550451"/>
                </a:cubicBezTo>
                <a:cubicBezTo>
                  <a:pt x="1857219" y="551862"/>
                  <a:pt x="1814883" y="559625"/>
                  <a:pt x="1809944" y="561037"/>
                </a:cubicBezTo>
                <a:cubicBezTo>
                  <a:pt x="1805004" y="562448"/>
                  <a:pt x="1793011" y="570210"/>
                  <a:pt x="1788776" y="571622"/>
                </a:cubicBezTo>
                <a:cubicBezTo>
                  <a:pt x="1784543" y="573033"/>
                  <a:pt x="1749966" y="580795"/>
                  <a:pt x="1746437" y="582207"/>
                </a:cubicBezTo>
                <a:cubicBezTo>
                  <a:pt x="1742909" y="583618"/>
                  <a:pt x="1737969" y="591381"/>
                  <a:pt x="1735852" y="592793"/>
                </a:cubicBezTo>
                <a:cubicBezTo>
                  <a:pt x="1733735" y="594204"/>
                  <a:pt x="1717506" y="601967"/>
                  <a:pt x="1714684" y="603379"/>
                </a:cubicBezTo>
                <a:cubicBezTo>
                  <a:pt x="1711862" y="604790"/>
                  <a:pt x="1695632" y="612553"/>
                  <a:pt x="1693516" y="613964"/>
                </a:cubicBezTo>
                <a:cubicBezTo>
                  <a:pt x="1691398" y="615376"/>
                  <a:pt x="1684342" y="623138"/>
                  <a:pt x="1682931" y="624550"/>
                </a:cubicBezTo>
                <a:cubicBezTo>
                  <a:pt x="1681518" y="625961"/>
                  <a:pt x="1674462" y="633724"/>
                  <a:pt x="1672346" y="635135"/>
                </a:cubicBezTo>
                <a:cubicBezTo>
                  <a:pt x="1670228" y="636546"/>
                  <a:pt x="1654000" y="644309"/>
                  <a:pt x="1651177" y="645721"/>
                </a:cubicBezTo>
                <a:cubicBezTo>
                  <a:pt x="1648355" y="647132"/>
                  <a:pt x="1639181" y="655601"/>
                  <a:pt x="1630008" y="656307"/>
                </a:cubicBezTo>
                <a:cubicBezTo>
                  <a:pt x="1620834" y="657013"/>
                  <a:pt x="1522046" y="655601"/>
                  <a:pt x="1513579" y="656307"/>
                </a:cubicBezTo>
                <a:cubicBezTo>
                  <a:pt x="1505112" y="657013"/>
                  <a:pt x="1507228" y="665481"/>
                  <a:pt x="1502995" y="666892"/>
                </a:cubicBezTo>
                <a:cubicBezTo>
                  <a:pt x="1498761" y="668303"/>
                  <a:pt x="1454305" y="676772"/>
                  <a:pt x="1450072" y="677478"/>
                </a:cubicBezTo>
                <a:cubicBezTo>
                  <a:pt x="1445838" y="678183"/>
                  <a:pt x="1441605" y="676772"/>
                  <a:pt x="1439488" y="677478"/>
                </a:cubicBezTo>
                <a:cubicBezTo>
                  <a:pt x="1437370" y="678183"/>
                  <a:pt x="1420435" y="687358"/>
                  <a:pt x="1418318" y="688063"/>
                </a:cubicBezTo>
                <a:cubicBezTo>
                  <a:pt x="1416201" y="688769"/>
                  <a:pt x="1409147" y="687358"/>
                  <a:pt x="1407735" y="688063"/>
                </a:cubicBezTo>
                <a:cubicBezTo>
                  <a:pt x="1406324" y="688769"/>
                  <a:pt x="1398561" y="697943"/>
                  <a:pt x="1397150" y="698649"/>
                </a:cubicBezTo>
                <a:cubicBezTo>
                  <a:pt x="1395739" y="699355"/>
                  <a:pt x="1387976" y="697943"/>
                  <a:pt x="1386565" y="698649"/>
                </a:cubicBezTo>
                <a:cubicBezTo>
                  <a:pt x="1385153" y="699355"/>
                  <a:pt x="1377392" y="707823"/>
                  <a:pt x="1375981" y="709235"/>
                </a:cubicBezTo>
                <a:cubicBezTo>
                  <a:pt x="1374570" y="710646"/>
                  <a:pt x="1366808" y="718408"/>
                  <a:pt x="1365397" y="719820"/>
                </a:cubicBezTo>
                <a:cubicBezTo>
                  <a:pt x="1363984" y="721231"/>
                  <a:pt x="1356222" y="728994"/>
                  <a:pt x="1354811" y="730406"/>
                </a:cubicBezTo>
                <a:cubicBezTo>
                  <a:pt x="1353399" y="731817"/>
                  <a:pt x="1345638" y="740285"/>
                  <a:pt x="1344227" y="740991"/>
                </a:cubicBezTo>
                <a:cubicBezTo>
                  <a:pt x="1342816" y="741697"/>
                  <a:pt x="1335054" y="740285"/>
                  <a:pt x="1333643" y="740991"/>
                </a:cubicBezTo>
                <a:cubicBezTo>
                  <a:pt x="1332231" y="741697"/>
                  <a:pt x="1324470" y="750166"/>
                  <a:pt x="1323058" y="751577"/>
                </a:cubicBezTo>
                <a:cubicBezTo>
                  <a:pt x="1321647" y="752989"/>
                  <a:pt x="1313179" y="760045"/>
                  <a:pt x="1312475" y="762163"/>
                </a:cubicBezTo>
                <a:cubicBezTo>
                  <a:pt x="1311769" y="764279"/>
                  <a:pt x="1313179" y="781217"/>
                  <a:pt x="1312475" y="783334"/>
                </a:cubicBezTo>
                <a:cubicBezTo>
                  <a:pt x="1311769" y="785451"/>
                  <a:pt x="1303301" y="791097"/>
                  <a:pt x="1301890" y="793920"/>
                </a:cubicBezTo>
                <a:cubicBezTo>
                  <a:pt x="1300478" y="796742"/>
                  <a:pt x="1292010" y="821442"/>
                  <a:pt x="1291305" y="825676"/>
                </a:cubicBezTo>
                <a:cubicBezTo>
                  <a:pt x="1290599" y="829910"/>
                  <a:pt x="1292010" y="854610"/>
                  <a:pt x="1291305" y="857433"/>
                </a:cubicBezTo>
                <a:cubicBezTo>
                  <a:pt x="1290599" y="860256"/>
                  <a:pt x="1281426" y="865901"/>
                  <a:pt x="1280720" y="868019"/>
                </a:cubicBezTo>
                <a:cubicBezTo>
                  <a:pt x="1280014" y="870135"/>
                  <a:pt x="1281426" y="887073"/>
                  <a:pt x="1280720" y="889190"/>
                </a:cubicBezTo>
                <a:cubicBezTo>
                  <a:pt x="1280014" y="891307"/>
                  <a:pt x="1271549" y="896953"/>
                  <a:pt x="1270136" y="899775"/>
                </a:cubicBezTo>
                <a:cubicBezTo>
                  <a:pt x="1268725" y="902598"/>
                  <a:pt x="1260257" y="927298"/>
                  <a:pt x="1259551" y="931532"/>
                </a:cubicBezTo>
                <a:cubicBezTo>
                  <a:pt x="1258845" y="935766"/>
                  <a:pt x="1260257" y="960466"/>
                  <a:pt x="1259551" y="963289"/>
                </a:cubicBezTo>
                <a:cubicBezTo>
                  <a:pt x="1258845" y="966112"/>
                  <a:pt x="1250378" y="972463"/>
                  <a:pt x="1248967" y="973875"/>
                </a:cubicBezTo>
                <a:cubicBezTo>
                  <a:pt x="1247556" y="975286"/>
                  <a:pt x="1239088" y="983049"/>
                  <a:pt x="1238383" y="984460"/>
                </a:cubicBezTo>
                <a:cubicBezTo>
                  <a:pt x="1237677" y="985872"/>
                  <a:pt x="1239088" y="992929"/>
                  <a:pt x="1238383" y="995046"/>
                </a:cubicBezTo>
                <a:cubicBezTo>
                  <a:pt x="1237677" y="997162"/>
                  <a:pt x="1229209" y="1014100"/>
                  <a:pt x="1227798" y="1016217"/>
                </a:cubicBezTo>
                <a:cubicBezTo>
                  <a:pt x="1226386" y="1018334"/>
                  <a:pt x="1217921" y="1025391"/>
                  <a:pt x="1217215" y="1026802"/>
                </a:cubicBezTo>
                <a:cubicBezTo>
                  <a:pt x="1216510" y="1028214"/>
                  <a:pt x="1217921" y="1035977"/>
                  <a:pt x="1217215" y="1037388"/>
                </a:cubicBezTo>
                <a:cubicBezTo>
                  <a:pt x="1216510" y="1038799"/>
                  <a:pt x="1208041" y="1046562"/>
                  <a:pt x="1206630" y="1047974"/>
                </a:cubicBezTo>
                <a:cubicBezTo>
                  <a:pt x="1205218" y="1049385"/>
                  <a:pt x="1197456" y="1057148"/>
                  <a:pt x="1196044" y="1058559"/>
                </a:cubicBezTo>
                <a:cubicBezTo>
                  <a:pt x="1194632" y="1059971"/>
                  <a:pt x="1186165" y="1067733"/>
                  <a:pt x="1185460" y="1069145"/>
                </a:cubicBezTo>
                <a:cubicBezTo>
                  <a:pt x="1184754" y="1070556"/>
                  <a:pt x="1186165" y="1078319"/>
                  <a:pt x="1185460" y="1079731"/>
                </a:cubicBezTo>
                <a:cubicBezTo>
                  <a:pt x="1184754" y="1081142"/>
                  <a:pt x="1176287" y="1088905"/>
                  <a:pt x="1174876" y="1090316"/>
                </a:cubicBezTo>
                <a:cubicBezTo>
                  <a:pt x="1173464" y="1091727"/>
                  <a:pt x="1164996" y="1099490"/>
                  <a:pt x="1164291" y="1100902"/>
                </a:cubicBezTo>
                <a:cubicBezTo>
                  <a:pt x="1163585" y="1102313"/>
                  <a:pt x="1164996" y="1110076"/>
                  <a:pt x="1164291" y="1111487"/>
                </a:cubicBezTo>
                <a:cubicBezTo>
                  <a:pt x="1163585" y="1112898"/>
                  <a:pt x="1154412" y="1120661"/>
                  <a:pt x="1153707" y="1122073"/>
                </a:cubicBezTo>
                <a:cubicBezTo>
                  <a:pt x="1153002" y="1123484"/>
                  <a:pt x="1154412" y="1131247"/>
                  <a:pt x="1153707" y="1132659"/>
                </a:cubicBezTo>
                <a:cubicBezTo>
                  <a:pt x="1153002" y="1134070"/>
                  <a:pt x="1144534" y="1141127"/>
                  <a:pt x="1143123" y="1143244"/>
                </a:cubicBezTo>
                <a:cubicBezTo>
                  <a:pt x="1141711" y="1145361"/>
                  <a:pt x="1133950" y="1162298"/>
                  <a:pt x="1132538" y="1164415"/>
                </a:cubicBezTo>
                <a:cubicBezTo>
                  <a:pt x="1131126" y="1166532"/>
                  <a:pt x="1123365" y="1173589"/>
                  <a:pt x="1121954" y="1175001"/>
                </a:cubicBezTo>
                <a:cubicBezTo>
                  <a:pt x="1120542" y="1176412"/>
                  <a:pt x="1112074" y="1184175"/>
                  <a:pt x="1111369" y="1185587"/>
                </a:cubicBezTo>
                <a:cubicBezTo>
                  <a:pt x="1110663" y="1186998"/>
                  <a:pt x="1112074" y="1194761"/>
                  <a:pt x="1111369" y="1196172"/>
                </a:cubicBezTo>
                <a:cubicBezTo>
                  <a:pt x="1110663" y="1197583"/>
                  <a:pt x="1101489" y="1205346"/>
                  <a:pt x="1100784" y="1206757"/>
                </a:cubicBezTo>
                <a:cubicBezTo>
                  <a:pt x="1100078" y="1208169"/>
                  <a:pt x="1101489" y="1215932"/>
                  <a:pt x="1100784" y="1217343"/>
                </a:cubicBezTo>
                <a:cubicBezTo>
                  <a:pt x="1100078" y="1218754"/>
                  <a:pt x="1091611" y="1226518"/>
                  <a:pt x="1090200" y="1227929"/>
                </a:cubicBezTo>
                <a:cubicBezTo>
                  <a:pt x="1088788" y="1229340"/>
                  <a:pt x="1081027" y="1237103"/>
                  <a:pt x="1079615" y="1238515"/>
                </a:cubicBezTo>
                <a:cubicBezTo>
                  <a:pt x="1078204" y="1239925"/>
                  <a:pt x="1069736" y="1246983"/>
                  <a:pt x="1069031" y="1249100"/>
                </a:cubicBezTo>
                <a:cubicBezTo>
                  <a:pt x="1068325" y="1251217"/>
                  <a:pt x="1069736" y="1268154"/>
                  <a:pt x="1069031" y="1270272"/>
                </a:cubicBezTo>
                <a:cubicBezTo>
                  <a:pt x="1068325" y="1272388"/>
                  <a:pt x="1059152" y="1279445"/>
                  <a:pt x="1058447" y="1280857"/>
                </a:cubicBezTo>
                <a:cubicBezTo>
                  <a:pt x="1057741" y="1282268"/>
                  <a:pt x="1059152" y="1290031"/>
                  <a:pt x="1058447" y="1291443"/>
                </a:cubicBezTo>
                <a:cubicBezTo>
                  <a:pt x="1057741" y="1292854"/>
                  <a:pt x="1049273" y="1300616"/>
                  <a:pt x="1047862" y="1302028"/>
                </a:cubicBezTo>
                <a:cubicBezTo>
                  <a:pt x="1046450" y="1303439"/>
                  <a:pt x="1038689" y="1310496"/>
                  <a:pt x="1037278" y="1312613"/>
                </a:cubicBezTo>
                <a:cubicBezTo>
                  <a:pt x="1035866" y="1314730"/>
                  <a:pt x="1028105" y="1331668"/>
                  <a:pt x="1026694" y="1333785"/>
                </a:cubicBezTo>
                <a:cubicBezTo>
                  <a:pt x="1025282" y="1335902"/>
                  <a:pt x="1016814" y="1342959"/>
                  <a:pt x="1016109" y="1344371"/>
                </a:cubicBezTo>
                <a:cubicBezTo>
                  <a:pt x="1015403" y="1345782"/>
                  <a:pt x="1016814" y="1353545"/>
                  <a:pt x="1016109" y="1354956"/>
                </a:cubicBezTo>
                <a:cubicBezTo>
                  <a:pt x="1015403" y="1356367"/>
                  <a:pt x="1006229" y="1363425"/>
                  <a:pt x="1005524" y="1365542"/>
                </a:cubicBezTo>
                <a:cubicBezTo>
                  <a:pt x="1004818" y="1367659"/>
                  <a:pt x="1006229" y="1384596"/>
                  <a:pt x="1005524" y="1386713"/>
                </a:cubicBezTo>
                <a:cubicBezTo>
                  <a:pt x="1004818" y="1388830"/>
                  <a:pt x="995645" y="1395887"/>
                  <a:pt x="994940" y="1397298"/>
                </a:cubicBezTo>
                <a:cubicBezTo>
                  <a:pt x="994234" y="1398709"/>
                  <a:pt x="995645" y="1406473"/>
                  <a:pt x="994940" y="1407884"/>
                </a:cubicBezTo>
                <a:cubicBezTo>
                  <a:pt x="994234" y="1409295"/>
                  <a:pt x="985767" y="1417058"/>
                  <a:pt x="984355" y="1418470"/>
                </a:cubicBezTo>
                <a:cubicBezTo>
                  <a:pt x="982944" y="1419881"/>
                  <a:pt x="975182" y="1426938"/>
                  <a:pt x="973771" y="1429055"/>
                </a:cubicBezTo>
                <a:cubicBezTo>
                  <a:pt x="972359" y="1431172"/>
                  <a:pt x="964598" y="1447403"/>
                  <a:pt x="963186" y="1450227"/>
                </a:cubicBezTo>
                <a:cubicBezTo>
                  <a:pt x="961775" y="1453049"/>
                  <a:pt x="954013" y="1468575"/>
                  <a:pt x="952602" y="1471398"/>
                </a:cubicBezTo>
                <a:cubicBezTo>
                  <a:pt x="951190" y="1474220"/>
                  <a:pt x="943429" y="1490452"/>
                  <a:pt x="942018" y="1492568"/>
                </a:cubicBezTo>
                <a:cubicBezTo>
                  <a:pt x="940606" y="1494686"/>
                  <a:pt x="932844" y="1501743"/>
                  <a:pt x="931433" y="1503154"/>
                </a:cubicBezTo>
                <a:cubicBezTo>
                  <a:pt x="930021" y="1504566"/>
                  <a:pt x="921554" y="1512329"/>
                  <a:pt x="920848" y="1513740"/>
                </a:cubicBezTo>
                <a:cubicBezTo>
                  <a:pt x="920142" y="1515151"/>
                  <a:pt x="921554" y="1522914"/>
                  <a:pt x="920848" y="1524326"/>
                </a:cubicBezTo>
                <a:cubicBezTo>
                  <a:pt x="920142" y="1525737"/>
                  <a:pt x="911675" y="1533500"/>
                  <a:pt x="910264" y="1534911"/>
                </a:cubicBezTo>
                <a:cubicBezTo>
                  <a:pt x="908852" y="1536323"/>
                  <a:pt x="901090" y="1544085"/>
                  <a:pt x="899680" y="1545497"/>
                </a:cubicBezTo>
                <a:cubicBezTo>
                  <a:pt x="898268" y="1546908"/>
                  <a:pt x="890507" y="1554671"/>
                  <a:pt x="889095" y="1556083"/>
                </a:cubicBezTo>
                <a:cubicBezTo>
                  <a:pt x="887684" y="1557494"/>
                  <a:pt x="880627" y="1565257"/>
                  <a:pt x="878511" y="1566668"/>
                </a:cubicBezTo>
                <a:cubicBezTo>
                  <a:pt x="876394" y="1568079"/>
                  <a:pt x="859458" y="1576548"/>
                  <a:pt x="857342" y="1577254"/>
                </a:cubicBezTo>
                <a:cubicBezTo>
                  <a:pt x="855225" y="1577960"/>
                  <a:pt x="848874" y="1576548"/>
                  <a:pt x="846757" y="1577254"/>
                </a:cubicBezTo>
                <a:cubicBezTo>
                  <a:pt x="844640" y="1577960"/>
                  <a:pt x="827704" y="1586428"/>
                  <a:pt x="825588" y="1587839"/>
                </a:cubicBezTo>
                <a:cubicBezTo>
                  <a:pt x="823471" y="1589250"/>
                  <a:pt x="817120" y="1597013"/>
                  <a:pt x="815004" y="1598425"/>
                </a:cubicBezTo>
                <a:cubicBezTo>
                  <a:pt x="812887" y="1599836"/>
                  <a:pt x="796657" y="1608305"/>
                  <a:pt x="793835" y="1609010"/>
                </a:cubicBezTo>
                <a:cubicBezTo>
                  <a:pt x="791012" y="1609716"/>
                  <a:pt x="774783" y="1608305"/>
                  <a:pt x="772666" y="1609010"/>
                </a:cubicBezTo>
                <a:cubicBezTo>
                  <a:pt x="770549" y="1609716"/>
                  <a:pt x="763493" y="1618184"/>
                  <a:pt x="762081" y="1619596"/>
                </a:cubicBezTo>
                <a:cubicBezTo>
                  <a:pt x="760669" y="1621007"/>
                  <a:pt x="752908" y="1629476"/>
                  <a:pt x="751497" y="1630182"/>
                </a:cubicBezTo>
                <a:cubicBezTo>
                  <a:pt x="750086" y="1630887"/>
                  <a:pt x="742323" y="1629476"/>
                  <a:pt x="740913" y="1630182"/>
                </a:cubicBezTo>
                <a:cubicBezTo>
                  <a:pt x="739500" y="1630887"/>
                  <a:pt x="733150" y="1640061"/>
                  <a:pt x="730328" y="1640767"/>
                </a:cubicBezTo>
                <a:cubicBezTo>
                  <a:pt x="727505" y="1641473"/>
                  <a:pt x="701397" y="1640061"/>
                  <a:pt x="698575" y="1640767"/>
                </a:cubicBezTo>
                <a:cubicBezTo>
                  <a:pt x="695752" y="1641473"/>
                  <a:pt x="689401" y="1649941"/>
                  <a:pt x="687990" y="1651353"/>
                </a:cubicBezTo>
                <a:cubicBezTo>
                  <a:pt x="686579" y="1652764"/>
                  <a:pt x="678817" y="1661233"/>
                  <a:pt x="677406" y="1661938"/>
                </a:cubicBezTo>
                <a:cubicBezTo>
                  <a:pt x="675994" y="1662644"/>
                  <a:pt x="668232" y="1661233"/>
                  <a:pt x="666821" y="1661938"/>
                </a:cubicBezTo>
                <a:cubicBezTo>
                  <a:pt x="665409" y="1662644"/>
                  <a:pt x="659765" y="1671112"/>
                  <a:pt x="656237" y="1672524"/>
                </a:cubicBezTo>
                <a:cubicBezTo>
                  <a:pt x="652709" y="1673935"/>
                  <a:pt x="620249" y="1682404"/>
                  <a:pt x="613899" y="1683109"/>
                </a:cubicBezTo>
                <a:cubicBezTo>
                  <a:pt x="607548" y="1683815"/>
                  <a:pt x="565916" y="1682404"/>
                  <a:pt x="560977" y="1683109"/>
                </a:cubicBezTo>
                <a:cubicBezTo>
                  <a:pt x="556037" y="1683815"/>
                  <a:pt x="541924" y="1692284"/>
                  <a:pt x="539807" y="1693695"/>
                </a:cubicBezTo>
                <a:cubicBezTo>
                  <a:pt x="537691" y="1695106"/>
                  <a:pt x="533456" y="1703575"/>
                  <a:pt x="529223" y="1704281"/>
                </a:cubicBezTo>
                <a:cubicBezTo>
                  <a:pt x="524989" y="1704987"/>
                  <a:pt x="480534" y="1703575"/>
                  <a:pt x="476301" y="1704281"/>
                </a:cubicBezTo>
                <a:cubicBezTo>
                  <a:pt x="472067" y="1704987"/>
                  <a:pt x="469950" y="1713455"/>
                  <a:pt x="465717" y="1714867"/>
                </a:cubicBezTo>
                <a:cubicBezTo>
                  <a:pt x="461483" y="1716277"/>
                  <a:pt x="417733" y="1724040"/>
                  <a:pt x="412794" y="1725452"/>
                </a:cubicBezTo>
                <a:cubicBezTo>
                  <a:pt x="407855" y="1726863"/>
                  <a:pt x="393742" y="1734626"/>
                  <a:pt x="391625" y="1736038"/>
                </a:cubicBezTo>
                <a:cubicBezTo>
                  <a:pt x="389508" y="1737449"/>
                  <a:pt x="382452" y="1745917"/>
                  <a:pt x="381040" y="1746623"/>
                </a:cubicBezTo>
                <a:cubicBezTo>
                  <a:pt x="379628" y="1747329"/>
                  <a:pt x="371867" y="1745917"/>
                  <a:pt x="370456" y="1746623"/>
                </a:cubicBezTo>
                <a:cubicBezTo>
                  <a:pt x="369045" y="1747329"/>
                  <a:pt x="361282" y="1755797"/>
                  <a:pt x="359872" y="1757209"/>
                </a:cubicBezTo>
                <a:cubicBezTo>
                  <a:pt x="358460" y="1758620"/>
                  <a:pt x="351403" y="1766383"/>
                  <a:pt x="349287" y="1767794"/>
                </a:cubicBezTo>
                <a:cubicBezTo>
                  <a:pt x="347170" y="1769206"/>
                  <a:pt x="330234" y="1776968"/>
                  <a:pt x="328118" y="1778380"/>
                </a:cubicBezTo>
                <a:cubicBezTo>
                  <a:pt x="326002" y="1779791"/>
                  <a:pt x="318945" y="1788259"/>
                  <a:pt x="317534" y="1788965"/>
                </a:cubicBezTo>
                <a:cubicBezTo>
                  <a:pt x="316122" y="1789671"/>
                  <a:pt x="308360" y="1788259"/>
                  <a:pt x="306949" y="1788965"/>
                </a:cubicBezTo>
                <a:cubicBezTo>
                  <a:pt x="305538" y="1789671"/>
                  <a:pt x="297776" y="1798140"/>
                  <a:pt x="296365" y="1799551"/>
                </a:cubicBezTo>
                <a:cubicBezTo>
                  <a:pt x="294953" y="1800962"/>
                  <a:pt x="287191" y="1808725"/>
                  <a:pt x="285780" y="1810137"/>
                </a:cubicBezTo>
                <a:cubicBezTo>
                  <a:pt x="284368" y="1811548"/>
                  <a:pt x="276607" y="1818605"/>
                  <a:pt x="275196" y="1820722"/>
                </a:cubicBezTo>
                <a:cubicBezTo>
                  <a:pt x="273784" y="1822839"/>
                  <a:pt x="266022" y="1839776"/>
                  <a:pt x="264611" y="1841894"/>
                </a:cubicBezTo>
                <a:cubicBezTo>
                  <a:pt x="263199" y="1844010"/>
                  <a:pt x="255438" y="1851068"/>
                  <a:pt x="254027" y="1852479"/>
                </a:cubicBezTo>
                <a:cubicBezTo>
                  <a:pt x="252616" y="1853890"/>
                  <a:pt x="244853" y="1860948"/>
                  <a:pt x="243443" y="1863065"/>
                </a:cubicBezTo>
                <a:cubicBezTo>
                  <a:pt x="242030" y="1865182"/>
                  <a:pt x="234269" y="1882119"/>
                  <a:pt x="232858" y="1884236"/>
                </a:cubicBezTo>
                <a:cubicBezTo>
                  <a:pt x="231446" y="1886353"/>
                  <a:pt x="223685" y="1893410"/>
                  <a:pt x="222273" y="1894822"/>
                </a:cubicBezTo>
                <a:cubicBezTo>
                  <a:pt x="220862" y="1896233"/>
                  <a:pt x="213100" y="1903995"/>
                  <a:pt x="211689" y="1905407"/>
                </a:cubicBezTo>
                <a:cubicBezTo>
                  <a:pt x="210278" y="1906818"/>
                  <a:pt x="202516" y="1914581"/>
                  <a:pt x="201105" y="1915993"/>
                </a:cubicBezTo>
                <a:cubicBezTo>
                  <a:pt x="199693" y="1917404"/>
                  <a:pt x="191226" y="1925167"/>
                  <a:pt x="190520" y="1926578"/>
                </a:cubicBezTo>
                <a:cubicBezTo>
                  <a:pt x="189814" y="1927990"/>
                  <a:pt x="191226" y="1935752"/>
                  <a:pt x="190520" y="1937164"/>
                </a:cubicBezTo>
                <a:cubicBezTo>
                  <a:pt x="189814" y="1938575"/>
                  <a:pt x="181347" y="1946338"/>
                  <a:pt x="179936" y="1947750"/>
                </a:cubicBezTo>
                <a:cubicBezTo>
                  <a:pt x="178524" y="1949161"/>
                  <a:pt x="170056" y="1930107"/>
                  <a:pt x="169351" y="1958335"/>
                </a:cubicBezTo>
                <a:cubicBezTo>
                  <a:pt x="168645" y="1986563"/>
                  <a:pt x="170056" y="2342945"/>
                  <a:pt x="169351" y="2371174"/>
                </a:cubicBezTo>
                <a:cubicBezTo>
                  <a:pt x="168645" y="2399402"/>
                  <a:pt x="159472" y="2355648"/>
                  <a:pt x="158767" y="2381759"/>
                </a:cubicBezTo>
                <a:cubicBezTo>
                  <a:pt x="158060" y="2407870"/>
                  <a:pt x="158060" y="2736024"/>
                  <a:pt x="158767" y="2762841"/>
                </a:cubicBezTo>
                <a:cubicBezTo>
                  <a:pt x="159472" y="2789657"/>
                  <a:pt x="168645" y="2779072"/>
                  <a:pt x="169351" y="2784012"/>
                </a:cubicBezTo>
                <a:cubicBezTo>
                  <a:pt x="170056" y="2788952"/>
                  <a:pt x="168645" y="2832705"/>
                  <a:pt x="169351" y="2836939"/>
                </a:cubicBezTo>
                <a:cubicBezTo>
                  <a:pt x="170056" y="2841173"/>
                  <a:pt x="179230" y="2845408"/>
                  <a:pt x="179936" y="2847526"/>
                </a:cubicBezTo>
                <a:cubicBezTo>
                  <a:pt x="180641" y="2849643"/>
                  <a:pt x="179230" y="2866580"/>
                  <a:pt x="179936" y="2868697"/>
                </a:cubicBezTo>
                <a:cubicBezTo>
                  <a:pt x="180641" y="2870815"/>
                  <a:pt x="189814" y="2875754"/>
                  <a:pt x="190520" y="2879282"/>
                </a:cubicBezTo>
                <a:cubicBezTo>
                  <a:pt x="191226" y="2882811"/>
                  <a:pt x="189814" y="2918096"/>
                  <a:pt x="190520" y="2921625"/>
                </a:cubicBezTo>
                <a:cubicBezTo>
                  <a:pt x="191226" y="2925153"/>
                  <a:pt x="199693" y="2929386"/>
                  <a:pt x="201105" y="2932210"/>
                </a:cubicBezTo>
                <a:cubicBezTo>
                  <a:pt x="202516" y="2935032"/>
                  <a:pt x="210983" y="2961145"/>
                  <a:pt x="211689" y="2963968"/>
                </a:cubicBezTo>
                <a:cubicBezTo>
                  <a:pt x="212394" y="2966790"/>
                  <a:pt x="210983" y="2973141"/>
                  <a:pt x="211689" y="2974553"/>
                </a:cubicBezTo>
                <a:cubicBezTo>
                  <a:pt x="212394" y="2975964"/>
                  <a:pt x="220862" y="2982315"/>
                  <a:pt x="222273" y="2985139"/>
                </a:cubicBezTo>
                <a:cubicBezTo>
                  <a:pt x="223685" y="2987961"/>
                  <a:pt x="231446" y="3013366"/>
                  <a:pt x="232858" y="3016895"/>
                </a:cubicBezTo>
                <a:cubicBezTo>
                  <a:pt x="234269" y="3020424"/>
                  <a:pt x="242737" y="3034538"/>
                  <a:pt x="243443" y="3038067"/>
                </a:cubicBezTo>
                <a:cubicBezTo>
                  <a:pt x="244147" y="3041595"/>
                  <a:pt x="242737" y="3067000"/>
                  <a:pt x="243443" y="3069823"/>
                </a:cubicBezTo>
                <a:cubicBezTo>
                  <a:pt x="244147" y="3072646"/>
                  <a:pt x="253321" y="3074057"/>
                  <a:pt x="254027" y="3080409"/>
                </a:cubicBezTo>
                <a:cubicBezTo>
                  <a:pt x="254732" y="3086760"/>
                  <a:pt x="254732" y="3158742"/>
                  <a:pt x="254027" y="3165094"/>
                </a:cubicBezTo>
                <a:cubicBezTo>
                  <a:pt x="253321" y="3171444"/>
                  <a:pt x="244853" y="3170739"/>
                  <a:pt x="243443" y="3175679"/>
                </a:cubicBezTo>
                <a:cubicBezTo>
                  <a:pt x="242030" y="3180619"/>
                  <a:pt x="233564" y="3233547"/>
                  <a:pt x="232858" y="3239192"/>
                </a:cubicBezTo>
                <a:cubicBezTo>
                  <a:pt x="232152" y="3244838"/>
                  <a:pt x="233564" y="3258247"/>
                  <a:pt x="232858" y="3260364"/>
                </a:cubicBezTo>
                <a:cubicBezTo>
                  <a:pt x="232152" y="3262480"/>
                  <a:pt x="223685" y="3268833"/>
                  <a:pt x="222273" y="3270950"/>
                </a:cubicBezTo>
                <a:cubicBezTo>
                  <a:pt x="220862" y="3273066"/>
                  <a:pt x="213100" y="3290003"/>
                  <a:pt x="211689" y="3292120"/>
                </a:cubicBezTo>
                <a:cubicBezTo>
                  <a:pt x="210278" y="3294237"/>
                  <a:pt x="202516" y="3301295"/>
                  <a:pt x="201105" y="3302706"/>
                </a:cubicBezTo>
                <a:cubicBezTo>
                  <a:pt x="199693" y="3304117"/>
                  <a:pt x="191931" y="3311879"/>
                  <a:pt x="190520" y="3313291"/>
                </a:cubicBezTo>
                <a:cubicBezTo>
                  <a:pt x="189108" y="3314703"/>
                  <a:pt x="181347" y="3322466"/>
                  <a:pt x="179936" y="3323878"/>
                </a:cubicBezTo>
                <a:cubicBezTo>
                  <a:pt x="178524" y="3325289"/>
                  <a:pt x="170762" y="3333051"/>
                  <a:pt x="169351" y="3334463"/>
                </a:cubicBezTo>
                <a:cubicBezTo>
                  <a:pt x="167939" y="3335874"/>
                  <a:pt x="159472" y="3343638"/>
                  <a:pt x="158767" y="3345049"/>
                </a:cubicBezTo>
                <a:cubicBezTo>
                  <a:pt x="158060" y="3346460"/>
                  <a:pt x="159472" y="3354222"/>
                  <a:pt x="158767" y="3355634"/>
                </a:cubicBezTo>
                <a:cubicBezTo>
                  <a:pt x="158060" y="3357046"/>
                  <a:pt x="150299" y="3364808"/>
                  <a:pt x="148182" y="3366220"/>
                </a:cubicBezTo>
                <a:cubicBezTo>
                  <a:pt x="146065" y="3367631"/>
                  <a:pt x="129130" y="3375394"/>
                  <a:pt x="127013" y="3376806"/>
                </a:cubicBezTo>
                <a:cubicBezTo>
                  <a:pt x="124896" y="3378217"/>
                  <a:pt x="117840" y="3386685"/>
                  <a:pt x="116429" y="3387391"/>
                </a:cubicBezTo>
                <a:cubicBezTo>
                  <a:pt x="115017" y="3388096"/>
                  <a:pt x="107256" y="3386685"/>
                  <a:pt x="105844" y="3387391"/>
                </a:cubicBezTo>
                <a:cubicBezTo>
                  <a:pt x="104433" y="3388096"/>
                  <a:pt x="96671" y="3396565"/>
                  <a:pt x="95260" y="3397976"/>
                </a:cubicBezTo>
                <a:cubicBezTo>
                  <a:pt x="93848" y="3399388"/>
                  <a:pt x="86087" y="3407149"/>
                  <a:pt x="84676" y="3408562"/>
                </a:cubicBezTo>
                <a:cubicBezTo>
                  <a:pt x="83264" y="3409973"/>
                  <a:pt x="75502" y="3417736"/>
                  <a:pt x="74091" y="3419148"/>
                </a:cubicBezTo>
                <a:cubicBezTo>
                  <a:pt x="72679" y="3420559"/>
                  <a:pt x="64918" y="3427616"/>
                  <a:pt x="63506" y="3429733"/>
                </a:cubicBezTo>
                <a:cubicBezTo>
                  <a:pt x="62095" y="3431850"/>
                  <a:pt x="54333" y="3448787"/>
                  <a:pt x="52922" y="3450905"/>
                </a:cubicBezTo>
                <a:cubicBezTo>
                  <a:pt x="51510" y="3453021"/>
                  <a:pt x="43043" y="3460079"/>
                  <a:pt x="42338" y="3461490"/>
                </a:cubicBezTo>
                <a:cubicBezTo>
                  <a:pt x="41631" y="3462902"/>
                  <a:pt x="43043" y="3470664"/>
                  <a:pt x="42338" y="3472076"/>
                </a:cubicBezTo>
                <a:cubicBezTo>
                  <a:pt x="41631" y="3473487"/>
                  <a:pt x="33165" y="3480544"/>
                  <a:pt x="31753" y="3482661"/>
                </a:cubicBezTo>
                <a:cubicBezTo>
                  <a:pt x="30342" y="3484778"/>
                  <a:pt x="21874" y="3501715"/>
                  <a:pt x="21169" y="3503832"/>
                </a:cubicBezTo>
                <a:cubicBezTo>
                  <a:pt x="20463" y="3505949"/>
                  <a:pt x="21874" y="3513007"/>
                  <a:pt x="21169" y="3514418"/>
                </a:cubicBezTo>
                <a:cubicBezTo>
                  <a:pt x="20463" y="3515830"/>
                  <a:pt x="11996" y="3522181"/>
                  <a:pt x="10584" y="3525004"/>
                </a:cubicBezTo>
                <a:cubicBezTo>
                  <a:pt x="9172" y="3527826"/>
                  <a:pt x="705" y="3537707"/>
                  <a:pt x="0" y="3556761"/>
                </a:cubicBezTo>
                <a:cubicBezTo>
                  <a:pt x="-706" y="3575814"/>
                  <a:pt x="-706" y="3789644"/>
                  <a:pt x="0" y="3810815"/>
                </a:cubicBezTo>
                <a:cubicBezTo>
                  <a:pt x="705" y="3831985"/>
                  <a:pt x="9879" y="3867271"/>
                  <a:pt x="10584" y="3874328"/>
                </a:cubicBezTo>
                <a:cubicBezTo>
                  <a:pt x="11290" y="3881385"/>
                  <a:pt x="9879" y="3912436"/>
                  <a:pt x="10584" y="3916671"/>
                </a:cubicBezTo>
                <a:cubicBezTo>
                  <a:pt x="11290" y="3920905"/>
                  <a:pt x="20463" y="3927257"/>
                  <a:pt x="21169" y="3937842"/>
                </a:cubicBezTo>
                <a:cubicBezTo>
                  <a:pt x="21874" y="3948428"/>
                  <a:pt x="20463" y="4065575"/>
                  <a:pt x="21169" y="4075455"/>
                </a:cubicBezTo>
                <a:cubicBezTo>
                  <a:pt x="21874" y="4085334"/>
                  <a:pt x="31048" y="4084629"/>
                  <a:pt x="31753" y="4086041"/>
                </a:cubicBezTo>
                <a:cubicBezTo>
                  <a:pt x="32458" y="4087452"/>
                  <a:pt x="31048" y="4095214"/>
                  <a:pt x="31753" y="4096626"/>
                </a:cubicBezTo>
                <a:cubicBezTo>
                  <a:pt x="32458" y="4098037"/>
                  <a:pt x="41631" y="4102271"/>
                  <a:pt x="42338" y="4107212"/>
                </a:cubicBezTo>
                <a:cubicBezTo>
                  <a:pt x="43043" y="4112151"/>
                  <a:pt x="41631" y="4165785"/>
                  <a:pt x="42338" y="4170725"/>
                </a:cubicBezTo>
                <a:cubicBezTo>
                  <a:pt x="43043" y="4175665"/>
                  <a:pt x="52216" y="4178487"/>
                  <a:pt x="52922" y="4181311"/>
                </a:cubicBezTo>
                <a:cubicBezTo>
                  <a:pt x="53627" y="4184134"/>
                  <a:pt x="52216" y="4210244"/>
                  <a:pt x="52922" y="4213068"/>
                </a:cubicBezTo>
                <a:cubicBezTo>
                  <a:pt x="53627" y="4215891"/>
                  <a:pt x="62095" y="4222242"/>
                  <a:pt x="63506" y="4223653"/>
                </a:cubicBezTo>
                <a:cubicBezTo>
                  <a:pt x="64918" y="4225065"/>
                  <a:pt x="73385" y="4232827"/>
                  <a:pt x="74091" y="4234239"/>
                </a:cubicBezTo>
                <a:cubicBezTo>
                  <a:pt x="74796" y="4235650"/>
                  <a:pt x="73385" y="4243412"/>
                  <a:pt x="74091" y="4244824"/>
                </a:cubicBezTo>
                <a:cubicBezTo>
                  <a:pt x="74796" y="4246235"/>
                  <a:pt x="83264" y="4253999"/>
                  <a:pt x="84676" y="4255410"/>
                </a:cubicBezTo>
                <a:cubicBezTo>
                  <a:pt x="86087" y="4256821"/>
                  <a:pt x="94554" y="4263879"/>
                  <a:pt x="95260" y="4265996"/>
                </a:cubicBezTo>
                <a:cubicBezTo>
                  <a:pt x="95965" y="4268112"/>
                  <a:pt x="94554" y="4285050"/>
                  <a:pt x="95260" y="4287167"/>
                </a:cubicBezTo>
                <a:cubicBezTo>
                  <a:pt x="95965" y="4289283"/>
                  <a:pt x="104433" y="4296341"/>
                  <a:pt x="105844" y="4297752"/>
                </a:cubicBezTo>
                <a:cubicBezTo>
                  <a:pt x="107256" y="4299164"/>
                  <a:pt x="115017" y="4306926"/>
                  <a:pt x="116429" y="4308338"/>
                </a:cubicBezTo>
                <a:cubicBezTo>
                  <a:pt x="117840" y="4309749"/>
                  <a:pt x="125602" y="4317512"/>
                  <a:pt x="127013" y="4318923"/>
                </a:cubicBezTo>
                <a:cubicBezTo>
                  <a:pt x="128425" y="4320335"/>
                  <a:pt x="136186" y="4328097"/>
                  <a:pt x="137598" y="4329509"/>
                </a:cubicBezTo>
                <a:cubicBezTo>
                  <a:pt x="139008" y="4330920"/>
                  <a:pt x="146770" y="4338683"/>
                  <a:pt x="148182" y="4340095"/>
                </a:cubicBezTo>
                <a:cubicBezTo>
                  <a:pt x="149593" y="4341506"/>
                  <a:pt x="157355" y="4349269"/>
                  <a:pt x="158767" y="4350680"/>
                </a:cubicBezTo>
                <a:cubicBezTo>
                  <a:pt x="160178" y="4352092"/>
                  <a:pt x="167939" y="4359854"/>
                  <a:pt x="169351" y="4361266"/>
                </a:cubicBezTo>
                <a:cubicBezTo>
                  <a:pt x="170762" y="4362677"/>
                  <a:pt x="177819" y="4370440"/>
                  <a:pt x="179936" y="4371852"/>
                </a:cubicBezTo>
                <a:cubicBezTo>
                  <a:pt x="182052" y="4373263"/>
                  <a:pt x="199693" y="4381025"/>
                  <a:pt x="201105" y="4382437"/>
                </a:cubicBezTo>
                <a:cubicBezTo>
                  <a:pt x="202516" y="4383848"/>
                  <a:pt x="200399" y="4391611"/>
                  <a:pt x="201105" y="4393023"/>
                </a:cubicBezTo>
                <a:cubicBezTo>
                  <a:pt x="201810" y="4394435"/>
                  <a:pt x="209572" y="4402197"/>
                  <a:pt x="211689" y="4403609"/>
                </a:cubicBezTo>
                <a:cubicBezTo>
                  <a:pt x="213805" y="4405019"/>
                  <a:pt x="230741" y="4412783"/>
                  <a:pt x="232858" y="4414194"/>
                </a:cubicBezTo>
                <a:cubicBezTo>
                  <a:pt x="234974" y="4415606"/>
                  <a:pt x="242030" y="4423368"/>
                  <a:pt x="243443" y="4424780"/>
                </a:cubicBezTo>
                <a:cubicBezTo>
                  <a:pt x="244853" y="4426190"/>
                  <a:pt x="252616" y="4434659"/>
                  <a:pt x="254027" y="4435365"/>
                </a:cubicBezTo>
                <a:cubicBezTo>
                  <a:pt x="255438" y="4436070"/>
                  <a:pt x="263199" y="4434659"/>
                  <a:pt x="264611" y="4435365"/>
                </a:cubicBezTo>
                <a:cubicBezTo>
                  <a:pt x="266022" y="4436070"/>
                  <a:pt x="273784" y="4444539"/>
                  <a:pt x="275196" y="4445951"/>
                </a:cubicBezTo>
                <a:cubicBezTo>
                  <a:pt x="276607" y="4447362"/>
                  <a:pt x="283663" y="4455124"/>
                  <a:pt x="285780" y="4456536"/>
                </a:cubicBezTo>
                <a:cubicBezTo>
                  <a:pt x="287896" y="4457947"/>
                  <a:pt x="302716" y="4466417"/>
                  <a:pt x="306949" y="4467122"/>
                </a:cubicBezTo>
                <a:cubicBezTo>
                  <a:pt x="311182" y="4467827"/>
                  <a:pt x="345759" y="4466417"/>
                  <a:pt x="349287" y="4467122"/>
                </a:cubicBezTo>
                <a:cubicBezTo>
                  <a:pt x="352815" y="4467827"/>
                  <a:pt x="357755" y="4476295"/>
                  <a:pt x="359872" y="4477707"/>
                </a:cubicBezTo>
                <a:cubicBezTo>
                  <a:pt x="361988" y="4479119"/>
                  <a:pt x="377512" y="4487588"/>
                  <a:pt x="381040" y="4488293"/>
                </a:cubicBezTo>
                <a:cubicBezTo>
                  <a:pt x="384568" y="4488999"/>
                  <a:pt x="409972" y="4487588"/>
                  <a:pt x="412794" y="4488293"/>
                </a:cubicBezTo>
                <a:cubicBezTo>
                  <a:pt x="415616" y="4488999"/>
                  <a:pt x="412794" y="4498173"/>
                  <a:pt x="423378" y="4498879"/>
                </a:cubicBezTo>
                <a:cubicBezTo>
                  <a:pt x="433963" y="4499584"/>
                  <a:pt x="560976" y="4498173"/>
                  <a:pt x="571561" y="4498879"/>
                </a:cubicBezTo>
                <a:cubicBezTo>
                  <a:pt x="582145" y="4499584"/>
                  <a:pt x="580734" y="4508053"/>
                  <a:pt x="582145" y="4509464"/>
                </a:cubicBezTo>
                <a:cubicBezTo>
                  <a:pt x="583557" y="4510876"/>
                  <a:pt x="589907" y="4519344"/>
                  <a:pt x="592730" y="4520050"/>
                </a:cubicBezTo>
                <a:cubicBezTo>
                  <a:pt x="595552" y="4520756"/>
                  <a:pt x="621660" y="4519344"/>
                  <a:pt x="624484" y="4520050"/>
                </a:cubicBezTo>
                <a:cubicBezTo>
                  <a:pt x="627305" y="4520756"/>
                  <a:pt x="633657" y="4529930"/>
                  <a:pt x="635068" y="4530636"/>
                </a:cubicBezTo>
                <a:cubicBezTo>
                  <a:pt x="636479" y="4531340"/>
                  <a:pt x="644240" y="4529930"/>
                  <a:pt x="645652" y="4530636"/>
                </a:cubicBezTo>
                <a:cubicBezTo>
                  <a:pt x="647063" y="4531340"/>
                  <a:pt x="654825" y="4539810"/>
                  <a:pt x="656237" y="4541221"/>
                </a:cubicBezTo>
                <a:cubicBezTo>
                  <a:pt x="657648" y="4542633"/>
                  <a:pt x="664704" y="4550395"/>
                  <a:pt x="666821" y="4551807"/>
                </a:cubicBezTo>
                <a:cubicBezTo>
                  <a:pt x="668937" y="4553218"/>
                  <a:pt x="685873" y="4561687"/>
                  <a:pt x="687990" y="4562393"/>
                </a:cubicBezTo>
                <a:cubicBezTo>
                  <a:pt x="690107" y="4563098"/>
                  <a:pt x="697163" y="4561687"/>
                  <a:pt x="698575" y="4562393"/>
                </a:cubicBezTo>
                <a:cubicBezTo>
                  <a:pt x="699986" y="4563098"/>
                  <a:pt x="707748" y="4572272"/>
                  <a:pt x="709159" y="4572978"/>
                </a:cubicBezTo>
                <a:cubicBezTo>
                  <a:pt x="710570" y="4573684"/>
                  <a:pt x="718332" y="4572272"/>
                  <a:pt x="719744" y="4572978"/>
                </a:cubicBezTo>
                <a:cubicBezTo>
                  <a:pt x="721154" y="4573684"/>
                  <a:pt x="728917" y="4582152"/>
                  <a:pt x="730328" y="4583564"/>
                </a:cubicBezTo>
                <a:cubicBezTo>
                  <a:pt x="731740" y="4584975"/>
                  <a:pt x="739500" y="4592738"/>
                  <a:pt x="740913" y="4594149"/>
                </a:cubicBezTo>
                <a:cubicBezTo>
                  <a:pt x="742323" y="4595560"/>
                  <a:pt x="750086" y="4604030"/>
                  <a:pt x="751497" y="4604735"/>
                </a:cubicBezTo>
                <a:cubicBezTo>
                  <a:pt x="752908" y="4605440"/>
                  <a:pt x="760669" y="4604030"/>
                  <a:pt x="762081" y="4604735"/>
                </a:cubicBezTo>
                <a:cubicBezTo>
                  <a:pt x="763493" y="4605440"/>
                  <a:pt x="771254" y="4613909"/>
                  <a:pt x="772666" y="4615321"/>
                </a:cubicBezTo>
                <a:cubicBezTo>
                  <a:pt x="774078" y="4616731"/>
                  <a:pt x="781839" y="4624494"/>
                  <a:pt x="783251" y="4625906"/>
                </a:cubicBezTo>
                <a:cubicBezTo>
                  <a:pt x="784661" y="4627317"/>
                  <a:pt x="791012" y="4635080"/>
                  <a:pt x="793835" y="4636492"/>
                </a:cubicBezTo>
                <a:cubicBezTo>
                  <a:pt x="796657" y="4637903"/>
                  <a:pt x="819943" y="4645665"/>
                  <a:pt x="825588" y="4647077"/>
                </a:cubicBezTo>
                <a:cubicBezTo>
                  <a:pt x="831233" y="4648488"/>
                  <a:pt x="872865" y="4656957"/>
                  <a:pt x="878511" y="4657663"/>
                </a:cubicBezTo>
                <a:cubicBezTo>
                  <a:pt x="884155" y="4658368"/>
                  <a:pt x="907441" y="4656957"/>
                  <a:pt x="910264" y="4657663"/>
                </a:cubicBezTo>
                <a:cubicBezTo>
                  <a:pt x="913086" y="4658368"/>
                  <a:pt x="919437" y="4666836"/>
                  <a:pt x="920848" y="4668248"/>
                </a:cubicBezTo>
                <a:cubicBezTo>
                  <a:pt x="922260" y="4669660"/>
                  <a:pt x="929316" y="4678129"/>
                  <a:pt x="931433" y="4678834"/>
                </a:cubicBezTo>
                <a:cubicBezTo>
                  <a:pt x="933549" y="4679540"/>
                  <a:pt x="949779" y="4678129"/>
                  <a:pt x="952602" y="4678834"/>
                </a:cubicBezTo>
                <a:cubicBezTo>
                  <a:pt x="955424" y="4679540"/>
                  <a:pt x="970948" y="4688008"/>
                  <a:pt x="973771" y="4689420"/>
                </a:cubicBezTo>
                <a:cubicBezTo>
                  <a:pt x="976593" y="4690831"/>
                  <a:pt x="992823" y="4699300"/>
                  <a:pt x="994940" y="4700005"/>
                </a:cubicBezTo>
                <a:cubicBezTo>
                  <a:pt x="997056" y="4700711"/>
                  <a:pt x="1004112" y="4699300"/>
                  <a:pt x="1005524" y="4700005"/>
                </a:cubicBezTo>
                <a:cubicBezTo>
                  <a:pt x="1006935" y="4700711"/>
                  <a:pt x="1014697" y="4709179"/>
                  <a:pt x="1016109" y="4710591"/>
                </a:cubicBezTo>
                <a:cubicBezTo>
                  <a:pt x="1017520" y="4712002"/>
                  <a:pt x="1025282" y="4719764"/>
                  <a:pt x="1026694" y="4721177"/>
                </a:cubicBezTo>
                <a:cubicBezTo>
                  <a:pt x="1028105" y="4722587"/>
                  <a:pt x="1035866" y="4730350"/>
                  <a:pt x="1037278" y="4731762"/>
                </a:cubicBezTo>
                <a:cubicBezTo>
                  <a:pt x="1038689" y="4733174"/>
                  <a:pt x="1045745" y="4740935"/>
                  <a:pt x="1047862" y="4742348"/>
                </a:cubicBezTo>
                <a:cubicBezTo>
                  <a:pt x="1049978" y="4743759"/>
                  <a:pt x="1066914" y="4751521"/>
                  <a:pt x="1069031" y="4752934"/>
                </a:cubicBezTo>
                <a:cubicBezTo>
                  <a:pt x="1071147" y="4754345"/>
                  <a:pt x="1076793" y="4762106"/>
                  <a:pt x="1079615" y="4763519"/>
                </a:cubicBezTo>
                <a:cubicBezTo>
                  <a:pt x="1082438" y="4764930"/>
                  <a:pt x="1107135" y="4773398"/>
                  <a:pt x="1111369" y="4774105"/>
                </a:cubicBezTo>
                <a:cubicBezTo>
                  <a:pt x="1115602" y="4774810"/>
                  <a:pt x="1140300" y="4773398"/>
                  <a:pt x="1143123" y="4774105"/>
                </a:cubicBezTo>
                <a:cubicBezTo>
                  <a:pt x="1145945" y="4774810"/>
                  <a:pt x="1152296" y="4783278"/>
                  <a:pt x="1153707" y="4784690"/>
                </a:cubicBezTo>
                <a:cubicBezTo>
                  <a:pt x="1155118" y="4786101"/>
                  <a:pt x="1161468" y="4793864"/>
                  <a:pt x="1164291" y="4795275"/>
                </a:cubicBezTo>
                <a:cubicBezTo>
                  <a:pt x="1167113" y="4796687"/>
                  <a:pt x="1191810" y="4804449"/>
                  <a:pt x="1196044" y="4805861"/>
                </a:cubicBezTo>
                <a:cubicBezTo>
                  <a:pt x="1200278" y="4807272"/>
                  <a:pt x="1223563" y="4815034"/>
                  <a:pt x="1227798" y="4816447"/>
                </a:cubicBezTo>
                <a:cubicBezTo>
                  <a:pt x="1232031" y="4817858"/>
                  <a:pt x="1256729" y="4825621"/>
                  <a:pt x="1259551" y="4827032"/>
                </a:cubicBezTo>
                <a:cubicBezTo>
                  <a:pt x="1262373" y="4828444"/>
                  <a:pt x="1268020" y="4836205"/>
                  <a:pt x="1270136" y="4837618"/>
                </a:cubicBezTo>
                <a:cubicBezTo>
                  <a:pt x="1272253" y="4839029"/>
                  <a:pt x="1289187" y="4846792"/>
                  <a:pt x="1291305" y="4848204"/>
                </a:cubicBezTo>
                <a:cubicBezTo>
                  <a:pt x="1293421" y="4849615"/>
                  <a:pt x="1299066" y="4858083"/>
                  <a:pt x="1301890" y="4858789"/>
                </a:cubicBezTo>
                <a:cubicBezTo>
                  <a:pt x="1304712" y="4859494"/>
                  <a:pt x="1330821" y="4858083"/>
                  <a:pt x="1333643" y="4858789"/>
                </a:cubicBezTo>
                <a:cubicBezTo>
                  <a:pt x="1336465" y="4859494"/>
                  <a:pt x="1342110" y="4867963"/>
                  <a:pt x="1344227" y="4869375"/>
                </a:cubicBezTo>
                <a:cubicBezTo>
                  <a:pt x="1346345" y="4870786"/>
                  <a:pt x="1363279" y="4878549"/>
                  <a:pt x="1365397" y="4879960"/>
                </a:cubicBezTo>
                <a:cubicBezTo>
                  <a:pt x="1367513" y="4881371"/>
                  <a:pt x="1363278" y="4889134"/>
                  <a:pt x="1375981" y="4890546"/>
                </a:cubicBezTo>
                <a:cubicBezTo>
                  <a:pt x="1388682" y="4891957"/>
                  <a:pt x="1536865" y="4900425"/>
                  <a:pt x="1555917" y="4901131"/>
                </a:cubicBezTo>
                <a:cubicBezTo>
                  <a:pt x="1574969" y="4901837"/>
                  <a:pt x="1654000" y="4900425"/>
                  <a:pt x="1661761" y="4901131"/>
                </a:cubicBezTo>
                <a:cubicBezTo>
                  <a:pt x="1669523" y="4901837"/>
                  <a:pt x="1667405" y="4911011"/>
                  <a:pt x="1672346" y="4911717"/>
                </a:cubicBezTo>
                <a:cubicBezTo>
                  <a:pt x="1677284" y="4912422"/>
                  <a:pt x="1730912" y="4911011"/>
                  <a:pt x="1735852" y="4911717"/>
                </a:cubicBezTo>
                <a:cubicBezTo>
                  <a:pt x="1740791" y="4912422"/>
                  <a:pt x="1740792" y="4921596"/>
                  <a:pt x="1746437" y="4922302"/>
                </a:cubicBezTo>
                <a:cubicBezTo>
                  <a:pt x="1752082" y="4923008"/>
                  <a:pt x="1814884" y="4923008"/>
                  <a:pt x="1820528" y="4922302"/>
                </a:cubicBezTo>
                <a:cubicBezTo>
                  <a:pt x="1826173" y="4921596"/>
                  <a:pt x="1828996" y="4913128"/>
                  <a:pt x="1831113" y="4911717"/>
                </a:cubicBezTo>
                <a:cubicBezTo>
                  <a:pt x="1833229" y="4910305"/>
                  <a:pt x="1824056" y="4901837"/>
                  <a:pt x="1852282" y="4901131"/>
                </a:cubicBezTo>
                <a:cubicBezTo>
                  <a:pt x="1880507" y="4900425"/>
                  <a:pt x="2226972" y="4900425"/>
                  <a:pt x="2254492" y="4901131"/>
                </a:cubicBezTo>
                <a:cubicBezTo>
                  <a:pt x="2282011" y="4901837"/>
                  <a:pt x="2262959" y="4910305"/>
                  <a:pt x="2265077" y="4911717"/>
                </a:cubicBezTo>
                <a:cubicBezTo>
                  <a:pt x="2267193" y="4913128"/>
                  <a:pt x="2282011" y="4920891"/>
                  <a:pt x="2286245" y="4922302"/>
                </a:cubicBezTo>
                <a:cubicBezTo>
                  <a:pt x="2290479" y="4923714"/>
                  <a:pt x="2324349" y="4932182"/>
                  <a:pt x="2328583" y="4932888"/>
                </a:cubicBezTo>
                <a:cubicBezTo>
                  <a:pt x="2332816" y="4933593"/>
                  <a:pt x="2347635" y="4932182"/>
                  <a:pt x="2349752" y="4932888"/>
                </a:cubicBezTo>
                <a:cubicBezTo>
                  <a:pt x="2351869" y="4933593"/>
                  <a:pt x="2356809" y="4942768"/>
                  <a:pt x="2360337" y="4943474"/>
                </a:cubicBezTo>
                <a:cubicBezTo>
                  <a:pt x="2363866" y="4944179"/>
                  <a:pt x="2399852" y="4943474"/>
                  <a:pt x="2381506" y="4943474"/>
                </a:cubicBezTo>
                <a:close/>
              </a:path>
            </a:pathLst>
          </a:custGeom>
          <a:effectLst>
            <a:softEdge rad="381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9" grpId="2" animBg="1"/>
      <p:bldP spid="10" grpId="3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03040" y="0"/>
            <a:ext cx="1344361" cy="5715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2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다도의 역사</a:t>
            </a:r>
            <a:endParaRPr lang="ko-KR" altLang="en-US" sz="2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203040" y="1307979"/>
            <a:ext cx="7545922" cy="11189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1.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전기</a:t>
            </a:r>
            <a:endParaRPr xmlns:mc="http://schemas.openxmlformats.org/markup-compatibility/2006" xmlns:hp="http://schemas.haansoft.com/office/presentation/8.0" sz="24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sz="2200" b="1" i="0" u="none" strike="noStrike" mc:Ignorable="hp" hp:hslEmbossed="0"/>
              <a:t>한정적</a:t>
            </a:r>
            <a:r>
              <a:rPr xmlns:mc="http://schemas.openxmlformats.org/markup-compatibility/2006" xmlns:hp="http://schemas.haansoft.com/office/presentation/8.0" lang="ko-KR" altLang="en-US" sz="2200" b="1" i="0" u="none" strike="noStrike" mc:Ignorable="hp" hp:hslEmbossed="0"/>
              <a:t> 문화인구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다이묘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/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호상 등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b="0" i="0" u="none" strike="noStrike" mc:Ignorable="hp" hp:hslEmbossed="0"/>
          </a:p>
        </p:txBody>
      </p:sp>
      <p:sp>
        <p:nvSpPr>
          <p:cNvPr id="5" name=""/>
          <p:cNvSpPr txBox="1"/>
          <p:nvPr/>
        </p:nvSpPr>
        <p:spPr>
          <a:xfrm>
            <a:off x="203040" y="730763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에도 시대</a:t>
            </a:r>
            <a:endParaRPr lang="ko-KR" altLang="en-US" sz="3500" b="1"/>
          </a:p>
        </p:txBody>
      </p:sp>
      <p:sp>
        <p:nvSpPr>
          <p:cNvPr id="6" name=""/>
          <p:cNvSpPr txBox="1"/>
          <p:nvPr/>
        </p:nvSpPr>
        <p:spPr>
          <a:xfrm>
            <a:off x="203040" y="2314575"/>
            <a:ext cx="6096000" cy="11144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2.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중기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sz="2000" i="0" u="none" strike="noStrike" mc:Ignorable="hp" hp:hslEmbossed="0"/>
              <a:t>경제 발흥</a:t>
            </a:r>
            <a:r>
              <a:rPr xmlns:mc="http://schemas.openxmlformats.org/markup-compatibility/2006" xmlns:hp="http://schemas.haansoft.com/office/presentation/8.0" lang="en-US" altLang="ko-KR" sz="2000" i="0" u="none" strike="noStrike" mc:Ignorable="hp" hp:hslEmbossed="0"/>
              <a:t>&gt;</a:t>
            </a:r>
            <a:r>
              <a:rPr xmlns:mc="http://schemas.openxmlformats.org/markup-compatibility/2006" xmlns:hp="http://schemas.haansoft.com/office/presentation/8.0" sz="2000" i="0" u="none" strike="noStrike" mc:Ignorable="hp" hp:hslEmbossed="0"/>
              <a:t>서민 계급 증가</a:t>
            </a:r>
            <a:r>
              <a:rPr xmlns:mc="http://schemas.openxmlformats.org/markup-compatibility/2006" xmlns:hp="http://schemas.haansoft.com/office/presentation/8.0" lang="en-US" altLang="ko-KR" sz="2000" i="0" u="none" strike="noStrike" mc:Ignorable="hp" hp:hslEmbossed="0"/>
              <a:t>&gt;</a:t>
            </a:r>
            <a:r>
              <a:rPr xmlns:mc="http://schemas.openxmlformats.org/markup-compatibility/2006" xmlns:hp="http://schemas.haansoft.com/office/presentation/8.0" sz="2200" b="1" i="0" u="none" strike="noStrike" mc:Ignorable="hp" hp:hslEmbossed="0"/>
              <a:t>전국에 보급</a:t>
            </a:r>
            <a:r>
              <a:rPr xmlns:mc="http://schemas.openxmlformats.org/markup-compatibility/2006" xmlns:hp="http://schemas.haansoft.com/office/presentation/8.0" lang="en-US" altLang="ko-KR" sz="2200" b="1" i="0" u="none" strike="noStrike" mc:Ignorable="hp" hp:hslEmbossed="0"/>
              <a:t>&amp;</a:t>
            </a:r>
            <a:r>
              <a:rPr xmlns:mc="http://schemas.openxmlformats.org/markup-compatibility/2006" xmlns:hp="http://schemas.haansoft.com/office/presentation/8.0" sz="2200" b="1" i="0" u="none" strike="noStrike" mc:Ignorable="hp" hp:hslEmbossed="0"/>
              <a:t>변질</a:t>
            </a:r>
            <a:endParaRPr lang="ko-KR" altLang="en-US" sz="2200"/>
          </a:p>
        </p:txBody>
      </p:sp>
      <p:sp>
        <p:nvSpPr>
          <p:cNvPr id="7" name=""/>
          <p:cNvSpPr txBox="1"/>
          <p:nvPr/>
        </p:nvSpPr>
        <p:spPr>
          <a:xfrm>
            <a:off x="203040" y="3429000"/>
            <a:ext cx="7545922" cy="20916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3.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말기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-</a:t>
            </a:r>
            <a:r>
              <a:rPr xmlns:mc="http://schemas.openxmlformats.org/markup-compatibility/2006" xmlns:hp="http://schemas.haansoft.com/office/presentation/8.0" sz="2200" b="1" i="0" u="none" strike="noStrike" mc:Ignorable="hp" hp:hslEmbossed="0"/>
              <a:t>엽차도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: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녹차의 다도를 싫어하고 부담없이 차를 요구하는 목소리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               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/>
              <a:t>&amp;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/>
              <a:t>단순한 사치품으로 전락한 엽차의 상황을 염려</a:t>
            </a:r>
            <a:endParaRPr xmlns:mc="http://schemas.openxmlformats.org/markup-compatibility/2006" xmlns:hp="http://schemas.haansoft.com/office/presentation/8.0" sz="2000" b="0" i="0" u="none" strike="noStrike" mc:Ignorable="hp" hp:hslEmbossed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/>
              <a:t>                    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한시의 문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/>
              <a:t>인</a:t>
            </a:r>
            <a:r>
              <a:rPr xmlns:mc="http://schemas.openxmlformats.org/markup-compatibility/2006" xmlns:hp="http://schemas.haansoft.com/office/presentation/8.0" b="0" i="0" u="none" strike="noStrike" mc:Ignorable="hp" hp:hslEmbossed="0"/>
              <a:t> 문화 중심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/>
              <a:t>)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6559566" y="1509197"/>
            <a:ext cx="5494850" cy="208668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ko-KR" altLang="en-US" sz="2200">
                <a:solidFill>
                  <a:schemeClr val="tx1"/>
                </a:solidFill>
              </a:rPr>
              <a:t>봉건제도 붕괴</a:t>
            </a:r>
            <a:endParaRPr lang="ko-KR" altLang="en-US" sz="220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200">
                <a:solidFill>
                  <a:schemeClr val="tx1"/>
                </a:solidFill>
              </a:rPr>
              <a:t>=&gt;</a:t>
            </a:r>
            <a:r>
              <a:rPr lang="ko-KR" altLang="en-US" sz="2200">
                <a:solidFill>
                  <a:schemeClr val="tx1"/>
                </a:solidFill>
              </a:rPr>
              <a:t>각 유파 재정적 곤란</a:t>
            </a:r>
            <a:endParaRPr lang="ko-KR" altLang="en-US" sz="220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200">
                <a:solidFill>
                  <a:schemeClr val="tx1"/>
                </a:solidFill>
              </a:rPr>
              <a:t>=&gt;</a:t>
            </a:r>
            <a:r>
              <a:rPr lang="ko-KR" altLang="en-US" sz="2200">
                <a:solidFill>
                  <a:schemeClr val="tx1"/>
                </a:solidFill>
              </a:rPr>
              <a:t>다도재흥</a:t>
            </a:r>
            <a:r>
              <a:rPr lang="en-US" altLang="ko-KR" sz="2200">
                <a:solidFill>
                  <a:schemeClr val="tx1"/>
                </a:solidFill>
              </a:rPr>
              <a:t>:</a:t>
            </a:r>
            <a:r>
              <a:rPr lang="ko-KR" altLang="en-US" sz="2200">
                <a:solidFill>
                  <a:schemeClr val="tx1"/>
                </a:solidFill>
              </a:rPr>
              <a:t> 엔노사이 데쓰나카</a:t>
            </a:r>
            <a:endParaRPr lang="ko-KR" altLang="en-US" sz="220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  <a:defRPr/>
            </a:pPr>
            <a:r>
              <a:rPr lang="en-US" altLang="ko-KR" sz="2200">
                <a:solidFill>
                  <a:schemeClr val="tx1"/>
                </a:solidFill>
              </a:rPr>
              <a:t>=&gt;</a:t>
            </a:r>
            <a:r>
              <a:rPr lang="ko-KR" altLang="en-US" sz="2200">
                <a:solidFill>
                  <a:schemeClr val="tx1"/>
                </a:solidFill>
              </a:rPr>
              <a:t>유력기업인의 관심</a:t>
            </a:r>
            <a:endParaRPr lang="ko-KR" altLang="en-US" sz="2200"/>
          </a:p>
          <a:p>
            <a:pPr>
              <a:spcBef>
                <a:spcPts val="100"/>
              </a:spcBef>
              <a:defRPr/>
            </a:pPr>
            <a:r>
              <a:rPr lang="en-US" altLang="ko-KR" sz="2600" b="1">
                <a:solidFill>
                  <a:schemeClr val="tx1"/>
                </a:solidFill>
              </a:rPr>
              <a:t>=&gt;</a:t>
            </a:r>
            <a:r>
              <a:rPr lang="ko-KR" altLang="en-US" sz="2600" b="1">
                <a:solidFill>
                  <a:schemeClr val="tx1"/>
                </a:solidFill>
              </a:rPr>
              <a:t>다도가 여자의 교양과목으로 편입</a:t>
            </a:r>
            <a:endParaRPr lang="ko-KR" altLang="en-US" sz="2600" b="1">
              <a:solidFill>
                <a:schemeClr val="tx1"/>
              </a:solidFill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6559566" y="730764"/>
            <a:ext cx="3261950" cy="61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메이지시대</a:t>
            </a:r>
            <a:endParaRPr lang="ko-KR" altLang="en-US" sz="3500" b="1"/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90541" y="3595884"/>
            <a:ext cx="2179983" cy="2928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  <p:bldP spid="7" grpId="2" animBg="1"/>
      <p:bldP spid="8" grpId="3" animBg="1"/>
      <p:bldP spid="9" grpId="4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af3db">
            <a:alpha val="8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32954" y="0"/>
            <a:ext cx="1881625" cy="1143000"/>
          </a:xfrm>
          <a:blipFill rotWithShape="1">
            <a:blip r:embed="rId2">
              <a:alphaModFix amt="35000"/>
              <a:lum/>
            </a:blip>
            <a:srcRect/>
            <a:stretch>
              <a:fillRect/>
            </a:stretch>
          </a:blipFill>
          <a:effectLst>
            <a:softEdge rad="381000"/>
          </a:effectLst>
        </p:spPr>
        <p:txBody>
          <a:bodyPr>
            <a:noAutofit/>
          </a:bodyPr>
          <a:lstStyle/>
          <a:p>
            <a:pPr algn="l">
              <a:defRPr/>
            </a:pPr>
            <a:r>
              <a:rPr lang="ko-KR" altLang="en-US" sz="8000">
                <a:solidFill>
                  <a:schemeClr val="dk1"/>
                </a:solidFill>
                <a:latin typeface="영양군 음식디미방 Bold"/>
                <a:ea typeface="영양군 음식디미방 Bold"/>
              </a:rPr>
              <a:t>다실</a:t>
            </a:r>
            <a:endParaRPr lang="ko-KR" altLang="en-US" sz="8000">
              <a:solidFill>
                <a:schemeClr val="dk1"/>
              </a:solidFill>
              <a:latin typeface="영양군 음식디미방 Bold"/>
              <a:ea typeface="영양군 음식디미방 Bold"/>
            </a:endParaRPr>
          </a:p>
        </p:txBody>
      </p:sp>
      <p:sp>
        <p:nvSpPr>
          <p:cNvPr id="3" name=""/>
          <p:cNvSpPr txBox="1"/>
          <p:nvPr/>
        </p:nvSpPr>
        <p:spPr>
          <a:xfrm>
            <a:off x="3125035" y="1143000"/>
            <a:ext cx="5941929" cy="75057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600" b="1"/>
              <a:t>다실</a:t>
            </a:r>
            <a:r>
              <a:rPr lang="en-US" altLang="ko-KR" sz="2400"/>
              <a:t>:</a:t>
            </a:r>
            <a:r>
              <a:rPr lang="ko-KR" altLang="en-US" sz="2400"/>
              <a:t> 일본의 다도에서 사용하는 시설</a:t>
            </a:r>
            <a:r>
              <a:rPr lang="en-US" altLang="ko-KR" sz="2400"/>
              <a:t>.</a:t>
            </a:r>
            <a:endParaRPr lang="ko-KR" altLang="en-US" sz="2400"/>
          </a:p>
          <a:p>
            <a:pPr algn="ctr">
              <a:defRPr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주인이 손님을 초대하여 차를 대접할 때 주로 사용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t="5800" r="2740"/>
          <a:stretch>
            <a:fillRect/>
          </a:stretch>
        </p:blipFill>
        <p:spPr>
          <a:xfrm>
            <a:off x="2908077" y="2094653"/>
            <a:ext cx="6375846" cy="4641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HP Inc.</ep:Company>
  <ep:Words>692</ep:Words>
  <ep:PresentationFormat>화면 슬라이드 쇼(4:3)</ep:PresentationFormat>
  <ep:Paragraphs>180</ep:Paragraphs>
  <ep:Slides>24</ep:Slides>
  <ep:Notes>3</ep:Notes>
  <ep:TotalTime>0</ep:TotalTime>
  <ep:HiddenSlides>0</ep:HiddenSlides>
  <ep:MMClips>4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한컴오피스</vt:lpstr>
      <vt:lpstr>슬라이드 1</vt:lpstr>
      <vt:lpstr>차례</vt:lpstr>
      <vt:lpstr>슬라이드 3</vt:lpstr>
      <vt:lpstr>다도란?</vt:lpstr>
      <vt:lpstr>다도의 역사</vt:lpstr>
      <vt:lpstr>다도의 역사</vt:lpstr>
      <vt:lpstr>다도의 역사</vt:lpstr>
      <vt:lpstr>다도의 역사</vt:lpstr>
      <vt:lpstr>다실</vt:lpstr>
      <vt:lpstr>다실</vt:lpstr>
      <vt:lpstr>다실</vt:lpstr>
      <vt:lpstr>영상시청</vt:lpstr>
      <vt:lpstr>슬라이드 13</vt:lpstr>
      <vt:lpstr>다기</vt:lpstr>
      <vt:lpstr>다도 순서</vt:lpstr>
      <vt:lpstr>다도 순서</vt:lpstr>
      <vt:lpstr>다도 예절</vt:lpstr>
      <vt:lpstr>다도 예절</vt:lpstr>
      <vt:lpstr>영상시청</vt:lpstr>
      <vt:lpstr>슬라이드 20</vt:lpstr>
      <vt:lpstr>슬라이드 21</vt:lpstr>
      <vt:lpstr>슬라이드 22</vt:lpstr>
      <vt:lpstr>다과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2021-03-30T15:05:32.979</dcterms:created>
  <dc:creator>USER</dc:creator>
  <cp:lastModifiedBy>USER</cp:lastModifiedBy>
  <dcterms:modified xsi:type="dcterms:W3CDTF">2021-03-31T14:46:20.902</dcterms:modified>
  <cp:revision>112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