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2"/>
  </p:notesMasterIdLst>
  <p:sldIdLst>
    <p:sldId id="256" r:id="rId2"/>
    <p:sldId id="257" r:id="rId3"/>
    <p:sldId id="258" r:id="rId4"/>
    <p:sldId id="283" r:id="rId5"/>
    <p:sldId id="259" r:id="rId6"/>
    <p:sldId id="260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00366-BE8A-40A5-A46B-8AC2C64017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65FD96-7F7F-43DD-9C33-B155E3899978}">
      <dgm:prSet/>
      <dgm:spPr/>
      <dgm:t>
        <a:bodyPr/>
        <a:lstStyle/>
        <a:p>
          <a:r>
            <a:rPr lang="ko-KR"/>
            <a:t>도쿄 : 간다마츠리</a:t>
          </a:r>
          <a:endParaRPr lang="en-US"/>
        </a:p>
      </dgm:t>
    </dgm:pt>
    <dgm:pt modelId="{1AFBB912-B29F-4E23-B6A5-BA3E1B413010}" type="parTrans" cxnId="{59A7C012-69F3-4C3E-ACFF-027590334EA2}">
      <dgm:prSet/>
      <dgm:spPr/>
      <dgm:t>
        <a:bodyPr/>
        <a:lstStyle/>
        <a:p>
          <a:endParaRPr lang="en-US"/>
        </a:p>
      </dgm:t>
    </dgm:pt>
    <dgm:pt modelId="{95299C06-7A78-482C-BC17-4D2C70CECE06}" type="sibTrans" cxnId="{59A7C012-69F3-4C3E-ACFF-027590334EA2}">
      <dgm:prSet/>
      <dgm:spPr/>
      <dgm:t>
        <a:bodyPr/>
        <a:lstStyle/>
        <a:p>
          <a:endParaRPr lang="en-US"/>
        </a:p>
      </dgm:t>
    </dgm:pt>
    <dgm:pt modelId="{B0068F2A-2A6B-4417-BA4A-CBD14DCBC196}">
      <dgm:prSet/>
      <dgm:spPr/>
      <dgm:t>
        <a:bodyPr/>
        <a:lstStyle/>
        <a:p>
          <a:r>
            <a:rPr lang="ko-KR"/>
            <a:t>교토 : 기온마츠리</a:t>
          </a:r>
          <a:endParaRPr lang="en-US"/>
        </a:p>
      </dgm:t>
    </dgm:pt>
    <dgm:pt modelId="{3148259F-AF63-4609-81D1-1D3D42157E5C}" type="parTrans" cxnId="{2E772AA4-CF07-4D1C-BD08-696DA8CA5CED}">
      <dgm:prSet/>
      <dgm:spPr/>
      <dgm:t>
        <a:bodyPr/>
        <a:lstStyle/>
        <a:p>
          <a:endParaRPr lang="en-US"/>
        </a:p>
      </dgm:t>
    </dgm:pt>
    <dgm:pt modelId="{DA6EDC02-53C7-4CB8-A35B-5DC4D4F03503}" type="sibTrans" cxnId="{2E772AA4-CF07-4D1C-BD08-696DA8CA5CED}">
      <dgm:prSet/>
      <dgm:spPr/>
      <dgm:t>
        <a:bodyPr/>
        <a:lstStyle/>
        <a:p>
          <a:endParaRPr lang="en-US"/>
        </a:p>
      </dgm:t>
    </dgm:pt>
    <dgm:pt modelId="{0725953C-7836-420A-9701-6A52507517DF}">
      <dgm:prSet/>
      <dgm:spPr/>
      <dgm:t>
        <a:bodyPr/>
        <a:lstStyle/>
        <a:p>
          <a:r>
            <a:rPr lang="ko-KR"/>
            <a:t>오사카 : 텐진마츠리</a:t>
          </a:r>
          <a:endParaRPr lang="en-US"/>
        </a:p>
      </dgm:t>
    </dgm:pt>
    <dgm:pt modelId="{DB9637A2-F5CB-4265-896D-255D3392A945}" type="parTrans" cxnId="{592E4348-1B75-41F9-96E9-07265E89D007}">
      <dgm:prSet/>
      <dgm:spPr/>
      <dgm:t>
        <a:bodyPr/>
        <a:lstStyle/>
        <a:p>
          <a:endParaRPr lang="en-US"/>
        </a:p>
      </dgm:t>
    </dgm:pt>
    <dgm:pt modelId="{2EB6F55A-8AAA-449C-B039-E77F717F8801}" type="sibTrans" cxnId="{592E4348-1B75-41F9-96E9-07265E89D007}">
      <dgm:prSet/>
      <dgm:spPr/>
      <dgm:t>
        <a:bodyPr/>
        <a:lstStyle/>
        <a:p>
          <a:endParaRPr lang="en-US"/>
        </a:p>
      </dgm:t>
    </dgm:pt>
    <dgm:pt modelId="{B5BE4CB1-E64A-4F90-B4E4-51BE9341EC7D}" type="pres">
      <dgm:prSet presAssocID="{52900366-BE8A-40A5-A46B-8AC2C64017B5}" presName="linear" presStyleCnt="0">
        <dgm:presLayoutVars>
          <dgm:animLvl val="lvl"/>
          <dgm:resizeHandles val="exact"/>
        </dgm:presLayoutVars>
      </dgm:prSet>
      <dgm:spPr/>
    </dgm:pt>
    <dgm:pt modelId="{B50DCA92-EF60-43AD-8E9D-FCF231C662A0}" type="pres">
      <dgm:prSet presAssocID="{EE65FD96-7F7F-43DD-9C33-B155E38999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66F56C-6C6C-418C-BEFF-DA91D0B824A9}" type="pres">
      <dgm:prSet presAssocID="{95299C06-7A78-482C-BC17-4D2C70CECE06}" presName="spacer" presStyleCnt="0"/>
      <dgm:spPr/>
    </dgm:pt>
    <dgm:pt modelId="{7A131505-6184-4E3E-BCFE-FE9EF18A5D6C}" type="pres">
      <dgm:prSet presAssocID="{B0068F2A-2A6B-4417-BA4A-CBD14DCBC1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AD08C5-1FB8-408D-BCCE-2DD6D2E37CE4}" type="pres">
      <dgm:prSet presAssocID="{DA6EDC02-53C7-4CB8-A35B-5DC4D4F03503}" presName="spacer" presStyleCnt="0"/>
      <dgm:spPr/>
    </dgm:pt>
    <dgm:pt modelId="{239EB11C-2755-402B-855A-EA228A92FC52}" type="pres">
      <dgm:prSet presAssocID="{0725953C-7836-420A-9701-6A52507517D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A7C012-69F3-4C3E-ACFF-027590334EA2}" srcId="{52900366-BE8A-40A5-A46B-8AC2C64017B5}" destId="{EE65FD96-7F7F-43DD-9C33-B155E3899978}" srcOrd="0" destOrd="0" parTransId="{1AFBB912-B29F-4E23-B6A5-BA3E1B413010}" sibTransId="{95299C06-7A78-482C-BC17-4D2C70CECE06}"/>
    <dgm:cxn modelId="{3E80162D-3EA1-46AC-B807-940F892A0DD3}" type="presOf" srcId="{B0068F2A-2A6B-4417-BA4A-CBD14DCBC196}" destId="{7A131505-6184-4E3E-BCFE-FE9EF18A5D6C}" srcOrd="0" destOrd="0" presId="urn:microsoft.com/office/officeart/2005/8/layout/vList2"/>
    <dgm:cxn modelId="{592E4348-1B75-41F9-96E9-07265E89D007}" srcId="{52900366-BE8A-40A5-A46B-8AC2C64017B5}" destId="{0725953C-7836-420A-9701-6A52507517DF}" srcOrd="2" destOrd="0" parTransId="{DB9637A2-F5CB-4265-896D-255D3392A945}" sibTransId="{2EB6F55A-8AAA-449C-B039-E77F717F8801}"/>
    <dgm:cxn modelId="{58EA5F55-2BFC-46DA-9DE1-8BC533E2378A}" type="presOf" srcId="{EE65FD96-7F7F-43DD-9C33-B155E3899978}" destId="{B50DCA92-EF60-43AD-8E9D-FCF231C662A0}" srcOrd="0" destOrd="0" presId="urn:microsoft.com/office/officeart/2005/8/layout/vList2"/>
    <dgm:cxn modelId="{9C07C858-5886-40F8-9DA6-D95F7046B094}" type="presOf" srcId="{0725953C-7836-420A-9701-6A52507517DF}" destId="{239EB11C-2755-402B-855A-EA228A92FC52}" srcOrd="0" destOrd="0" presId="urn:microsoft.com/office/officeart/2005/8/layout/vList2"/>
    <dgm:cxn modelId="{2E772AA4-CF07-4D1C-BD08-696DA8CA5CED}" srcId="{52900366-BE8A-40A5-A46B-8AC2C64017B5}" destId="{B0068F2A-2A6B-4417-BA4A-CBD14DCBC196}" srcOrd="1" destOrd="0" parTransId="{3148259F-AF63-4609-81D1-1D3D42157E5C}" sibTransId="{DA6EDC02-53C7-4CB8-A35B-5DC4D4F03503}"/>
    <dgm:cxn modelId="{8BDCE0E2-C25F-43B9-A448-646776A6763A}" type="presOf" srcId="{52900366-BE8A-40A5-A46B-8AC2C64017B5}" destId="{B5BE4CB1-E64A-4F90-B4E4-51BE9341EC7D}" srcOrd="0" destOrd="0" presId="urn:microsoft.com/office/officeart/2005/8/layout/vList2"/>
    <dgm:cxn modelId="{49D2E568-F260-4418-B54F-2157FA797ABD}" type="presParOf" srcId="{B5BE4CB1-E64A-4F90-B4E4-51BE9341EC7D}" destId="{B50DCA92-EF60-43AD-8E9D-FCF231C662A0}" srcOrd="0" destOrd="0" presId="urn:microsoft.com/office/officeart/2005/8/layout/vList2"/>
    <dgm:cxn modelId="{745ECC06-65F5-4706-B2F6-D08CE7D3BD82}" type="presParOf" srcId="{B5BE4CB1-E64A-4F90-B4E4-51BE9341EC7D}" destId="{EC66F56C-6C6C-418C-BEFF-DA91D0B824A9}" srcOrd="1" destOrd="0" presId="urn:microsoft.com/office/officeart/2005/8/layout/vList2"/>
    <dgm:cxn modelId="{45D2F7BC-CC24-4A8D-9890-62DEEBCD8984}" type="presParOf" srcId="{B5BE4CB1-E64A-4F90-B4E4-51BE9341EC7D}" destId="{7A131505-6184-4E3E-BCFE-FE9EF18A5D6C}" srcOrd="2" destOrd="0" presId="urn:microsoft.com/office/officeart/2005/8/layout/vList2"/>
    <dgm:cxn modelId="{2FEB7E8B-D851-440E-B8E3-9EE7E05E8E15}" type="presParOf" srcId="{B5BE4CB1-E64A-4F90-B4E4-51BE9341EC7D}" destId="{D0AD08C5-1FB8-408D-BCCE-2DD6D2E37CE4}" srcOrd="3" destOrd="0" presId="urn:microsoft.com/office/officeart/2005/8/layout/vList2"/>
    <dgm:cxn modelId="{409DFEE2-5CFE-4B3B-8AEA-209D33EA9029}" type="presParOf" srcId="{B5BE4CB1-E64A-4F90-B4E4-51BE9341EC7D}" destId="{239EB11C-2755-402B-855A-EA228A92FC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DCA92-EF60-43AD-8E9D-FCF231C662A0}">
      <dsp:nvSpPr>
        <dsp:cNvPr id="0" name=""/>
        <dsp:cNvSpPr/>
      </dsp:nvSpPr>
      <dsp:spPr>
        <a:xfrm>
          <a:off x="0" y="29897"/>
          <a:ext cx="6272784" cy="86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/>
            <a:t>도쿄 : 간다마츠리</a:t>
          </a:r>
          <a:endParaRPr lang="en-US" sz="2800" kern="1200"/>
        </a:p>
      </dsp:txBody>
      <dsp:txXfrm>
        <a:off x="42379" y="72276"/>
        <a:ext cx="6188026" cy="783382"/>
      </dsp:txXfrm>
    </dsp:sp>
    <dsp:sp modelId="{7A131505-6184-4E3E-BCFE-FE9EF18A5D6C}">
      <dsp:nvSpPr>
        <dsp:cNvPr id="0" name=""/>
        <dsp:cNvSpPr/>
      </dsp:nvSpPr>
      <dsp:spPr>
        <a:xfrm>
          <a:off x="0" y="978678"/>
          <a:ext cx="6272784" cy="86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/>
            <a:t>교토 : 기온마츠리</a:t>
          </a:r>
          <a:endParaRPr lang="en-US" sz="2800" kern="1200"/>
        </a:p>
      </dsp:txBody>
      <dsp:txXfrm>
        <a:off x="42379" y="1021057"/>
        <a:ext cx="6188026" cy="783382"/>
      </dsp:txXfrm>
    </dsp:sp>
    <dsp:sp modelId="{239EB11C-2755-402B-855A-EA228A92FC52}">
      <dsp:nvSpPr>
        <dsp:cNvPr id="0" name=""/>
        <dsp:cNvSpPr/>
      </dsp:nvSpPr>
      <dsp:spPr>
        <a:xfrm>
          <a:off x="0" y="1927458"/>
          <a:ext cx="6272784" cy="86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/>
            <a:t>오사카 : 텐진마츠리</a:t>
          </a:r>
          <a:endParaRPr lang="en-US" sz="2800" kern="1200"/>
        </a:p>
      </dsp:txBody>
      <dsp:txXfrm>
        <a:off x="42379" y="1969837"/>
        <a:ext cx="6188026" cy="78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2:16:3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14975 16546 16383 0 0,'5'-4'0'0'0,"0"-6"0"0"0,4-4 0 0 0,1-5 0 0 0,6-7 0 0 0,5 1 0 0 0,-1 0 0 0 0,0 1 0 0 0,5 0 0 0 0,6 4 0 0 0,6-6 0 0 0,5 0 0 0 0,0 2 0 0 0,-4 0 0 0 0,0 0 0 0 0,-6 0 0 0 0,-1 4 0 0 0,-1 6 0 0 0,-2 5 0 0 0,-1 0 0 0 0,2-3 0 0 0,1 1 0 0 0,-1 2 0 0 0,-1 3 0 0 0,3 2 0 0 0,0-2 0 0 0,-1 0 0 0 0,-2 1 0 0 0,3 1 0 0 0,1 2 0 0 0,2 0 0 0 0,-1 2 0 0 0,0 0 0 0 0,-4 0 0 0 0,-1 0 0 0 0,6 0 0 0 0,2 1 0 0 0,3-1 0 0 0,-2 0 0 0 0,2 4 0 0 0,-2 5 0 0 0,-3 6 0 0 0,-8 4 0 0 0,-3 3 0 0 0,-7 2 0 0 0,-5 0 0 0 0,-5 1 0 0 0,-3 1 0 0 0,-2-2 0 0 0,-2 1 0 0 0,-8 4 0 0 0,-7 0 0 0 0,-5-3 0 0 0,-3-8 0 0 0,-1-5 0 0 0,-1-6 0 0 0,0-4 0 0 0,0-3 0 0 0,1-4 0 0 0,1-3 0 0 0,3-4 0 0 0,2 1 0 0 0,1-7 0 0 0,-2-1 0 0 0,3-1 0 0 0,4-1 0 0 0,5-2 0 0 0,3 0 0 0 0,7-6 0 0 0,11-1 0 0 0,12-5 0 0 0,9 0 0 0 0,4 6 0 0 0,-1 3 0 0 0,1 2 0 0 0,3 1 0 0 0,-2 3 0 0 0,1 2 0 0 0,2 0 0 0 0,1 2 0 0 0,-2 4 0 0 0,1-1 0 0 0,0 3 0 0 0,2-2 0 0 0,-3 1 0 0 0,1 2 0 0 0,-4 3 0 0 0,0 1 0 0 0,-2-1 0 0 0,-3-1 0 0 0,-3 1 0 0 0,5 1 0 0 0,14-7 0 0 0,6-1 0 0 0,-2 1 0 0 0,-6 2 0 0 0,-7 4 0 0 0,-2 1 0 0 0,9 2 0 0 0,17 2 0 0 0,2 0 0 0 0,-7 0 0 0 0,-9 1 0 0 0,4 0 0 0 0,-4-1 0 0 0,-6 0 0 0 0,-7 0 0 0 0,-1 0 0 0 0,-2 0 0 0 0,0 0 0 0 0,-1 0 0 0 0,-1 0 0 0 0,-8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2:16:3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17986 15637 16383 0 0,'0'4'0'0'0,"0"5"0"0"0,8 18 0 0 0,16 17 0 0 0,2 4 0 0 0,2-5 0 0 0,-4-3 0 0 0,-6-3 0 0 0,-10-8 0 0 0,-11-5 0 0 0,-5-3 0 0 0,-9-4 0 0 0,-5-6 0 0 0,0 4 0 0 0,0 3 0 0 0,0 3 0 0 0,-1 2 0 0 0,4 1 0 0 0,1-3 0 0 0,4-6-16383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5D91-D349-47EE-A180-211CD1CA6339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44C6-D63C-4505-B235-5302EB0EA2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  <a:ea typeface="맑은 고딕"/>
              </a:rPr>
              <a:t>일본의 </a:t>
            </a:r>
            <a:r>
              <a:rPr lang="ko-KR" altLang="en-US" err="1">
                <a:solidFill>
                  <a:srgbClr val="FFFFFF"/>
                </a:solidFill>
                <a:ea typeface="맑은 고딕"/>
              </a:rPr>
              <a:t>댜양한</a:t>
            </a:r>
            <a:r>
              <a:rPr lang="ko-KR" altLang="en-US">
                <a:solidFill>
                  <a:srgbClr val="FFFFFF"/>
                </a:solidFill>
                <a:ea typeface="맑은 고딕"/>
              </a:rPr>
              <a:t> 축제</a:t>
            </a:r>
            <a:endParaRPr lang="ko-KR" altLang="en-US">
              <a:solidFill>
                <a:srgbClr val="FFFFFF"/>
              </a:solidFill>
              <a:ea typeface="맑은 고딕"/>
              <a:cs typeface="Calibri Light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  <a:ea typeface="맑은 고딕"/>
                <a:cs typeface="Calibri"/>
              </a:rPr>
              <a:t>21709910 무역학과 김도현</a:t>
            </a:r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7" descr="실외, 불꽃놀이, 옥외설치물, 옅은이(가) 표시된 사진&#10;&#10;자동 생성된 설명">
            <a:extLst>
              <a:ext uri="{FF2B5EF4-FFF2-40B4-BE49-F238E27FC236}">
                <a16:creationId xmlns:a16="http://schemas.microsoft.com/office/drawing/2014/main" id="{B4080712-E3CF-4FBC-BF05-8BCFD043F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8" y="1844675"/>
            <a:ext cx="6273800" cy="4449763"/>
          </a:xfrm>
          <a:prstGeom prst="rect">
            <a:avLst/>
          </a:prstGeom>
        </p:spPr>
      </p:pic>
      <p:pic>
        <p:nvPicPr>
          <p:cNvPr id="4" name="그림 4" descr="사람, 실외, 스포츠, 사람들이(가) 표시된 사진&#10;&#10;자동 생성된 설명">
            <a:extLst>
              <a:ext uri="{FF2B5EF4-FFF2-40B4-BE49-F238E27FC236}">
                <a16:creationId xmlns:a16="http://schemas.microsoft.com/office/drawing/2014/main" id="{422BACA7-B3EF-49ED-B50C-D0E72BAC0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13" y="1844675"/>
            <a:ext cx="3546475" cy="2073275"/>
          </a:xfrm>
          <a:prstGeom prst="rect">
            <a:avLst/>
          </a:prstGeom>
        </p:spPr>
      </p:pic>
      <p:pic>
        <p:nvPicPr>
          <p:cNvPr id="6" name="그림 6" descr="사람, 무용수, 스포츠, 실외이(가) 표시된 사진&#10;&#10;자동 생성된 설명">
            <a:extLst>
              <a:ext uri="{FF2B5EF4-FFF2-40B4-BE49-F238E27FC236}">
                <a16:creationId xmlns:a16="http://schemas.microsoft.com/office/drawing/2014/main" id="{2B9BF48B-DA15-414E-9F38-9473F4559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13" y="3984625"/>
            <a:ext cx="3546475" cy="230981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6D7F8B2-0A98-42FD-9B5D-FB677CAB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텐진마츠리</a:t>
            </a:r>
            <a:r>
              <a:rPr lang="en-US" altLang="ko-KR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행사모습</a:t>
            </a:r>
          </a:p>
        </p:txBody>
      </p:sp>
    </p:spTree>
    <p:extLst>
      <p:ext uri="{BB962C8B-B14F-4D97-AF65-F5344CB8AC3E}">
        <p14:creationId xmlns:p14="http://schemas.microsoft.com/office/powerpoint/2010/main" val="40734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D68F09B-46D3-4BA7-890E-ECB8C84C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>
                <a:solidFill>
                  <a:srgbClr val="FFFFFF"/>
                </a:solidFill>
                <a:ea typeface="돋움"/>
                <a:cs typeface="Calibri Light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0DB19-AE80-4B4D-ABD4-9F5C13B6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ko-KR" altLang="en-US" sz="2000">
                <a:solidFill>
                  <a:srgbClr val="000000"/>
                </a:solidFill>
                <a:ea typeface="바탕"/>
              </a:rPr>
              <a:t>일본의 </a:t>
            </a:r>
            <a:r>
              <a:rPr lang="ko-KR" altLang="en-US" sz="2000" err="1">
                <a:solidFill>
                  <a:srgbClr val="000000"/>
                </a:solidFill>
                <a:ea typeface="바탕"/>
              </a:rPr>
              <a:t>마츠리</a:t>
            </a:r>
            <a:r>
              <a:rPr lang="ko-KR" altLang="en-US" sz="2000">
                <a:solidFill>
                  <a:srgbClr val="000000"/>
                </a:solidFill>
                <a:ea typeface="바탕"/>
              </a:rPr>
              <a:t> 뜻</a:t>
            </a: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  <a:p>
            <a:pPr>
              <a:buSzPct val="114999"/>
            </a:pPr>
            <a:endParaRPr lang="ko-KR" altLang="en-US" sz="2000">
              <a:solidFill>
                <a:srgbClr val="000000"/>
              </a:solidFill>
              <a:ea typeface="바탕"/>
            </a:endParaRPr>
          </a:p>
          <a:p>
            <a:pPr>
              <a:buSzPct val="114999"/>
            </a:pPr>
            <a:r>
              <a:rPr lang="ko-KR" altLang="en-US" sz="2000">
                <a:solidFill>
                  <a:srgbClr val="000000"/>
                </a:solidFill>
                <a:ea typeface="바탕"/>
              </a:rPr>
              <a:t>일본의 3대 축제</a:t>
            </a:r>
            <a:endParaRPr lang="ko-KR" sz="2000">
              <a:solidFill>
                <a:srgbClr val="000000"/>
              </a:solidFill>
              <a:ea typeface="맑은 고딕"/>
              <a:cs typeface="Calibri"/>
            </a:endParaRPr>
          </a:p>
          <a:p>
            <a:pPr>
              <a:buSzPct val="114999"/>
            </a:pP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  <a:p>
            <a:pPr>
              <a:buSzPct val="114999"/>
            </a:pPr>
            <a:r>
              <a:rPr lang="ko-KR" altLang="en-US" sz="2000">
                <a:solidFill>
                  <a:srgbClr val="000000"/>
                </a:solidFill>
                <a:ea typeface="바탕"/>
                <a:cs typeface="Calibri"/>
              </a:rPr>
              <a:t>계절별 축제</a:t>
            </a:r>
            <a:endParaRPr lang="ko-KR"/>
          </a:p>
          <a:p>
            <a:pPr>
              <a:buSzPct val="114999"/>
            </a:pP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  <a:p>
            <a:pPr>
              <a:buSzPct val="114999"/>
            </a:pPr>
            <a:r>
              <a:rPr lang="ko-KR" altLang="en-US" sz="2000">
                <a:solidFill>
                  <a:srgbClr val="000000"/>
                </a:solidFill>
                <a:ea typeface="바탕"/>
                <a:cs typeface="Calibri"/>
              </a:rPr>
              <a:t>일본의  3대 불꽃놀이</a:t>
            </a:r>
          </a:p>
          <a:p>
            <a:pPr>
              <a:buSzPct val="114999"/>
            </a:pP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  <a:p>
            <a:pPr marL="0" indent="0">
              <a:buSzPct val="114999"/>
              <a:buNone/>
            </a:pP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  <a:p>
            <a:pPr marL="0" indent="0">
              <a:buSzPct val="114999"/>
              <a:buNone/>
            </a:pPr>
            <a:endParaRPr lang="ko-KR" altLang="en-US" sz="2000">
              <a:solidFill>
                <a:srgbClr val="000000"/>
              </a:solidFill>
              <a:ea typeface="바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98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EE8E51-19B6-4152-B349-AE9E98FE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祭り まつり(</a:t>
            </a:r>
            <a:r>
              <a:rPr lang="ko-KR" altLang="en-US" sz="5400">
                <a:ea typeface="+mj-lt"/>
                <a:cs typeface="+mj-lt"/>
              </a:rPr>
              <a:t>마츠리</a:t>
            </a:r>
            <a:r>
              <a:rPr lang="en-US" altLang="ko-KR" sz="5400">
                <a:ea typeface="+mj-lt"/>
                <a:cs typeface="+mj-lt"/>
              </a:rPr>
              <a:t>)</a:t>
            </a:r>
            <a:endParaRPr lang="ko-KR" altLang="en-US" sz="5400">
              <a:ea typeface="맑은 고딕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F060A7-FA4E-4C9D-B10E-C2EA5FF2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ko-KR" altLang="en-US"/>
          </a:p>
          <a:p>
            <a:r>
              <a:rPr lang="en-US" altLang="ko-KR" sz="2000" err="1">
                <a:ea typeface="+mn-lt"/>
                <a:cs typeface="+mn-lt"/>
              </a:rPr>
              <a:t>일본의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en-US" altLang="ko-KR" sz="2000" err="1">
                <a:ea typeface="+mn-lt"/>
                <a:cs typeface="+mn-lt"/>
              </a:rPr>
              <a:t>전통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en-US" altLang="ko-KR" sz="2000" err="1">
                <a:ea typeface="+mn-lt"/>
                <a:cs typeface="+mn-lt"/>
              </a:rPr>
              <a:t>축제를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en-US" altLang="ko-KR" sz="2000" err="1">
                <a:ea typeface="+mn-lt"/>
                <a:cs typeface="+mn-lt"/>
              </a:rPr>
              <a:t>일컫는</a:t>
            </a:r>
            <a:r>
              <a:rPr lang="en-US" altLang="ko-KR" sz="2000">
                <a:ea typeface="+mn-lt"/>
                <a:cs typeface="+mn-lt"/>
              </a:rPr>
              <a:t> 말</a:t>
            </a:r>
            <a:endParaRPr lang="en-US" altLang="ko-KR" sz="2000"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r>
              <a:rPr lang="ko-KR" altLang="en-US" sz="2000">
                <a:ea typeface="+mn-lt"/>
                <a:cs typeface="+mn-lt"/>
              </a:rPr>
              <a:t>과거              신에게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제물을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바치는</a:t>
            </a:r>
            <a:r>
              <a:rPr lang="en-US" altLang="ko-KR" sz="2000">
                <a:ea typeface="+mn-lt"/>
                <a:cs typeface="+mn-lt"/>
              </a:rPr>
              <a:t> </a:t>
            </a:r>
            <a:r>
              <a:rPr lang="ko-KR" altLang="en-US" sz="2000">
                <a:ea typeface="+mn-lt"/>
                <a:cs typeface="+mn-lt"/>
              </a:rPr>
              <a:t>종교의식</a:t>
            </a:r>
            <a:endParaRPr lang="en-US" altLang="ko-KR" sz="2000">
              <a:ea typeface="맑은 고딕"/>
              <a:cs typeface="Calibri"/>
            </a:endParaRPr>
          </a:p>
          <a:p>
            <a:r>
              <a:rPr lang="ko-KR" altLang="en-US" sz="2000">
                <a:ea typeface="맑은 고딕"/>
                <a:cs typeface="Calibri"/>
              </a:rPr>
              <a:t>현재               축제, 행사로 불린다</a:t>
            </a:r>
            <a:endParaRPr lang="en-US" altLang="ko-KR" sz="2000">
              <a:ea typeface="맑은 고딕"/>
              <a:cs typeface="Calibri"/>
            </a:endParaRPr>
          </a:p>
          <a:p>
            <a:endParaRPr lang="en-US" sz="2000">
              <a:ea typeface="맑은 고딕"/>
              <a:cs typeface="Calibri"/>
            </a:endParaRPr>
          </a:p>
          <a:p>
            <a:r>
              <a:rPr lang="en-US" sz="2000">
                <a:ea typeface="맑은 고딕"/>
                <a:cs typeface="Calibri"/>
              </a:rPr>
              <a:t> </a:t>
            </a:r>
            <a:r>
              <a:rPr lang="en-US" sz="2000" err="1">
                <a:ea typeface="맑은 고딕"/>
                <a:cs typeface="Calibri"/>
              </a:rPr>
              <a:t>이벤트</a:t>
            </a:r>
            <a:r>
              <a:rPr lang="en-US" sz="2000">
                <a:ea typeface="맑은 고딕"/>
                <a:cs typeface="Calibri"/>
              </a:rPr>
              <a:t>, </a:t>
            </a:r>
            <a:r>
              <a:rPr lang="en-US" sz="2000" err="1">
                <a:ea typeface="맑은 고딕"/>
                <a:cs typeface="Calibri"/>
              </a:rPr>
              <a:t>페스티벌이라고</a:t>
            </a:r>
            <a:r>
              <a:rPr lang="en-US" sz="2000">
                <a:ea typeface="맑은 고딕"/>
                <a:cs typeface="Calibri"/>
              </a:rPr>
              <a:t> 할 수 </a:t>
            </a:r>
            <a:r>
              <a:rPr lang="en-US" sz="2000" err="1">
                <a:ea typeface="맑은 고딕"/>
                <a:cs typeface="Calibri"/>
              </a:rPr>
              <a:t>있다</a:t>
            </a:r>
            <a:endParaRPr lang="en-US" sz="2000">
              <a:ea typeface="+mn-lt"/>
              <a:cs typeface="+mn-lt"/>
            </a:endParaRPr>
          </a:p>
          <a:p>
            <a:endParaRPr lang="en-US" altLang="ko-KR" sz="2000">
              <a:ea typeface="맑은 고딕"/>
              <a:cs typeface="Calibri"/>
            </a:endParaRPr>
          </a:p>
        </p:txBody>
      </p:sp>
      <p:pic>
        <p:nvPicPr>
          <p:cNvPr id="4" name="그림 4" descr="사람, 군중, 거대한이(가) 표시된 사진&#10;&#10;자동 생성된 설명">
            <a:extLst>
              <a:ext uri="{FF2B5EF4-FFF2-40B4-BE49-F238E27FC236}">
                <a16:creationId xmlns:a16="http://schemas.microsoft.com/office/drawing/2014/main" id="{9A328A9B-C96D-46E6-A644-0953B8EAC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7870955-5D16-4EF2-A0F6-F582584788CE}"/>
              </a:ext>
            </a:extLst>
          </p:cNvPr>
          <p:cNvSpPr/>
          <p:nvPr/>
        </p:nvSpPr>
        <p:spPr>
          <a:xfrm>
            <a:off x="6229405" y="4060194"/>
            <a:ext cx="492512" cy="25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71BC74A-5066-4585-94A2-F2B189E8FCB5}"/>
              </a:ext>
            </a:extLst>
          </p:cNvPr>
          <p:cNvSpPr/>
          <p:nvPr/>
        </p:nvSpPr>
        <p:spPr>
          <a:xfrm>
            <a:off x="6232889" y="4444679"/>
            <a:ext cx="492514" cy="260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9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06E7CE-5984-4623-BCD4-45EAD1FE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ko-KR" altLang="en-US" sz="2400">
                <a:ea typeface="맑은 고딕"/>
                <a:cs typeface="Calibri Light"/>
              </a:rPr>
              <a:t>일본 3대 축제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6" descr="사람, 군중, 사람들, 강당이(가) 표시된 사진&#10;&#10;자동 생성된 설명">
            <a:extLst>
              <a:ext uri="{FF2B5EF4-FFF2-40B4-BE49-F238E27FC236}">
                <a16:creationId xmlns:a16="http://schemas.microsoft.com/office/drawing/2014/main" id="{83DBB3AC-267F-4AB7-882F-BC3D18891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130" y="55757"/>
            <a:ext cx="4507992" cy="22402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내용 개체 틀 2">
            <a:extLst>
              <a:ext uri="{FF2B5EF4-FFF2-40B4-BE49-F238E27FC236}">
                <a16:creationId xmlns:a16="http://schemas.microsoft.com/office/drawing/2014/main" id="{11038CC8-659F-4CE6-B999-1ECB753642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8" y="3355848"/>
          <a:ext cx="6272784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4" descr="텍스트, 사람, 실외, 군중이(가) 표시된 사진&#10;&#10;자동 생성된 설명">
            <a:extLst>
              <a:ext uri="{FF2B5EF4-FFF2-40B4-BE49-F238E27FC236}">
                <a16:creationId xmlns:a16="http://schemas.microsoft.com/office/drawing/2014/main" id="{2A3A5755-CF51-4F8C-A050-7F76D15AEC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130" y="2299567"/>
            <a:ext cx="4507992" cy="2240280"/>
          </a:xfrm>
          <a:prstGeom prst="rect">
            <a:avLst/>
          </a:prstGeom>
        </p:spPr>
      </p:pic>
      <p:pic>
        <p:nvPicPr>
          <p:cNvPr id="5" name="그림 5" descr="불꽃놀이, 옥외설치물, 옅은, 밤이(가) 표시된 사진&#10;&#10;자동 생성된 설명">
            <a:extLst>
              <a:ext uri="{FF2B5EF4-FFF2-40B4-BE49-F238E27FC236}">
                <a16:creationId xmlns:a16="http://schemas.microsoft.com/office/drawing/2014/main" id="{39914E1C-AA7E-4CD9-97AB-8BECB72B08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130" y="4552671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9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4" descr="실외, 하늘, 예배공간, 라마사원이(가) 표시된 사진&#10;&#10;자동 생성된 설명">
            <a:extLst>
              <a:ext uri="{FF2B5EF4-FFF2-40B4-BE49-F238E27FC236}">
                <a16:creationId xmlns:a16="http://schemas.microsoft.com/office/drawing/2014/main" id="{3A5ADBA3-B614-47D5-B98E-D5FE69F12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414781" y="3494061"/>
            <a:ext cx="8888732" cy="337427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그림 4" descr="도로, 실외, 건물, 거리이(가) 표시된 사진&#10;&#10;자동 생성된 설명">
            <a:extLst>
              <a:ext uri="{FF2B5EF4-FFF2-40B4-BE49-F238E27FC236}">
                <a16:creationId xmlns:a16="http://schemas.microsoft.com/office/drawing/2014/main" id="{E2ADF15A-8E60-41BC-8F58-281790B4A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083854" y="-1040"/>
            <a:ext cx="8145316" cy="34950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3" name="Freeform: Shape 15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88F520-C98F-42BC-B5A1-4E19C4A8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sz="3400">
                <a:ea typeface="맑은 고딕"/>
                <a:cs typeface="Calibri Light"/>
              </a:rPr>
              <a:t>간다 마츠리</a:t>
            </a:r>
            <a:br>
              <a:rPr lang="ko-KR" altLang="en-US" sz="3400">
                <a:ea typeface="맑은 고딕"/>
                <a:cs typeface="Calibri Light"/>
              </a:rPr>
            </a:br>
            <a:r>
              <a:rPr lang="ko-KR" altLang="en-US" sz="3400">
                <a:ea typeface="맑은 고딕"/>
                <a:cs typeface="Calibri Light"/>
              </a:rPr>
              <a:t>(일본의 3대 축제)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내용 개체 틀 81">
            <a:extLst>
              <a:ext uri="{FF2B5EF4-FFF2-40B4-BE49-F238E27FC236}">
                <a16:creationId xmlns:a16="http://schemas.microsoft.com/office/drawing/2014/main" id="{E2E8C111-11BC-408E-9D73-7BCD0C6B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endParaRPr lang="ko-KR" altLang="en-US" sz="1800" dirty="0">
              <a:ea typeface="+mn-lt"/>
              <a:cs typeface="+mn-lt"/>
            </a:endParaRPr>
          </a:p>
          <a:p>
            <a:r>
              <a:rPr lang="ko-KR" altLang="en-US" sz="1800" dirty="0">
                <a:ea typeface="맑은 고딕"/>
                <a:cs typeface="Calibri" panose="020F0502020204030204"/>
              </a:rPr>
              <a:t>   </a:t>
            </a:r>
            <a:r>
              <a:rPr lang="ko-KR" altLang="en-US" sz="4000" dirty="0">
                <a:ea typeface="맑은 고딕"/>
                <a:cs typeface="Calibri" panose="020F0502020204030204"/>
              </a:rPr>
              <a:t>매년 5월 15일과 가까운 주말에 열린다</a:t>
            </a:r>
          </a:p>
          <a:p>
            <a:endParaRPr lang="ko-KR" altLang="en-US" sz="4000" dirty="0">
              <a:ea typeface="+mn-lt"/>
              <a:cs typeface="+mn-lt"/>
            </a:endParaRPr>
          </a:p>
          <a:p>
            <a:endParaRPr lang="ko-KR" altLang="en-US" sz="4000" dirty="0">
              <a:ea typeface="+mn-lt"/>
              <a:cs typeface="+mn-lt"/>
            </a:endParaRPr>
          </a:p>
          <a:p>
            <a:r>
              <a:rPr lang="ko-KR" altLang="en-US" sz="4000" dirty="0">
                <a:ea typeface="+mn-lt"/>
                <a:cs typeface="+mn-lt"/>
              </a:rPr>
              <a:t>에도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시대에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벌어진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 err="1">
                <a:ea typeface="+mn-lt"/>
                <a:cs typeface="+mn-lt"/>
              </a:rPr>
              <a:t>세키가하라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전투의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승리를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기념하기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위해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열린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축제에서</a:t>
            </a:r>
            <a:r>
              <a:rPr lang="en-US" altLang="ko-KR" sz="4000" dirty="0">
                <a:ea typeface="+mn-lt"/>
                <a:cs typeface="+mn-lt"/>
              </a:rPr>
              <a:t> </a:t>
            </a:r>
            <a:r>
              <a:rPr lang="ko-KR" altLang="en-US" sz="4000" dirty="0">
                <a:ea typeface="+mn-lt"/>
                <a:cs typeface="+mn-lt"/>
              </a:rPr>
              <a:t>유래했다고</a:t>
            </a:r>
            <a:r>
              <a:rPr lang="en-US" altLang="ko-KR" sz="4000" dirty="0">
                <a:ea typeface="+mn-lt"/>
                <a:cs typeface="+mn-lt"/>
              </a:rPr>
              <a:t> </a:t>
            </a:r>
            <a:r>
              <a:rPr lang="en-US" altLang="ko-KR" sz="4000" dirty="0" err="1">
                <a:ea typeface="+mn-lt"/>
                <a:cs typeface="+mn-lt"/>
              </a:rPr>
              <a:t>했다</a:t>
            </a:r>
            <a:endParaRPr lang="ko-KR" altLang="en-US" sz="4000">
              <a:ea typeface="맑은 고딕"/>
              <a:cs typeface="Calibri"/>
            </a:endParaRPr>
          </a:p>
          <a:p>
            <a:endParaRPr lang="en-US" sz="4000" dirty="0">
              <a:ea typeface="+mn-lt"/>
              <a:cs typeface="+mn-lt"/>
            </a:endParaRPr>
          </a:p>
          <a:p>
            <a:endParaRPr lang="en-US" sz="4000" dirty="0">
              <a:ea typeface="+mn-lt"/>
              <a:cs typeface="+mn-lt"/>
            </a:endParaRPr>
          </a:p>
          <a:p>
            <a:r>
              <a:rPr lang="en-US" sz="4000" dirty="0">
                <a:ea typeface="+mn-lt"/>
                <a:cs typeface="+mn-lt"/>
              </a:rPr>
              <a:t>300여 </a:t>
            </a:r>
            <a:r>
              <a:rPr lang="en-US" sz="4000" dirty="0" err="1">
                <a:ea typeface="+mn-lt"/>
                <a:cs typeface="+mn-lt"/>
              </a:rPr>
              <a:t>명의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사람이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가마를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지고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도쿄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중심부를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dirty="0" err="1">
                <a:ea typeface="+mn-lt"/>
                <a:cs typeface="+mn-lt"/>
              </a:rPr>
              <a:t>가로질러</a:t>
            </a:r>
            <a:r>
              <a:rPr lang="en-US" sz="4000" dirty="0">
                <a:ea typeface="+mn-lt"/>
                <a:cs typeface="+mn-lt"/>
              </a:rPr>
              <a:t> </a:t>
            </a:r>
            <a:r>
              <a:rPr lang="en-US" sz="4000" dirty="0" err="1">
                <a:ea typeface="+mn-lt"/>
                <a:cs typeface="+mn-lt"/>
              </a:rPr>
              <a:t>행진합니다</a:t>
            </a:r>
            <a:endParaRPr lang="en-US" altLang="ko-KR" sz="4000" dirty="0">
              <a:ea typeface="맑은 고딕"/>
              <a:cs typeface="Calibri"/>
            </a:endParaRPr>
          </a:p>
          <a:p>
            <a:endParaRPr lang="en-US" altLang="ko-KR" sz="4000" dirty="0">
              <a:ea typeface="맑은 고딕"/>
              <a:cs typeface="Calibri"/>
            </a:endParaRPr>
          </a:p>
          <a:p>
            <a:endParaRPr lang="ko-KR" altLang="en-US" sz="1800" dirty="0">
              <a:latin typeface="Calibri" panose="020F0502020204030204"/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altLang="en-US" sz="1800" dirty="0">
                <a:latin typeface="Calibri" panose="020F0502020204030204"/>
                <a:ea typeface="맑은 고딕"/>
                <a:cs typeface="Calibri"/>
              </a:rPr>
              <a:t>                                                                  </a:t>
            </a:r>
            <a:r>
              <a:rPr lang="ko-KR" altLang="en-US" sz="1600" dirty="0">
                <a:latin typeface="Calibri"/>
                <a:ea typeface="맑은 고딕"/>
                <a:cs typeface="Calibri"/>
              </a:rPr>
              <a:t>                                                                                          </a:t>
            </a:r>
            <a:r>
              <a:rPr lang="ko-KR" sz="1600" dirty="0">
                <a:latin typeface="Calibri"/>
                <a:ea typeface="맑은 고딕"/>
                <a:cs typeface="Calibri"/>
              </a:rPr>
              <a:t>             </a:t>
            </a:r>
            <a:r>
              <a:rPr lang="ko-KR" altLang="en-US" sz="1600" dirty="0">
                <a:latin typeface="Calibri"/>
                <a:ea typeface="맑은 고딕"/>
                <a:cs typeface="Calibri"/>
              </a:rPr>
              <a:t> </a:t>
            </a:r>
            <a:r>
              <a:rPr lang="ko-KR" sz="1600" dirty="0">
                <a:latin typeface="Calibri"/>
                <a:ea typeface="맑은 고딕"/>
                <a:cs typeface="Calibri"/>
              </a:rPr>
              <a:t> </a:t>
            </a:r>
            <a:r>
              <a:rPr lang="ko-KR" altLang="en-US" sz="1600" dirty="0">
                <a:ea typeface="맑은 고딕"/>
                <a:cs typeface="Calibri"/>
              </a:rPr>
              <a:t>                                                               </a:t>
            </a:r>
            <a:endParaRPr lang="ko-KR" altLang="en-US" sz="1600">
              <a:latin typeface="Microsoft YaHei"/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altLang="en-US" sz="1600" dirty="0">
                <a:ea typeface="맑은 고딕"/>
                <a:cs typeface="Calibri"/>
              </a:rPr>
              <a:t>                                                          </a:t>
            </a:r>
          </a:p>
          <a:p>
            <a:pPr marL="0" indent="0">
              <a:buNone/>
            </a:pPr>
            <a:endParaRPr lang="ko-KR" altLang="en-US" sz="1600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86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199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" name="Rectangle 201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7A9245F-0A39-417E-A114-3D223824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sz="2800"/>
              <a:t>간다마츠리</a:t>
            </a:r>
            <a:r>
              <a:rPr lang="en-US" altLang="ko-KR" sz="2800"/>
              <a:t> </a:t>
            </a:r>
            <a:r>
              <a:rPr lang="ko-KR" altLang="en-US" sz="2800"/>
              <a:t>행사모습</a:t>
            </a:r>
          </a:p>
        </p:txBody>
      </p:sp>
      <p:sp>
        <p:nvSpPr>
          <p:cNvPr id="207" name="Rectangle 203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205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Content Placeholder 99">
            <a:extLst>
              <a:ext uri="{FF2B5EF4-FFF2-40B4-BE49-F238E27FC236}">
                <a16:creationId xmlns:a16="http://schemas.microsoft.com/office/drawing/2014/main" id="{9D3CADC5-202E-4789-A823-9DB6E8D2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그림 8" descr="예배공간, 가구, 여러개이(가) 표시된 사진&#10;&#10;자동 생성된 설명">
            <a:extLst>
              <a:ext uri="{FF2B5EF4-FFF2-40B4-BE49-F238E27FC236}">
                <a16:creationId xmlns:a16="http://schemas.microsoft.com/office/drawing/2014/main" id="{A1AB0E58-1092-46F5-BFF8-EFCE95E07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9" name="그림 9" descr="사람이(가) 표시된 사진&#10;&#10;자동 생성된 설명">
            <a:extLst>
              <a:ext uri="{FF2B5EF4-FFF2-40B4-BE49-F238E27FC236}">
                <a16:creationId xmlns:a16="http://schemas.microsoft.com/office/drawing/2014/main" id="{257F25AF-9C2B-485C-BEAE-22C43548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7" name="그림 7" descr="사람, 실외, 예배공간, 라마사원이(가) 표시된 사진&#10;&#10;자동 생성된 설명">
            <a:extLst>
              <a:ext uri="{FF2B5EF4-FFF2-40B4-BE49-F238E27FC236}">
                <a16:creationId xmlns:a16="http://schemas.microsoft.com/office/drawing/2014/main" id="{8D1036A9-DD26-427A-B760-EA08969FC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4" descr="도로, 실외, 스포츠, 무용수이(가) 표시된 사진&#10;&#10;자동 생성된 설명">
            <a:extLst>
              <a:ext uri="{FF2B5EF4-FFF2-40B4-BE49-F238E27FC236}">
                <a16:creationId xmlns:a16="http://schemas.microsoft.com/office/drawing/2014/main" id="{26BED394-D1A6-426E-A252-EB9D49FD7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BAE8218-AE49-4830-A824-A1981B72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ko-KR" altLang="en-US" sz="2400">
                <a:ea typeface="맑은 고딕"/>
                <a:cs typeface="Calibri Light"/>
              </a:rPr>
              <a:t>기온 </a:t>
            </a:r>
            <a:r>
              <a:rPr lang="ko-KR" altLang="en-US" sz="2400" err="1">
                <a:ea typeface="맑은 고딕"/>
                <a:cs typeface="Calibri Light"/>
              </a:rPr>
              <a:t>마츠리</a:t>
            </a:r>
            <a:r>
              <a:rPr lang="ko-KR" altLang="en-US" sz="2400">
                <a:ea typeface="맑은 고딕"/>
                <a:cs typeface="Calibri Light"/>
              </a:rPr>
              <a:t>(일본의 3대 축제)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7B2AD6-F55C-4353-9A14-8E2CA51DA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sz="1700">
                <a:ea typeface="+mn-lt"/>
                <a:cs typeface="+mn-lt"/>
              </a:rPr>
              <a:t>898년 </a:t>
            </a:r>
            <a:r>
              <a:rPr lang="ko-KR" sz="1700" err="1">
                <a:ea typeface="+mn-lt"/>
                <a:cs typeface="+mn-lt"/>
              </a:rPr>
              <a:t>부터</a:t>
            </a:r>
            <a:r>
              <a:rPr lang="ko-KR" sz="1700">
                <a:ea typeface="+mn-lt"/>
                <a:cs typeface="+mn-lt"/>
              </a:rPr>
              <a:t> 매년 7월 한 달 동안 </a:t>
            </a:r>
            <a:r>
              <a:rPr lang="ko-KR" altLang="en-US" sz="1700">
                <a:ea typeface="+mn-lt"/>
                <a:cs typeface="+mn-lt"/>
              </a:rPr>
              <a:t>열리는 교토의</a:t>
            </a:r>
            <a:r>
              <a:rPr lang="ko-KR" sz="1700">
                <a:ea typeface="+mn-lt"/>
                <a:cs typeface="+mn-lt"/>
              </a:rPr>
              <a:t> 뿌리깊은 전통 축제</a:t>
            </a:r>
            <a:endParaRPr lang="ko-KR" altLang="en-US" sz="1700">
              <a:ea typeface="맑은 고딕" panose="020B0503020000020004" pitchFamily="34" charset="-127"/>
              <a:cs typeface="+mn-lt"/>
            </a:endParaRPr>
          </a:p>
          <a:p>
            <a:endParaRPr lang="en-US" altLang="ko-KR" sz="1700">
              <a:ea typeface="맑은 고딕"/>
              <a:cs typeface="Calibri"/>
            </a:endParaRPr>
          </a:p>
          <a:p>
            <a:r>
              <a:rPr lang="en-US" altLang="ko-KR" sz="1700">
                <a:ea typeface="맑은 고딕"/>
                <a:cs typeface="Calibri"/>
              </a:rPr>
              <a:t>7월17일 </a:t>
            </a:r>
            <a:r>
              <a:rPr lang="en-US" altLang="ko-KR" sz="1700" err="1">
                <a:ea typeface="맑은 고딕"/>
                <a:cs typeface="Calibri"/>
              </a:rPr>
              <a:t>가마들의</a:t>
            </a:r>
            <a:r>
              <a:rPr lang="en-US" altLang="ko-KR" sz="1700">
                <a:ea typeface="맑은 고딕"/>
                <a:cs typeface="Calibri"/>
              </a:rPr>
              <a:t> </a:t>
            </a:r>
            <a:r>
              <a:rPr lang="en-US" altLang="ko-KR" sz="1700" err="1">
                <a:ea typeface="맑은 고딕"/>
                <a:cs typeface="Calibri"/>
              </a:rPr>
              <a:t>행렬이</a:t>
            </a:r>
            <a:r>
              <a:rPr lang="en-US" altLang="ko-KR" sz="1700">
                <a:ea typeface="맑은 고딕"/>
                <a:cs typeface="Calibri"/>
              </a:rPr>
              <a:t> </a:t>
            </a:r>
            <a:r>
              <a:rPr lang="en-US" altLang="ko-KR" sz="1700" err="1">
                <a:ea typeface="맑은 고딕"/>
                <a:cs typeface="Calibri"/>
              </a:rPr>
              <a:t>축제의</a:t>
            </a:r>
            <a:r>
              <a:rPr lang="en-US" altLang="ko-KR" sz="1700">
                <a:ea typeface="맑은 고딕"/>
                <a:cs typeface="Calibri"/>
              </a:rPr>
              <a:t> </a:t>
            </a:r>
            <a:r>
              <a:rPr lang="en-US" altLang="ko-KR" sz="1700" err="1">
                <a:ea typeface="맑은 고딕"/>
                <a:cs typeface="Calibri"/>
              </a:rPr>
              <a:t>볼거리</a:t>
            </a:r>
            <a:endParaRPr lang="en-US" altLang="ko-KR" sz="170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08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49A5CC8F-EFC7-4B35-93DC-EA40922F1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6" name="그림 6" descr="건물, 실외, 도로, 사람들이(가) 표시된 사진&#10;&#10;자동 생성된 설명">
            <a:extLst>
              <a:ext uri="{FF2B5EF4-FFF2-40B4-BE49-F238E27FC236}">
                <a16:creationId xmlns:a16="http://schemas.microsoft.com/office/drawing/2014/main" id="{C9FFE141-21BE-4467-953F-EB7B30C0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그림 4" descr="텍스트, 실외, 도로이(가) 표시된 사진&#10;&#10;자동 생성된 설명">
            <a:extLst>
              <a:ext uri="{FF2B5EF4-FFF2-40B4-BE49-F238E27FC236}">
                <a16:creationId xmlns:a16="http://schemas.microsoft.com/office/drawing/2014/main" id="{22780407-B00F-420A-B01B-AD422E88B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C853DC-0E13-467E-9A12-A19BEA5B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기온 마츠리</a:t>
            </a:r>
            <a:r>
              <a:rPr lang="en-US" altLang="ko-KR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행사모습</a:t>
            </a:r>
            <a:endParaRPr lang="en-US" altLang="ko-KR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69A500-8A22-4F81-A861-EFE8B415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4000" dirty="0">
                <a:ea typeface="맑은 고딕"/>
                <a:cs typeface="Calibri Light"/>
              </a:rPr>
              <a:t>텐진 </a:t>
            </a:r>
            <a:r>
              <a:rPr lang="ko-KR" altLang="en-US" sz="4000" dirty="0" err="1">
                <a:ea typeface="맑은 고딕"/>
                <a:cs typeface="Calibri Light"/>
              </a:rPr>
              <a:t>마츠리</a:t>
            </a:r>
            <a:r>
              <a:rPr lang="ko-KR" altLang="en-US" sz="4000" dirty="0">
                <a:ea typeface="맑은 고딕"/>
                <a:cs typeface="Calibri Light"/>
              </a:rPr>
              <a:t>(일본의 3대축제)</a:t>
            </a:r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29C4B08-92A6-4A08-8EA1-3333CE82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ko-KR" sz="2200">
                <a:ea typeface="+mn-lt"/>
                <a:cs typeface="+mn-lt"/>
              </a:rPr>
              <a:t> 6월말부터 7월 25일까지 약 한달간</a:t>
            </a:r>
            <a:endParaRPr lang="ko-KR" altLang="en-US" sz="2200">
              <a:ea typeface="+mn-lt"/>
              <a:cs typeface="+mn-lt"/>
            </a:endParaRPr>
          </a:p>
          <a:p>
            <a:endParaRPr lang="ko-KR" altLang="en-US" sz="2200">
              <a:ea typeface="+mn-lt"/>
              <a:cs typeface="+mn-lt"/>
            </a:endParaRPr>
          </a:p>
          <a:p>
            <a:r>
              <a:rPr lang="ko-KR" altLang="en-US" sz="2200">
                <a:ea typeface="+mn-lt"/>
                <a:cs typeface="+mn-lt"/>
              </a:rPr>
              <a:t>오사카 시 </a:t>
            </a:r>
            <a:r>
              <a:rPr lang="ko-KR" altLang="en-US" sz="2200" err="1">
                <a:ea typeface="+mn-lt"/>
                <a:cs typeface="+mn-lt"/>
              </a:rPr>
              <a:t>텐진마츠리가</a:t>
            </a:r>
            <a:r>
              <a:rPr lang="ko-KR" altLang="en-US" sz="2200">
                <a:ea typeface="+mn-lt"/>
                <a:cs typeface="+mn-lt"/>
              </a:rPr>
              <a:t> 유명하다</a:t>
            </a:r>
            <a:r>
              <a:rPr lang="en-US" sz="2200">
                <a:ea typeface="+mn-lt"/>
                <a:cs typeface="+mn-lt"/>
              </a:rPr>
              <a:t>.</a:t>
            </a:r>
            <a:r>
              <a:rPr lang="en-US" sz="2200">
                <a:cs typeface="Calibri"/>
              </a:rPr>
              <a:t>  </a:t>
            </a:r>
            <a:endParaRPr lang="en-US" altLang="ko-KR" sz="1600">
              <a:ea typeface="맑은 고딕"/>
              <a:cs typeface="Calibri"/>
            </a:endParaRPr>
          </a:p>
          <a:p>
            <a:endParaRPr lang="en-US" sz="2200">
              <a:cs typeface="Calibri"/>
            </a:endParaRPr>
          </a:p>
          <a:p>
            <a:r>
              <a:rPr lang="ko-KR" altLang="en-US" sz="2200">
                <a:ea typeface="맑은 고딕"/>
                <a:cs typeface="Calibri"/>
              </a:rPr>
              <a:t>축제도중 불꽃놀이가 볼거리   </a:t>
            </a:r>
            <a:r>
              <a:rPr lang="ko-KR" altLang="en-US" sz="1600">
                <a:ea typeface="맑은 고딕"/>
                <a:cs typeface="Calibri"/>
              </a:rPr>
              <a:t>                                                 </a:t>
            </a:r>
            <a:endParaRPr lang="en-US" altLang="ko-KR" sz="1600">
              <a:ea typeface="맑은 고딕"/>
              <a:cs typeface="Calibri"/>
            </a:endParaRPr>
          </a:p>
          <a:p>
            <a:pPr marL="0" indent="0">
              <a:buNone/>
            </a:pPr>
            <a:r>
              <a:rPr lang="ko-KR" altLang="en-US" sz="1600">
                <a:ea typeface="맑은 고딕"/>
                <a:cs typeface="Calibri"/>
              </a:rPr>
              <a:t>                                        특징</a:t>
            </a:r>
            <a:r>
              <a:rPr lang="en-US" altLang="ko-KR" sz="1600">
                <a:ea typeface="맑은 고딕"/>
                <a:cs typeface="Calibri"/>
              </a:rPr>
              <a:t>:</a:t>
            </a:r>
            <a:r>
              <a:rPr lang="ko-KR" altLang="en-US" sz="1600">
                <a:ea typeface="맑은 고딕"/>
                <a:cs typeface="Calibri"/>
              </a:rPr>
              <a:t>물위에서</a:t>
            </a:r>
            <a:r>
              <a:rPr lang="en-US" altLang="ko-KR" sz="1600">
                <a:ea typeface="맑은 고딕"/>
                <a:cs typeface="Calibri"/>
              </a:rPr>
              <a:t> </a:t>
            </a:r>
            <a:r>
              <a:rPr lang="en-US" altLang="ko-KR" sz="1600" err="1">
                <a:ea typeface="맑은 고딕"/>
                <a:cs typeface="Calibri"/>
              </a:rPr>
              <a:t>행사</a:t>
            </a:r>
            <a:r>
              <a:rPr lang="en-US" altLang="ko-KR" sz="1600">
                <a:ea typeface="맑은 고딕"/>
                <a:cs typeface="Calibri"/>
              </a:rPr>
              <a:t> </a:t>
            </a:r>
            <a:endParaRPr lang="en-US" sz="1600">
              <a:cs typeface="Calibri"/>
            </a:endParaRPr>
          </a:p>
        </p:txBody>
      </p:sp>
      <p:pic>
        <p:nvPicPr>
          <p:cNvPr id="28" name="그림 38" descr="텍스트, 보트, 군중이(가) 표시된 사진&#10;&#10;자동 생성된 설명">
            <a:extLst>
              <a:ext uri="{FF2B5EF4-FFF2-40B4-BE49-F238E27FC236}">
                <a16:creationId xmlns:a16="http://schemas.microsoft.com/office/drawing/2014/main" id="{6BB96788-0577-4B97-A7EB-B29CF899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4D01E812-74D8-48A3-9CDA-A2476ACE69FF}"/>
                  </a:ext>
                </a:extLst>
              </p14:cNvPr>
              <p14:cNvContentPartPr/>
              <p14:nvPr/>
            </p14:nvContentPartPr>
            <p14:xfrm>
              <a:off x="3809999" y="5099343"/>
              <a:ext cx="990599" cy="247649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4D01E812-74D8-48A3-9CDA-A2476ACE69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2066" y="5081679"/>
                <a:ext cx="1026106" cy="28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85839CA1-2929-448C-AA26-71503BF64D8A}"/>
                  </a:ext>
                </a:extLst>
              </p14:cNvPr>
              <p14:cNvContentPartPr/>
              <p14:nvPr/>
            </p14:nvContentPartPr>
            <p14:xfrm>
              <a:off x="4777569" y="5030932"/>
              <a:ext cx="66675" cy="180974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85839CA1-2929-448C-AA26-71503BF64D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0115" y="5012540"/>
                <a:ext cx="101234" cy="2173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82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90</TotalTime>
  <Words>499</Words>
  <Application>Microsoft Office PowerPoint</Application>
  <PresentationFormat>와이드스크린</PresentationFormat>
  <Paragraphs>50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Microsoft YaHei</vt:lpstr>
      <vt:lpstr>맑은 고딕</vt:lpstr>
      <vt:lpstr>Arial</vt:lpstr>
      <vt:lpstr>Calibri</vt:lpstr>
      <vt:lpstr>Calibri Light</vt:lpstr>
      <vt:lpstr>Office Theme</vt:lpstr>
      <vt:lpstr>일본의 댜양한 축제</vt:lpstr>
      <vt:lpstr>목차</vt:lpstr>
      <vt:lpstr>祭り まつり(마츠리)</vt:lpstr>
      <vt:lpstr>일본 3대 축제</vt:lpstr>
      <vt:lpstr>간다 마츠리 (일본의 3대 축제)</vt:lpstr>
      <vt:lpstr>간다마츠리 행사모습</vt:lpstr>
      <vt:lpstr>기온 마츠리(일본의 3대 축제)</vt:lpstr>
      <vt:lpstr>기온 마츠리 행사모습</vt:lpstr>
      <vt:lpstr>텐진 마츠리(일본의 3대축제)</vt:lpstr>
      <vt:lpstr>텐진마츠리 행사모습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장은경</dc:creator>
  <cp:lastModifiedBy>김 도현</cp:lastModifiedBy>
  <cp:revision>181</cp:revision>
  <dcterms:created xsi:type="dcterms:W3CDTF">2021-03-17T10:50:47Z</dcterms:created>
  <dcterms:modified xsi:type="dcterms:W3CDTF">2021-03-31T12:09:08Z</dcterms:modified>
</cp:coreProperties>
</file>