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12" r:id="rId4"/>
    <p:sldId id="296" r:id="rId5"/>
    <p:sldId id="299" r:id="rId6"/>
    <p:sldId id="298" r:id="rId7"/>
    <p:sldId id="302" r:id="rId8"/>
    <p:sldId id="305" r:id="rId9"/>
    <p:sldId id="308" r:id="rId10"/>
    <p:sldId id="310" r:id="rId11"/>
    <p:sldId id="311" r:id="rId12"/>
    <p:sldId id="309" r:id="rId13"/>
    <p:sldId id="306" r:id="rId14"/>
    <p:sldId id="307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ehae2016@naver.com" userId="c2ab6292a9cbad07" providerId="LiveId" clId="{9B96E398-1C66-427A-A283-B32E3C6E637E}"/>
    <pc:docChg chg="undo custSel addSld delSld modSld delMainMaster">
      <pc:chgData name="cheehae2016@naver.com" userId="c2ab6292a9cbad07" providerId="LiveId" clId="{9B96E398-1C66-427A-A283-B32E3C6E637E}" dt="2021-03-31T12:02:36.516" v="525" actId="1076"/>
      <pc:docMkLst>
        <pc:docMk/>
      </pc:docMkLst>
      <pc:sldChg chg="del">
        <pc:chgData name="cheehae2016@naver.com" userId="c2ab6292a9cbad07" providerId="LiveId" clId="{9B96E398-1C66-427A-A283-B32E3C6E637E}" dt="2021-03-30T12:59:54.682" v="27" actId="2696"/>
        <pc:sldMkLst>
          <pc:docMk/>
          <pc:sldMk cId="2840095086" sldId="256"/>
        </pc:sldMkLst>
      </pc:sldChg>
      <pc:sldChg chg="addSp delSp modSp mod modTransition">
        <pc:chgData name="cheehae2016@naver.com" userId="c2ab6292a9cbad07" providerId="LiveId" clId="{9B96E398-1C66-427A-A283-B32E3C6E637E}" dt="2021-03-31T12:02:36.516" v="525" actId="1076"/>
        <pc:sldMkLst>
          <pc:docMk/>
          <pc:sldMk cId="3182347234" sldId="293"/>
        </pc:sldMkLst>
        <pc:spChg chg="mod">
          <ac:chgData name="cheehae2016@naver.com" userId="c2ab6292a9cbad07" providerId="LiveId" clId="{9B96E398-1C66-427A-A283-B32E3C6E637E}" dt="2021-03-31T12:02:36.516" v="525" actId="1076"/>
          <ac:spMkLst>
            <pc:docMk/>
            <pc:sldMk cId="3182347234" sldId="293"/>
            <ac:spMk id="9" creationId="{051E262D-89A3-47DA-A564-CB7A54A80BAA}"/>
          </ac:spMkLst>
        </pc:spChg>
        <pc:picChg chg="add del mod">
          <ac:chgData name="cheehae2016@naver.com" userId="c2ab6292a9cbad07" providerId="LiveId" clId="{9B96E398-1C66-427A-A283-B32E3C6E637E}" dt="2021-03-31T00:18:33.822" v="256" actId="478"/>
          <ac:picMkLst>
            <pc:docMk/>
            <pc:sldMk cId="3182347234" sldId="293"/>
            <ac:picMk id="3" creationId="{09A1CF7E-E1C4-4459-A52F-A271976D755E}"/>
          </ac:picMkLst>
        </pc:picChg>
        <pc:picChg chg="add del mod">
          <ac:chgData name="cheehae2016@naver.com" userId="c2ab6292a9cbad07" providerId="LiveId" clId="{9B96E398-1C66-427A-A283-B32E3C6E637E}" dt="2021-03-31T11:32:24.962" v="470" actId="478"/>
          <ac:picMkLst>
            <pc:docMk/>
            <pc:sldMk cId="3182347234" sldId="293"/>
            <ac:picMk id="3" creationId="{554C47DF-BDD8-4D5D-BC09-8972E06F58D3}"/>
          </ac:picMkLst>
        </pc:picChg>
        <pc:picChg chg="add del mod">
          <ac:chgData name="cheehae2016@naver.com" userId="c2ab6292a9cbad07" providerId="LiveId" clId="{9B96E398-1C66-427A-A283-B32E3C6E637E}" dt="2021-03-31T00:32:08.517" v="264" actId="478"/>
          <ac:picMkLst>
            <pc:docMk/>
            <pc:sldMk cId="3182347234" sldId="293"/>
            <ac:picMk id="4" creationId="{310D8412-22E3-4F2E-8DAF-C5F9463C3475}"/>
          </ac:picMkLst>
        </pc:picChg>
        <pc:picChg chg="add del mod">
          <ac:chgData name="cheehae2016@naver.com" userId="c2ab6292a9cbad07" providerId="LiveId" clId="{9B96E398-1C66-427A-A283-B32E3C6E637E}" dt="2021-03-31T11:33:01.019" v="473" actId="478"/>
          <ac:picMkLst>
            <pc:docMk/>
            <pc:sldMk cId="3182347234" sldId="293"/>
            <ac:picMk id="5" creationId="{1C2C213D-CD23-47AF-BE80-D37DB629498F}"/>
          </ac:picMkLst>
        </pc:picChg>
        <pc:picChg chg="add del mod">
          <ac:chgData name="cheehae2016@naver.com" userId="c2ab6292a9cbad07" providerId="LiveId" clId="{9B96E398-1C66-427A-A283-B32E3C6E637E}" dt="2021-03-31T00:18:34.292" v="257" actId="478"/>
          <ac:picMkLst>
            <pc:docMk/>
            <pc:sldMk cId="3182347234" sldId="293"/>
            <ac:picMk id="5" creationId="{86C98DE5-D5E0-4A83-AD2D-62657F39B9CB}"/>
          </ac:picMkLst>
        </pc:picChg>
        <pc:picChg chg="add del mod">
          <ac:chgData name="cheehae2016@naver.com" userId="c2ab6292a9cbad07" providerId="LiveId" clId="{9B96E398-1C66-427A-A283-B32E3C6E637E}" dt="2021-03-31T11:41:22.464" v="483" actId="478"/>
          <ac:picMkLst>
            <pc:docMk/>
            <pc:sldMk cId="3182347234" sldId="293"/>
            <ac:picMk id="7" creationId="{7D930A2A-9CE4-43C9-92EF-5A10C2CBF9EA}"/>
          </ac:picMkLst>
        </pc:picChg>
        <pc:picChg chg="add del mod">
          <ac:chgData name="cheehae2016@naver.com" userId="c2ab6292a9cbad07" providerId="LiveId" clId="{9B96E398-1C66-427A-A283-B32E3C6E637E}" dt="2021-03-31T00:19:17.959" v="263" actId="478"/>
          <ac:picMkLst>
            <pc:docMk/>
            <pc:sldMk cId="3182347234" sldId="293"/>
            <ac:picMk id="7" creationId="{AACD6E27-8B3D-44D6-82C9-7FBF836F0665}"/>
          </ac:picMkLst>
        </pc:picChg>
        <pc:picChg chg="del mod">
          <ac:chgData name="cheehae2016@naver.com" userId="c2ab6292a9cbad07" providerId="LiveId" clId="{9B96E398-1C66-427A-A283-B32E3C6E637E}" dt="2021-03-30T13:53:51.078" v="110" actId="478"/>
          <ac:picMkLst>
            <pc:docMk/>
            <pc:sldMk cId="3182347234" sldId="293"/>
            <ac:picMk id="8" creationId="{E26C7E0A-2309-4F8D-9CC9-2B6E7F0A1E40}"/>
          </ac:picMkLst>
        </pc:picChg>
        <pc:picChg chg="add del mod">
          <ac:chgData name="cheehae2016@naver.com" userId="c2ab6292a9cbad07" providerId="LiveId" clId="{9B96E398-1C66-427A-A283-B32E3C6E637E}" dt="2021-03-31T00:38:58.709" v="302" actId="478"/>
          <ac:picMkLst>
            <pc:docMk/>
            <pc:sldMk cId="3182347234" sldId="293"/>
            <ac:picMk id="10" creationId="{072AB061-0825-4815-8CEF-E0479F0B8666}"/>
          </ac:picMkLst>
        </pc:picChg>
        <pc:picChg chg="add del mod">
          <ac:chgData name="cheehae2016@naver.com" userId="c2ab6292a9cbad07" providerId="LiveId" clId="{9B96E398-1C66-427A-A283-B32E3C6E637E}" dt="2021-03-31T11:41:21.972" v="482" actId="478"/>
          <ac:picMkLst>
            <pc:docMk/>
            <pc:sldMk cId="3182347234" sldId="293"/>
            <ac:picMk id="10" creationId="{2990FAB1-B099-4E0C-AD58-BFD14D3A071E}"/>
          </ac:picMkLst>
        </pc:picChg>
        <pc:picChg chg="add del mod">
          <ac:chgData name="cheehae2016@naver.com" userId="c2ab6292a9cbad07" providerId="LiveId" clId="{9B96E398-1C66-427A-A283-B32E3C6E637E}" dt="2021-03-31T00:42:26.203" v="335" actId="478"/>
          <ac:picMkLst>
            <pc:docMk/>
            <pc:sldMk cId="3182347234" sldId="293"/>
            <ac:picMk id="12" creationId="{76FEAACF-9B9E-4662-B29F-A24772AA8375}"/>
          </ac:picMkLst>
        </pc:picChg>
        <pc:picChg chg="add del mod">
          <ac:chgData name="cheehae2016@naver.com" userId="c2ab6292a9cbad07" providerId="LiveId" clId="{9B96E398-1C66-427A-A283-B32E3C6E637E}" dt="2021-03-31T11:52:47.756" v="493" actId="478"/>
          <ac:picMkLst>
            <pc:docMk/>
            <pc:sldMk cId="3182347234" sldId="293"/>
            <ac:picMk id="12" creationId="{C6A94EF4-3AA4-49B1-AE7B-CED085D8709A}"/>
          </ac:picMkLst>
        </pc:picChg>
        <pc:picChg chg="add del mod">
          <ac:chgData name="cheehae2016@naver.com" userId="c2ab6292a9cbad07" providerId="LiveId" clId="{9B96E398-1C66-427A-A283-B32E3C6E637E}" dt="2021-03-31T11:53:17.540" v="495" actId="478"/>
          <ac:picMkLst>
            <pc:docMk/>
            <pc:sldMk cId="3182347234" sldId="293"/>
            <ac:picMk id="14" creationId="{1E983722-D2D3-4C1A-A50B-6F36BCD19D22}"/>
          </ac:picMkLst>
        </pc:picChg>
        <pc:picChg chg="add del mod">
          <ac:chgData name="cheehae2016@naver.com" userId="c2ab6292a9cbad07" providerId="LiveId" clId="{9B96E398-1C66-427A-A283-B32E3C6E637E}" dt="2021-03-31T00:42:28.672" v="336" actId="478"/>
          <ac:picMkLst>
            <pc:docMk/>
            <pc:sldMk cId="3182347234" sldId="293"/>
            <ac:picMk id="14" creationId="{93D75A77-32FA-4C7F-B4C1-7D2455366317}"/>
          </ac:picMkLst>
        </pc:picChg>
        <pc:picChg chg="add del mod">
          <ac:chgData name="cheehae2016@naver.com" userId="c2ab6292a9cbad07" providerId="LiveId" clId="{9B96E398-1C66-427A-A283-B32E3C6E637E}" dt="2021-03-31T11:53:37.816" v="500" actId="478"/>
          <ac:picMkLst>
            <pc:docMk/>
            <pc:sldMk cId="3182347234" sldId="293"/>
            <ac:picMk id="16" creationId="{4B86FB48-0C53-4E5F-BAC4-592879C6ACF1}"/>
          </ac:picMkLst>
        </pc:picChg>
        <pc:picChg chg="add del mod">
          <ac:chgData name="cheehae2016@naver.com" userId="c2ab6292a9cbad07" providerId="LiveId" clId="{9B96E398-1C66-427A-A283-B32E3C6E637E}" dt="2021-03-31T00:42:29.376" v="337" actId="478"/>
          <ac:picMkLst>
            <pc:docMk/>
            <pc:sldMk cId="3182347234" sldId="293"/>
            <ac:picMk id="16" creationId="{657184A7-95AB-4B0F-9437-6A9AE43B9D2B}"/>
          </ac:picMkLst>
        </pc:picChg>
        <pc:picChg chg="add del mod">
          <ac:chgData name="cheehae2016@naver.com" userId="c2ab6292a9cbad07" providerId="LiveId" clId="{9B96E398-1C66-427A-A283-B32E3C6E637E}" dt="2021-03-31T00:42:30.046" v="338" actId="478"/>
          <ac:picMkLst>
            <pc:docMk/>
            <pc:sldMk cId="3182347234" sldId="293"/>
            <ac:picMk id="18" creationId="{30F7C44B-2522-4E02-A8D9-662B1734A068}"/>
          </ac:picMkLst>
        </pc:picChg>
        <pc:picChg chg="add del mod">
          <ac:chgData name="cheehae2016@naver.com" userId="c2ab6292a9cbad07" providerId="LiveId" clId="{9B96E398-1C66-427A-A283-B32E3C6E637E}" dt="2021-03-31T11:59:12.409" v="510" actId="478"/>
          <ac:picMkLst>
            <pc:docMk/>
            <pc:sldMk cId="3182347234" sldId="293"/>
            <ac:picMk id="18" creationId="{78ED5985-49C3-445B-9E0D-2687F7055D48}"/>
          </ac:picMkLst>
        </pc:picChg>
        <pc:picChg chg="add del mod">
          <ac:chgData name="cheehae2016@naver.com" userId="c2ab6292a9cbad07" providerId="LiveId" clId="{9B96E398-1C66-427A-A283-B32E3C6E637E}" dt="2021-03-31T00:42:33.109" v="339" actId="478"/>
          <ac:picMkLst>
            <pc:docMk/>
            <pc:sldMk cId="3182347234" sldId="293"/>
            <ac:picMk id="20" creationId="{B006413B-3F4F-4E51-884D-108E9F301309}"/>
          </ac:picMkLst>
        </pc:picChg>
        <pc:picChg chg="add del mod">
          <ac:chgData name="cheehae2016@naver.com" userId="c2ab6292a9cbad07" providerId="LiveId" clId="{9B96E398-1C66-427A-A283-B32E3C6E637E}" dt="2021-03-31T12:01:21.081" v="513" actId="478"/>
          <ac:picMkLst>
            <pc:docMk/>
            <pc:sldMk cId="3182347234" sldId="293"/>
            <ac:picMk id="20" creationId="{D624280C-E7DE-4A86-A4BC-8DF123C2DC0C}"/>
          </ac:picMkLst>
        </pc:picChg>
        <pc:picChg chg="add del mod">
          <ac:chgData name="cheehae2016@naver.com" userId="c2ab6292a9cbad07" providerId="LiveId" clId="{9B96E398-1C66-427A-A283-B32E3C6E637E}" dt="2021-03-31T12:01:53.087" v="515" actId="478"/>
          <ac:picMkLst>
            <pc:docMk/>
            <pc:sldMk cId="3182347234" sldId="293"/>
            <ac:picMk id="22" creationId="{9964F7BD-7BC0-4775-A6A0-059AD6606691}"/>
          </ac:picMkLst>
        </pc:picChg>
        <pc:picChg chg="add del mod">
          <ac:chgData name="cheehae2016@naver.com" userId="c2ab6292a9cbad07" providerId="LiveId" clId="{9B96E398-1C66-427A-A283-B32E3C6E637E}" dt="2021-03-31T00:42:33.826" v="340" actId="478"/>
          <ac:picMkLst>
            <pc:docMk/>
            <pc:sldMk cId="3182347234" sldId="293"/>
            <ac:picMk id="22" creationId="{A3C15EED-765C-4DD4-B37D-CEABEF9F9C12}"/>
          </ac:picMkLst>
        </pc:picChg>
        <pc:picChg chg="add del mod">
          <ac:chgData name="cheehae2016@naver.com" userId="c2ab6292a9cbad07" providerId="LiveId" clId="{9B96E398-1C66-427A-A283-B32E3C6E637E}" dt="2021-03-31T00:42:35.308" v="341" actId="478"/>
          <ac:picMkLst>
            <pc:docMk/>
            <pc:sldMk cId="3182347234" sldId="293"/>
            <ac:picMk id="24" creationId="{4FE8CE39-212A-4ED7-B31D-F6F4ABE9A798}"/>
          </ac:picMkLst>
        </pc:picChg>
        <pc:picChg chg="add mod">
          <ac:chgData name="cheehae2016@naver.com" userId="c2ab6292a9cbad07" providerId="LiveId" clId="{9B96E398-1C66-427A-A283-B32E3C6E637E}" dt="2021-03-31T12:02:25.091" v="524" actId="14100"/>
          <ac:picMkLst>
            <pc:docMk/>
            <pc:sldMk cId="3182347234" sldId="293"/>
            <ac:picMk id="24" creationId="{675AC61A-4B33-4549-86C7-B2D8942891BB}"/>
          </ac:picMkLst>
        </pc:picChg>
        <pc:picChg chg="add del mod">
          <ac:chgData name="cheehae2016@naver.com" userId="c2ab6292a9cbad07" providerId="LiveId" clId="{9B96E398-1C66-427A-A283-B32E3C6E637E}" dt="2021-03-31T01:00:46.360" v="349" actId="478"/>
          <ac:picMkLst>
            <pc:docMk/>
            <pc:sldMk cId="3182347234" sldId="293"/>
            <ac:picMk id="26" creationId="{7A1F1AAA-AD8D-4481-B58A-1A8F639FC8F2}"/>
          </ac:picMkLst>
        </pc:picChg>
        <pc:picChg chg="add del mod">
          <ac:chgData name="cheehae2016@naver.com" userId="c2ab6292a9cbad07" providerId="LiveId" clId="{9B96E398-1C66-427A-A283-B32E3C6E637E}" dt="2021-03-31T01:14:30.358" v="360" actId="478"/>
          <ac:picMkLst>
            <pc:docMk/>
            <pc:sldMk cId="3182347234" sldId="293"/>
            <ac:picMk id="28" creationId="{1AC84C39-ACD6-49E9-9151-8D1FC5C48FD4}"/>
          </ac:picMkLst>
        </pc:picChg>
        <pc:picChg chg="add del mod">
          <ac:chgData name="cheehae2016@naver.com" userId="c2ab6292a9cbad07" providerId="LiveId" clId="{9B96E398-1C66-427A-A283-B32E3C6E637E}" dt="2021-03-31T01:14:56.920" v="364" actId="478"/>
          <ac:picMkLst>
            <pc:docMk/>
            <pc:sldMk cId="3182347234" sldId="293"/>
            <ac:picMk id="30" creationId="{461B0EF5-05AC-4951-A3F7-71C19D74C5E4}"/>
          </ac:picMkLst>
        </pc:picChg>
        <pc:picChg chg="add del mod">
          <ac:chgData name="cheehae2016@naver.com" userId="c2ab6292a9cbad07" providerId="LiveId" clId="{9B96E398-1C66-427A-A283-B32E3C6E637E}" dt="2021-03-31T11:25:46.611" v="463" actId="478"/>
          <ac:picMkLst>
            <pc:docMk/>
            <pc:sldMk cId="3182347234" sldId="293"/>
            <ac:picMk id="32" creationId="{332D4D5A-4832-4A93-9139-186476614530}"/>
          </ac:picMkLst>
        </pc:picChg>
        <pc:picChg chg="add del mod ord">
          <ac:chgData name="cheehae2016@naver.com" userId="c2ab6292a9cbad07" providerId="LiveId" clId="{9B96E398-1C66-427A-A283-B32E3C6E637E}" dt="2021-03-31T11:25:47.167" v="464" actId="478"/>
          <ac:picMkLst>
            <pc:docMk/>
            <pc:sldMk cId="3182347234" sldId="293"/>
            <ac:picMk id="34" creationId="{BF5B3B55-3934-4BF8-A681-CBABA56DF3C0}"/>
          </ac:picMkLst>
        </pc:picChg>
      </pc:sldChg>
      <pc:sldChg chg="addSp delSp modSp mod modTransition delAnim modAnim">
        <pc:chgData name="cheehae2016@naver.com" userId="c2ab6292a9cbad07" providerId="LiveId" clId="{9B96E398-1C66-427A-A283-B32E3C6E637E}" dt="2021-03-31T05:32:28.663" v="454"/>
        <pc:sldMkLst>
          <pc:docMk/>
          <pc:sldMk cId="761462473" sldId="294"/>
        </pc:sldMkLst>
        <pc:spChg chg="mod">
          <ac:chgData name="cheehae2016@naver.com" userId="c2ab6292a9cbad07" providerId="LiveId" clId="{9B96E398-1C66-427A-A283-B32E3C6E637E}" dt="2021-03-30T14:02:51.700" v="139" actId="20577"/>
          <ac:spMkLst>
            <pc:docMk/>
            <pc:sldMk cId="761462473" sldId="294"/>
            <ac:spMk id="2" creationId="{00000000-0000-0000-0000-000000000000}"/>
          </ac:spMkLst>
        </pc:spChg>
        <pc:spChg chg="mod">
          <ac:chgData name="cheehae2016@naver.com" userId="c2ab6292a9cbad07" providerId="LiveId" clId="{9B96E398-1C66-427A-A283-B32E3C6E637E}" dt="2021-03-31T05:26:49.157" v="443" actId="20577"/>
          <ac:spMkLst>
            <pc:docMk/>
            <pc:sldMk cId="761462473" sldId="294"/>
            <ac:spMk id="3" creationId="{D6D6B2D3-3840-4366-B9FC-DC40F97423B3}"/>
          </ac:spMkLst>
        </pc:spChg>
        <pc:spChg chg="mod">
          <ac:chgData name="cheehae2016@naver.com" userId="c2ab6292a9cbad07" providerId="LiveId" clId="{9B96E398-1C66-427A-A283-B32E3C6E637E}" dt="2021-03-31T05:25:04.662" v="414" actId="1076"/>
          <ac:spMkLst>
            <pc:docMk/>
            <pc:sldMk cId="761462473" sldId="294"/>
            <ac:spMk id="4" creationId="{E29AE2D3-B6BC-43CA-B941-25AB4EE1A383}"/>
          </ac:spMkLst>
        </pc:spChg>
        <pc:spChg chg="del">
          <ac:chgData name="cheehae2016@naver.com" userId="c2ab6292a9cbad07" providerId="LiveId" clId="{9B96E398-1C66-427A-A283-B32E3C6E637E}" dt="2021-03-31T05:23:55.151" v="398" actId="478"/>
          <ac:spMkLst>
            <pc:docMk/>
            <pc:sldMk cId="761462473" sldId="294"/>
            <ac:spMk id="17" creationId="{D41AD4D5-8979-4D81-84E2-834F144DDD7E}"/>
          </ac:spMkLst>
        </pc:spChg>
        <pc:spChg chg="del">
          <ac:chgData name="cheehae2016@naver.com" userId="c2ab6292a9cbad07" providerId="LiveId" clId="{9B96E398-1C66-427A-A283-B32E3C6E637E}" dt="2021-03-31T05:23:57.387" v="399" actId="478"/>
          <ac:spMkLst>
            <pc:docMk/>
            <pc:sldMk cId="761462473" sldId="294"/>
            <ac:spMk id="18" creationId="{F88DF148-7CDE-4CF3-B0CD-1F015D51B6D6}"/>
          </ac:spMkLst>
        </pc:spChg>
        <pc:picChg chg="add mod">
          <ac:chgData name="cheehae2016@naver.com" userId="c2ab6292a9cbad07" providerId="LiveId" clId="{9B96E398-1C66-427A-A283-B32E3C6E637E}" dt="2021-03-31T05:24:36.243" v="406" actId="1076"/>
          <ac:picMkLst>
            <pc:docMk/>
            <pc:sldMk cId="761462473" sldId="294"/>
            <ac:picMk id="7" creationId="{741A7844-26A2-49AB-A76E-6D0480AAD2D7}"/>
          </ac:picMkLst>
        </pc:picChg>
        <pc:picChg chg="add mod">
          <ac:chgData name="cheehae2016@naver.com" userId="c2ab6292a9cbad07" providerId="LiveId" clId="{9B96E398-1C66-427A-A283-B32E3C6E637E}" dt="2021-03-31T05:25:10.997" v="415" actId="1440"/>
          <ac:picMkLst>
            <pc:docMk/>
            <pc:sldMk cId="761462473" sldId="294"/>
            <ac:picMk id="9" creationId="{5AE32DD6-8C87-4D28-B2BE-2864B3D3A285}"/>
          </ac:picMkLst>
        </pc:picChg>
      </pc:sldChg>
      <pc:sldChg chg="modTransition">
        <pc:chgData name="cheehae2016@naver.com" userId="c2ab6292a9cbad07" providerId="LiveId" clId="{9B96E398-1C66-427A-A283-B32E3C6E637E}" dt="2021-03-30T14:31:48.016" v="172"/>
        <pc:sldMkLst>
          <pc:docMk/>
          <pc:sldMk cId="786751872" sldId="296"/>
        </pc:sldMkLst>
      </pc:sldChg>
      <pc:sldChg chg="modTransition">
        <pc:chgData name="cheehae2016@naver.com" userId="c2ab6292a9cbad07" providerId="LiveId" clId="{9B96E398-1C66-427A-A283-B32E3C6E637E}" dt="2021-03-30T14:42:42.251" v="247"/>
        <pc:sldMkLst>
          <pc:docMk/>
          <pc:sldMk cId="3102678555" sldId="298"/>
        </pc:sldMkLst>
      </pc:sldChg>
      <pc:sldChg chg="modTransition">
        <pc:chgData name="cheehae2016@naver.com" userId="c2ab6292a9cbad07" providerId="LiveId" clId="{9B96E398-1C66-427A-A283-B32E3C6E637E}" dt="2021-03-30T14:31:51.203" v="173"/>
        <pc:sldMkLst>
          <pc:docMk/>
          <pc:sldMk cId="2795269024" sldId="299"/>
        </pc:sldMkLst>
      </pc:sldChg>
      <pc:sldChg chg="modTransition">
        <pc:chgData name="cheehae2016@naver.com" userId="c2ab6292a9cbad07" providerId="LiveId" clId="{9B96E398-1C66-427A-A283-B32E3C6E637E}" dt="2021-03-30T14:42:44.751" v="248"/>
        <pc:sldMkLst>
          <pc:docMk/>
          <pc:sldMk cId="3465611927" sldId="302"/>
        </pc:sldMkLst>
      </pc:sldChg>
      <pc:sldChg chg="modTransition">
        <pc:chgData name="cheehae2016@naver.com" userId="c2ab6292a9cbad07" providerId="LiveId" clId="{9B96E398-1C66-427A-A283-B32E3C6E637E}" dt="2021-03-30T14:42:47.889" v="249"/>
        <pc:sldMkLst>
          <pc:docMk/>
          <pc:sldMk cId="2397663354" sldId="305"/>
        </pc:sldMkLst>
      </pc:sldChg>
      <pc:sldChg chg="addSp delSp modSp mod modTransition">
        <pc:chgData name="cheehae2016@naver.com" userId="c2ab6292a9cbad07" providerId="LiveId" clId="{9B96E398-1C66-427A-A283-B32E3C6E637E}" dt="2021-03-31T05:33:35.136" v="458" actId="1076"/>
        <pc:sldMkLst>
          <pc:docMk/>
          <pc:sldMk cId="3325440699" sldId="306"/>
        </pc:sldMkLst>
        <pc:spChg chg="add del mod">
          <ac:chgData name="cheehae2016@naver.com" userId="c2ab6292a9cbad07" providerId="LiveId" clId="{9B96E398-1C66-427A-A283-B32E3C6E637E}" dt="2021-03-31T05:33:35.136" v="458" actId="1076"/>
          <ac:spMkLst>
            <pc:docMk/>
            <pc:sldMk cId="3325440699" sldId="306"/>
            <ac:spMk id="4" creationId="{D02023C9-7ED7-4B5B-9341-051FAC41B8F1}"/>
          </ac:spMkLst>
        </pc:spChg>
      </pc:sldChg>
      <pc:sldChg chg="addSp delSp modSp mod modTransition">
        <pc:chgData name="cheehae2016@naver.com" userId="c2ab6292a9cbad07" providerId="LiveId" clId="{9B96E398-1C66-427A-A283-B32E3C6E637E}" dt="2021-03-31T11:17:33.719" v="462" actId="1076"/>
        <pc:sldMkLst>
          <pc:docMk/>
          <pc:sldMk cId="1093893044" sldId="307"/>
        </pc:sldMkLst>
        <pc:picChg chg="add mod">
          <ac:chgData name="cheehae2016@naver.com" userId="c2ab6292a9cbad07" providerId="LiveId" clId="{9B96E398-1C66-427A-A283-B32E3C6E637E}" dt="2021-03-31T11:17:33.719" v="462" actId="1076"/>
          <ac:picMkLst>
            <pc:docMk/>
            <pc:sldMk cId="1093893044" sldId="307"/>
            <ac:picMk id="3" creationId="{D2DA165D-64B5-4C11-BE57-9BCF4F72FABB}"/>
          </ac:picMkLst>
        </pc:picChg>
        <pc:picChg chg="del">
          <ac:chgData name="cheehae2016@naver.com" userId="c2ab6292a9cbad07" providerId="LiveId" clId="{9B96E398-1C66-427A-A283-B32E3C6E637E}" dt="2021-03-31T11:17:11.020" v="459" actId="478"/>
          <ac:picMkLst>
            <pc:docMk/>
            <pc:sldMk cId="1093893044" sldId="307"/>
            <ac:picMk id="8" creationId="{E26C7E0A-2309-4F8D-9CC9-2B6E7F0A1E40}"/>
          </ac:picMkLst>
        </pc:picChg>
      </pc:sldChg>
      <pc:sldChg chg="modTransition">
        <pc:chgData name="cheehae2016@naver.com" userId="c2ab6292a9cbad07" providerId="LiveId" clId="{9B96E398-1C66-427A-A283-B32E3C6E637E}" dt="2021-03-30T14:42:50.696" v="250"/>
        <pc:sldMkLst>
          <pc:docMk/>
          <pc:sldMk cId="1460934214" sldId="308"/>
        </pc:sldMkLst>
      </pc:sldChg>
      <pc:sldChg chg="modTransition">
        <pc:chgData name="cheehae2016@naver.com" userId="c2ab6292a9cbad07" providerId="LiveId" clId="{9B96E398-1C66-427A-A283-B32E3C6E637E}" dt="2021-03-30T14:42:59.711" v="253"/>
        <pc:sldMkLst>
          <pc:docMk/>
          <pc:sldMk cId="3852554369" sldId="309"/>
        </pc:sldMkLst>
      </pc:sldChg>
      <pc:sldChg chg="modTransition">
        <pc:chgData name="cheehae2016@naver.com" userId="c2ab6292a9cbad07" providerId="LiveId" clId="{9B96E398-1C66-427A-A283-B32E3C6E637E}" dt="2021-03-30T14:42:53.452" v="251"/>
        <pc:sldMkLst>
          <pc:docMk/>
          <pc:sldMk cId="88686918" sldId="310"/>
        </pc:sldMkLst>
      </pc:sldChg>
      <pc:sldChg chg="modTransition">
        <pc:chgData name="cheehae2016@naver.com" userId="c2ab6292a9cbad07" providerId="LiveId" clId="{9B96E398-1C66-427A-A283-B32E3C6E637E}" dt="2021-03-30T14:42:57.641" v="252"/>
        <pc:sldMkLst>
          <pc:docMk/>
          <pc:sldMk cId="1724924918" sldId="311"/>
        </pc:sldMkLst>
      </pc:sldChg>
      <pc:sldChg chg="modSp add mod modTransition modAnim">
        <pc:chgData name="cheehae2016@naver.com" userId="c2ab6292a9cbad07" providerId="LiveId" clId="{9B96E398-1C66-427A-A283-B32E3C6E637E}" dt="2021-03-30T14:30:19.545" v="156"/>
        <pc:sldMkLst>
          <pc:docMk/>
          <pc:sldMk cId="2550574478" sldId="312"/>
        </pc:sldMkLst>
        <pc:spChg chg="mod">
          <ac:chgData name="cheehae2016@naver.com" userId="c2ab6292a9cbad07" providerId="LiveId" clId="{9B96E398-1C66-427A-A283-B32E3C6E637E}" dt="2021-03-30T13:16:30.313" v="89" actId="1076"/>
          <ac:spMkLst>
            <pc:docMk/>
            <pc:sldMk cId="2550574478" sldId="312"/>
            <ac:spMk id="9" creationId="{051E262D-89A3-47DA-A564-CB7A54A80BAA}"/>
          </ac:spMkLst>
        </pc:spChg>
        <pc:picChg chg="mod">
          <ac:chgData name="cheehae2016@naver.com" userId="c2ab6292a9cbad07" providerId="LiveId" clId="{9B96E398-1C66-427A-A283-B32E3C6E637E}" dt="2021-03-30T13:38:40.350" v="109" actId="1076"/>
          <ac:picMkLst>
            <pc:docMk/>
            <pc:sldMk cId="2550574478" sldId="312"/>
            <ac:picMk id="8" creationId="{E26C7E0A-2309-4F8D-9CC9-2B6E7F0A1E40}"/>
          </ac:picMkLst>
        </pc:picChg>
      </pc:sldChg>
      <pc:sldChg chg="add del">
        <pc:chgData name="cheehae2016@naver.com" userId="c2ab6292a9cbad07" providerId="LiveId" clId="{9B96E398-1C66-427A-A283-B32E3C6E637E}" dt="2021-03-30T12:58:25.153" v="1"/>
        <pc:sldMkLst>
          <pc:docMk/>
          <pc:sldMk cId="4108870216" sldId="312"/>
        </pc:sldMkLst>
      </pc:sldChg>
      <pc:sldMasterChg chg="del delSldLayout">
        <pc:chgData name="cheehae2016@naver.com" userId="c2ab6292a9cbad07" providerId="LiveId" clId="{9B96E398-1C66-427A-A283-B32E3C6E637E}" dt="2021-03-30T12:59:54.682" v="27" actId="2696"/>
        <pc:sldMasterMkLst>
          <pc:docMk/>
          <pc:sldMasterMk cId="2424612324" sldId="2147483648"/>
        </pc:sldMasterMkLst>
        <pc:sldLayoutChg chg="del">
          <pc:chgData name="cheehae2016@naver.com" userId="c2ab6292a9cbad07" providerId="LiveId" clId="{9B96E398-1C66-427A-A283-B32E3C6E637E}" dt="2021-03-30T12:59:54.682" v="27" actId="2696"/>
          <pc:sldLayoutMkLst>
            <pc:docMk/>
            <pc:sldMasterMk cId="2424612324" sldId="2147483648"/>
            <pc:sldLayoutMk cId="2021149429" sldId="2147483649"/>
          </pc:sldLayoutMkLst>
        </pc:sldLayoutChg>
        <pc:sldLayoutChg chg="del">
          <pc:chgData name="cheehae2016@naver.com" userId="c2ab6292a9cbad07" providerId="LiveId" clId="{9B96E398-1C66-427A-A283-B32E3C6E637E}" dt="2021-03-30T12:59:54.682" v="27" actId="2696"/>
          <pc:sldLayoutMkLst>
            <pc:docMk/>
            <pc:sldMasterMk cId="2424612324" sldId="2147483648"/>
            <pc:sldLayoutMk cId="362640077" sldId="2147483650"/>
          </pc:sldLayoutMkLst>
        </pc:sldLayoutChg>
        <pc:sldLayoutChg chg="del">
          <pc:chgData name="cheehae2016@naver.com" userId="c2ab6292a9cbad07" providerId="LiveId" clId="{9B96E398-1C66-427A-A283-B32E3C6E637E}" dt="2021-03-30T12:59:54.682" v="27" actId="2696"/>
          <pc:sldLayoutMkLst>
            <pc:docMk/>
            <pc:sldMasterMk cId="2424612324" sldId="2147483648"/>
            <pc:sldLayoutMk cId="3855153597" sldId="2147483651"/>
          </pc:sldLayoutMkLst>
        </pc:sldLayoutChg>
        <pc:sldLayoutChg chg="del">
          <pc:chgData name="cheehae2016@naver.com" userId="c2ab6292a9cbad07" providerId="LiveId" clId="{9B96E398-1C66-427A-A283-B32E3C6E637E}" dt="2021-03-30T12:59:54.682" v="27" actId="2696"/>
          <pc:sldLayoutMkLst>
            <pc:docMk/>
            <pc:sldMasterMk cId="2424612324" sldId="2147483648"/>
            <pc:sldLayoutMk cId="2624511247" sldId="2147483652"/>
          </pc:sldLayoutMkLst>
        </pc:sldLayoutChg>
        <pc:sldLayoutChg chg="del">
          <pc:chgData name="cheehae2016@naver.com" userId="c2ab6292a9cbad07" providerId="LiveId" clId="{9B96E398-1C66-427A-A283-B32E3C6E637E}" dt="2021-03-30T12:59:54.682" v="27" actId="2696"/>
          <pc:sldLayoutMkLst>
            <pc:docMk/>
            <pc:sldMasterMk cId="2424612324" sldId="2147483648"/>
            <pc:sldLayoutMk cId="3513901360" sldId="2147483653"/>
          </pc:sldLayoutMkLst>
        </pc:sldLayoutChg>
        <pc:sldLayoutChg chg="del">
          <pc:chgData name="cheehae2016@naver.com" userId="c2ab6292a9cbad07" providerId="LiveId" clId="{9B96E398-1C66-427A-A283-B32E3C6E637E}" dt="2021-03-30T12:59:54.682" v="27" actId="2696"/>
          <pc:sldLayoutMkLst>
            <pc:docMk/>
            <pc:sldMasterMk cId="2424612324" sldId="2147483648"/>
            <pc:sldLayoutMk cId="2531874518" sldId="2147483654"/>
          </pc:sldLayoutMkLst>
        </pc:sldLayoutChg>
        <pc:sldLayoutChg chg="del">
          <pc:chgData name="cheehae2016@naver.com" userId="c2ab6292a9cbad07" providerId="LiveId" clId="{9B96E398-1C66-427A-A283-B32E3C6E637E}" dt="2021-03-30T12:59:54.682" v="27" actId="2696"/>
          <pc:sldLayoutMkLst>
            <pc:docMk/>
            <pc:sldMasterMk cId="2424612324" sldId="2147483648"/>
            <pc:sldLayoutMk cId="1716677739" sldId="2147483655"/>
          </pc:sldLayoutMkLst>
        </pc:sldLayoutChg>
        <pc:sldLayoutChg chg="del">
          <pc:chgData name="cheehae2016@naver.com" userId="c2ab6292a9cbad07" providerId="LiveId" clId="{9B96E398-1C66-427A-A283-B32E3C6E637E}" dt="2021-03-30T12:59:54.682" v="27" actId="2696"/>
          <pc:sldLayoutMkLst>
            <pc:docMk/>
            <pc:sldMasterMk cId="2424612324" sldId="2147483648"/>
            <pc:sldLayoutMk cId="1258096431" sldId="2147483656"/>
          </pc:sldLayoutMkLst>
        </pc:sldLayoutChg>
        <pc:sldLayoutChg chg="del">
          <pc:chgData name="cheehae2016@naver.com" userId="c2ab6292a9cbad07" providerId="LiveId" clId="{9B96E398-1C66-427A-A283-B32E3C6E637E}" dt="2021-03-30T12:59:54.682" v="27" actId="2696"/>
          <pc:sldLayoutMkLst>
            <pc:docMk/>
            <pc:sldMasterMk cId="2424612324" sldId="2147483648"/>
            <pc:sldLayoutMk cId="3042461982" sldId="2147483657"/>
          </pc:sldLayoutMkLst>
        </pc:sldLayoutChg>
        <pc:sldLayoutChg chg="del">
          <pc:chgData name="cheehae2016@naver.com" userId="c2ab6292a9cbad07" providerId="LiveId" clId="{9B96E398-1C66-427A-A283-B32E3C6E637E}" dt="2021-03-30T12:59:54.682" v="27" actId="2696"/>
          <pc:sldLayoutMkLst>
            <pc:docMk/>
            <pc:sldMasterMk cId="2424612324" sldId="2147483648"/>
            <pc:sldLayoutMk cId="3880926541" sldId="2147483658"/>
          </pc:sldLayoutMkLst>
        </pc:sldLayoutChg>
        <pc:sldLayoutChg chg="del">
          <pc:chgData name="cheehae2016@naver.com" userId="c2ab6292a9cbad07" providerId="LiveId" clId="{9B96E398-1C66-427A-A283-B32E3C6E637E}" dt="2021-03-30T12:59:54.682" v="27" actId="2696"/>
          <pc:sldLayoutMkLst>
            <pc:docMk/>
            <pc:sldMasterMk cId="2424612324" sldId="2147483648"/>
            <pc:sldLayoutMk cId="28852620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D40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1048987" y="662049"/>
            <a:ext cx="10094026" cy="5533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78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08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52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514597" y="345848"/>
            <a:ext cx="11162806" cy="616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26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71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3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15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86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6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7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238539" y="228600"/>
            <a:ext cx="11688417" cy="640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86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UN61gtTeJk?feature=oembed" TargetMode="External"/><Relationship Id="rId5" Type="http://schemas.openxmlformats.org/officeDocument/2006/relationships/hyperlink" Target="https://youtu.be/iUN61gtTeJk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1E262D-89A3-47DA-A564-CB7A54A80BAA}"/>
              </a:ext>
            </a:extLst>
          </p:cNvPr>
          <p:cNvSpPr txBox="1"/>
          <p:nvPr/>
        </p:nvSpPr>
        <p:spPr>
          <a:xfrm>
            <a:off x="2166806" y="4689445"/>
            <a:ext cx="7858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11</a:t>
            </a: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</a:t>
            </a: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, 12</a:t>
            </a: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연중행사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675AC61A-4B33-4549-86C7-B2D894289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55" y="285225"/>
            <a:ext cx="6302470" cy="42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59255" y="459106"/>
            <a:ext cx="9311244" cy="1325563"/>
          </a:xfrm>
        </p:spPr>
        <p:txBody>
          <a:bodyPr>
            <a:normAutofit/>
          </a:bodyPr>
          <a:lstStyle/>
          <a:p>
            <a:r>
              <a:rPr lang="ko-KR" altLang="en-US" sz="40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마츠리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소개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7" y="553088"/>
            <a:ext cx="1128571" cy="1137600"/>
          </a:xfr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A906CDE-D5C4-48A5-9C71-DC456634D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8" y="1992313"/>
            <a:ext cx="6543961" cy="4406581"/>
          </a:xfrm>
          <a:prstGeom prst="rect">
            <a:avLst/>
          </a:prstGeom>
        </p:spPr>
      </p:pic>
      <p:sp>
        <p:nvSpPr>
          <p:cNvPr id="8" name="설명선: 굽은 선 7">
            <a:extLst>
              <a:ext uri="{FF2B5EF4-FFF2-40B4-BE49-F238E27FC236}">
                <a16:creationId xmlns:a16="http://schemas.microsoft.com/office/drawing/2014/main" id="{D2FFBCD8-3E7C-4427-B4EF-21124C562683}"/>
              </a:ext>
            </a:extLst>
          </p:cNvPr>
          <p:cNvSpPr/>
          <p:nvPr/>
        </p:nvSpPr>
        <p:spPr>
          <a:xfrm>
            <a:off x="6096000" y="3916203"/>
            <a:ext cx="4152900" cy="16383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282"/>
              <a:gd name="adj6" fmla="val -36933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도쿄의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산자마츠리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매년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5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셋째 주 금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토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일요일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아사쿠사신사에서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실시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명물대행렬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名物大行列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),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미코시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[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神輿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]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행렬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0906E31-EFCE-4024-AD3E-33242F54F866}"/>
              </a:ext>
            </a:extLst>
          </p:cNvPr>
          <p:cNvSpPr/>
          <p:nvPr/>
        </p:nvSpPr>
        <p:spPr>
          <a:xfrm>
            <a:off x="4389975" y="4917012"/>
            <a:ext cx="361951" cy="342899"/>
          </a:xfrm>
          <a:prstGeom prst="ellipse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EFDA7FC-0985-4574-B459-97C12A9B7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" b="5750"/>
          <a:stretch/>
        </p:blipFill>
        <p:spPr>
          <a:xfrm>
            <a:off x="7082933" y="611188"/>
            <a:ext cx="4156567" cy="276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686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59255" y="459106"/>
            <a:ext cx="9311244" cy="1325563"/>
          </a:xfrm>
        </p:spPr>
        <p:txBody>
          <a:bodyPr>
            <a:normAutofit/>
          </a:bodyPr>
          <a:lstStyle/>
          <a:p>
            <a:r>
              <a:rPr lang="ko-KR" altLang="en-US" sz="40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마츠리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소개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7" y="553088"/>
            <a:ext cx="1128571" cy="1137600"/>
          </a:xfr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A906CDE-D5C4-48A5-9C71-DC456634D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8" y="1992313"/>
            <a:ext cx="6543961" cy="4406581"/>
          </a:xfrm>
          <a:prstGeom prst="rect">
            <a:avLst/>
          </a:prstGeom>
        </p:spPr>
      </p:pic>
      <p:sp>
        <p:nvSpPr>
          <p:cNvPr id="8" name="설명선: 굽은 선 7">
            <a:extLst>
              <a:ext uri="{FF2B5EF4-FFF2-40B4-BE49-F238E27FC236}">
                <a16:creationId xmlns:a16="http://schemas.microsoft.com/office/drawing/2014/main" id="{D2FFBCD8-3E7C-4427-B4EF-21124C562683}"/>
              </a:ext>
            </a:extLst>
          </p:cNvPr>
          <p:cNvSpPr/>
          <p:nvPr/>
        </p:nvSpPr>
        <p:spPr>
          <a:xfrm>
            <a:off x="6316910" y="4122956"/>
            <a:ext cx="4504888" cy="2181138"/>
          </a:xfrm>
          <a:prstGeom prst="borderCallout2">
            <a:avLst>
              <a:gd name="adj1" fmla="val 18750"/>
              <a:gd name="adj2" fmla="val -8333"/>
              <a:gd name="adj3" fmla="val 18365"/>
              <a:gd name="adj4" fmla="val -15363"/>
              <a:gd name="adj5" fmla="val 9760"/>
              <a:gd name="adj6" fmla="val -2427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센다이 타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나바타마츠리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매년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8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6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일에서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8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중국 견우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,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직녀성의 칠석전설에서 유래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센다이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타나바타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마츠리는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일본에서 가장 유명하고 규모가 큰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타나바타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축제 중 하나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0906E31-EFCE-4024-AD3E-33242F54F866}"/>
              </a:ext>
            </a:extLst>
          </p:cNvPr>
          <p:cNvSpPr/>
          <p:nvPr/>
        </p:nvSpPr>
        <p:spPr>
          <a:xfrm>
            <a:off x="5002371" y="4122956"/>
            <a:ext cx="361951" cy="342899"/>
          </a:xfrm>
          <a:prstGeom prst="ellipse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EFDA7FC-0985-4574-B459-97C12A9B7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" b="159"/>
          <a:stretch/>
        </p:blipFill>
        <p:spPr>
          <a:xfrm>
            <a:off x="7082933" y="842103"/>
            <a:ext cx="4156567" cy="276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924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59255" y="459106"/>
            <a:ext cx="9311244" cy="1325563"/>
          </a:xfrm>
        </p:spPr>
        <p:txBody>
          <a:bodyPr>
            <a:normAutofit/>
          </a:bodyPr>
          <a:lstStyle/>
          <a:p>
            <a:r>
              <a:rPr lang="ko-KR" altLang="en-US" sz="40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마츠리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소개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7" y="553088"/>
            <a:ext cx="1128571" cy="1137600"/>
          </a:xfr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A906CDE-D5C4-48A5-9C71-DC456634D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8" y="1992313"/>
            <a:ext cx="6543961" cy="4406581"/>
          </a:xfrm>
          <a:prstGeom prst="rect">
            <a:avLst/>
          </a:prstGeom>
        </p:spPr>
      </p:pic>
      <p:sp>
        <p:nvSpPr>
          <p:cNvPr id="8" name="설명선: 굽은 선 7">
            <a:extLst>
              <a:ext uri="{FF2B5EF4-FFF2-40B4-BE49-F238E27FC236}">
                <a16:creationId xmlns:a16="http://schemas.microsoft.com/office/drawing/2014/main" id="{D2FFBCD8-3E7C-4427-B4EF-21124C562683}"/>
              </a:ext>
            </a:extLst>
          </p:cNvPr>
          <p:cNvSpPr/>
          <p:nvPr/>
        </p:nvSpPr>
        <p:spPr>
          <a:xfrm>
            <a:off x="5097710" y="4269996"/>
            <a:ext cx="4482518" cy="19768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5389"/>
              <a:gd name="adj6" fmla="val -81818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하카타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돈타쿠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매년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5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3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~5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4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‘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마쓰바야시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’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새로운 신이 문 앞의 소나무에 강림한다고 믿고 소나무에 대한 축복을 기원</a:t>
            </a: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)</a:t>
            </a:r>
            <a:r>
              <a: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가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기원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0906E31-EFCE-4024-AD3E-33242F54F866}"/>
              </a:ext>
            </a:extLst>
          </p:cNvPr>
          <p:cNvSpPr/>
          <p:nvPr/>
        </p:nvSpPr>
        <p:spPr>
          <a:xfrm>
            <a:off x="1282792" y="5129432"/>
            <a:ext cx="361951" cy="342899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EFDA7FC-0985-4574-B459-97C12A9B7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" b="159"/>
          <a:stretch/>
        </p:blipFill>
        <p:spPr>
          <a:xfrm>
            <a:off x="7116489" y="820913"/>
            <a:ext cx="4156567" cy="276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2554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교토 </a:t>
            </a:r>
            <a:r>
              <a:rPr lang="ko-KR" altLang="en-US" sz="36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기온마츠리</a:t>
            </a:r>
            <a:r>
              <a:rPr lang="ko-KR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祇園祭</a:t>
            </a:r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r>
              <a:rPr lang="ko-KR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영상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pic>
        <p:nvPicPr>
          <p:cNvPr id="3" name="온라인 미디어 2" title="Kyoto Gion Festival">
            <a:hlinkClick r:id="" action="ppaction://media"/>
            <a:extLst>
              <a:ext uri="{FF2B5EF4-FFF2-40B4-BE49-F238E27FC236}">
                <a16:creationId xmlns:a16="http://schemas.microsoft.com/office/drawing/2014/main" id="{14AA9EDB-816F-48BA-B65D-99B966F508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16175" y="1971676"/>
            <a:ext cx="7127875" cy="4027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2023C9-7ED7-4B5B-9341-051FAC41B8F1}"/>
              </a:ext>
            </a:extLst>
          </p:cNvPr>
          <p:cNvSpPr txBox="1"/>
          <p:nvPr/>
        </p:nvSpPr>
        <p:spPr>
          <a:xfrm>
            <a:off x="4163895" y="6120246"/>
            <a:ext cx="363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5"/>
              </a:rPr>
              <a:t>https://youtu.be/iUN61gtTeJk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5440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1E262D-89A3-47DA-A564-CB7A54A80BAA}"/>
              </a:ext>
            </a:extLst>
          </p:cNvPr>
          <p:cNvSpPr txBox="1"/>
          <p:nvPr/>
        </p:nvSpPr>
        <p:spPr>
          <a:xfrm>
            <a:off x="3797417" y="5063680"/>
            <a:ext cx="61752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감사합니다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2DA165D-64B5-4C11-BE57-9BCF4F72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80" y="809532"/>
            <a:ext cx="6477904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93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78738" y="348533"/>
            <a:ext cx="9311244" cy="1325563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11,12</a:t>
            </a:r>
            <a:r>
              <a:rPr lang="ko-KR" altLang="en-US" sz="4000">
                <a:latin typeface="휴먼옛체" panose="02030504000101010101" pitchFamily="18" charset="-127"/>
                <a:ea typeface="휴먼옛체" panose="02030504000101010101" pitchFamily="18" charset="-127"/>
              </a:rPr>
              <a:t>월 연중행사</a:t>
            </a:r>
            <a:endParaRPr lang="ko-KR" altLang="en-US" sz="4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2" y="383700"/>
            <a:ext cx="1137600" cy="11376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D6B2D3-3840-4366-B9FC-DC40F97423B3}"/>
              </a:ext>
            </a:extLst>
          </p:cNvPr>
          <p:cNvSpPr txBox="1"/>
          <p:nvPr/>
        </p:nvSpPr>
        <p:spPr>
          <a:xfrm>
            <a:off x="1010611" y="5264625"/>
            <a:ext cx="4867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七五三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: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시치고산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)</a:t>
            </a:r>
          </a:p>
          <a:p>
            <a:pPr lvl="0" algn="ctr"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11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15</a:t>
            </a:r>
            <a:r>
              <a:rPr lang="ko-KR" altLang="en-US" sz="2000" dirty="0">
                <a:solidFill>
                  <a:prstClr val="black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 신사에 데려가 참배하며</a:t>
            </a:r>
          </a:p>
          <a:p>
            <a:pPr lvl="0" algn="ctr">
              <a:defRPr/>
            </a:pPr>
            <a:r>
              <a:rPr lang="ko-KR" altLang="en-US" sz="2000" dirty="0">
                <a:solidFill>
                  <a:prstClr val="black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아이의 성장한 것을 감사하는 날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남아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:3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세와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5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세 여아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:3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세와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7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AE2D3-B6BC-43CA-B941-25AB4EE1A383}"/>
              </a:ext>
            </a:extLst>
          </p:cNvPr>
          <p:cNvSpPr txBox="1"/>
          <p:nvPr/>
        </p:nvSpPr>
        <p:spPr>
          <a:xfrm>
            <a:off x="6615871" y="5141724"/>
            <a:ext cx="45655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大みそか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: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섣달그믐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)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12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31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 「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としこしそば」를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먹으며 제야의 종소리를 들음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토시코시소바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: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장수 행복을 비는 의미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41A7844-26A2-49AB-A76E-6D0480AAD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4" y="1976574"/>
            <a:ext cx="5262867" cy="313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AE32DD6-8C87-4D28-B2BE-2864B3D3A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67" y="1976574"/>
            <a:ext cx="4801911" cy="299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1462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26C7E0A-2309-4F8D-9CC9-2B6E7F0A1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r="6526"/>
          <a:stretch/>
        </p:blipFill>
        <p:spPr>
          <a:xfrm>
            <a:off x="3019673" y="638404"/>
            <a:ext cx="5838735" cy="401477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1E262D-89A3-47DA-A564-CB7A54A80BAA}"/>
              </a:ext>
            </a:extLst>
          </p:cNvPr>
          <p:cNvSpPr txBox="1"/>
          <p:nvPr/>
        </p:nvSpPr>
        <p:spPr>
          <a:xfrm>
            <a:off x="2579950" y="4762238"/>
            <a:ext cx="6718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2.</a:t>
            </a: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일본의 </a:t>
            </a:r>
            <a:r>
              <a:rPr kumimoji="0" lang="ko-KR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마츠리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5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/>
          <a:lstStyle/>
          <a:p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2. 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일본의 </a:t>
            </a:r>
            <a:r>
              <a:rPr lang="ko-KR" altLang="en-US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마츠리</a:t>
            </a:r>
            <a:endParaRPr lang="ko-KR" altLang="en-US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8" y="553088"/>
            <a:ext cx="1128571" cy="1137600"/>
          </a:xfrm>
        </p:spPr>
      </p:pic>
      <p:sp>
        <p:nvSpPr>
          <p:cNvPr id="7" name="모서리가 둥근 직사각형 6"/>
          <p:cNvSpPr/>
          <p:nvPr/>
        </p:nvSpPr>
        <p:spPr>
          <a:xfrm>
            <a:off x="1282793" y="1878651"/>
            <a:ext cx="9490331" cy="42133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40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래픽 3" descr="질문">
            <a:extLst>
              <a:ext uri="{FF2B5EF4-FFF2-40B4-BE49-F238E27FC236}">
                <a16:creationId xmlns:a16="http://schemas.microsoft.com/office/drawing/2014/main" id="{DCBF07CC-5C9D-45D8-82C0-0643010C3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3435" y="2946159"/>
            <a:ext cx="2078374" cy="2078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0F3AF-806A-4067-8411-2405496552EC}"/>
              </a:ext>
            </a:extLst>
          </p:cNvPr>
          <p:cNvSpPr txBox="1"/>
          <p:nvPr/>
        </p:nvSpPr>
        <p:spPr>
          <a:xfrm>
            <a:off x="6027958" y="2208021"/>
            <a:ext cx="286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마츠리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란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?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BC0B7-2F4E-4B2F-A4F9-92C019921CA8}"/>
              </a:ext>
            </a:extLst>
          </p:cNvPr>
          <p:cNvSpPr txBox="1"/>
          <p:nvPr/>
        </p:nvSpPr>
        <p:spPr>
          <a:xfrm>
            <a:off x="5142450" y="3001164"/>
            <a:ext cx="52515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축제를 의미 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‘</a:t>
            </a:r>
            <a:r>
              <a:rPr kumimoji="0" lang="ko-KR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마츠루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＇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에서 파생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일반적으로 공적이면서 경사스러운 종교적 의식 즉 축제를 의미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신에 대한 경외심과 감사하는 마음을 기원 등이 표면으로 나타난 의식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751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/>
          <a:lstStyle/>
          <a:p>
            <a:r>
              <a:rPr lang="ko-KR" altLang="en-US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마츠리의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 역사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8" y="553088"/>
            <a:ext cx="1128571" cy="1137600"/>
          </a:xfrm>
        </p:spPr>
      </p:pic>
      <p:sp>
        <p:nvSpPr>
          <p:cNvPr id="7" name="모서리가 둥근 직사각형 6"/>
          <p:cNvSpPr/>
          <p:nvPr/>
        </p:nvSpPr>
        <p:spPr>
          <a:xfrm>
            <a:off x="1282793" y="1790701"/>
            <a:ext cx="9490331" cy="43013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40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자신들의 안녕을 바라고 기원을 전하는 </a:t>
            </a: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제사적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의례 행위에서 출발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농경의례에서 발생 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-&gt; 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풍작기원제나 추수감사제 중심 </a:t>
            </a: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마츠리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12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세기 무렵부터 도시 </a:t>
            </a: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마츠리가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등장 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-&gt;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전염병을 막기 위한 도시 </a:t>
            </a: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마츠리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고도경제성장 시대 지역사회 심각한 과소화 현상 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-&gt;</a:t>
            </a: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마츠리관심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주춤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5. 1970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년대 오일 </a:t>
            </a: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쇼크등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경제적 위기 겪으며 다시 전통문화 관심 상승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6. 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그 후 </a:t>
            </a: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마츠리에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대한 관심 늘어남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-&gt; 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현대적 </a:t>
            </a: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마츠리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등장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269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59255" y="459106"/>
            <a:ext cx="9311244" cy="1325563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3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대 </a:t>
            </a:r>
            <a:r>
              <a:rPr lang="ko-KR" altLang="en-US" sz="40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마츠리</a:t>
            </a:r>
            <a:endParaRPr lang="ko-KR" altLang="en-US" sz="4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7" y="553088"/>
            <a:ext cx="1128571" cy="1137600"/>
          </a:xfr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A906CDE-D5C4-48A5-9C71-DC456634D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8" y="1992313"/>
            <a:ext cx="6543961" cy="4406581"/>
          </a:xfrm>
          <a:prstGeom prst="rect">
            <a:avLst/>
          </a:prstGeom>
        </p:spPr>
      </p:pic>
      <p:sp>
        <p:nvSpPr>
          <p:cNvPr id="8" name="설명선: 굽은 선 7">
            <a:extLst>
              <a:ext uri="{FF2B5EF4-FFF2-40B4-BE49-F238E27FC236}">
                <a16:creationId xmlns:a16="http://schemas.microsoft.com/office/drawing/2014/main" id="{D2FFBCD8-3E7C-4427-B4EF-21124C562683}"/>
              </a:ext>
            </a:extLst>
          </p:cNvPr>
          <p:cNvSpPr/>
          <p:nvPr/>
        </p:nvSpPr>
        <p:spPr>
          <a:xfrm>
            <a:off x="6253483" y="4207081"/>
            <a:ext cx="4156566" cy="173250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0521"/>
              <a:gd name="adj6" fmla="val -41218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도쿄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간다마츠리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매년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5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15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일경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도쿠가와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이에야쓰가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전투 승리를 기념해 개최한 축제에서 유래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가마행진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0906E31-EFCE-4024-AD3E-33242F54F866}"/>
              </a:ext>
            </a:extLst>
          </p:cNvPr>
          <p:cNvSpPr/>
          <p:nvPr/>
        </p:nvSpPr>
        <p:spPr>
          <a:xfrm>
            <a:off x="4381499" y="4914901"/>
            <a:ext cx="361951" cy="342899"/>
          </a:xfrm>
          <a:prstGeom prst="ellipse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EFDA7FC-0985-4574-B459-97C12A9B7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779" y="826138"/>
            <a:ext cx="4156567" cy="276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267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59255" y="459106"/>
            <a:ext cx="9311244" cy="1325563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3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대 </a:t>
            </a:r>
            <a:r>
              <a:rPr lang="ko-KR" altLang="en-US" sz="40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마츠리</a:t>
            </a:r>
            <a:endParaRPr lang="ko-KR" altLang="en-US" sz="4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7" y="553088"/>
            <a:ext cx="1128571" cy="1137600"/>
          </a:xfr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A906CDE-D5C4-48A5-9C71-DC456634D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8" y="1992313"/>
            <a:ext cx="6543961" cy="4406581"/>
          </a:xfrm>
          <a:prstGeom prst="rect">
            <a:avLst/>
          </a:prstGeom>
        </p:spPr>
      </p:pic>
      <p:sp>
        <p:nvSpPr>
          <p:cNvPr id="8" name="설명선: 굽은 선 7">
            <a:extLst>
              <a:ext uri="{FF2B5EF4-FFF2-40B4-BE49-F238E27FC236}">
                <a16:creationId xmlns:a16="http://schemas.microsoft.com/office/drawing/2014/main" id="{D2FFBCD8-3E7C-4427-B4EF-21124C562683}"/>
              </a:ext>
            </a:extLst>
          </p:cNvPr>
          <p:cNvSpPr/>
          <p:nvPr/>
        </p:nvSpPr>
        <p:spPr>
          <a:xfrm>
            <a:off x="5685250" y="4003676"/>
            <a:ext cx="4030250" cy="1816099"/>
          </a:xfrm>
          <a:prstGeom prst="borderCallout2">
            <a:avLst>
              <a:gd name="adj1" fmla="val 19795"/>
              <a:gd name="adj2" fmla="val -2381"/>
              <a:gd name="adj3" fmla="val 18750"/>
              <a:gd name="adj4" fmla="val -16667"/>
              <a:gd name="adj5" fmla="val 55531"/>
              <a:gd name="adj6" fmla="val -6047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교토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기온마츠리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매년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7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1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~31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병과 악귀 퇴치 기도를 드린 고료오에서 비롯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야사카신사에서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열리는 제례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0906E31-EFCE-4024-AD3E-33242F54F866}"/>
              </a:ext>
            </a:extLst>
          </p:cNvPr>
          <p:cNvSpPr/>
          <p:nvPr/>
        </p:nvSpPr>
        <p:spPr>
          <a:xfrm>
            <a:off x="3019233" y="4914901"/>
            <a:ext cx="361951" cy="342899"/>
          </a:xfrm>
          <a:prstGeom prst="ellipse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EFDA7FC-0985-4574-B459-97C12A9B7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r="7783"/>
          <a:stretch/>
        </p:blipFill>
        <p:spPr>
          <a:xfrm>
            <a:off x="7000779" y="705169"/>
            <a:ext cx="4156567" cy="276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5611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59255" y="459106"/>
            <a:ext cx="9311244" cy="1325563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3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대 </a:t>
            </a:r>
            <a:r>
              <a:rPr lang="ko-KR" altLang="en-US" sz="40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마츠리</a:t>
            </a:r>
            <a:endParaRPr lang="ko-KR" altLang="en-US" sz="4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7" y="553088"/>
            <a:ext cx="1128571" cy="1137600"/>
          </a:xfr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A906CDE-D5C4-48A5-9C71-DC456634D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8" y="1992313"/>
            <a:ext cx="6543961" cy="4406581"/>
          </a:xfrm>
          <a:prstGeom prst="rect">
            <a:avLst/>
          </a:prstGeom>
        </p:spPr>
      </p:pic>
      <p:sp>
        <p:nvSpPr>
          <p:cNvPr id="8" name="설명선: 굽은 선 7">
            <a:extLst>
              <a:ext uri="{FF2B5EF4-FFF2-40B4-BE49-F238E27FC236}">
                <a16:creationId xmlns:a16="http://schemas.microsoft.com/office/drawing/2014/main" id="{D2FFBCD8-3E7C-4427-B4EF-21124C562683}"/>
              </a:ext>
            </a:extLst>
          </p:cNvPr>
          <p:cNvSpPr/>
          <p:nvPr/>
        </p:nvSpPr>
        <p:spPr>
          <a:xfrm>
            <a:off x="6096000" y="3916203"/>
            <a:ext cx="4152900" cy="16383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0523"/>
              <a:gd name="adj6" fmla="val -7006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오사카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덴진마츠리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매년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7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24~25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오사카텐만구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신사를 중심으로 열리는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마츠리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0906E31-EFCE-4024-AD3E-33242F54F866}"/>
              </a:ext>
            </a:extLst>
          </p:cNvPr>
          <p:cNvSpPr/>
          <p:nvPr/>
        </p:nvSpPr>
        <p:spPr>
          <a:xfrm>
            <a:off x="2905124" y="5095876"/>
            <a:ext cx="361951" cy="342899"/>
          </a:xfrm>
          <a:prstGeom prst="ellipse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EFDA7FC-0985-4574-B459-97C12A9B7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b="418"/>
          <a:stretch/>
        </p:blipFill>
        <p:spPr>
          <a:xfrm>
            <a:off x="7082933" y="611188"/>
            <a:ext cx="4156567" cy="276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7663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59255" y="459106"/>
            <a:ext cx="9311244" cy="1325563"/>
          </a:xfrm>
        </p:spPr>
        <p:txBody>
          <a:bodyPr>
            <a:normAutofit/>
          </a:bodyPr>
          <a:lstStyle/>
          <a:p>
            <a:r>
              <a:rPr lang="ko-KR" altLang="en-US" sz="40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마츠리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소개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7" y="553088"/>
            <a:ext cx="1128571" cy="1137600"/>
          </a:xfr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A906CDE-D5C4-48A5-9C71-DC456634D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8" y="1992313"/>
            <a:ext cx="6543961" cy="4406581"/>
          </a:xfrm>
          <a:prstGeom prst="rect">
            <a:avLst/>
          </a:prstGeom>
        </p:spPr>
      </p:pic>
      <p:sp>
        <p:nvSpPr>
          <p:cNvPr id="8" name="설명선: 굽은 선 7">
            <a:extLst>
              <a:ext uri="{FF2B5EF4-FFF2-40B4-BE49-F238E27FC236}">
                <a16:creationId xmlns:a16="http://schemas.microsoft.com/office/drawing/2014/main" id="{D2FFBCD8-3E7C-4427-B4EF-21124C562683}"/>
              </a:ext>
            </a:extLst>
          </p:cNvPr>
          <p:cNvSpPr/>
          <p:nvPr/>
        </p:nvSpPr>
        <p:spPr>
          <a:xfrm>
            <a:off x="6096000" y="3916203"/>
            <a:ext cx="4152900" cy="16383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4041"/>
              <a:gd name="adj5" fmla="val -21375"/>
              <a:gd name="adj6" fmla="val -1915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아오모리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네부타마츠리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매년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8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2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~7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 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-‘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네부타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’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라는 색체가 화려한 무사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그림등이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그려진 등을 끌고 춤을 추면서 행진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0906E31-EFCE-4024-AD3E-33242F54F866}"/>
              </a:ext>
            </a:extLst>
          </p:cNvPr>
          <p:cNvSpPr/>
          <p:nvPr/>
        </p:nvSpPr>
        <p:spPr>
          <a:xfrm>
            <a:off x="5103039" y="3373438"/>
            <a:ext cx="361951" cy="342899"/>
          </a:xfrm>
          <a:prstGeom prst="ellipse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EFDA7FC-0985-4574-B459-97C12A9B7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120"/>
          <a:stretch/>
        </p:blipFill>
        <p:spPr>
          <a:xfrm>
            <a:off x="7082933" y="611188"/>
            <a:ext cx="4156567" cy="276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093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360</Words>
  <Application>Microsoft Office PowerPoint</Application>
  <PresentationFormat>와이드스크린</PresentationFormat>
  <Paragraphs>64</Paragraphs>
  <Slides>14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맑은 고딕</vt:lpstr>
      <vt:lpstr>함초롬바탕</vt:lpstr>
      <vt:lpstr>휴먼옛체</vt:lpstr>
      <vt:lpstr>Arial</vt:lpstr>
      <vt:lpstr>1_Office 테마</vt:lpstr>
      <vt:lpstr>PowerPoint 프레젠테이션</vt:lpstr>
      <vt:lpstr>11,12월 연중행사</vt:lpstr>
      <vt:lpstr>PowerPoint 프레젠테이션</vt:lpstr>
      <vt:lpstr>2. 일본의 마츠리</vt:lpstr>
      <vt:lpstr>마츠리의 역사</vt:lpstr>
      <vt:lpstr>3대 마츠리</vt:lpstr>
      <vt:lpstr>3대 마츠리</vt:lpstr>
      <vt:lpstr>3대 마츠리</vt:lpstr>
      <vt:lpstr>마츠리 소개</vt:lpstr>
      <vt:lpstr>마츠리 소개</vt:lpstr>
      <vt:lpstr>마츠리 소개</vt:lpstr>
      <vt:lpstr>마츠리 소개</vt:lpstr>
      <vt:lpstr>교토 기온마츠리 (祇園祭) 영상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cheehae2016@naver.com</dc:creator>
  <cp:lastModifiedBy>cheehae2016@naver.com</cp:lastModifiedBy>
  <cp:revision>5</cp:revision>
  <dcterms:created xsi:type="dcterms:W3CDTF">2021-03-30T12:54:55Z</dcterms:created>
  <dcterms:modified xsi:type="dcterms:W3CDTF">2021-03-31T12:02:39Z</dcterms:modified>
</cp:coreProperties>
</file>