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1" r:id="rId2"/>
    <p:sldId id="257" r:id="rId3"/>
    <p:sldId id="262" r:id="rId4"/>
    <p:sldId id="263" r:id="rId5"/>
    <p:sldId id="266" r:id="rId6"/>
    <p:sldId id="265" r:id="rId7"/>
    <p:sldId id="267" r:id="rId8"/>
    <p:sldId id="270" r:id="rId9"/>
    <p:sldId id="268" r:id="rId10"/>
    <p:sldId id="271" r:id="rId11"/>
    <p:sldId id="269" r:id="rId12"/>
    <p:sldId id="272" r:id="rId13"/>
    <p:sldId id="273" r:id="rId14"/>
    <p:sldId id="275" r:id="rId15"/>
    <p:sldId id="274" r:id="rId16"/>
    <p:sldId id="276" r:id="rId17"/>
    <p:sldId id="278" r:id="rId18"/>
    <p:sldId id="277" r:id="rId19"/>
    <p:sldId id="279" r:id="rId20"/>
    <p:sldId id="280" r:id="rId21"/>
    <p:sldId id="264" r:id="rId22"/>
  </p:sldIdLst>
  <p:sldSz cx="12192000" cy="6858000"/>
  <p:notesSz cx="6858000" cy="9144000"/>
  <p:embeddedFontLst>
    <p:embeddedFont>
      <p:font typeface="배달의민족 주아" panose="020B0600000101010101" charset="-127"/>
      <p:regular r:id="rId23"/>
    </p:embeddedFont>
    <p:embeddedFont>
      <p:font typeface="나눔고딕 ExtraBold" panose="020D0904000000000000" pitchFamily="50" charset="-127"/>
      <p:bold r:id="rId24"/>
    </p:embeddedFont>
    <p:embeddedFont>
      <p:font typeface="맑은 고딕" panose="020B0503020000020004" pitchFamily="50" charset="-127"/>
      <p:regular r:id="rId25"/>
      <p:bold r:id="rId26"/>
    </p:embeddedFont>
    <p:embeddedFont>
      <p:font typeface="함초롬바탕" panose="02030604000101010101" pitchFamily="18" charset="-127"/>
      <p:regular r:id="rId27"/>
      <p:bold r:id="rId28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6464"/>
    <a:srgbClr val="FCAEAE"/>
    <a:srgbClr val="FDC7C7"/>
    <a:srgbClr val="FEDAF4"/>
    <a:srgbClr val="FCB29E"/>
    <a:srgbClr val="FCDF8C"/>
    <a:srgbClr val="FFCD2F"/>
    <a:srgbClr val="E4B684"/>
    <a:srgbClr val="FDD48B"/>
    <a:srgbClr val="FEEC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0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5.fntdata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1778E-64F3-4195-B0F6-6E2DE0802000}" type="datetimeFigureOut">
              <a:rPr lang="ko-KR" altLang="en-US" smtClean="0"/>
              <a:t>2021-03-31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6FBC7-F799-4322-BAA9-729962A404B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70123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1778E-64F3-4195-B0F6-6E2DE0802000}" type="datetimeFigureOut">
              <a:rPr lang="ko-KR" altLang="en-US" smtClean="0"/>
              <a:t>2021-03-31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6FBC7-F799-4322-BAA9-729962A404B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45105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1778E-64F3-4195-B0F6-6E2DE0802000}" type="datetimeFigureOut">
              <a:rPr lang="ko-KR" altLang="en-US" smtClean="0"/>
              <a:t>2021-03-31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6FBC7-F799-4322-BAA9-729962A404B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08924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1778E-64F3-4195-B0F6-6E2DE0802000}" type="datetimeFigureOut">
              <a:rPr lang="ko-KR" altLang="en-US" smtClean="0"/>
              <a:t>2021-03-31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6FBC7-F799-4322-BAA9-729962A404B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92116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1778E-64F3-4195-B0F6-6E2DE0802000}" type="datetimeFigureOut">
              <a:rPr lang="ko-KR" altLang="en-US" smtClean="0"/>
              <a:t>2021-03-31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6FBC7-F799-4322-BAA9-729962A404B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7058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1778E-64F3-4195-B0F6-6E2DE0802000}" type="datetimeFigureOut">
              <a:rPr lang="ko-KR" altLang="en-US" smtClean="0"/>
              <a:t>2021-03-31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6FBC7-F799-4322-BAA9-729962A404B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1532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1778E-64F3-4195-B0F6-6E2DE0802000}" type="datetimeFigureOut">
              <a:rPr lang="ko-KR" altLang="en-US" smtClean="0"/>
              <a:t>2021-03-31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6FBC7-F799-4322-BAA9-729962A404B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83437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1778E-64F3-4195-B0F6-6E2DE0802000}" type="datetimeFigureOut">
              <a:rPr lang="ko-KR" altLang="en-US" smtClean="0"/>
              <a:t>2021-03-31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6FBC7-F799-4322-BAA9-729962A404B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9034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자유형 4"/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625447 w 12192000"/>
              <a:gd name="connsiteY0" fmla="*/ 331573 h 6858000"/>
              <a:gd name="connsiteX1" fmla="*/ 296562 w 12192000"/>
              <a:gd name="connsiteY1" fmla="*/ 660458 h 6858000"/>
              <a:gd name="connsiteX2" fmla="*/ 296562 w 12192000"/>
              <a:gd name="connsiteY2" fmla="*/ 6197542 h 6858000"/>
              <a:gd name="connsiteX3" fmla="*/ 625447 w 12192000"/>
              <a:gd name="connsiteY3" fmla="*/ 6526427 h 6858000"/>
              <a:gd name="connsiteX4" fmla="*/ 11583028 w 12192000"/>
              <a:gd name="connsiteY4" fmla="*/ 6526427 h 6858000"/>
              <a:gd name="connsiteX5" fmla="*/ 11911913 w 12192000"/>
              <a:gd name="connsiteY5" fmla="*/ 6197542 h 6858000"/>
              <a:gd name="connsiteX6" fmla="*/ 11911913 w 12192000"/>
              <a:gd name="connsiteY6" fmla="*/ 660458 h 6858000"/>
              <a:gd name="connsiteX7" fmla="*/ 11583028 w 12192000"/>
              <a:gd name="connsiteY7" fmla="*/ 331573 h 6858000"/>
              <a:gd name="connsiteX8" fmla="*/ 0 w 12192000"/>
              <a:gd name="connsiteY8" fmla="*/ 0 h 6858000"/>
              <a:gd name="connsiteX9" fmla="*/ 12192000 w 12192000"/>
              <a:gd name="connsiteY9" fmla="*/ 0 h 6858000"/>
              <a:gd name="connsiteX10" fmla="*/ 12192000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625447" y="331573"/>
                </a:moveTo>
                <a:cubicBezTo>
                  <a:pt x="443809" y="331573"/>
                  <a:pt x="296562" y="478820"/>
                  <a:pt x="296562" y="660458"/>
                </a:cubicBezTo>
                <a:lnTo>
                  <a:pt x="296562" y="6197542"/>
                </a:lnTo>
                <a:cubicBezTo>
                  <a:pt x="296562" y="6379180"/>
                  <a:pt x="443809" y="6526427"/>
                  <a:pt x="625447" y="6526427"/>
                </a:cubicBezTo>
                <a:lnTo>
                  <a:pt x="11583028" y="6526427"/>
                </a:lnTo>
                <a:cubicBezTo>
                  <a:pt x="11764666" y="6526427"/>
                  <a:pt x="11911913" y="6379180"/>
                  <a:pt x="11911913" y="6197542"/>
                </a:cubicBezTo>
                <a:lnTo>
                  <a:pt x="11911913" y="660458"/>
                </a:lnTo>
                <a:cubicBezTo>
                  <a:pt x="11911913" y="478820"/>
                  <a:pt x="11764666" y="331573"/>
                  <a:pt x="11583028" y="331573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CAE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1204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1778E-64F3-4195-B0F6-6E2DE0802000}" type="datetimeFigureOut">
              <a:rPr lang="ko-KR" altLang="en-US" smtClean="0"/>
              <a:t>2021-03-31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6FBC7-F799-4322-BAA9-729962A404B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39036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1778E-64F3-4195-B0F6-6E2DE0802000}" type="datetimeFigureOut">
              <a:rPr lang="ko-KR" altLang="en-US" smtClean="0"/>
              <a:t>2021-03-31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6FBC7-F799-4322-BAA9-729962A404B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43839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1778E-64F3-4195-B0F6-6E2DE0802000}" type="datetimeFigureOut">
              <a:rPr lang="ko-KR" altLang="en-US" smtClean="0"/>
              <a:t>2021-03-31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96FBC7-F799-4322-BAA9-729962A404B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12531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4ZzSLgnTewM" TargetMode="External"/><Relationship Id="rId2" Type="http://schemas.openxmlformats.org/officeDocument/2006/relationships/hyperlink" Target="https://www.youtube.com/watch?v=RNE60ygYH6E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t.wikipedia.org/wiki/Noh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mirandohaciajapon.com/kyogen-%E7%8B%82%E8%A8%80-el-teatro-comico-japones/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93757" y="2826317"/>
            <a:ext cx="48685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dirty="0">
                <a:solidFill>
                  <a:srgbClr val="646464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일본의 </a:t>
            </a:r>
            <a:r>
              <a:rPr lang="ko-KR" altLang="en-US" sz="4800" dirty="0" err="1">
                <a:solidFill>
                  <a:srgbClr val="646464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무대예능</a:t>
            </a:r>
            <a:endParaRPr lang="ko-KR" altLang="en-US" sz="4800" dirty="0">
              <a:solidFill>
                <a:srgbClr val="646464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cxnSp>
        <p:nvCxnSpPr>
          <p:cNvPr id="3" name="직선 연결선 2"/>
          <p:cNvCxnSpPr/>
          <p:nvPr/>
        </p:nvCxnSpPr>
        <p:spPr>
          <a:xfrm>
            <a:off x="3525795" y="3731741"/>
            <a:ext cx="5004486" cy="0"/>
          </a:xfrm>
          <a:prstGeom prst="line">
            <a:avLst/>
          </a:prstGeom>
          <a:ln w="28575">
            <a:solidFill>
              <a:srgbClr val="FCAEA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593758" y="3806169"/>
            <a:ext cx="48685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 err="1">
                <a:solidFill>
                  <a:schemeClr val="bg1">
                    <a:lumMod val="6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일본어일본학과</a:t>
            </a:r>
            <a:r>
              <a:rPr lang="ko-KR" altLang="en-US" sz="2000" dirty="0">
                <a:solidFill>
                  <a:schemeClr val="bg1">
                    <a:lumMod val="6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en-US" altLang="ko-KR" sz="2000" dirty="0">
                <a:solidFill>
                  <a:schemeClr val="bg1">
                    <a:lumMod val="6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22001853 </a:t>
            </a:r>
            <a:r>
              <a:rPr lang="ko-KR" altLang="en-US" sz="2000" dirty="0">
                <a:solidFill>
                  <a:schemeClr val="bg1">
                    <a:lumMod val="6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이나현</a:t>
            </a:r>
          </a:p>
        </p:txBody>
      </p:sp>
    </p:spTree>
    <p:extLst>
      <p:ext uri="{BB962C8B-B14F-4D97-AF65-F5344CB8AC3E}">
        <p14:creationId xmlns:p14="http://schemas.microsoft.com/office/powerpoint/2010/main" val="3273610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1346" y="559031"/>
            <a:ext cx="541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 err="1">
                <a:solidFill>
                  <a:srgbClr val="646464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교겐</a:t>
            </a:r>
            <a:r>
              <a:rPr lang="en-US" altLang="ko-KR" sz="4000" b="1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ko-KR" altLang="en-US" sz="4000" b="1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狂言</a:t>
            </a:r>
            <a:r>
              <a:rPr lang="en-US" altLang="ko-KR" sz="4000" b="1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 </a:t>
            </a:r>
            <a:r>
              <a:rPr lang="ko-KR" altLang="en-US" sz="4000" b="1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연기자</a:t>
            </a:r>
            <a:endParaRPr lang="ko-KR" altLang="en-US" sz="4000" kern="0" spc="0" dirty="0">
              <a:solidFill>
                <a:srgbClr val="646464"/>
              </a:solidFill>
              <a:effectLst/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cxnSp>
        <p:nvCxnSpPr>
          <p:cNvPr id="3" name="직선 연결선 2"/>
          <p:cNvCxnSpPr/>
          <p:nvPr/>
        </p:nvCxnSpPr>
        <p:spPr>
          <a:xfrm>
            <a:off x="607116" y="1266917"/>
            <a:ext cx="10769338" cy="0"/>
          </a:xfrm>
          <a:prstGeom prst="line">
            <a:avLst/>
          </a:prstGeom>
          <a:ln w="28575">
            <a:solidFill>
              <a:srgbClr val="FCAEA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그룹 6"/>
          <p:cNvGrpSpPr/>
          <p:nvPr/>
        </p:nvGrpSpPr>
        <p:grpSpPr>
          <a:xfrm>
            <a:off x="705595" y="557712"/>
            <a:ext cx="697273" cy="709205"/>
            <a:chOff x="1244569" y="2502872"/>
            <a:chExt cx="1338925" cy="1361836"/>
          </a:xfrm>
        </p:grpSpPr>
        <p:sp>
          <p:nvSpPr>
            <p:cNvPr id="8" name="자유형 7"/>
            <p:cNvSpPr/>
            <p:nvPr/>
          </p:nvSpPr>
          <p:spPr>
            <a:xfrm rot="19478047" flipH="1">
              <a:off x="1244569" y="2502872"/>
              <a:ext cx="1338925" cy="1361836"/>
            </a:xfrm>
            <a:custGeom>
              <a:avLst/>
              <a:gdLst>
                <a:gd name="connsiteX0" fmla="*/ 168905 w 1338925"/>
                <a:gd name="connsiteY0" fmla="*/ 13231 h 1361836"/>
                <a:gd name="connsiteX1" fmla="*/ 172079 w 1338925"/>
                <a:gd name="connsiteY1" fmla="*/ 17408 h 1361836"/>
                <a:gd name="connsiteX2" fmla="*/ 129029 w 1338925"/>
                <a:gd name="connsiteY2" fmla="*/ 124409 h 1361836"/>
                <a:gd name="connsiteX3" fmla="*/ 201155 w 1338925"/>
                <a:gd name="connsiteY3" fmla="*/ 468152 h 1361836"/>
                <a:gd name="connsiteX4" fmla="*/ 227892 w 1338925"/>
                <a:gd name="connsiteY4" fmla="*/ 496343 h 1361836"/>
                <a:gd name="connsiteX5" fmla="*/ 224181 w 1338925"/>
                <a:gd name="connsiteY5" fmla="*/ 497735 h 1361836"/>
                <a:gd name="connsiteX6" fmla="*/ 8849 w 1338925"/>
                <a:gd name="connsiteY6" fmla="*/ 775211 h 1361836"/>
                <a:gd name="connsiteX7" fmla="*/ 548 w 1338925"/>
                <a:gd name="connsiteY7" fmla="*/ 892549 h 1361836"/>
                <a:gd name="connsiteX8" fmla="*/ 0 w 1338925"/>
                <a:gd name="connsiteY8" fmla="*/ 892830 h 1361836"/>
                <a:gd name="connsiteX9" fmla="*/ 506 w 1338925"/>
                <a:gd name="connsiteY9" fmla="*/ 893144 h 1361836"/>
                <a:gd name="connsiteX10" fmla="*/ 227 w 1338925"/>
                <a:gd name="connsiteY10" fmla="*/ 897082 h 1361836"/>
                <a:gd name="connsiteX11" fmla="*/ 3863 w 1338925"/>
                <a:gd name="connsiteY11" fmla="*/ 895233 h 1361836"/>
                <a:gd name="connsiteX12" fmla="*/ 103744 w 1338925"/>
                <a:gd name="connsiteY12" fmla="*/ 957358 h 1361836"/>
                <a:gd name="connsiteX13" fmla="*/ 368599 w 1338925"/>
                <a:gd name="connsiteY13" fmla="*/ 978378 h 1361836"/>
                <a:gd name="connsiteX14" fmla="*/ 394774 w 1338925"/>
                <a:gd name="connsiteY14" fmla="*/ 968485 h 1361836"/>
                <a:gd name="connsiteX15" fmla="*/ 393707 w 1338925"/>
                <a:gd name="connsiteY15" fmla="*/ 1044354 h 1361836"/>
                <a:gd name="connsiteX16" fmla="*/ 503610 w 1338925"/>
                <a:gd name="connsiteY16" fmla="*/ 1286245 h 1361836"/>
                <a:gd name="connsiteX17" fmla="*/ 596023 w 1338925"/>
                <a:gd name="connsiteY17" fmla="*/ 1359024 h 1361836"/>
                <a:gd name="connsiteX18" fmla="*/ 595948 w 1338925"/>
                <a:gd name="connsiteY18" fmla="*/ 1359636 h 1361836"/>
                <a:gd name="connsiteX19" fmla="*/ 596492 w 1338925"/>
                <a:gd name="connsiteY19" fmla="*/ 1359393 h 1361836"/>
                <a:gd name="connsiteX20" fmla="*/ 599593 w 1338925"/>
                <a:gd name="connsiteY20" fmla="*/ 1361836 h 1361836"/>
                <a:gd name="connsiteX21" fmla="*/ 600106 w 1338925"/>
                <a:gd name="connsiteY21" fmla="*/ 1357789 h 1361836"/>
                <a:gd name="connsiteX22" fmla="*/ 707609 w 1338925"/>
                <a:gd name="connsiteY22" fmla="*/ 1310053 h 1361836"/>
                <a:gd name="connsiteX23" fmla="*/ 895238 w 1338925"/>
                <a:gd name="connsiteY23" fmla="*/ 1013142 h 1361836"/>
                <a:gd name="connsiteX24" fmla="*/ 896086 w 1338925"/>
                <a:gd name="connsiteY24" fmla="*/ 939191 h 1361836"/>
                <a:gd name="connsiteX25" fmla="*/ 978376 w 1338925"/>
                <a:gd name="connsiteY25" fmla="*/ 962946 h 1361836"/>
                <a:gd name="connsiteX26" fmla="*/ 1240691 w 1338925"/>
                <a:gd name="connsiteY26" fmla="*/ 920750 h 1361836"/>
                <a:gd name="connsiteX27" fmla="*/ 1335271 w 1338925"/>
                <a:gd name="connsiteY27" fmla="*/ 850810 h 1361836"/>
                <a:gd name="connsiteX28" fmla="*/ 1335841 w 1338925"/>
                <a:gd name="connsiteY28" fmla="*/ 851044 h 1361836"/>
                <a:gd name="connsiteX29" fmla="*/ 1335751 w 1338925"/>
                <a:gd name="connsiteY29" fmla="*/ 850455 h 1361836"/>
                <a:gd name="connsiteX30" fmla="*/ 1338925 w 1338925"/>
                <a:gd name="connsiteY30" fmla="*/ 848108 h 1361836"/>
                <a:gd name="connsiteX31" fmla="*/ 1335157 w 1338925"/>
                <a:gd name="connsiteY31" fmla="*/ 846546 h 1361836"/>
                <a:gd name="connsiteX32" fmla="*/ 1317472 w 1338925"/>
                <a:gd name="connsiteY32" fmla="*/ 730258 h 1361836"/>
                <a:gd name="connsiteX33" fmla="*/ 1080577 w 1338925"/>
                <a:gd name="connsiteY33" fmla="*/ 470948 h 1361836"/>
                <a:gd name="connsiteX34" fmla="*/ 1058472 w 1338925"/>
                <a:gd name="connsiteY34" fmla="*/ 464629 h 1361836"/>
                <a:gd name="connsiteX35" fmla="*/ 1074140 w 1338925"/>
                <a:gd name="connsiteY35" fmla="*/ 440247 h 1361836"/>
                <a:gd name="connsiteX36" fmla="*/ 1108753 w 1338925"/>
                <a:gd name="connsiteY36" fmla="*/ 176823 h 1361836"/>
                <a:gd name="connsiteX37" fmla="*/ 1069574 w 1338925"/>
                <a:gd name="connsiteY37" fmla="*/ 68351 h 1361836"/>
                <a:gd name="connsiteX38" fmla="*/ 1070707 w 1338925"/>
                <a:gd name="connsiteY38" fmla="*/ 66967 h 1361836"/>
                <a:gd name="connsiteX39" fmla="*/ 1068984 w 1338925"/>
                <a:gd name="connsiteY39" fmla="*/ 66716 h 1361836"/>
                <a:gd name="connsiteX40" fmla="*/ 1067249 w 1338925"/>
                <a:gd name="connsiteY40" fmla="*/ 61913 h 1361836"/>
                <a:gd name="connsiteX41" fmla="*/ 1063939 w 1338925"/>
                <a:gd name="connsiteY41" fmla="*/ 65983 h 1361836"/>
                <a:gd name="connsiteX42" fmla="*/ 949804 w 1338925"/>
                <a:gd name="connsiteY42" fmla="*/ 49383 h 1361836"/>
                <a:gd name="connsiteX43" fmla="*/ 632768 w 1338925"/>
                <a:gd name="connsiteY43" fmla="*/ 200544 h 1361836"/>
                <a:gd name="connsiteX44" fmla="*/ 628465 w 1338925"/>
                <a:gd name="connsiteY44" fmla="*/ 207203 h 1361836"/>
                <a:gd name="connsiteX45" fmla="*/ 601766 w 1338925"/>
                <a:gd name="connsiteY45" fmla="*/ 162446 h 1361836"/>
                <a:gd name="connsiteX46" fmla="*/ 290361 w 1338925"/>
                <a:gd name="connsiteY46" fmla="*/ 0 h 1361836"/>
                <a:gd name="connsiteX47" fmla="*/ 175709 w 1338925"/>
                <a:gd name="connsiteY47" fmla="*/ 12490 h 1361836"/>
                <a:gd name="connsiteX48" fmla="*/ 174631 w 1338925"/>
                <a:gd name="connsiteY48" fmla="*/ 11063 h 1361836"/>
                <a:gd name="connsiteX49" fmla="*/ 173981 w 1338925"/>
                <a:gd name="connsiteY49" fmla="*/ 12678 h 1361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338925" h="1361836">
                  <a:moveTo>
                    <a:pt x="168905" y="13231"/>
                  </a:moveTo>
                  <a:lnTo>
                    <a:pt x="172079" y="17408"/>
                  </a:lnTo>
                  <a:lnTo>
                    <a:pt x="129029" y="124409"/>
                  </a:lnTo>
                  <a:cubicBezTo>
                    <a:pt x="101066" y="242008"/>
                    <a:pt x="125795" y="368422"/>
                    <a:pt x="201155" y="468152"/>
                  </a:cubicBezTo>
                  <a:lnTo>
                    <a:pt x="227892" y="496343"/>
                  </a:lnTo>
                  <a:lnTo>
                    <a:pt x="224181" y="497735"/>
                  </a:lnTo>
                  <a:cubicBezTo>
                    <a:pt x="112767" y="554409"/>
                    <a:pt x="35191" y="657239"/>
                    <a:pt x="8849" y="775211"/>
                  </a:cubicBezTo>
                  <a:lnTo>
                    <a:pt x="548" y="892549"/>
                  </a:lnTo>
                  <a:lnTo>
                    <a:pt x="0" y="892830"/>
                  </a:lnTo>
                  <a:lnTo>
                    <a:pt x="506" y="893144"/>
                  </a:lnTo>
                  <a:lnTo>
                    <a:pt x="227" y="897082"/>
                  </a:lnTo>
                  <a:lnTo>
                    <a:pt x="3863" y="895233"/>
                  </a:lnTo>
                  <a:lnTo>
                    <a:pt x="103744" y="957358"/>
                  </a:lnTo>
                  <a:cubicBezTo>
                    <a:pt x="186983" y="993277"/>
                    <a:pt x="280235" y="1000862"/>
                    <a:pt x="368599" y="978378"/>
                  </a:cubicBezTo>
                  <a:lnTo>
                    <a:pt x="394774" y="968485"/>
                  </a:lnTo>
                  <a:lnTo>
                    <a:pt x="393707" y="1044354"/>
                  </a:lnTo>
                  <a:cubicBezTo>
                    <a:pt x="402638" y="1135095"/>
                    <a:pt x="441506" y="1220199"/>
                    <a:pt x="503610" y="1286245"/>
                  </a:cubicBezTo>
                  <a:lnTo>
                    <a:pt x="596023" y="1359024"/>
                  </a:lnTo>
                  <a:lnTo>
                    <a:pt x="595948" y="1359636"/>
                  </a:lnTo>
                  <a:lnTo>
                    <a:pt x="596492" y="1359393"/>
                  </a:lnTo>
                  <a:lnTo>
                    <a:pt x="599593" y="1361836"/>
                  </a:lnTo>
                  <a:lnTo>
                    <a:pt x="600106" y="1357789"/>
                  </a:lnTo>
                  <a:lnTo>
                    <a:pt x="707609" y="1310053"/>
                  </a:lnTo>
                  <a:cubicBezTo>
                    <a:pt x="809574" y="1245133"/>
                    <a:pt x="879865" y="1137193"/>
                    <a:pt x="895238" y="1013142"/>
                  </a:cubicBezTo>
                  <a:lnTo>
                    <a:pt x="896086" y="939191"/>
                  </a:lnTo>
                  <a:lnTo>
                    <a:pt x="978376" y="962946"/>
                  </a:lnTo>
                  <a:cubicBezTo>
                    <a:pt x="1068258" y="978270"/>
                    <a:pt x="1160602" y="963230"/>
                    <a:pt x="1240691" y="920750"/>
                  </a:cubicBezTo>
                  <a:lnTo>
                    <a:pt x="1335271" y="850810"/>
                  </a:lnTo>
                  <a:lnTo>
                    <a:pt x="1335841" y="851044"/>
                  </a:lnTo>
                  <a:lnTo>
                    <a:pt x="1335751" y="850455"/>
                  </a:lnTo>
                  <a:lnTo>
                    <a:pt x="1338925" y="848108"/>
                  </a:lnTo>
                  <a:lnTo>
                    <a:pt x="1335157" y="846546"/>
                  </a:lnTo>
                  <a:lnTo>
                    <a:pt x="1317472" y="730258"/>
                  </a:lnTo>
                  <a:cubicBezTo>
                    <a:pt x="1281751" y="614779"/>
                    <a:pt x="1196178" y="518502"/>
                    <a:pt x="1080577" y="470948"/>
                  </a:cubicBezTo>
                  <a:lnTo>
                    <a:pt x="1058472" y="464629"/>
                  </a:lnTo>
                  <a:lnTo>
                    <a:pt x="1074140" y="440247"/>
                  </a:lnTo>
                  <a:cubicBezTo>
                    <a:pt x="1114538" y="358505"/>
                    <a:pt x="1126544" y="265718"/>
                    <a:pt x="1108753" y="176823"/>
                  </a:cubicBezTo>
                  <a:lnTo>
                    <a:pt x="1069574" y="68351"/>
                  </a:lnTo>
                  <a:lnTo>
                    <a:pt x="1070707" y="66967"/>
                  </a:lnTo>
                  <a:lnTo>
                    <a:pt x="1068984" y="66716"/>
                  </a:lnTo>
                  <a:lnTo>
                    <a:pt x="1067249" y="61913"/>
                  </a:lnTo>
                  <a:lnTo>
                    <a:pt x="1063939" y="65983"/>
                  </a:lnTo>
                  <a:lnTo>
                    <a:pt x="949804" y="49383"/>
                  </a:lnTo>
                  <a:cubicBezTo>
                    <a:pt x="828927" y="49944"/>
                    <a:pt x="711912" y="103789"/>
                    <a:pt x="632768" y="200544"/>
                  </a:cubicBezTo>
                  <a:lnTo>
                    <a:pt x="628465" y="207203"/>
                  </a:lnTo>
                  <a:lnTo>
                    <a:pt x="601766" y="162446"/>
                  </a:lnTo>
                  <a:cubicBezTo>
                    <a:pt x="526147" y="62912"/>
                    <a:pt x="411139" y="4901"/>
                    <a:pt x="290361" y="0"/>
                  </a:cubicBezTo>
                  <a:lnTo>
                    <a:pt x="175709" y="12490"/>
                  </a:lnTo>
                  <a:lnTo>
                    <a:pt x="174631" y="11063"/>
                  </a:lnTo>
                  <a:lnTo>
                    <a:pt x="173981" y="12678"/>
                  </a:lnTo>
                  <a:close/>
                </a:path>
              </a:pathLst>
            </a:custGeom>
            <a:solidFill>
              <a:srgbClr val="FDC7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  <p:sp>
          <p:nvSpPr>
            <p:cNvPr id="9" name="포인트가 5개인 별 8"/>
            <p:cNvSpPr/>
            <p:nvPr/>
          </p:nvSpPr>
          <p:spPr>
            <a:xfrm>
              <a:off x="1609044" y="2773714"/>
              <a:ext cx="609976" cy="609976"/>
            </a:xfrm>
            <a:prstGeom prst="star5">
              <a:avLst>
                <a:gd name="adj" fmla="val 5063"/>
                <a:gd name="hf" fmla="val 105146"/>
                <a:gd name="vf" fmla="val 110557"/>
              </a:avLst>
            </a:prstGeom>
            <a:solidFill>
              <a:srgbClr val="FCAE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</p:grpSp>
      <p:pic>
        <p:nvPicPr>
          <p:cNvPr id="6146" name="Picture 2" descr="演じる人｜舞台と技｜ユネスコ無形文化遺産 芸能への誘い">
            <a:extLst>
              <a:ext uri="{FF2B5EF4-FFF2-40B4-BE49-F238E27FC236}">
                <a16:creationId xmlns:a16="http://schemas.microsoft.com/office/drawing/2014/main" id="{FB455C09-F4BA-4C44-BBB1-624343CA3A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403" y="1961701"/>
            <a:ext cx="5718134" cy="3910399"/>
          </a:xfrm>
          <a:prstGeom prst="roundRect">
            <a:avLst>
              <a:gd name="adj" fmla="val 16667"/>
            </a:avLst>
          </a:prstGeom>
          <a:ln>
            <a:solidFill>
              <a:srgbClr val="FCAEAE"/>
            </a:solidFill>
          </a:ln>
          <a:effectLst>
            <a:outerShdw blurRad="76200" dist="38100" dir="7800000" algn="tl" rotWithShape="0">
              <a:srgbClr val="FCAEAE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EE7666F0-A8CD-41F2-9056-8C9562D97F9D}"/>
              </a:ext>
            </a:extLst>
          </p:cNvPr>
          <p:cNvSpPr/>
          <p:nvPr/>
        </p:nvSpPr>
        <p:spPr>
          <a:xfrm>
            <a:off x="3673281" y="5653025"/>
            <a:ext cx="1299004" cy="43815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800" kern="0" spc="0" dirty="0" err="1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시테</a:t>
            </a:r>
            <a:r>
              <a:rPr lang="en-US" altLang="ko-KR" sz="18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ja-JP" altLang="en-US" sz="18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シテ</a:t>
            </a:r>
            <a:r>
              <a:rPr lang="en-US" altLang="ja-JP" sz="18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</a:t>
            </a:r>
            <a:endParaRPr lang="ja-JP" altLang="en-US" sz="1800" kern="0" spc="0" dirty="0">
              <a:solidFill>
                <a:srgbClr val="646464"/>
              </a:solidFill>
              <a:effectLst/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917E36C1-69A9-44A4-B30E-C73716ADFB91}"/>
              </a:ext>
            </a:extLst>
          </p:cNvPr>
          <p:cNvSpPr/>
          <p:nvPr/>
        </p:nvSpPr>
        <p:spPr>
          <a:xfrm>
            <a:off x="1213061" y="2111159"/>
            <a:ext cx="1299004" cy="43815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8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아도</a:t>
            </a:r>
            <a:r>
              <a:rPr lang="en-US" altLang="ko-KR" sz="18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ja-JP" altLang="en-US" sz="18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アド</a:t>
            </a:r>
            <a:r>
              <a:rPr lang="en-US" altLang="ja-JP" sz="18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</a:t>
            </a:r>
            <a:endParaRPr lang="ja-JP" altLang="en-US" sz="1800" kern="0" spc="0" dirty="0">
              <a:solidFill>
                <a:srgbClr val="646464"/>
              </a:solidFill>
              <a:effectLst/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56108353-21C0-40E5-8313-21B4FC5E9B68}"/>
              </a:ext>
            </a:extLst>
          </p:cNvPr>
          <p:cNvSpPr/>
          <p:nvPr/>
        </p:nvSpPr>
        <p:spPr>
          <a:xfrm>
            <a:off x="5432328" y="5381564"/>
            <a:ext cx="1299004" cy="438084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8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아도</a:t>
            </a:r>
            <a:r>
              <a:rPr lang="en-US" altLang="ko-KR" sz="18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ja-JP" altLang="en-US" sz="18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アド</a:t>
            </a:r>
            <a:r>
              <a:rPr lang="en-US" altLang="ja-JP" sz="18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</a:t>
            </a:r>
            <a:endParaRPr lang="ja-JP" altLang="en-US" sz="1800" kern="0" spc="0" dirty="0">
              <a:solidFill>
                <a:srgbClr val="646464"/>
              </a:solidFill>
              <a:effectLst/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966874A6-46F6-4572-852E-A8218DAECFCD}"/>
              </a:ext>
            </a:extLst>
          </p:cNvPr>
          <p:cNvSpPr/>
          <p:nvPr/>
        </p:nvSpPr>
        <p:spPr>
          <a:xfrm>
            <a:off x="7191375" y="1961701"/>
            <a:ext cx="4105222" cy="981072"/>
          </a:xfrm>
          <a:prstGeom prst="roundRect">
            <a:avLst/>
          </a:prstGeom>
          <a:noFill/>
          <a:ln>
            <a:solidFill>
              <a:srgbClr val="FCAE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8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노</a:t>
            </a:r>
            <a:r>
              <a:rPr lang="en-US" altLang="ko-KR" sz="18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ko-KR" altLang="en-US" sz="18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能</a:t>
            </a:r>
            <a:r>
              <a:rPr lang="en-US" altLang="ko-KR" sz="18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</a:t>
            </a:r>
            <a:r>
              <a:rPr lang="ko-KR" altLang="en-US" sz="18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와 같이 주인공을 </a:t>
            </a:r>
            <a:endParaRPr lang="en-US" altLang="ko-KR" sz="1800" kern="0" spc="0" dirty="0">
              <a:solidFill>
                <a:srgbClr val="646464"/>
              </a:solidFill>
              <a:effectLst/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/>
            <a:r>
              <a:rPr lang="en-US" altLang="ko-KR" sz="18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‘</a:t>
            </a:r>
            <a:r>
              <a:rPr lang="ko-KR" altLang="en-US" sz="1800" kern="0" spc="0" dirty="0" err="1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시테</a:t>
            </a:r>
            <a:r>
              <a:rPr lang="en-US" altLang="ko-KR" sz="18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ja-JP" altLang="en-US" sz="18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シテ</a:t>
            </a:r>
            <a:r>
              <a:rPr lang="en-US" altLang="ja-JP" sz="18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)’</a:t>
            </a:r>
            <a:r>
              <a:rPr lang="ko-KR" altLang="en-US" sz="18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라고 부름</a:t>
            </a:r>
            <a:endParaRPr lang="ja-JP" altLang="en-US" sz="1800" kern="0" spc="0" dirty="0">
              <a:solidFill>
                <a:srgbClr val="646464"/>
              </a:solidFill>
              <a:effectLst/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CA640EBD-A2AA-4FAC-9FC4-78CA83CEE751}"/>
              </a:ext>
            </a:extLst>
          </p:cNvPr>
          <p:cNvSpPr/>
          <p:nvPr/>
        </p:nvSpPr>
        <p:spPr>
          <a:xfrm>
            <a:off x="7191375" y="3426364"/>
            <a:ext cx="4105222" cy="981072"/>
          </a:xfrm>
          <a:prstGeom prst="roundRect">
            <a:avLst/>
          </a:prstGeom>
          <a:noFill/>
          <a:ln>
            <a:solidFill>
              <a:srgbClr val="FCAE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8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상대역은 </a:t>
            </a:r>
            <a:r>
              <a:rPr lang="ko-KR" altLang="en-US" sz="1800" kern="0" spc="0" dirty="0" err="1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와키가</a:t>
            </a:r>
            <a:r>
              <a:rPr lang="ko-KR" altLang="en-US" sz="18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아닌 </a:t>
            </a:r>
            <a:r>
              <a:rPr lang="en-US" altLang="ko-KR" sz="18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‘</a:t>
            </a:r>
            <a:r>
              <a:rPr lang="ko-KR" altLang="en-US" sz="18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아도</a:t>
            </a:r>
            <a:r>
              <a:rPr lang="en-US" altLang="ko-KR" sz="18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ja-JP" altLang="en-US" sz="18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アド</a:t>
            </a:r>
            <a:r>
              <a:rPr lang="en-US" altLang="ja-JP" sz="18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)’</a:t>
            </a:r>
            <a:endParaRPr lang="ja-JP" altLang="en-US" sz="1800" kern="0" spc="0" dirty="0">
              <a:solidFill>
                <a:srgbClr val="646464"/>
              </a:solidFill>
              <a:effectLst/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6" name="사각형: 둥근 모서리 15">
            <a:extLst>
              <a:ext uri="{FF2B5EF4-FFF2-40B4-BE49-F238E27FC236}">
                <a16:creationId xmlns:a16="http://schemas.microsoft.com/office/drawing/2014/main" id="{F3E8119A-6C3E-4405-80FF-96DC28711754}"/>
              </a:ext>
            </a:extLst>
          </p:cNvPr>
          <p:cNvSpPr/>
          <p:nvPr/>
        </p:nvSpPr>
        <p:spPr>
          <a:xfrm>
            <a:off x="7191375" y="4891028"/>
            <a:ext cx="4105222" cy="981072"/>
          </a:xfrm>
          <a:prstGeom prst="roundRect">
            <a:avLst/>
          </a:prstGeom>
          <a:noFill/>
          <a:ln>
            <a:solidFill>
              <a:srgbClr val="FCAE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8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작품에 따라 여러 명의 </a:t>
            </a:r>
            <a:r>
              <a:rPr lang="en-US" altLang="ko-KR" sz="18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‘</a:t>
            </a:r>
            <a:r>
              <a:rPr lang="ko-KR" altLang="en-US" sz="18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아도</a:t>
            </a:r>
            <a:r>
              <a:rPr lang="en-US" altLang="ko-KR" sz="18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ja-JP" altLang="en-US" sz="18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アド</a:t>
            </a:r>
            <a:r>
              <a:rPr lang="en-US" altLang="ja-JP" sz="18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)’</a:t>
            </a:r>
            <a:r>
              <a:rPr lang="ko-KR" altLang="en-US" sz="18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가 </a:t>
            </a:r>
            <a:endParaRPr lang="en-US" altLang="ko-KR" sz="1800" kern="0" spc="0" dirty="0">
              <a:solidFill>
                <a:srgbClr val="646464"/>
              </a:solidFill>
              <a:effectLst/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/>
            <a:r>
              <a:rPr lang="ko-KR" altLang="en-US" sz="18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등장하기도 함</a:t>
            </a:r>
            <a:endParaRPr lang="ja-JP" altLang="en-US" sz="1800" kern="0" spc="0" dirty="0">
              <a:solidFill>
                <a:srgbClr val="646464"/>
              </a:solidFill>
              <a:effectLst/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496876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1346" y="559031"/>
            <a:ext cx="541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 err="1">
                <a:solidFill>
                  <a:srgbClr val="646464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교겐</a:t>
            </a:r>
            <a:r>
              <a:rPr lang="en-US" altLang="ko-KR" sz="4000" b="1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ko-KR" altLang="en-US" sz="4000" b="1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狂言</a:t>
            </a:r>
            <a:r>
              <a:rPr lang="en-US" altLang="ko-KR" sz="4000" b="1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</a:t>
            </a:r>
            <a:r>
              <a:rPr lang="ko-KR" altLang="en-US" sz="4000" b="1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의 가면</a:t>
            </a:r>
            <a:endParaRPr lang="ko-KR" altLang="en-US" sz="4000" kern="0" spc="0" dirty="0">
              <a:solidFill>
                <a:srgbClr val="646464"/>
              </a:solidFill>
              <a:effectLst/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cxnSp>
        <p:nvCxnSpPr>
          <p:cNvPr id="3" name="직선 연결선 2"/>
          <p:cNvCxnSpPr/>
          <p:nvPr/>
        </p:nvCxnSpPr>
        <p:spPr>
          <a:xfrm>
            <a:off x="607116" y="1266917"/>
            <a:ext cx="10769338" cy="0"/>
          </a:xfrm>
          <a:prstGeom prst="line">
            <a:avLst/>
          </a:prstGeom>
          <a:ln w="28575">
            <a:solidFill>
              <a:srgbClr val="FCAEA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그룹 3"/>
          <p:cNvGrpSpPr/>
          <p:nvPr/>
        </p:nvGrpSpPr>
        <p:grpSpPr>
          <a:xfrm>
            <a:off x="721130" y="559031"/>
            <a:ext cx="666203" cy="677603"/>
            <a:chOff x="1189192" y="975119"/>
            <a:chExt cx="1338925" cy="1361836"/>
          </a:xfrm>
        </p:grpSpPr>
        <p:sp>
          <p:nvSpPr>
            <p:cNvPr id="5" name="자유형 4"/>
            <p:cNvSpPr/>
            <p:nvPr/>
          </p:nvSpPr>
          <p:spPr>
            <a:xfrm rot="19478047" flipH="1">
              <a:off x="1189192" y="975119"/>
              <a:ext cx="1338925" cy="1361836"/>
            </a:xfrm>
            <a:custGeom>
              <a:avLst/>
              <a:gdLst>
                <a:gd name="connsiteX0" fmla="*/ 168905 w 1338925"/>
                <a:gd name="connsiteY0" fmla="*/ 13231 h 1361836"/>
                <a:gd name="connsiteX1" fmla="*/ 172079 w 1338925"/>
                <a:gd name="connsiteY1" fmla="*/ 17408 h 1361836"/>
                <a:gd name="connsiteX2" fmla="*/ 129029 w 1338925"/>
                <a:gd name="connsiteY2" fmla="*/ 124409 h 1361836"/>
                <a:gd name="connsiteX3" fmla="*/ 201155 w 1338925"/>
                <a:gd name="connsiteY3" fmla="*/ 468152 h 1361836"/>
                <a:gd name="connsiteX4" fmla="*/ 227892 w 1338925"/>
                <a:gd name="connsiteY4" fmla="*/ 496343 h 1361836"/>
                <a:gd name="connsiteX5" fmla="*/ 224181 w 1338925"/>
                <a:gd name="connsiteY5" fmla="*/ 497735 h 1361836"/>
                <a:gd name="connsiteX6" fmla="*/ 8849 w 1338925"/>
                <a:gd name="connsiteY6" fmla="*/ 775211 h 1361836"/>
                <a:gd name="connsiteX7" fmla="*/ 548 w 1338925"/>
                <a:gd name="connsiteY7" fmla="*/ 892549 h 1361836"/>
                <a:gd name="connsiteX8" fmla="*/ 0 w 1338925"/>
                <a:gd name="connsiteY8" fmla="*/ 892830 h 1361836"/>
                <a:gd name="connsiteX9" fmla="*/ 506 w 1338925"/>
                <a:gd name="connsiteY9" fmla="*/ 893144 h 1361836"/>
                <a:gd name="connsiteX10" fmla="*/ 227 w 1338925"/>
                <a:gd name="connsiteY10" fmla="*/ 897082 h 1361836"/>
                <a:gd name="connsiteX11" fmla="*/ 3863 w 1338925"/>
                <a:gd name="connsiteY11" fmla="*/ 895233 h 1361836"/>
                <a:gd name="connsiteX12" fmla="*/ 103744 w 1338925"/>
                <a:gd name="connsiteY12" fmla="*/ 957358 h 1361836"/>
                <a:gd name="connsiteX13" fmla="*/ 368599 w 1338925"/>
                <a:gd name="connsiteY13" fmla="*/ 978378 h 1361836"/>
                <a:gd name="connsiteX14" fmla="*/ 394774 w 1338925"/>
                <a:gd name="connsiteY14" fmla="*/ 968485 h 1361836"/>
                <a:gd name="connsiteX15" fmla="*/ 393707 w 1338925"/>
                <a:gd name="connsiteY15" fmla="*/ 1044354 h 1361836"/>
                <a:gd name="connsiteX16" fmla="*/ 503610 w 1338925"/>
                <a:gd name="connsiteY16" fmla="*/ 1286245 h 1361836"/>
                <a:gd name="connsiteX17" fmla="*/ 596023 w 1338925"/>
                <a:gd name="connsiteY17" fmla="*/ 1359024 h 1361836"/>
                <a:gd name="connsiteX18" fmla="*/ 595948 w 1338925"/>
                <a:gd name="connsiteY18" fmla="*/ 1359636 h 1361836"/>
                <a:gd name="connsiteX19" fmla="*/ 596492 w 1338925"/>
                <a:gd name="connsiteY19" fmla="*/ 1359393 h 1361836"/>
                <a:gd name="connsiteX20" fmla="*/ 599593 w 1338925"/>
                <a:gd name="connsiteY20" fmla="*/ 1361836 h 1361836"/>
                <a:gd name="connsiteX21" fmla="*/ 600106 w 1338925"/>
                <a:gd name="connsiteY21" fmla="*/ 1357789 h 1361836"/>
                <a:gd name="connsiteX22" fmla="*/ 707609 w 1338925"/>
                <a:gd name="connsiteY22" fmla="*/ 1310053 h 1361836"/>
                <a:gd name="connsiteX23" fmla="*/ 895238 w 1338925"/>
                <a:gd name="connsiteY23" fmla="*/ 1013142 h 1361836"/>
                <a:gd name="connsiteX24" fmla="*/ 896086 w 1338925"/>
                <a:gd name="connsiteY24" fmla="*/ 939191 h 1361836"/>
                <a:gd name="connsiteX25" fmla="*/ 978376 w 1338925"/>
                <a:gd name="connsiteY25" fmla="*/ 962946 h 1361836"/>
                <a:gd name="connsiteX26" fmla="*/ 1240691 w 1338925"/>
                <a:gd name="connsiteY26" fmla="*/ 920750 h 1361836"/>
                <a:gd name="connsiteX27" fmla="*/ 1335271 w 1338925"/>
                <a:gd name="connsiteY27" fmla="*/ 850810 h 1361836"/>
                <a:gd name="connsiteX28" fmla="*/ 1335841 w 1338925"/>
                <a:gd name="connsiteY28" fmla="*/ 851044 h 1361836"/>
                <a:gd name="connsiteX29" fmla="*/ 1335751 w 1338925"/>
                <a:gd name="connsiteY29" fmla="*/ 850455 h 1361836"/>
                <a:gd name="connsiteX30" fmla="*/ 1338925 w 1338925"/>
                <a:gd name="connsiteY30" fmla="*/ 848108 h 1361836"/>
                <a:gd name="connsiteX31" fmla="*/ 1335157 w 1338925"/>
                <a:gd name="connsiteY31" fmla="*/ 846546 h 1361836"/>
                <a:gd name="connsiteX32" fmla="*/ 1317472 w 1338925"/>
                <a:gd name="connsiteY32" fmla="*/ 730258 h 1361836"/>
                <a:gd name="connsiteX33" fmla="*/ 1080577 w 1338925"/>
                <a:gd name="connsiteY33" fmla="*/ 470948 h 1361836"/>
                <a:gd name="connsiteX34" fmla="*/ 1058472 w 1338925"/>
                <a:gd name="connsiteY34" fmla="*/ 464629 h 1361836"/>
                <a:gd name="connsiteX35" fmla="*/ 1074140 w 1338925"/>
                <a:gd name="connsiteY35" fmla="*/ 440247 h 1361836"/>
                <a:gd name="connsiteX36" fmla="*/ 1108753 w 1338925"/>
                <a:gd name="connsiteY36" fmla="*/ 176823 h 1361836"/>
                <a:gd name="connsiteX37" fmla="*/ 1069574 w 1338925"/>
                <a:gd name="connsiteY37" fmla="*/ 68351 h 1361836"/>
                <a:gd name="connsiteX38" fmla="*/ 1070707 w 1338925"/>
                <a:gd name="connsiteY38" fmla="*/ 66967 h 1361836"/>
                <a:gd name="connsiteX39" fmla="*/ 1068984 w 1338925"/>
                <a:gd name="connsiteY39" fmla="*/ 66716 h 1361836"/>
                <a:gd name="connsiteX40" fmla="*/ 1067249 w 1338925"/>
                <a:gd name="connsiteY40" fmla="*/ 61913 h 1361836"/>
                <a:gd name="connsiteX41" fmla="*/ 1063939 w 1338925"/>
                <a:gd name="connsiteY41" fmla="*/ 65983 h 1361836"/>
                <a:gd name="connsiteX42" fmla="*/ 949804 w 1338925"/>
                <a:gd name="connsiteY42" fmla="*/ 49383 h 1361836"/>
                <a:gd name="connsiteX43" fmla="*/ 632768 w 1338925"/>
                <a:gd name="connsiteY43" fmla="*/ 200544 h 1361836"/>
                <a:gd name="connsiteX44" fmla="*/ 628465 w 1338925"/>
                <a:gd name="connsiteY44" fmla="*/ 207203 h 1361836"/>
                <a:gd name="connsiteX45" fmla="*/ 601766 w 1338925"/>
                <a:gd name="connsiteY45" fmla="*/ 162446 h 1361836"/>
                <a:gd name="connsiteX46" fmla="*/ 290361 w 1338925"/>
                <a:gd name="connsiteY46" fmla="*/ 0 h 1361836"/>
                <a:gd name="connsiteX47" fmla="*/ 175709 w 1338925"/>
                <a:gd name="connsiteY47" fmla="*/ 12490 h 1361836"/>
                <a:gd name="connsiteX48" fmla="*/ 174631 w 1338925"/>
                <a:gd name="connsiteY48" fmla="*/ 11063 h 1361836"/>
                <a:gd name="connsiteX49" fmla="*/ 173981 w 1338925"/>
                <a:gd name="connsiteY49" fmla="*/ 12678 h 1361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338925" h="1361836">
                  <a:moveTo>
                    <a:pt x="168905" y="13231"/>
                  </a:moveTo>
                  <a:lnTo>
                    <a:pt x="172079" y="17408"/>
                  </a:lnTo>
                  <a:lnTo>
                    <a:pt x="129029" y="124409"/>
                  </a:lnTo>
                  <a:cubicBezTo>
                    <a:pt x="101066" y="242008"/>
                    <a:pt x="125795" y="368422"/>
                    <a:pt x="201155" y="468152"/>
                  </a:cubicBezTo>
                  <a:lnTo>
                    <a:pt x="227892" y="496343"/>
                  </a:lnTo>
                  <a:lnTo>
                    <a:pt x="224181" y="497735"/>
                  </a:lnTo>
                  <a:cubicBezTo>
                    <a:pt x="112767" y="554409"/>
                    <a:pt x="35191" y="657239"/>
                    <a:pt x="8849" y="775211"/>
                  </a:cubicBezTo>
                  <a:lnTo>
                    <a:pt x="548" y="892549"/>
                  </a:lnTo>
                  <a:lnTo>
                    <a:pt x="0" y="892830"/>
                  </a:lnTo>
                  <a:lnTo>
                    <a:pt x="506" y="893144"/>
                  </a:lnTo>
                  <a:lnTo>
                    <a:pt x="227" y="897082"/>
                  </a:lnTo>
                  <a:lnTo>
                    <a:pt x="3863" y="895233"/>
                  </a:lnTo>
                  <a:lnTo>
                    <a:pt x="103744" y="957358"/>
                  </a:lnTo>
                  <a:cubicBezTo>
                    <a:pt x="186983" y="993277"/>
                    <a:pt x="280235" y="1000862"/>
                    <a:pt x="368599" y="978378"/>
                  </a:cubicBezTo>
                  <a:lnTo>
                    <a:pt x="394774" y="968485"/>
                  </a:lnTo>
                  <a:lnTo>
                    <a:pt x="393707" y="1044354"/>
                  </a:lnTo>
                  <a:cubicBezTo>
                    <a:pt x="402638" y="1135095"/>
                    <a:pt x="441506" y="1220199"/>
                    <a:pt x="503610" y="1286245"/>
                  </a:cubicBezTo>
                  <a:lnTo>
                    <a:pt x="596023" y="1359024"/>
                  </a:lnTo>
                  <a:lnTo>
                    <a:pt x="595948" y="1359636"/>
                  </a:lnTo>
                  <a:lnTo>
                    <a:pt x="596492" y="1359393"/>
                  </a:lnTo>
                  <a:lnTo>
                    <a:pt x="599593" y="1361836"/>
                  </a:lnTo>
                  <a:lnTo>
                    <a:pt x="600106" y="1357789"/>
                  </a:lnTo>
                  <a:lnTo>
                    <a:pt x="707609" y="1310053"/>
                  </a:lnTo>
                  <a:cubicBezTo>
                    <a:pt x="809574" y="1245133"/>
                    <a:pt x="879865" y="1137193"/>
                    <a:pt x="895238" y="1013142"/>
                  </a:cubicBezTo>
                  <a:lnTo>
                    <a:pt x="896086" y="939191"/>
                  </a:lnTo>
                  <a:lnTo>
                    <a:pt x="978376" y="962946"/>
                  </a:lnTo>
                  <a:cubicBezTo>
                    <a:pt x="1068258" y="978270"/>
                    <a:pt x="1160602" y="963230"/>
                    <a:pt x="1240691" y="920750"/>
                  </a:cubicBezTo>
                  <a:lnTo>
                    <a:pt x="1335271" y="850810"/>
                  </a:lnTo>
                  <a:lnTo>
                    <a:pt x="1335841" y="851044"/>
                  </a:lnTo>
                  <a:lnTo>
                    <a:pt x="1335751" y="850455"/>
                  </a:lnTo>
                  <a:lnTo>
                    <a:pt x="1338925" y="848108"/>
                  </a:lnTo>
                  <a:lnTo>
                    <a:pt x="1335157" y="846546"/>
                  </a:lnTo>
                  <a:lnTo>
                    <a:pt x="1317472" y="730258"/>
                  </a:lnTo>
                  <a:cubicBezTo>
                    <a:pt x="1281751" y="614779"/>
                    <a:pt x="1196178" y="518502"/>
                    <a:pt x="1080577" y="470948"/>
                  </a:cubicBezTo>
                  <a:lnTo>
                    <a:pt x="1058472" y="464629"/>
                  </a:lnTo>
                  <a:lnTo>
                    <a:pt x="1074140" y="440247"/>
                  </a:lnTo>
                  <a:cubicBezTo>
                    <a:pt x="1114538" y="358505"/>
                    <a:pt x="1126544" y="265718"/>
                    <a:pt x="1108753" y="176823"/>
                  </a:cubicBezTo>
                  <a:lnTo>
                    <a:pt x="1069574" y="68351"/>
                  </a:lnTo>
                  <a:lnTo>
                    <a:pt x="1070707" y="66967"/>
                  </a:lnTo>
                  <a:lnTo>
                    <a:pt x="1068984" y="66716"/>
                  </a:lnTo>
                  <a:lnTo>
                    <a:pt x="1067249" y="61913"/>
                  </a:lnTo>
                  <a:lnTo>
                    <a:pt x="1063939" y="65983"/>
                  </a:lnTo>
                  <a:lnTo>
                    <a:pt x="949804" y="49383"/>
                  </a:lnTo>
                  <a:cubicBezTo>
                    <a:pt x="828927" y="49944"/>
                    <a:pt x="711912" y="103789"/>
                    <a:pt x="632768" y="200544"/>
                  </a:cubicBezTo>
                  <a:lnTo>
                    <a:pt x="628465" y="207203"/>
                  </a:lnTo>
                  <a:lnTo>
                    <a:pt x="601766" y="162446"/>
                  </a:lnTo>
                  <a:cubicBezTo>
                    <a:pt x="526147" y="62912"/>
                    <a:pt x="411139" y="4901"/>
                    <a:pt x="290361" y="0"/>
                  </a:cubicBezTo>
                  <a:lnTo>
                    <a:pt x="175709" y="12490"/>
                  </a:lnTo>
                  <a:lnTo>
                    <a:pt x="174631" y="11063"/>
                  </a:lnTo>
                  <a:lnTo>
                    <a:pt x="173981" y="12678"/>
                  </a:lnTo>
                  <a:close/>
                </a:path>
              </a:pathLst>
            </a:custGeom>
            <a:solidFill>
              <a:srgbClr val="FCAE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  <p:sp>
          <p:nvSpPr>
            <p:cNvPr id="6" name="포인트가 5개인 별 5"/>
            <p:cNvSpPr/>
            <p:nvPr/>
          </p:nvSpPr>
          <p:spPr>
            <a:xfrm>
              <a:off x="1553666" y="1233251"/>
              <a:ext cx="609976" cy="609976"/>
            </a:xfrm>
            <a:prstGeom prst="star5">
              <a:avLst>
                <a:gd name="adj" fmla="val 5063"/>
                <a:gd name="hf" fmla="val 105146"/>
                <a:gd name="vf" fmla="val 110557"/>
              </a:avLst>
            </a:prstGeom>
            <a:solidFill>
              <a:srgbClr val="FDC7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</p:grpSp>
      <p:sp>
        <p:nvSpPr>
          <p:cNvPr id="18" name="사각형: 모서리가 접힌 도형 17">
            <a:extLst>
              <a:ext uri="{FF2B5EF4-FFF2-40B4-BE49-F238E27FC236}">
                <a16:creationId xmlns:a16="http://schemas.microsoft.com/office/drawing/2014/main" id="{46BF232F-BCB7-4F3E-BC06-31DDF66E590C}"/>
              </a:ext>
            </a:extLst>
          </p:cNvPr>
          <p:cNvSpPr/>
          <p:nvPr/>
        </p:nvSpPr>
        <p:spPr>
          <a:xfrm>
            <a:off x="4613665" y="2204453"/>
            <a:ext cx="2964670" cy="3147970"/>
          </a:xfrm>
          <a:prstGeom prst="foldedCorner">
            <a:avLst/>
          </a:prstGeom>
          <a:solidFill>
            <a:srgbClr val="FDC7C7"/>
          </a:solidFill>
          <a:ln>
            <a:solidFill>
              <a:srgbClr val="FCAEAE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>
                <a:solidFill>
                  <a:srgbClr val="646464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가면을 쓰지 않는 것이 원칙</a:t>
            </a:r>
            <a:endParaRPr lang="ko-KR" altLang="en-US" dirty="0">
              <a:solidFill>
                <a:srgbClr val="646464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23" name="사각형: 모서리가 접힌 도형 22">
            <a:extLst>
              <a:ext uri="{FF2B5EF4-FFF2-40B4-BE49-F238E27FC236}">
                <a16:creationId xmlns:a16="http://schemas.microsoft.com/office/drawing/2014/main" id="{BB056EDD-3D71-4D48-BFE2-855A62842077}"/>
              </a:ext>
            </a:extLst>
          </p:cNvPr>
          <p:cNvSpPr/>
          <p:nvPr/>
        </p:nvSpPr>
        <p:spPr>
          <a:xfrm>
            <a:off x="8324850" y="2166654"/>
            <a:ext cx="2964670" cy="3147971"/>
          </a:xfrm>
          <a:prstGeom prst="foldedCorner">
            <a:avLst/>
          </a:prstGeom>
          <a:solidFill>
            <a:srgbClr val="FDC7C7"/>
          </a:solidFill>
          <a:ln>
            <a:solidFill>
              <a:srgbClr val="FCAEAE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rgbClr val="646464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종종 역할에 따라 </a:t>
            </a:r>
            <a:endParaRPr lang="en-US" altLang="ko-KR" dirty="0">
              <a:solidFill>
                <a:srgbClr val="646464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/>
            <a:r>
              <a:rPr lang="ko-KR" altLang="en-US" dirty="0">
                <a:solidFill>
                  <a:srgbClr val="646464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가면을 쓰기도 함</a:t>
            </a:r>
          </a:p>
        </p:txBody>
      </p:sp>
      <p:sp>
        <p:nvSpPr>
          <p:cNvPr id="24" name="사각형: 모서리가 접힌 도형 23">
            <a:extLst>
              <a:ext uri="{FF2B5EF4-FFF2-40B4-BE49-F238E27FC236}">
                <a16:creationId xmlns:a16="http://schemas.microsoft.com/office/drawing/2014/main" id="{315E8655-F0D3-4961-AAB3-5996BB53C304}"/>
              </a:ext>
            </a:extLst>
          </p:cNvPr>
          <p:cNvSpPr/>
          <p:nvPr/>
        </p:nvSpPr>
        <p:spPr>
          <a:xfrm>
            <a:off x="902480" y="2204453"/>
            <a:ext cx="2964670" cy="3147971"/>
          </a:xfrm>
          <a:prstGeom prst="foldedCorner">
            <a:avLst/>
          </a:prstGeom>
          <a:solidFill>
            <a:srgbClr val="FDC7C7"/>
          </a:solidFill>
          <a:ln>
            <a:solidFill>
              <a:srgbClr val="FCAEAE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rgbClr val="646464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노</a:t>
            </a:r>
            <a:r>
              <a:rPr lang="en-US" altLang="ko-KR" dirty="0">
                <a:solidFill>
                  <a:srgbClr val="646464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ko-KR" altLang="en-US" sz="18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能</a:t>
            </a:r>
            <a:r>
              <a:rPr lang="en-US" altLang="ko-KR" sz="18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</a:t>
            </a:r>
            <a:r>
              <a:rPr lang="ko-KR" altLang="en-US" dirty="0">
                <a:solidFill>
                  <a:srgbClr val="646464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에 비해 종류가 많지 않음</a:t>
            </a:r>
          </a:p>
        </p:txBody>
      </p:sp>
    </p:spTree>
    <p:extLst>
      <p:ext uri="{BB962C8B-B14F-4D97-AF65-F5344CB8AC3E}">
        <p14:creationId xmlns:p14="http://schemas.microsoft.com/office/powerpoint/2010/main" val="28354312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1346" y="559031"/>
            <a:ext cx="541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가부키</a:t>
            </a:r>
            <a:r>
              <a:rPr lang="en-US" altLang="ko-KR" sz="4000" b="1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ko-KR" altLang="en-US" sz="4000" b="1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歌舞伎</a:t>
            </a:r>
            <a:r>
              <a:rPr lang="en-US" altLang="ko-KR" sz="4000" b="1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</a:t>
            </a:r>
            <a:r>
              <a:rPr lang="ko-KR" altLang="en-US" sz="4000" b="1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란</a:t>
            </a:r>
            <a:r>
              <a:rPr lang="en-US" altLang="ko-KR" sz="4000" b="1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?</a:t>
            </a:r>
            <a:endParaRPr lang="ko-KR" altLang="en-US" sz="4000" kern="0" spc="0" dirty="0">
              <a:solidFill>
                <a:srgbClr val="646464"/>
              </a:solidFill>
              <a:effectLst/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cxnSp>
        <p:nvCxnSpPr>
          <p:cNvPr id="3" name="직선 연결선 2"/>
          <p:cNvCxnSpPr/>
          <p:nvPr/>
        </p:nvCxnSpPr>
        <p:spPr>
          <a:xfrm>
            <a:off x="607116" y="1266917"/>
            <a:ext cx="10769338" cy="0"/>
          </a:xfrm>
          <a:prstGeom prst="line">
            <a:avLst/>
          </a:prstGeom>
          <a:ln w="28575">
            <a:solidFill>
              <a:srgbClr val="FCAEA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그룹 6"/>
          <p:cNvGrpSpPr/>
          <p:nvPr/>
        </p:nvGrpSpPr>
        <p:grpSpPr>
          <a:xfrm>
            <a:off x="705595" y="557712"/>
            <a:ext cx="697273" cy="709205"/>
            <a:chOff x="1244569" y="2502872"/>
            <a:chExt cx="1338925" cy="1361836"/>
          </a:xfrm>
        </p:grpSpPr>
        <p:sp>
          <p:nvSpPr>
            <p:cNvPr id="8" name="자유형 7"/>
            <p:cNvSpPr/>
            <p:nvPr/>
          </p:nvSpPr>
          <p:spPr>
            <a:xfrm rot="19478047" flipH="1">
              <a:off x="1244569" y="2502872"/>
              <a:ext cx="1338925" cy="1361836"/>
            </a:xfrm>
            <a:custGeom>
              <a:avLst/>
              <a:gdLst>
                <a:gd name="connsiteX0" fmla="*/ 168905 w 1338925"/>
                <a:gd name="connsiteY0" fmla="*/ 13231 h 1361836"/>
                <a:gd name="connsiteX1" fmla="*/ 172079 w 1338925"/>
                <a:gd name="connsiteY1" fmla="*/ 17408 h 1361836"/>
                <a:gd name="connsiteX2" fmla="*/ 129029 w 1338925"/>
                <a:gd name="connsiteY2" fmla="*/ 124409 h 1361836"/>
                <a:gd name="connsiteX3" fmla="*/ 201155 w 1338925"/>
                <a:gd name="connsiteY3" fmla="*/ 468152 h 1361836"/>
                <a:gd name="connsiteX4" fmla="*/ 227892 w 1338925"/>
                <a:gd name="connsiteY4" fmla="*/ 496343 h 1361836"/>
                <a:gd name="connsiteX5" fmla="*/ 224181 w 1338925"/>
                <a:gd name="connsiteY5" fmla="*/ 497735 h 1361836"/>
                <a:gd name="connsiteX6" fmla="*/ 8849 w 1338925"/>
                <a:gd name="connsiteY6" fmla="*/ 775211 h 1361836"/>
                <a:gd name="connsiteX7" fmla="*/ 548 w 1338925"/>
                <a:gd name="connsiteY7" fmla="*/ 892549 h 1361836"/>
                <a:gd name="connsiteX8" fmla="*/ 0 w 1338925"/>
                <a:gd name="connsiteY8" fmla="*/ 892830 h 1361836"/>
                <a:gd name="connsiteX9" fmla="*/ 506 w 1338925"/>
                <a:gd name="connsiteY9" fmla="*/ 893144 h 1361836"/>
                <a:gd name="connsiteX10" fmla="*/ 227 w 1338925"/>
                <a:gd name="connsiteY10" fmla="*/ 897082 h 1361836"/>
                <a:gd name="connsiteX11" fmla="*/ 3863 w 1338925"/>
                <a:gd name="connsiteY11" fmla="*/ 895233 h 1361836"/>
                <a:gd name="connsiteX12" fmla="*/ 103744 w 1338925"/>
                <a:gd name="connsiteY12" fmla="*/ 957358 h 1361836"/>
                <a:gd name="connsiteX13" fmla="*/ 368599 w 1338925"/>
                <a:gd name="connsiteY13" fmla="*/ 978378 h 1361836"/>
                <a:gd name="connsiteX14" fmla="*/ 394774 w 1338925"/>
                <a:gd name="connsiteY14" fmla="*/ 968485 h 1361836"/>
                <a:gd name="connsiteX15" fmla="*/ 393707 w 1338925"/>
                <a:gd name="connsiteY15" fmla="*/ 1044354 h 1361836"/>
                <a:gd name="connsiteX16" fmla="*/ 503610 w 1338925"/>
                <a:gd name="connsiteY16" fmla="*/ 1286245 h 1361836"/>
                <a:gd name="connsiteX17" fmla="*/ 596023 w 1338925"/>
                <a:gd name="connsiteY17" fmla="*/ 1359024 h 1361836"/>
                <a:gd name="connsiteX18" fmla="*/ 595948 w 1338925"/>
                <a:gd name="connsiteY18" fmla="*/ 1359636 h 1361836"/>
                <a:gd name="connsiteX19" fmla="*/ 596492 w 1338925"/>
                <a:gd name="connsiteY19" fmla="*/ 1359393 h 1361836"/>
                <a:gd name="connsiteX20" fmla="*/ 599593 w 1338925"/>
                <a:gd name="connsiteY20" fmla="*/ 1361836 h 1361836"/>
                <a:gd name="connsiteX21" fmla="*/ 600106 w 1338925"/>
                <a:gd name="connsiteY21" fmla="*/ 1357789 h 1361836"/>
                <a:gd name="connsiteX22" fmla="*/ 707609 w 1338925"/>
                <a:gd name="connsiteY22" fmla="*/ 1310053 h 1361836"/>
                <a:gd name="connsiteX23" fmla="*/ 895238 w 1338925"/>
                <a:gd name="connsiteY23" fmla="*/ 1013142 h 1361836"/>
                <a:gd name="connsiteX24" fmla="*/ 896086 w 1338925"/>
                <a:gd name="connsiteY24" fmla="*/ 939191 h 1361836"/>
                <a:gd name="connsiteX25" fmla="*/ 978376 w 1338925"/>
                <a:gd name="connsiteY25" fmla="*/ 962946 h 1361836"/>
                <a:gd name="connsiteX26" fmla="*/ 1240691 w 1338925"/>
                <a:gd name="connsiteY26" fmla="*/ 920750 h 1361836"/>
                <a:gd name="connsiteX27" fmla="*/ 1335271 w 1338925"/>
                <a:gd name="connsiteY27" fmla="*/ 850810 h 1361836"/>
                <a:gd name="connsiteX28" fmla="*/ 1335841 w 1338925"/>
                <a:gd name="connsiteY28" fmla="*/ 851044 h 1361836"/>
                <a:gd name="connsiteX29" fmla="*/ 1335751 w 1338925"/>
                <a:gd name="connsiteY29" fmla="*/ 850455 h 1361836"/>
                <a:gd name="connsiteX30" fmla="*/ 1338925 w 1338925"/>
                <a:gd name="connsiteY30" fmla="*/ 848108 h 1361836"/>
                <a:gd name="connsiteX31" fmla="*/ 1335157 w 1338925"/>
                <a:gd name="connsiteY31" fmla="*/ 846546 h 1361836"/>
                <a:gd name="connsiteX32" fmla="*/ 1317472 w 1338925"/>
                <a:gd name="connsiteY32" fmla="*/ 730258 h 1361836"/>
                <a:gd name="connsiteX33" fmla="*/ 1080577 w 1338925"/>
                <a:gd name="connsiteY33" fmla="*/ 470948 h 1361836"/>
                <a:gd name="connsiteX34" fmla="*/ 1058472 w 1338925"/>
                <a:gd name="connsiteY34" fmla="*/ 464629 h 1361836"/>
                <a:gd name="connsiteX35" fmla="*/ 1074140 w 1338925"/>
                <a:gd name="connsiteY35" fmla="*/ 440247 h 1361836"/>
                <a:gd name="connsiteX36" fmla="*/ 1108753 w 1338925"/>
                <a:gd name="connsiteY36" fmla="*/ 176823 h 1361836"/>
                <a:gd name="connsiteX37" fmla="*/ 1069574 w 1338925"/>
                <a:gd name="connsiteY37" fmla="*/ 68351 h 1361836"/>
                <a:gd name="connsiteX38" fmla="*/ 1070707 w 1338925"/>
                <a:gd name="connsiteY38" fmla="*/ 66967 h 1361836"/>
                <a:gd name="connsiteX39" fmla="*/ 1068984 w 1338925"/>
                <a:gd name="connsiteY39" fmla="*/ 66716 h 1361836"/>
                <a:gd name="connsiteX40" fmla="*/ 1067249 w 1338925"/>
                <a:gd name="connsiteY40" fmla="*/ 61913 h 1361836"/>
                <a:gd name="connsiteX41" fmla="*/ 1063939 w 1338925"/>
                <a:gd name="connsiteY41" fmla="*/ 65983 h 1361836"/>
                <a:gd name="connsiteX42" fmla="*/ 949804 w 1338925"/>
                <a:gd name="connsiteY42" fmla="*/ 49383 h 1361836"/>
                <a:gd name="connsiteX43" fmla="*/ 632768 w 1338925"/>
                <a:gd name="connsiteY43" fmla="*/ 200544 h 1361836"/>
                <a:gd name="connsiteX44" fmla="*/ 628465 w 1338925"/>
                <a:gd name="connsiteY44" fmla="*/ 207203 h 1361836"/>
                <a:gd name="connsiteX45" fmla="*/ 601766 w 1338925"/>
                <a:gd name="connsiteY45" fmla="*/ 162446 h 1361836"/>
                <a:gd name="connsiteX46" fmla="*/ 290361 w 1338925"/>
                <a:gd name="connsiteY46" fmla="*/ 0 h 1361836"/>
                <a:gd name="connsiteX47" fmla="*/ 175709 w 1338925"/>
                <a:gd name="connsiteY47" fmla="*/ 12490 h 1361836"/>
                <a:gd name="connsiteX48" fmla="*/ 174631 w 1338925"/>
                <a:gd name="connsiteY48" fmla="*/ 11063 h 1361836"/>
                <a:gd name="connsiteX49" fmla="*/ 173981 w 1338925"/>
                <a:gd name="connsiteY49" fmla="*/ 12678 h 1361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338925" h="1361836">
                  <a:moveTo>
                    <a:pt x="168905" y="13231"/>
                  </a:moveTo>
                  <a:lnTo>
                    <a:pt x="172079" y="17408"/>
                  </a:lnTo>
                  <a:lnTo>
                    <a:pt x="129029" y="124409"/>
                  </a:lnTo>
                  <a:cubicBezTo>
                    <a:pt x="101066" y="242008"/>
                    <a:pt x="125795" y="368422"/>
                    <a:pt x="201155" y="468152"/>
                  </a:cubicBezTo>
                  <a:lnTo>
                    <a:pt x="227892" y="496343"/>
                  </a:lnTo>
                  <a:lnTo>
                    <a:pt x="224181" y="497735"/>
                  </a:lnTo>
                  <a:cubicBezTo>
                    <a:pt x="112767" y="554409"/>
                    <a:pt x="35191" y="657239"/>
                    <a:pt x="8849" y="775211"/>
                  </a:cubicBezTo>
                  <a:lnTo>
                    <a:pt x="548" y="892549"/>
                  </a:lnTo>
                  <a:lnTo>
                    <a:pt x="0" y="892830"/>
                  </a:lnTo>
                  <a:lnTo>
                    <a:pt x="506" y="893144"/>
                  </a:lnTo>
                  <a:lnTo>
                    <a:pt x="227" y="897082"/>
                  </a:lnTo>
                  <a:lnTo>
                    <a:pt x="3863" y="895233"/>
                  </a:lnTo>
                  <a:lnTo>
                    <a:pt x="103744" y="957358"/>
                  </a:lnTo>
                  <a:cubicBezTo>
                    <a:pt x="186983" y="993277"/>
                    <a:pt x="280235" y="1000862"/>
                    <a:pt x="368599" y="978378"/>
                  </a:cubicBezTo>
                  <a:lnTo>
                    <a:pt x="394774" y="968485"/>
                  </a:lnTo>
                  <a:lnTo>
                    <a:pt x="393707" y="1044354"/>
                  </a:lnTo>
                  <a:cubicBezTo>
                    <a:pt x="402638" y="1135095"/>
                    <a:pt x="441506" y="1220199"/>
                    <a:pt x="503610" y="1286245"/>
                  </a:cubicBezTo>
                  <a:lnTo>
                    <a:pt x="596023" y="1359024"/>
                  </a:lnTo>
                  <a:lnTo>
                    <a:pt x="595948" y="1359636"/>
                  </a:lnTo>
                  <a:lnTo>
                    <a:pt x="596492" y="1359393"/>
                  </a:lnTo>
                  <a:lnTo>
                    <a:pt x="599593" y="1361836"/>
                  </a:lnTo>
                  <a:lnTo>
                    <a:pt x="600106" y="1357789"/>
                  </a:lnTo>
                  <a:lnTo>
                    <a:pt x="707609" y="1310053"/>
                  </a:lnTo>
                  <a:cubicBezTo>
                    <a:pt x="809574" y="1245133"/>
                    <a:pt x="879865" y="1137193"/>
                    <a:pt x="895238" y="1013142"/>
                  </a:cubicBezTo>
                  <a:lnTo>
                    <a:pt x="896086" y="939191"/>
                  </a:lnTo>
                  <a:lnTo>
                    <a:pt x="978376" y="962946"/>
                  </a:lnTo>
                  <a:cubicBezTo>
                    <a:pt x="1068258" y="978270"/>
                    <a:pt x="1160602" y="963230"/>
                    <a:pt x="1240691" y="920750"/>
                  </a:cubicBezTo>
                  <a:lnTo>
                    <a:pt x="1335271" y="850810"/>
                  </a:lnTo>
                  <a:lnTo>
                    <a:pt x="1335841" y="851044"/>
                  </a:lnTo>
                  <a:lnTo>
                    <a:pt x="1335751" y="850455"/>
                  </a:lnTo>
                  <a:lnTo>
                    <a:pt x="1338925" y="848108"/>
                  </a:lnTo>
                  <a:lnTo>
                    <a:pt x="1335157" y="846546"/>
                  </a:lnTo>
                  <a:lnTo>
                    <a:pt x="1317472" y="730258"/>
                  </a:lnTo>
                  <a:cubicBezTo>
                    <a:pt x="1281751" y="614779"/>
                    <a:pt x="1196178" y="518502"/>
                    <a:pt x="1080577" y="470948"/>
                  </a:cubicBezTo>
                  <a:lnTo>
                    <a:pt x="1058472" y="464629"/>
                  </a:lnTo>
                  <a:lnTo>
                    <a:pt x="1074140" y="440247"/>
                  </a:lnTo>
                  <a:cubicBezTo>
                    <a:pt x="1114538" y="358505"/>
                    <a:pt x="1126544" y="265718"/>
                    <a:pt x="1108753" y="176823"/>
                  </a:cubicBezTo>
                  <a:lnTo>
                    <a:pt x="1069574" y="68351"/>
                  </a:lnTo>
                  <a:lnTo>
                    <a:pt x="1070707" y="66967"/>
                  </a:lnTo>
                  <a:lnTo>
                    <a:pt x="1068984" y="66716"/>
                  </a:lnTo>
                  <a:lnTo>
                    <a:pt x="1067249" y="61913"/>
                  </a:lnTo>
                  <a:lnTo>
                    <a:pt x="1063939" y="65983"/>
                  </a:lnTo>
                  <a:lnTo>
                    <a:pt x="949804" y="49383"/>
                  </a:lnTo>
                  <a:cubicBezTo>
                    <a:pt x="828927" y="49944"/>
                    <a:pt x="711912" y="103789"/>
                    <a:pt x="632768" y="200544"/>
                  </a:cubicBezTo>
                  <a:lnTo>
                    <a:pt x="628465" y="207203"/>
                  </a:lnTo>
                  <a:lnTo>
                    <a:pt x="601766" y="162446"/>
                  </a:lnTo>
                  <a:cubicBezTo>
                    <a:pt x="526147" y="62912"/>
                    <a:pt x="411139" y="4901"/>
                    <a:pt x="290361" y="0"/>
                  </a:cubicBezTo>
                  <a:lnTo>
                    <a:pt x="175709" y="12490"/>
                  </a:lnTo>
                  <a:lnTo>
                    <a:pt x="174631" y="11063"/>
                  </a:lnTo>
                  <a:lnTo>
                    <a:pt x="173981" y="12678"/>
                  </a:lnTo>
                  <a:close/>
                </a:path>
              </a:pathLst>
            </a:custGeom>
            <a:solidFill>
              <a:srgbClr val="FDC7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  <p:sp>
          <p:nvSpPr>
            <p:cNvPr id="9" name="포인트가 5개인 별 8"/>
            <p:cNvSpPr/>
            <p:nvPr/>
          </p:nvSpPr>
          <p:spPr>
            <a:xfrm>
              <a:off x="1609044" y="2773714"/>
              <a:ext cx="609976" cy="609976"/>
            </a:xfrm>
            <a:prstGeom prst="star5">
              <a:avLst>
                <a:gd name="adj" fmla="val 5063"/>
                <a:gd name="hf" fmla="val 105146"/>
                <a:gd name="vf" fmla="val 110557"/>
              </a:avLst>
            </a:prstGeom>
            <a:solidFill>
              <a:srgbClr val="FCAE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</p:grpSp>
      <p:pic>
        <p:nvPicPr>
          <p:cNvPr id="5122" name="Picture 2" descr="食事付きチケットがお得】『壽 初春大歌舞伎』 - OZmall">
            <a:extLst>
              <a:ext uri="{FF2B5EF4-FFF2-40B4-BE49-F238E27FC236}">
                <a16:creationId xmlns:a16="http://schemas.microsoft.com/office/drawing/2014/main" id="{8EAB6434-EAAD-41E4-B98A-F3A37D9BE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411" y="1831656"/>
            <a:ext cx="5790043" cy="4054781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3766447A-2283-4961-9153-E790ADDCF572}"/>
              </a:ext>
            </a:extLst>
          </p:cNvPr>
          <p:cNvSpPr/>
          <p:nvPr/>
        </p:nvSpPr>
        <p:spPr>
          <a:xfrm>
            <a:off x="685800" y="2076539"/>
            <a:ext cx="4476750" cy="1619247"/>
          </a:xfrm>
          <a:prstGeom prst="roundRect">
            <a:avLst/>
          </a:prstGeom>
          <a:noFill/>
          <a:ln>
            <a:solidFill>
              <a:srgbClr val="FCAE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8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가</a:t>
            </a:r>
            <a:r>
              <a:rPr lang="en-US" altLang="ko-KR" sz="18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ko-KR" altLang="en-US" sz="18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歌</a:t>
            </a:r>
            <a:r>
              <a:rPr lang="en-US" altLang="ko-KR" sz="18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</a:t>
            </a:r>
            <a:r>
              <a:rPr lang="ko-KR" altLang="en-US" sz="18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음악</a:t>
            </a:r>
            <a:r>
              <a:rPr lang="en-US" altLang="ko-KR" sz="18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 </a:t>
            </a:r>
            <a:r>
              <a:rPr lang="ko-KR" altLang="en-US" sz="18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무</a:t>
            </a:r>
            <a:r>
              <a:rPr lang="en-US" altLang="ko-KR" sz="18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ko-KR" altLang="en-US" sz="18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舞</a:t>
            </a:r>
            <a:r>
              <a:rPr lang="en-US" altLang="ko-KR" sz="18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</a:t>
            </a:r>
            <a:r>
              <a:rPr lang="ko-KR" altLang="en-US" sz="18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무용</a:t>
            </a:r>
            <a:r>
              <a:rPr lang="en-US" altLang="ko-KR" sz="18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 </a:t>
            </a:r>
            <a:r>
              <a:rPr lang="ko-KR" altLang="en-US" sz="18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기</a:t>
            </a:r>
            <a:r>
              <a:rPr lang="en-US" altLang="ko-KR" sz="18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ko-KR" altLang="en-US" sz="18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伎</a:t>
            </a:r>
            <a:r>
              <a:rPr lang="en-US" altLang="ko-KR" sz="18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</a:t>
            </a:r>
            <a:r>
              <a:rPr lang="ko-KR" altLang="en-US" sz="18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연기</a:t>
            </a:r>
            <a:r>
              <a:rPr lang="en-US" altLang="ko-KR" sz="18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</a:t>
            </a:r>
            <a:r>
              <a:rPr lang="ko-KR" altLang="en-US" sz="18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가 결합한 총체연극</a:t>
            </a:r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6EBCE1E5-D370-4101-A5F9-20936CB95D9C}"/>
              </a:ext>
            </a:extLst>
          </p:cNvPr>
          <p:cNvSpPr/>
          <p:nvPr/>
        </p:nvSpPr>
        <p:spPr>
          <a:xfrm>
            <a:off x="685800" y="3971837"/>
            <a:ext cx="4476750" cy="1619246"/>
          </a:xfrm>
          <a:prstGeom prst="roundRect">
            <a:avLst/>
          </a:prstGeom>
          <a:noFill/>
          <a:ln>
            <a:solidFill>
              <a:srgbClr val="FCAE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12700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8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‘</a:t>
            </a:r>
            <a:r>
              <a:rPr lang="ko-KR" altLang="en-US" sz="1800" kern="0" spc="0" dirty="0" err="1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가타무쿠</a:t>
            </a:r>
            <a:r>
              <a:rPr lang="en-US" altLang="ko-KR" sz="18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ko-KR" altLang="en-US" sz="1800" kern="0" spc="0" dirty="0" err="1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かたむく</a:t>
            </a:r>
            <a:r>
              <a:rPr lang="en-US" altLang="ko-KR" sz="18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: </a:t>
            </a:r>
            <a:r>
              <a:rPr lang="ko-KR" altLang="en-US" sz="18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기울다</a:t>
            </a:r>
            <a:r>
              <a:rPr lang="en-US" altLang="ko-KR" sz="18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)’</a:t>
            </a:r>
            <a:r>
              <a:rPr lang="ko-KR" altLang="en-US" sz="18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의 옛말인 </a:t>
            </a:r>
            <a:endParaRPr lang="en-US" altLang="ko-KR" sz="1800" kern="0" spc="0" dirty="0">
              <a:solidFill>
                <a:srgbClr val="646464"/>
              </a:solidFill>
              <a:effectLst/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0" marR="0" indent="12700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8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‘</a:t>
            </a:r>
            <a:r>
              <a:rPr lang="ko-KR" altLang="en-US" sz="1800" kern="0" spc="0" dirty="0" err="1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가부쿠</a:t>
            </a:r>
            <a:r>
              <a:rPr lang="ko-KR" altLang="en-US" sz="18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’</a:t>
            </a:r>
            <a:r>
              <a:rPr lang="en-US" altLang="ko-KR" sz="18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ko-KR" altLang="en-US" sz="18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傾く</a:t>
            </a:r>
            <a:r>
              <a:rPr lang="en-US" altLang="ko-KR" sz="18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</a:t>
            </a:r>
            <a:r>
              <a:rPr lang="ko-KR" altLang="en-US" sz="1800" kern="0" spc="0" dirty="0" err="1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かぶく</a:t>
            </a:r>
            <a:r>
              <a:rPr lang="en-US" altLang="ko-KR" sz="18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</a:t>
            </a:r>
            <a:r>
              <a:rPr lang="ko-KR" altLang="en-US" kern="0" dirty="0">
                <a:solidFill>
                  <a:srgbClr val="646464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라는</a:t>
            </a:r>
            <a:r>
              <a:rPr lang="ko-KR" altLang="en-US" sz="18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단어에서 유래</a:t>
            </a:r>
          </a:p>
        </p:txBody>
      </p:sp>
    </p:spTree>
    <p:extLst>
      <p:ext uri="{BB962C8B-B14F-4D97-AF65-F5344CB8AC3E}">
        <p14:creationId xmlns:p14="http://schemas.microsoft.com/office/powerpoint/2010/main" val="36671201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1346" y="559031"/>
            <a:ext cx="541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가부키</a:t>
            </a:r>
            <a:r>
              <a:rPr lang="en-US" altLang="ko-KR" sz="4000" b="1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ko-KR" altLang="en-US" sz="4000" b="1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歌舞伎</a:t>
            </a:r>
            <a:r>
              <a:rPr lang="en-US" altLang="ko-KR" sz="4000" b="1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</a:t>
            </a:r>
            <a:r>
              <a:rPr lang="ko-KR" altLang="en-US" sz="4000" b="1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의 특징</a:t>
            </a:r>
            <a:endParaRPr lang="ko-KR" altLang="en-US" sz="4000" kern="0" spc="0" dirty="0">
              <a:solidFill>
                <a:srgbClr val="646464"/>
              </a:solidFill>
              <a:effectLst/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cxnSp>
        <p:nvCxnSpPr>
          <p:cNvPr id="3" name="직선 연결선 2"/>
          <p:cNvCxnSpPr/>
          <p:nvPr/>
        </p:nvCxnSpPr>
        <p:spPr>
          <a:xfrm>
            <a:off x="607116" y="1266917"/>
            <a:ext cx="10769338" cy="0"/>
          </a:xfrm>
          <a:prstGeom prst="line">
            <a:avLst/>
          </a:prstGeom>
          <a:ln w="28575">
            <a:solidFill>
              <a:srgbClr val="FCAEA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그룹 3"/>
          <p:cNvGrpSpPr/>
          <p:nvPr/>
        </p:nvGrpSpPr>
        <p:grpSpPr>
          <a:xfrm>
            <a:off x="721130" y="559031"/>
            <a:ext cx="666203" cy="677603"/>
            <a:chOff x="1189192" y="975119"/>
            <a:chExt cx="1338925" cy="1361836"/>
          </a:xfrm>
        </p:grpSpPr>
        <p:sp>
          <p:nvSpPr>
            <p:cNvPr id="5" name="자유형 4"/>
            <p:cNvSpPr/>
            <p:nvPr/>
          </p:nvSpPr>
          <p:spPr>
            <a:xfrm rot="19478047" flipH="1">
              <a:off x="1189192" y="975119"/>
              <a:ext cx="1338925" cy="1361836"/>
            </a:xfrm>
            <a:custGeom>
              <a:avLst/>
              <a:gdLst>
                <a:gd name="connsiteX0" fmla="*/ 168905 w 1338925"/>
                <a:gd name="connsiteY0" fmla="*/ 13231 h 1361836"/>
                <a:gd name="connsiteX1" fmla="*/ 172079 w 1338925"/>
                <a:gd name="connsiteY1" fmla="*/ 17408 h 1361836"/>
                <a:gd name="connsiteX2" fmla="*/ 129029 w 1338925"/>
                <a:gd name="connsiteY2" fmla="*/ 124409 h 1361836"/>
                <a:gd name="connsiteX3" fmla="*/ 201155 w 1338925"/>
                <a:gd name="connsiteY3" fmla="*/ 468152 h 1361836"/>
                <a:gd name="connsiteX4" fmla="*/ 227892 w 1338925"/>
                <a:gd name="connsiteY4" fmla="*/ 496343 h 1361836"/>
                <a:gd name="connsiteX5" fmla="*/ 224181 w 1338925"/>
                <a:gd name="connsiteY5" fmla="*/ 497735 h 1361836"/>
                <a:gd name="connsiteX6" fmla="*/ 8849 w 1338925"/>
                <a:gd name="connsiteY6" fmla="*/ 775211 h 1361836"/>
                <a:gd name="connsiteX7" fmla="*/ 548 w 1338925"/>
                <a:gd name="connsiteY7" fmla="*/ 892549 h 1361836"/>
                <a:gd name="connsiteX8" fmla="*/ 0 w 1338925"/>
                <a:gd name="connsiteY8" fmla="*/ 892830 h 1361836"/>
                <a:gd name="connsiteX9" fmla="*/ 506 w 1338925"/>
                <a:gd name="connsiteY9" fmla="*/ 893144 h 1361836"/>
                <a:gd name="connsiteX10" fmla="*/ 227 w 1338925"/>
                <a:gd name="connsiteY10" fmla="*/ 897082 h 1361836"/>
                <a:gd name="connsiteX11" fmla="*/ 3863 w 1338925"/>
                <a:gd name="connsiteY11" fmla="*/ 895233 h 1361836"/>
                <a:gd name="connsiteX12" fmla="*/ 103744 w 1338925"/>
                <a:gd name="connsiteY12" fmla="*/ 957358 h 1361836"/>
                <a:gd name="connsiteX13" fmla="*/ 368599 w 1338925"/>
                <a:gd name="connsiteY13" fmla="*/ 978378 h 1361836"/>
                <a:gd name="connsiteX14" fmla="*/ 394774 w 1338925"/>
                <a:gd name="connsiteY14" fmla="*/ 968485 h 1361836"/>
                <a:gd name="connsiteX15" fmla="*/ 393707 w 1338925"/>
                <a:gd name="connsiteY15" fmla="*/ 1044354 h 1361836"/>
                <a:gd name="connsiteX16" fmla="*/ 503610 w 1338925"/>
                <a:gd name="connsiteY16" fmla="*/ 1286245 h 1361836"/>
                <a:gd name="connsiteX17" fmla="*/ 596023 w 1338925"/>
                <a:gd name="connsiteY17" fmla="*/ 1359024 h 1361836"/>
                <a:gd name="connsiteX18" fmla="*/ 595948 w 1338925"/>
                <a:gd name="connsiteY18" fmla="*/ 1359636 h 1361836"/>
                <a:gd name="connsiteX19" fmla="*/ 596492 w 1338925"/>
                <a:gd name="connsiteY19" fmla="*/ 1359393 h 1361836"/>
                <a:gd name="connsiteX20" fmla="*/ 599593 w 1338925"/>
                <a:gd name="connsiteY20" fmla="*/ 1361836 h 1361836"/>
                <a:gd name="connsiteX21" fmla="*/ 600106 w 1338925"/>
                <a:gd name="connsiteY21" fmla="*/ 1357789 h 1361836"/>
                <a:gd name="connsiteX22" fmla="*/ 707609 w 1338925"/>
                <a:gd name="connsiteY22" fmla="*/ 1310053 h 1361836"/>
                <a:gd name="connsiteX23" fmla="*/ 895238 w 1338925"/>
                <a:gd name="connsiteY23" fmla="*/ 1013142 h 1361836"/>
                <a:gd name="connsiteX24" fmla="*/ 896086 w 1338925"/>
                <a:gd name="connsiteY24" fmla="*/ 939191 h 1361836"/>
                <a:gd name="connsiteX25" fmla="*/ 978376 w 1338925"/>
                <a:gd name="connsiteY25" fmla="*/ 962946 h 1361836"/>
                <a:gd name="connsiteX26" fmla="*/ 1240691 w 1338925"/>
                <a:gd name="connsiteY26" fmla="*/ 920750 h 1361836"/>
                <a:gd name="connsiteX27" fmla="*/ 1335271 w 1338925"/>
                <a:gd name="connsiteY27" fmla="*/ 850810 h 1361836"/>
                <a:gd name="connsiteX28" fmla="*/ 1335841 w 1338925"/>
                <a:gd name="connsiteY28" fmla="*/ 851044 h 1361836"/>
                <a:gd name="connsiteX29" fmla="*/ 1335751 w 1338925"/>
                <a:gd name="connsiteY29" fmla="*/ 850455 h 1361836"/>
                <a:gd name="connsiteX30" fmla="*/ 1338925 w 1338925"/>
                <a:gd name="connsiteY30" fmla="*/ 848108 h 1361836"/>
                <a:gd name="connsiteX31" fmla="*/ 1335157 w 1338925"/>
                <a:gd name="connsiteY31" fmla="*/ 846546 h 1361836"/>
                <a:gd name="connsiteX32" fmla="*/ 1317472 w 1338925"/>
                <a:gd name="connsiteY32" fmla="*/ 730258 h 1361836"/>
                <a:gd name="connsiteX33" fmla="*/ 1080577 w 1338925"/>
                <a:gd name="connsiteY33" fmla="*/ 470948 h 1361836"/>
                <a:gd name="connsiteX34" fmla="*/ 1058472 w 1338925"/>
                <a:gd name="connsiteY34" fmla="*/ 464629 h 1361836"/>
                <a:gd name="connsiteX35" fmla="*/ 1074140 w 1338925"/>
                <a:gd name="connsiteY35" fmla="*/ 440247 h 1361836"/>
                <a:gd name="connsiteX36" fmla="*/ 1108753 w 1338925"/>
                <a:gd name="connsiteY36" fmla="*/ 176823 h 1361836"/>
                <a:gd name="connsiteX37" fmla="*/ 1069574 w 1338925"/>
                <a:gd name="connsiteY37" fmla="*/ 68351 h 1361836"/>
                <a:gd name="connsiteX38" fmla="*/ 1070707 w 1338925"/>
                <a:gd name="connsiteY38" fmla="*/ 66967 h 1361836"/>
                <a:gd name="connsiteX39" fmla="*/ 1068984 w 1338925"/>
                <a:gd name="connsiteY39" fmla="*/ 66716 h 1361836"/>
                <a:gd name="connsiteX40" fmla="*/ 1067249 w 1338925"/>
                <a:gd name="connsiteY40" fmla="*/ 61913 h 1361836"/>
                <a:gd name="connsiteX41" fmla="*/ 1063939 w 1338925"/>
                <a:gd name="connsiteY41" fmla="*/ 65983 h 1361836"/>
                <a:gd name="connsiteX42" fmla="*/ 949804 w 1338925"/>
                <a:gd name="connsiteY42" fmla="*/ 49383 h 1361836"/>
                <a:gd name="connsiteX43" fmla="*/ 632768 w 1338925"/>
                <a:gd name="connsiteY43" fmla="*/ 200544 h 1361836"/>
                <a:gd name="connsiteX44" fmla="*/ 628465 w 1338925"/>
                <a:gd name="connsiteY44" fmla="*/ 207203 h 1361836"/>
                <a:gd name="connsiteX45" fmla="*/ 601766 w 1338925"/>
                <a:gd name="connsiteY45" fmla="*/ 162446 h 1361836"/>
                <a:gd name="connsiteX46" fmla="*/ 290361 w 1338925"/>
                <a:gd name="connsiteY46" fmla="*/ 0 h 1361836"/>
                <a:gd name="connsiteX47" fmla="*/ 175709 w 1338925"/>
                <a:gd name="connsiteY47" fmla="*/ 12490 h 1361836"/>
                <a:gd name="connsiteX48" fmla="*/ 174631 w 1338925"/>
                <a:gd name="connsiteY48" fmla="*/ 11063 h 1361836"/>
                <a:gd name="connsiteX49" fmla="*/ 173981 w 1338925"/>
                <a:gd name="connsiteY49" fmla="*/ 12678 h 1361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338925" h="1361836">
                  <a:moveTo>
                    <a:pt x="168905" y="13231"/>
                  </a:moveTo>
                  <a:lnTo>
                    <a:pt x="172079" y="17408"/>
                  </a:lnTo>
                  <a:lnTo>
                    <a:pt x="129029" y="124409"/>
                  </a:lnTo>
                  <a:cubicBezTo>
                    <a:pt x="101066" y="242008"/>
                    <a:pt x="125795" y="368422"/>
                    <a:pt x="201155" y="468152"/>
                  </a:cubicBezTo>
                  <a:lnTo>
                    <a:pt x="227892" y="496343"/>
                  </a:lnTo>
                  <a:lnTo>
                    <a:pt x="224181" y="497735"/>
                  </a:lnTo>
                  <a:cubicBezTo>
                    <a:pt x="112767" y="554409"/>
                    <a:pt x="35191" y="657239"/>
                    <a:pt x="8849" y="775211"/>
                  </a:cubicBezTo>
                  <a:lnTo>
                    <a:pt x="548" y="892549"/>
                  </a:lnTo>
                  <a:lnTo>
                    <a:pt x="0" y="892830"/>
                  </a:lnTo>
                  <a:lnTo>
                    <a:pt x="506" y="893144"/>
                  </a:lnTo>
                  <a:lnTo>
                    <a:pt x="227" y="897082"/>
                  </a:lnTo>
                  <a:lnTo>
                    <a:pt x="3863" y="895233"/>
                  </a:lnTo>
                  <a:lnTo>
                    <a:pt x="103744" y="957358"/>
                  </a:lnTo>
                  <a:cubicBezTo>
                    <a:pt x="186983" y="993277"/>
                    <a:pt x="280235" y="1000862"/>
                    <a:pt x="368599" y="978378"/>
                  </a:cubicBezTo>
                  <a:lnTo>
                    <a:pt x="394774" y="968485"/>
                  </a:lnTo>
                  <a:lnTo>
                    <a:pt x="393707" y="1044354"/>
                  </a:lnTo>
                  <a:cubicBezTo>
                    <a:pt x="402638" y="1135095"/>
                    <a:pt x="441506" y="1220199"/>
                    <a:pt x="503610" y="1286245"/>
                  </a:cubicBezTo>
                  <a:lnTo>
                    <a:pt x="596023" y="1359024"/>
                  </a:lnTo>
                  <a:lnTo>
                    <a:pt x="595948" y="1359636"/>
                  </a:lnTo>
                  <a:lnTo>
                    <a:pt x="596492" y="1359393"/>
                  </a:lnTo>
                  <a:lnTo>
                    <a:pt x="599593" y="1361836"/>
                  </a:lnTo>
                  <a:lnTo>
                    <a:pt x="600106" y="1357789"/>
                  </a:lnTo>
                  <a:lnTo>
                    <a:pt x="707609" y="1310053"/>
                  </a:lnTo>
                  <a:cubicBezTo>
                    <a:pt x="809574" y="1245133"/>
                    <a:pt x="879865" y="1137193"/>
                    <a:pt x="895238" y="1013142"/>
                  </a:cubicBezTo>
                  <a:lnTo>
                    <a:pt x="896086" y="939191"/>
                  </a:lnTo>
                  <a:lnTo>
                    <a:pt x="978376" y="962946"/>
                  </a:lnTo>
                  <a:cubicBezTo>
                    <a:pt x="1068258" y="978270"/>
                    <a:pt x="1160602" y="963230"/>
                    <a:pt x="1240691" y="920750"/>
                  </a:cubicBezTo>
                  <a:lnTo>
                    <a:pt x="1335271" y="850810"/>
                  </a:lnTo>
                  <a:lnTo>
                    <a:pt x="1335841" y="851044"/>
                  </a:lnTo>
                  <a:lnTo>
                    <a:pt x="1335751" y="850455"/>
                  </a:lnTo>
                  <a:lnTo>
                    <a:pt x="1338925" y="848108"/>
                  </a:lnTo>
                  <a:lnTo>
                    <a:pt x="1335157" y="846546"/>
                  </a:lnTo>
                  <a:lnTo>
                    <a:pt x="1317472" y="730258"/>
                  </a:lnTo>
                  <a:cubicBezTo>
                    <a:pt x="1281751" y="614779"/>
                    <a:pt x="1196178" y="518502"/>
                    <a:pt x="1080577" y="470948"/>
                  </a:cubicBezTo>
                  <a:lnTo>
                    <a:pt x="1058472" y="464629"/>
                  </a:lnTo>
                  <a:lnTo>
                    <a:pt x="1074140" y="440247"/>
                  </a:lnTo>
                  <a:cubicBezTo>
                    <a:pt x="1114538" y="358505"/>
                    <a:pt x="1126544" y="265718"/>
                    <a:pt x="1108753" y="176823"/>
                  </a:cubicBezTo>
                  <a:lnTo>
                    <a:pt x="1069574" y="68351"/>
                  </a:lnTo>
                  <a:lnTo>
                    <a:pt x="1070707" y="66967"/>
                  </a:lnTo>
                  <a:lnTo>
                    <a:pt x="1068984" y="66716"/>
                  </a:lnTo>
                  <a:lnTo>
                    <a:pt x="1067249" y="61913"/>
                  </a:lnTo>
                  <a:lnTo>
                    <a:pt x="1063939" y="65983"/>
                  </a:lnTo>
                  <a:lnTo>
                    <a:pt x="949804" y="49383"/>
                  </a:lnTo>
                  <a:cubicBezTo>
                    <a:pt x="828927" y="49944"/>
                    <a:pt x="711912" y="103789"/>
                    <a:pt x="632768" y="200544"/>
                  </a:cubicBezTo>
                  <a:lnTo>
                    <a:pt x="628465" y="207203"/>
                  </a:lnTo>
                  <a:lnTo>
                    <a:pt x="601766" y="162446"/>
                  </a:lnTo>
                  <a:cubicBezTo>
                    <a:pt x="526147" y="62912"/>
                    <a:pt x="411139" y="4901"/>
                    <a:pt x="290361" y="0"/>
                  </a:cubicBezTo>
                  <a:lnTo>
                    <a:pt x="175709" y="12490"/>
                  </a:lnTo>
                  <a:lnTo>
                    <a:pt x="174631" y="11063"/>
                  </a:lnTo>
                  <a:lnTo>
                    <a:pt x="173981" y="12678"/>
                  </a:lnTo>
                  <a:close/>
                </a:path>
              </a:pathLst>
            </a:custGeom>
            <a:solidFill>
              <a:srgbClr val="FCAE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  <p:sp>
          <p:nvSpPr>
            <p:cNvPr id="6" name="포인트가 5개인 별 5"/>
            <p:cNvSpPr/>
            <p:nvPr/>
          </p:nvSpPr>
          <p:spPr>
            <a:xfrm>
              <a:off x="1553666" y="1233251"/>
              <a:ext cx="609976" cy="609976"/>
            </a:xfrm>
            <a:prstGeom prst="star5">
              <a:avLst>
                <a:gd name="adj" fmla="val 5063"/>
                <a:gd name="hf" fmla="val 105146"/>
                <a:gd name="vf" fmla="val 110557"/>
              </a:avLst>
            </a:prstGeom>
            <a:solidFill>
              <a:srgbClr val="FDC7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</p:grpSp>
      <p:pic>
        <p:nvPicPr>
          <p:cNvPr id="18434" name="Picture 2" descr="5カ月ぶりに歌舞伎座が再開！ 全国の注目公演がまるわかりの歌舞伎 ...">
            <a:extLst>
              <a:ext uri="{FF2B5EF4-FFF2-40B4-BE49-F238E27FC236}">
                <a16:creationId xmlns:a16="http://schemas.microsoft.com/office/drawing/2014/main" id="{15D058BF-BD69-4028-92BF-0DAD556D43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231" y="1889024"/>
            <a:ext cx="2669395" cy="26527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436" name="Picture 4" descr="歌舞伎事典:隈取｜文化デジタルライブラリー">
            <a:extLst>
              <a:ext uri="{FF2B5EF4-FFF2-40B4-BE49-F238E27FC236}">
                <a16:creationId xmlns:a16="http://schemas.microsoft.com/office/drawing/2014/main" id="{3A40A49B-A42C-400B-81B3-9EC3CF1341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784" y="1889024"/>
            <a:ext cx="6448985" cy="26479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B9975D4-49FD-4C12-AD82-6556012FBF8B}"/>
              </a:ext>
            </a:extLst>
          </p:cNvPr>
          <p:cNvSpPr txBox="1"/>
          <p:nvPr/>
        </p:nvSpPr>
        <p:spPr>
          <a:xfrm>
            <a:off x="978031" y="5190973"/>
            <a:ext cx="29706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>
                <a:solidFill>
                  <a:srgbClr val="646464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- </a:t>
            </a:r>
            <a:r>
              <a:rPr lang="ko-KR" altLang="en-US" sz="2000" dirty="0">
                <a:solidFill>
                  <a:srgbClr val="646464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가부키 배우는 모두 남성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20D43B-A1E6-4E86-B47B-22F1E840E099}"/>
              </a:ext>
            </a:extLst>
          </p:cNvPr>
          <p:cNvSpPr txBox="1"/>
          <p:nvPr/>
        </p:nvSpPr>
        <p:spPr>
          <a:xfrm>
            <a:off x="4688784" y="4702390"/>
            <a:ext cx="2991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srgbClr val="646464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☞ </a:t>
            </a:r>
            <a:r>
              <a:rPr lang="ko-KR" altLang="en-US" dirty="0" err="1">
                <a:solidFill>
                  <a:srgbClr val="646464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쿠마도리</a:t>
            </a:r>
            <a:r>
              <a:rPr lang="ja-JP" altLang="en-US" sz="18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en-US" altLang="ja-JP" sz="18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ja-JP" altLang="en-US" sz="18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隈取</a:t>
            </a:r>
            <a:r>
              <a:rPr lang="en-US" altLang="ja-JP" sz="18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</a:t>
            </a:r>
            <a:r>
              <a:rPr lang="ja-JP" altLang="en-US" sz="18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くまどり</a:t>
            </a:r>
            <a:r>
              <a:rPr lang="en-US" altLang="ja-JP" sz="18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</a:t>
            </a:r>
            <a:endParaRPr lang="ja-JP" altLang="en-US" sz="1800" kern="0" spc="0" dirty="0">
              <a:solidFill>
                <a:srgbClr val="646464"/>
              </a:solidFill>
              <a:effectLst/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AF11475-9357-4330-8BCF-55934CADAFAC}"/>
              </a:ext>
            </a:extLst>
          </p:cNvPr>
          <p:cNvSpPr txBox="1"/>
          <p:nvPr/>
        </p:nvSpPr>
        <p:spPr>
          <a:xfrm>
            <a:off x="5849249" y="5237140"/>
            <a:ext cx="41280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ko-KR" altLang="en-US" sz="2000" dirty="0">
                <a:solidFill>
                  <a:srgbClr val="646464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가부키 특유의 화장법</a:t>
            </a:r>
            <a:endParaRPr lang="en-US" altLang="ko-KR" sz="2000" dirty="0">
              <a:solidFill>
                <a:srgbClr val="646464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285750" indent="-285750">
              <a:buFontTx/>
              <a:buChar char="-"/>
            </a:pPr>
            <a:r>
              <a:rPr lang="ko-KR" altLang="en-US" sz="2000" dirty="0">
                <a:solidFill>
                  <a:srgbClr val="646464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배역에 따라 화장색과 형상이 다름</a:t>
            </a:r>
            <a:endParaRPr lang="en-US" altLang="ko-KR" sz="2000" dirty="0">
              <a:solidFill>
                <a:srgbClr val="646464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555611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1346" y="559031"/>
            <a:ext cx="59472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 err="1">
                <a:solidFill>
                  <a:srgbClr val="646464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쿠마도리</a:t>
            </a:r>
            <a:r>
              <a:rPr lang="ja-JP" altLang="en-US" sz="40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en-US" altLang="ja-JP" sz="40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ja-JP" altLang="en-US" sz="40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隈取</a:t>
            </a:r>
            <a:r>
              <a:rPr lang="en-US" altLang="ja-JP" sz="40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</a:t>
            </a:r>
            <a:r>
              <a:rPr lang="ja-JP" altLang="en-US" sz="40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くまどり</a:t>
            </a:r>
            <a:r>
              <a:rPr lang="en-US" altLang="ja-JP" sz="40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</a:t>
            </a:r>
            <a:endParaRPr lang="ko-KR" altLang="en-US" sz="4000" kern="0" spc="0" dirty="0">
              <a:solidFill>
                <a:srgbClr val="646464"/>
              </a:solidFill>
              <a:effectLst/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cxnSp>
        <p:nvCxnSpPr>
          <p:cNvPr id="3" name="직선 연결선 2"/>
          <p:cNvCxnSpPr/>
          <p:nvPr/>
        </p:nvCxnSpPr>
        <p:spPr>
          <a:xfrm>
            <a:off x="607116" y="1266917"/>
            <a:ext cx="10769338" cy="0"/>
          </a:xfrm>
          <a:prstGeom prst="line">
            <a:avLst/>
          </a:prstGeom>
          <a:ln w="28575">
            <a:solidFill>
              <a:srgbClr val="FCAEA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그룹 6"/>
          <p:cNvGrpSpPr/>
          <p:nvPr/>
        </p:nvGrpSpPr>
        <p:grpSpPr>
          <a:xfrm>
            <a:off x="705595" y="557712"/>
            <a:ext cx="697273" cy="709205"/>
            <a:chOff x="1244569" y="2502872"/>
            <a:chExt cx="1338925" cy="1361836"/>
          </a:xfrm>
        </p:grpSpPr>
        <p:sp>
          <p:nvSpPr>
            <p:cNvPr id="8" name="자유형 7"/>
            <p:cNvSpPr/>
            <p:nvPr/>
          </p:nvSpPr>
          <p:spPr>
            <a:xfrm rot="19478047" flipH="1">
              <a:off x="1244569" y="2502872"/>
              <a:ext cx="1338925" cy="1361836"/>
            </a:xfrm>
            <a:custGeom>
              <a:avLst/>
              <a:gdLst>
                <a:gd name="connsiteX0" fmla="*/ 168905 w 1338925"/>
                <a:gd name="connsiteY0" fmla="*/ 13231 h 1361836"/>
                <a:gd name="connsiteX1" fmla="*/ 172079 w 1338925"/>
                <a:gd name="connsiteY1" fmla="*/ 17408 h 1361836"/>
                <a:gd name="connsiteX2" fmla="*/ 129029 w 1338925"/>
                <a:gd name="connsiteY2" fmla="*/ 124409 h 1361836"/>
                <a:gd name="connsiteX3" fmla="*/ 201155 w 1338925"/>
                <a:gd name="connsiteY3" fmla="*/ 468152 h 1361836"/>
                <a:gd name="connsiteX4" fmla="*/ 227892 w 1338925"/>
                <a:gd name="connsiteY4" fmla="*/ 496343 h 1361836"/>
                <a:gd name="connsiteX5" fmla="*/ 224181 w 1338925"/>
                <a:gd name="connsiteY5" fmla="*/ 497735 h 1361836"/>
                <a:gd name="connsiteX6" fmla="*/ 8849 w 1338925"/>
                <a:gd name="connsiteY6" fmla="*/ 775211 h 1361836"/>
                <a:gd name="connsiteX7" fmla="*/ 548 w 1338925"/>
                <a:gd name="connsiteY7" fmla="*/ 892549 h 1361836"/>
                <a:gd name="connsiteX8" fmla="*/ 0 w 1338925"/>
                <a:gd name="connsiteY8" fmla="*/ 892830 h 1361836"/>
                <a:gd name="connsiteX9" fmla="*/ 506 w 1338925"/>
                <a:gd name="connsiteY9" fmla="*/ 893144 h 1361836"/>
                <a:gd name="connsiteX10" fmla="*/ 227 w 1338925"/>
                <a:gd name="connsiteY10" fmla="*/ 897082 h 1361836"/>
                <a:gd name="connsiteX11" fmla="*/ 3863 w 1338925"/>
                <a:gd name="connsiteY11" fmla="*/ 895233 h 1361836"/>
                <a:gd name="connsiteX12" fmla="*/ 103744 w 1338925"/>
                <a:gd name="connsiteY12" fmla="*/ 957358 h 1361836"/>
                <a:gd name="connsiteX13" fmla="*/ 368599 w 1338925"/>
                <a:gd name="connsiteY13" fmla="*/ 978378 h 1361836"/>
                <a:gd name="connsiteX14" fmla="*/ 394774 w 1338925"/>
                <a:gd name="connsiteY14" fmla="*/ 968485 h 1361836"/>
                <a:gd name="connsiteX15" fmla="*/ 393707 w 1338925"/>
                <a:gd name="connsiteY15" fmla="*/ 1044354 h 1361836"/>
                <a:gd name="connsiteX16" fmla="*/ 503610 w 1338925"/>
                <a:gd name="connsiteY16" fmla="*/ 1286245 h 1361836"/>
                <a:gd name="connsiteX17" fmla="*/ 596023 w 1338925"/>
                <a:gd name="connsiteY17" fmla="*/ 1359024 h 1361836"/>
                <a:gd name="connsiteX18" fmla="*/ 595948 w 1338925"/>
                <a:gd name="connsiteY18" fmla="*/ 1359636 h 1361836"/>
                <a:gd name="connsiteX19" fmla="*/ 596492 w 1338925"/>
                <a:gd name="connsiteY19" fmla="*/ 1359393 h 1361836"/>
                <a:gd name="connsiteX20" fmla="*/ 599593 w 1338925"/>
                <a:gd name="connsiteY20" fmla="*/ 1361836 h 1361836"/>
                <a:gd name="connsiteX21" fmla="*/ 600106 w 1338925"/>
                <a:gd name="connsiteY21" fmla="*/ 1357789 h 1361836"/>
                <a:gd name="connsiteX22" fmla="*/ 707609 w 1338925"/>
                <a:gd name="connsiteY22" fmla="*/ 1310053 h 1361836"/>
                <a:gd name="connsiteX23" fmla="*/ 895238 w 1338925"/>
                <a:gd name="connsiteY23" fmla="*/ 1013142 h 1361836"/>
                <a:gd name="connsiteX24" fmla="*/ 896086 w 1338925"/>
                <a:gd name="connsiteY24" fmla="*/ 939191 h 1361836"/>
                <a:gd name="connsiteX25" fmla="*/ 978376 w 1338925"/>
                <a:gd name="connsiteY25" fmla="*/ 962946 h 1361836"/>
                <a:gd name="connsiteX26" fmla="*/ 1240691 w 1338925"/>
                <a:gd name="connsiteY26" fmla="*/ 920750 h 1361836"/>
                <a:gd name="connsiteX27" fmla="*/ 1335271 w 1338925"/>
                <a:gd name="connsiteY27" fmla="*/ 850810 h 1361836"/>
                <a:gd name="connsiteX28" fmla="*/ 1335841 w 1338925"/>
                <a:gd name="connsiteY28" fmla="*/ 851044 h 1361836"/>
                <a:gd name="connsiteX29" fmla="*/ 1335751 w 1338925"/>
                <a:gd name="connsiteY29" fmla="*/ 850455 h 1361836"/>
                <a:gd name="connsiteX30" fmla="*/ 1338925 w 1338925"/>
                <a:gd name="connsiteY30" fmla="*/ 848108 h 1361836"/>
                <a:gd name="connsiteX31" fmla="*/ 1335157 w 1338925"/>
                <a:gd name="connsiteY31" fmla="*/ 846546 h 1361836"/>
                <a:gd name="connsiteX32" fmla="*/ 1317472 w 1338925"/>
                <a:gd name="connsiteY32" fmla="*/ 730258 h 1361836"/>
                <a:gd name="connsiteX33" fmla="*/ 1080577 w 1338925"/>
                <a:gd name="connsiteY33" fmla="*/ 470948 h 1361836"/>
                <a:gd name="connsiteX34" fmla="*/ 1058472 w 1338925"/>
                <a:gd name="connsiteY34" fmla="*/ 464629 h 1361836"/>
                <a:gd name="connsiteX35" fmla="*/ 1074140 w 1338925"/>
                <a:gd name="connsiteY35" fmla="*/ 440247 h 1361836"/>
                <a:gd name="connsiteX36" fmla="*/ 1108753 w 1338925"/>
                <a:gd name="connsiteY36" fmla="*/ 176823 h 1361836"/>
                <a:gd name="connsiteX37" fmla="*/ 1069574 w 1338925"/>
                <a:gd name="connsiteY37" fmla="*/ 68351 h 1361836"/>
                <a:gd name="connsiteX38" fmla="*/ 1070707 w 1338925"/>
                <a:gd name="connsiteY38" fmla="*/ 66967 h 1361836"/>
                <a:gd name="connsiteX39" fmla="*/ 1068984 w 1338925"/>
                <a:gd name="connsiteY39" fmla="*/ 66716 h 1361836"/>
                <a:gd name="connsiteX40" fmla="*/ 1067249 w 1338925"/>
                <a:gd name="connsiteY40" fmla="*/ 61913 h 1361836"/>
                <a:gd name="connsiteX41" fmla="*/ 1063939 w 1338925"/>
                <a:gd name="connsiteY41" fmla="*/ 65983 h 1361836"/>
                <a:gd name="connsiteX42" fmla="*/ 949804 w 1338925"/>
                <a:gd name="connsiteY42" fmla="*/ 49383 h 1361836"/>
                <a:gd name="connsiteX43" fmla="*/ 632768 w 1338925"/>
                <a:gd name="connsiteY43" fmla="*/ 200544 h 1361836"/>
                <a:gd name="connsiteX44" fmla="*/ 628465 w 1338925"/>
                <a:gd name="connsiteY44" fmla="*/ 207203 h 1361836"/>
                <a:gd name="connsiteX45" fmla="*/ 601766 w 1338925"/>
                <a:gd name="connsiteY45" fmla="*/ 162446 h 1361836"/>
                <a:gd name="connsiteX46" fmla="*/ 290361 w 1338925"/>
                <a:gd name="connsiteY46" fmla="*/ 0 h 1361836"/>
                <a:gd name="connsiteX47" fmla="*/ 175709 w 1338925"/>
                <a:gd name="connsiteY47" fmla="*/ 12490 h 1361836"/>
                <a:gd name="connsiteX48" fmla="*/ 174631 w 1338925"/>
                <a:gd name="connsiteY48" fmla="*/ 11063 h 1361836"/>
                <a:gd name="connsiteX49" fmla="*/ 173981 w 1338925"/>
                <a:gd name="connsiteY49" fmla="*/ 12678 h 1361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338925" h="1361836">
                  <a:moveTo>
                    <a:pt x="168905" y="13231"/>
                  </a:moveTo>
                  <a:lnTo>
                    <a:pt x="172079" y="17408"/>
                  </a:lnTo>
                  <a:lnTo>
                    <a:pt x="129029" y="124409"/>
                  </a:lnTo>
                  <a:cubicBezTo>
                    <a:pt x="101066" y="242008"/>
                    <a:pt x="125795" y="368422"/>
                    <a:pt x="201155" y="468152"/>
                  </a:cubicBezTo>
                  <a:lnTo>
                    <a:pt x="227892" y="496343"/>
                  </a:lnTo>
                  <a:lnTo>
                    <a:pt x="224181" y="497735"/>
                  </a:lnTo>
                  <a:cubicBezTo>
                    <a:pt x="112767" y="554409"/>
                    <a:pt x="35191" y="657239"/>
                    <a:pt x="8849" y="775211"/>
                  </a:cubicBezTo>
                  <a:lnTo>
                    <a:pt x="548" y="892549"/>
                  </a:lnTo>
                  <a:lnTo>
                    <a:pt x="0" y="892830"/>
                  </a:lnTo>
                  <a:lnTo>
                    <a:pt x="506" y="893144"/>
                  </a:lnTo>
                  <a:lnTo>
                    <a:pt x="227" y="897082"/>
                  </a:lnTo>
                  <a:lnTo>
                    <a:pt x="3863" y="895233"/>
                  </a:lnTo>
                  <a:lnTo>
                    <a:pt x="103744" y="957358"/>
                  </a:lnTo>
                  <a:cubicBezTo>
                    <a:pt x="186983" y="993277"/>
                    <a:pt x="280235" y="1000862"/>
                    <a:pt x="368599" y="978378"/>
                  </a:cubicBezTo>
                  <a:lnTo>
                    <a:pt x="394774" y="968485"/>
                  </a:lnTo>
                  <a:lnTo>
                    <a:pt x="393707" y="1044354"/>
                  </a:lnTo>
                  <a:cubicBezTo>
                    <a:pt x="402638" y="1135095"/>
                    <a:pt x="441506" y="1220199"/>
                    <a:pt x="503610" y="1286245"/>
                  </a:cubicBezTo>
                  <a:lnTo>
                    <a:pt x="596023" y="1359024"/>
                  </a:lnTo>
                  <a:lnTo>
                    <a:pt x="595948" y="1359636"/>
                  </a:lnTo>
                  <a:lnTo>
                    <a:pt x="596492" y="1359393"/>
                  </a:lnTo>
                  <a:lnTo>
                    <a:pt x="599593" y="1361836"/>
                  </a:lnTo>
                  <a:lnTo>
                    <a:pt x="600106" y="1357789"/>
                  </a:lnTo>
                  <a:lnTo>
                    <a:pt x="707609" y="1310053"/>
                  </a:lnTo>
                  <a:cubicBezTo>
                    <a:pt x="809574" y="1245133"/>
                    <a:pt x="879865" y="1137193"/>
                    <a:pt x="895238" y="1013142"/>
                  </a:cubicBezTo>
                  <a:lnTo>
                    <a:pt x="896086" y="939191"/>
                  </a:lnTo>
                  <a:lnTo>
                    <a:pt x="978376" y="962946"/>
                  </a:lnTo>
                  <a:cubicBezTo>
                    <a:pt x="1068258" y="978270"/>
                    <a:pt x="1160602" y="963230"/>
                    <a:pt x="1240691" y="920750"/>
                  </a:cubicBezTo>
                  <a:lnTo>
                    <a:pt x="1335271" y="850810"/>
                  </a:lnTo>
                  <a:lnTo>
                    <a:pt x="1335841" y="851044"/>
                  </a:lnTo>
                  <a:lnTo>
                    <a:pt x="1335751" y="850455"/>
                  </a:lnTo>
                  <a:lnTo>
                    <a:pt x="1338925" y="848108"/>
                  </a:lnTo>
                  <a:lnTo>
                    <a:pt x="1335157" y="846546"/>
                  </a:lnTo>
                  <a:lnTo>
                    <a:pt x="1317472" y="730258"/>
                  </a:lnTo>
                  <a:cubicBezTo>
                    <a:pt x="1281751" y="614779"/>
                    <a:pt x="1196178" y="518502"/>
                    <a:pt x="1080577" y="470948"/>
                  </a:cubicBezTo>
                  <a:lnTo>
                    <a:pt x="1058472" y="464629"/>
                  </a:lnTo>
                  <a:lnTo>
                    <a:pt x="1074140" y="440247"/>
                  </a:lnTo>
                  <a:cubicBezTo>
                    <a:pt x="1114538" y="358505"/>
                    <a:pt x="1126544" y="265718"/>
                    <a:pt x="1108753" y="176823"/>
                  </a:cubicBezTo>
                  <a:lnTo>
                    <a:pt x="1069574" y="68351"/>
                  </a:lnTo>
                  <a:lnTo>
                    <a:pt x="1070707" y="66967"/>
                  </a:lnTo>
                  <a:lnTo>
                    <a:pt x="1068984" y="66716"/>
                  </a:lnTo>
                  <a:lnTo>
                    <a:pt x="1067249" y="61913"/>
                  </a:lnTo>
                  <a:lnTo>
                    <a:pt x="1063939" y="65983"/>
                  </a:lnTo>
                  <a:lnTo>
                    <a:pt x="949804" y="49383"/>
                  </a:lnTo>
                  <a:cubicBezTo>
                    <a:pt x="828927" y="49944"/>
                    <a:pt x="711912" y="103789"/>
                    <a:pt x="632768" y="200544"/>
                  </a:cubicBezTo>
                  <a:lnTo>
                    <a:pt x="628465" y="207203"/>
                  </a:lnTo>
                  <a:lnTo>
                    <a:pt x="601766" y="162446"/>
                  </a:lnTo>
                  <a:cubicBezTo>
                    <a:pt x="526147" y="62912"/>
                    <a:pt x="411139" y="4901"/>
                    <a:pt x="290361" y="0"/>
                  </a:cubicBezTo>
                  <a:lnTo>
                    <a:pt x="175709" y="12490"/>
                  </a:lnTo>
                  <a:lnTo>
                    <a:pt x="174631" y="11063"/>
                  </a:lnTo>
                  <a:lnTo>
                    <a:pt x="173981" y="12678"/>
                  </a:lnTo>
                  <a:close/>
                </a:path>
              </a:pathLst>
            </a:custGeom>
            <a:solidFill>
              <a:srgbClr val="FDC7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  <p:sp>
          <p:nvSpPr>
            <p:cNvPr id="9" name="포인트가 5개인 별 8"/>
            <p:cNvSpPr/>
            <p:nvPr/>
          </p:nvSpPr>
          <p:spPr>
            <a:xfrm>
              <a:off x="1609044" y="2773714"/>
              <a:ext cx="609976" cy="609976"/>
            </a:xfrm>
            <a:prstGeom prst="star5">
              <a:avLst>
                <a:gd name="adj" fmla="val 5063"/>
                <a:gd name="hf" fmla="val 105146"/>
                <a:gd name="vf" fmla="val 110557"/>
              </a:avLst>
            </a:prstGeom>
            <a:solidFill>
              <a:srgbClr val="FCAE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</p:grpSp>
      <p:pic>
        <p:nvPicPr>
          <p:cNvPr id="16386" name="Picture 2">
            <a:extLst>
              <a:ext uri="{FF2B5EF4-FFF2-40B4-BE49-F238E27FC236}">
                <a16:creationId xmlns:a16="http://schemas.microsoft.com/office/drawing/2014/main" id="{CEC5D55F-E666-445E-8753-31C3A9A15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655" y="1653773"/>
            <a:ext cx="2452688" cy="2457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茶（代赭）系の隈取">
            <a:extLst>
              <a:ext uri="{FF2B5EF4-FFF2-40B4-BE49-F238E27FC236}">
                <a16:creationId xmlns:a16="http://schemas.microsoft.com/office/drawing/2014/main" id="{12BC9399-C496-40F4-A02C-C888A7340D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5093" y="1653774"/>
            <a:ext cx="2447925" cy="2457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2" name="Picture 8" descr="赤（紅）系の隈取">
            <a:extLst>
              <a:ext uri="{FF2B5EF4-FFF2-40B4-BE49-F238E27FC236}">
                <a16:creationId xmlns:a16="http://schemas.microsoft.com/office/drawing/2014/main" id="{A7A0CA3E-45D1-4C4C-A013-0E1A993C0D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273" y="1653773"/>
            <a:ext cx="2749339" cy="2457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9B6B0120-C2BC-4D07-B92D-DD5BA9A18D79}"/>
              </a:ext>
            </a:extLst>
          </p:cNvPr>
          <p:cNvSpPr/>
          <p:nvPr/>
        </p:nvSpPr>
        <p:spPr>
          <a:xfrm>
            <a:off x="1054230" y="1540948"/>
            <a:ext cx="2749339" cy="4694375"/>
          </a:xfrm>
          <a:prstGeom prst="roundRect">
            <a:avLst/>
          </a:prstGeom>
          <a:noFill/>
          <a:ln>
            <a:solidFill>
              <a:srgbClr val="FCAE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0E503FF5-D62A-47F3-B622-37BEEAFCD173}"/>
              </a:ext>
            </a:extLst>
          </p:cNvPr>
          <p:cNvSpPr/>
          <p:nvPr/>
        </p:nvSpPr>
        <p:spPr>
          <a:xfrm>
            <a:off x="4721330" y="1514113"/>
            <a:ext cx="2749339" cy="4694374"/>
          </a:xfrm>
          <a:prstGeom prst="roundRect">
            <a:avLst/>
          </a:prstGeom>
          <a:noFill/>
          <a:ln>
            <a:solidFill>
              <a:srgbClr val="FCAE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사각형: 둥근 모서리 12">
            <a:extLst>
              <a:ext uri="{FF2B5EF4-FFF2-40B4-BE49-F238E27FC236}">
                <a16:creationId xmlns:a16="http://schemas.microsoft.com/office/drawing/2014/main" id="{5EAC268B-1935-4047-A57F-A12B5523BB5F}"/>
              </a:ext>
            </a:extLst>
          </p:cNvPr>
          <p:cNvSpPr/>
          <p:nvPr/>
        </p:nvSpPr>
        <p:spPr>
          <a:xfrm>
            <a:off x="8434387" y="1514114"/>
            <a:ext cx="2749339" cy="4721210"/>
          </a:xfrm>
          <a:prstGeom prst="roundRect">
            <a:avLst/>
          </a:prstGeom>
          <a:noFill/>
          <a:ln>
            <a:solidFill>
              <a:srgbClr val="FCAE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CCD1A9-E755-499F-B6D6-5F7998B39A5A}"/>
              </a:ext>
            </a:extLst>
          </p:cNvPr>
          <p:cNvSpPr txBox="1"/>
          <p:nvPr/>
        </p:nvSpPr>
        <p:spPr>
          <a:xfrm>
            <a:off x="1271611" y="4276725"/>
            <a:ext cx="2314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>
                <a:solidFill>
                  <a:srgbClr val="646464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흰색</a:t>
            </a:r>
            <a:r>
              <a:rPr lang="en-US" altLang="ko-KR" dirty="0">
                <a:solidFill>
                  <a:srgbClr val="646464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</a:t>
            </a:r>
            <a:r>
              <a:rPr lang="ko-KR" altLang="en-US" dirty="0">
                <a:solidFill>
                  <a:srgbClr val="646464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홍색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E9DCE6F-94FF-4972-8C8D-2815C7E65EBB}"/>
              </a:ext>
            </a:extLst>
          </p:cNvPr>
          <p:cNvSpPr txBox="1"/>
          <p:nvPr/>
        </p:nvSpPr>
        <p:spPr>
          <a:xfrm>
            <a:off x="8651767" y="4276725"/>
            <a:ext cx="2314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>
                <a:solidFill>
                  <a:srgbClr val="646464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갈색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F2E0F7A-D67E-4C21-A709-FF612A5AD830}"/>
              </a:ext>
            </a:extLst>
          </p:cNvPr>
          <p:cNvSpPr txBox="1"/>
          <p:nvPr/>
        </p:nvSpPr>
        <p:spPr>
          <a:xfrm>
            <a:off x="4938711" y="4276725"/>
            <a:ext cx="2314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>
                <a:solidFill>
                  <a:srgbClr val="646464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검정색</a:t>
            </a:r>
            <a:r>
              <a:rPr lang="en-US" altLang="ko-KR" dirty="0">
                <a:solidFill>
                  <a:srgbClr val="646464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</a:t>
            </a:r>
            <a:r>
              <a:rPr lang="ko-KR" altLang="en-US" dirty="0">
                <a:solidFill>
                  <a:srgbClr val="646464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남색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9220C1-315C-4D40-AD18-94B23B8D94F1}"/>
              </a:ext>
            </a:extLst>
          </p:cNvPr>
          <p:cNvSpPr txBox="1"/>
          <p:nvPr/>
        </p:nvSpPr>
        <p:spPr>
          <a:xfrm>
            <a:off x="1354314" y="5031382"/>
            <a:ext cx="2231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>
                <a:solidFill>
                  <a:srgbClr val="646464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선한 주인공이나 </a:t>
            </a:r>
            <a:endParaRPr lang="en-US" altLang="ko-KR" sz="2000" dirty="0">
              <a:solidFill>
                <a:srgbClr val="646464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/>
            <a:r>
              <a:rPr lang="ko-KR" altLang="en-US" sz="2000" dirty="0">
                <a:solidFill>
                  <a:srgbClr val="646464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아군을 상징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CA89ED0-D180-4230-9BFB-6884CD45BDA7}"/>
              </a:ext>
            </a:extLst>
          </p:cNvPr>
          <p:cNvSpPr txBox="1"/>
          <p:nvPr/>
        </p:nvSpPr>
        <p:spPr>
          <a:xfrm>
            <a:off x="4980062" y="5185270"/>
            <a:ext cx="2231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>
                <a:solidFill>
                  <a:srgbClr val="646464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악역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511037F-4673-44B6-A46D-566BDB5318BB}"/>
              </a:ext>
            </a:extLst>
          </p:cNvPr>
          <p:cNvSpPr txBox="1"/>
          <p:nvPr/>
        </p:nvSpPr>
        <p:spPr>
          <a:xfrm>
            <a:off x="8693118" y="4877493"/>
            <a:ext cx="22318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>
                <a:solidFill>
                  <a:srgbClr val="646464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인간 이외의 </a:t>
            </a:r>
            <a:endParaRPr lang="en-US" altLang="ko-KR" sz="2000" dirty="0">
              <a:solidFill>
                <a:srgbClr val="646464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/>
            <a:r>
              <a:rPr lang="ko-KR" altLang="en-US" sz="2000" dirty="0">
                <a:solidFill>
                  <a:srgbClr val="646464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귀신이나 요괴를 </a:t>
            </a:r>
            <a:endParaRPr lang="en-US" altLang="ko-KR" sz="2000" dirty="0">
              <a:solidFill>
                <a:srgbClr val="646464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/>
            <a:r>
              <a:rPr lang="ko-KR" altLang="en-US" sz="2000" dirty="0">
                <a:solidFill>
                  <a:srgbClr val="646464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상징</a:t>
            </a:r>
          </a:p>
        </p:txBody>
      </p:sp>
    </p:spTree>
    <p:extLst>
      <p:ext uri="{BB962C8B-B14F-4D97-AF65-F5344CB8AC3E}">
        <p14:creationId xmlns:p14="http://schemas.microsoft.com/office/powerpoint/2010/main" val="42175838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1346" y="559031"/>
            <a:ext cx="541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가부키</a:t>
            </a:r>
            <a:r>
              <a:rPr lang="en-US" altLang="ko-KR" sz="4000" b="1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ko-KR" altLang="en-US" sz="4000" b="1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歌舞伎</a:t>
            </a:r>
            <a:r>
              <a:rPr lang="en-US" altLang="ko-KR" sz="4000" b="1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 </a:t>
            </a:r>
            <a:r>
              <a:rPr lang="ko-KR" altLang="en-US" sz="4000" b="1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무대</a:t>
            </a:r>
            <a:endParaRPr lang="ko-KR" altLang="en-US" sz="4000" kern="0" spc="0" dirty="0">
              <a:solidFill>
                <a:srgbClr val="646464"/>
              </a:solidFill>
              <a:effectLst/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cxnSp>
        <p:nvCxnSpPr>
          <p:cNvPr id="3" name="직선 연결선 2"/>
          <p:cNvCxnSpPr/>
          <p:nvPr/>
        </p:nvCxnSpPr>
        <p:spPr>
          <a:xfrm>
            <a:off x="607116" y="1266917"/>
            <a:ext cx="10769338" cy="0"/>
          </a:xfrm>
          <a:prstGeom prst="line">
            <a:avLst/>
          </a:prstGeom>
          <a:ln w="28575">
            <a:solidFill>
              <a:srgbClr val="FCAEA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그룹 3"/>
          <p:cNvGrpSpPr/>
          <p:nvPr/>
        </p:nvGrpSpPr>
        <p:grpSpPr>
          <a:xfrm>
            <a:off x="721130" y="559031"/>
            <a:ext cx="666203" cy="677603"/>
            <a:chOff x="1189192" y="975119"/>
            <a:chExt cx="1338925" cy="1361836"/>
          </a:xfrm>
        </p:grpSpPr>
        <p:sp>
          <p:nvSpPr>
            <p:cNvPr id="5" name="자유형 4"/>
            <p:cNvSpPr/>
            <p:nvPr/>
          </p:nvSpPr>
          <p:spPr>
            <a:xfrm rot="19478047" flipH="1">
              <a:off x="1189192" y="975119"/>
              <a:ext cx="1338925" cy="1361836"/>
            </a:xfrm>
            <a:custGeom>
              <a:avLst/>
              <a:gdLst>
                <a:gd name="connsiteX0" fmla="*/ 168905 w 1338925"/>
                <a:gd name="connsiteY0" fmla="*/ 13231 h 1361836"/>
                <a:gd name="connsiteX1" fmla="*/ 172079 w 1338925"/>
                <a:gd name="connsiteY1" fmla="*/ 17408 h 1361836"/>
                <a:gd name="connsiteX2" fmla="*/ 129029 w 1338925"/>
                <a:gd name="connsiteY2" fmla="*/ 124409 h 1361836"/>
                <a:gd name="connsiteX3" fmla="*/ 201155 w 1338925"/>
                <a:gd name="connsiteY3" fmla="*/ 468152 h 1361836"/>
                <a:gd name="connsiteX4" fmla="*/ 227892 w 1338925"/>
                <a:gd name="connsiteY4" fmla="*/ 496343 h 1361836"/>
                <a:gd name="connsiteX5" fmla="*/ 224181 w 1338925"/>
                <a:gd name="connsiteY5" fmla="*/ 497735 h 1361836"/>
                <a:gd name="connsiteX6" fmla="*/ 8849 w 1338925"/>
                <a:gd name="connsiteY6" fmla="*/ 775211 h 1361836"/>
                <a:gd name="connsiteX7" fmla="*/ 548 w 1338925"/>
                <a:gd name="connsiteY7" fmla="*/ 892549 h 1361836"/>
                <a:gd name="connsiteX8" fmla="*/ 0 w 1338925"/>
                <a:gd name="connsiteY8" fmla="*/ 892830 h 1361836"/>
                <a:gd name="connsiteX9" fmla="*/ 506 w 1338925"/>
                <a:gd name="connsiteY9" fmla="*/ 893144 h 1361836"/>
                <a:gd name="connsiteX10" fmla="*/ 227 w 1338925"/>
                <a:gd name="connsiteY10" fmla="*/ 897082 h 1361836"/>
                <a:gd name="connsiteX11" fmla="*/ 3863 w 1338925"/>
                <a:gd name="connsiteY11" fmla="*/ 895233 h 1361836"/>
                <a:gd name="connsiteX12" fmla="*/ 103744 w 1338925"/>
                <a:gd name="connsiteY12" fmla="*/ 957358 h 1361836"/>
                <a:gd name="connsiteX13" fmla="*/ 368599 w 1338925"/>
                <a:gd name="connsiteY13" fmla="*/ 978378 h 1361836"/>
                <a:gd name="connsiteX14" fmla="*/ 394774 w 1338925"/>
                <a:gd name="connsiteY14" fmla="*/ 968485 h 1361836"/>
                <a:gd name="connsiteX15" fmla="*/ 393707 w 1338925"/>
                <a:gd name="connsiteY15" fmla="*/ 1044354 h 1361836"/>
                <a:gd name="connsiteX16" fmla="*/ 503610 w 1338925"/>
                <a:gd name="connsiteY16" fmla="*/ 1286245 h 1361836"/>
                <a:gd name="connsiteX17" fmla="*/ 596023 w 1338925"/>
                <a:gd name="connsiteY17" fmla="*/ 1359024 h 1361836"/>
                <a:gd name="connsiteX18" fmla="*/ 595948 w 1338925"/>
                <a:gd name="connsiteY18" fmla="*/ 1359636 h 1361836"/>
                <a:gd name="connsiteX19" fmla="*/ 596492 w 1338925"/>
                <a:gd name="connsiteY19" fmla="*/ 1359393 h 1361836"/>
                <a:gd name="connsiteX20" fmla="*/ 599593 w 1338925"/>
                <a:gd name="connsiteY20" fmla="*/ 1361836 h 1361836"/>
                <a:gd name="connsiteX21" fmla="*/ 600106 w 1338925"/>
                <a:gd name="connsiteY21" fmla="*/ 1357789 h 1361836"/>
                <a:gd name="connsiteX22" fmla="*/ 707609 w 1338925"/>
                <a:gd name="connsiteY22" fmla="*/ 1310053 h 1361836"/>
                <a:gd name="connsiteX23" fmla="*/ 895238 w 1338925"/>
                <a:gd name="connsiteY23" fmla="*/ 1013142 h 1361836"/>
                <a:gd name="connsiteX24" fmla="*/ 896086 w 1338925"/>
                <a:gd name="connsiteY24" fmla="*/ 939191 h 1361836"/>
                <a:gd name="connsiteX25" fmla="*/ 978376 w 1338925"/>
                <a:gd name="connsiteY25" fmla="*/ 962946 h 1361836"/>
                <a:gd name="connsiteX26" fmla="*/ 1240691 w 1338925"/>
                <a:gd name="connsiteY26" fmla="*/ 920750 h 1361836"/>
                <a:gd name="connsiteX27" fmla="*/ 1335271 w 1338925"/>
                <a:gd name="connsiteY27" fmla="*/ 850810 h 1361836"/>
                <a:gd name="connsiteX28" fmla="*/ 1335841 w 1338925"/>
                <a:gd name="connsiteY28" fmla="*/ 851044 h 1361836"/>
                <a:gd name="connsiteX29" fmla="*/ 1335751 w 1338925"/>
                <a:gd name="connsiteY29" fmla="*/ 850455 h 1361836"/>
                <a:gd name="connsiteX30" fmla="*/ 1338925 w 1338925"/>
                <a:gd name="connsiteY30" fmla="*/ 848108 h 1361836"/>
                <a:gd name="connsiteX31" fmla="*/ 1335157 w 1338925"/>
                <a:gd name="connsiteY31" fmla="*/ 846546 h 1361836"/>
                <a:gd name="connsiteX32" fmla="*/ 1317472 w 1338925"/>
                <a:gd name="connsiteY32" fmla="*/ 730258 h 1361836"/>
                <a:gd name="connsiteX33" fmla="*/ 1080577 w 1338925"/>
                <a:gd name="connsiteY33" fmla="*/ 470948 h 1361836"/>
                <a:gd name="connsiteX34" fmla="*/ 1058472 w 1338925"/>
                <a:gd name="connsiteY34" fmla="*/ 464629 h 1361836"/>
                <a:gd name="connsiteX35" fmla="*/ 1074140 w 1338925"/>
                <a:gd name="connsiteY35" fmla="*/ 440247 h 1361836"/>
                <a:gd name="connsiteX36" fmla="*/ 1108753 w 1338925"/>
                <a:gd name="connsiteY36" fmla="*/ 176823 h 1361836"/>
                <a:gd name="connsiteX37" fmla="*/ 1069574 w 1338925"/>
                <a:gd name="connsiteY37" fmla="*/ 68351 h 1361836"/>
                <a:gd name="connsiteX38" fmla="*/ 1070707 w 1338925"/>
                <a:gd name="connsiteY38" fmla="*/ 66967 h 1361836"/>
                <a:gd name="connsiteX39" fmla="*/ 1068984 w 1338925"/>
                <a:gd name="connsiteY39" fmla="*/ 66716 h 1361836"/>
                <a:gd name="connsiteX40" fmla="*/ 1067249 w 1338925"/>
                <a:gd name="connsiteY40" fmla="*/ 61913 h 1361836"/>
                <a:gd name="connsiteX41" fmla="*/ 1063939 w 1338925"/>
                <a:gd name="connsiteY41" fmla="*/ 65983 h 1361836"/>
                <a:gd name="connsiteX42" fmla="*/ 949804 w 1338925"/>
                <a:gd name="connsiteY42" fmla="*/ 49383 h 1361836"/>
                <a:gd name="connsiteX43" fmla="*/ 632768 w 1338925"/>
                <a:gd name="connsiteY43" fmla="*/ 200544 h 1361836"/>
                <a:gd name="connsiteX44" fmla="*/ 628465 w 1338925"/>
                <a:gd name="connsiteY44" fmla="*/ 207203 h 1361836"/>
                <a:gd name="connsiteX45" fmla="*/ 601766 w 1338925"/>
                <a:gd name="connsiteY45" fmla="*/ 162446 h 1361836"/>
                <a:gd name="connsiteX46" fmla="*/ 290361 w 1338925"/>
                <a:gd name="connsiteY46" fmla="*/ 0 h 1361836"/>
                <a:gd name="connsiteX47" fmla="*/ 175709 w 1338925"/>
                <a:gd name="connsiteY47" fmla="*/ 12490 h 1361836"/>
                <a:gd name="connsiteX48" fmla="*/ 174631 w 1338925"/>
                <a:gd name="connsiteY48" fmla="*/ 11063 h 1361836"/>
                <a:gd name="connsiteX49" fmla="*/ 173981 w 1338925"/>
                <a:gd name="connsiteY49" fmla="*/ 12678 h 1361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338925" h="1361836">
                  <a:moveTo>
                    <a:pt x="168905" y="13231"/>
                  </a:moveTo>
                  <a:lnTo>
                    <a:pt x="172079" y="17408"/>
                  </a:lnTo>
                  <a:lnTo>
                    <a:pt x="129029" y="124409"/>
                  </a:lnTo>
                  <a:cubicBezTo>
                    <a:pt x="101066" y="242008"/>
                    <a:pt x="125795" y="368422"/>
                    <a:pt x="201155" y="468152"/>
                  </a:cubicBezTo>
                  <a:lnTo>
                    <a:pt x="227892" y="496343"/>
                  </a:lnTo>
                  <a:lnTo>
                    <a:pt x="224181" y="497735"/>
                  </a:lnTo>
                  <a:cubicBezTo>
                    <a:pt x="112767" y="554409"/>
                    <a:pt x="35191" y="657239"/>
                    <a:pt x="8849" y="775211"/>
                  </a:cubicBezTo>
                  <a:lnTo>
                    <a:pt x="548" y="892549"/>
                  </a:lnTo>
                  <a:lnTo>
                    <a:pt x="0" y="892830"/>
                  </a:lnTo>
                  <a:lnTo>
                    <a:pt x="506" y="893144"/>
                  </a:lnTo>
                  <a:lnTo>
                    <a:pt x="227" y="897082"/>
                  </a:lnTo>
                  <a:lnTo>
                    <a:pt x="3863" y="895233"/>
                  </a:lnTo>
                  <a:lnTo>
                    <a:pt x="103744" y="957358"/>
                  </a:lnTo>
                  <a:cubicBezTo>
                    <a:pt x="186983" y="993277"/>
                    <a:pt x="280235" y="1000862"/>
                    <a:pt x="368599" y="978378"/>
                  </a:cubicBezTo>
                  <a:lnTo>
                    <a:pt x="394774" y="968485"/>
                  </a:lnTo>
                  <a:lnTo>
                    <a:pt x="393707" y="1044354"/>
                  </a:lnTo>
                  <a:cubicBezTo>
                    <a:pt x="402638" y="1135095"/>
                    <a:pt x="441506" y="1220199"/>
                    <a:pt x="503610" y="1286245"/>
                  </a:cubicBezTo>
                  <a:lnTo>
                    <a:pt x="596023" y="1359024"/>
                  </a:lnTo>
                  <a:lnTo>
                    <a:pt x="595948" y="1359636"/>
                  </a:lnTo>
                  <a:lnTo>
                    <a:pt x="596492" y="1359393"/>
                  </a:lnTo>
                  <a:lnTo>
                    <a:pt x="599593" y="1361836"/>
                  </a:lnTo>
                  <a:lnTo>
                    <a:pt x="600106" y="1357789"/>
                  </a:lnTo>
                  <a:lnTo>
                    <a:pt x="707609" y="1310053"/>
                  </a:lnTo>
                  <a:cubicBezTo>
                    <a:pt x="809574" y="1245133"/>
                    <a:pt x="879865" y="1137193"/>
                    <a:pt x="895238" y="1013142"/>
                  </a:cubicBezTo>
                  <a:lnTo>
                    <a:pt x="896086" y="939191"/>
                  </a:lnTo>
                  <a:lnTo>
                    <a:pt x="978376" y="962946"/>
                  </a:lnTo>
                  <a:cubicBezTo>
                    <a:pt x="1068258" y="978270"/>
                    <a:pt x="1160602" y="963230"/>
                    <a:pt x="1240691" y="920750"/>
                  </a:cubicBezTo>
                  <a:lnTo>
                    <a:pt x="1335271" y="850810"/>
                  </a:lnTo>
                  <a:lnTo>
                    <a:pt x="1335841" y="851044"/>
                  </a:lnTo>
                  <a:lnTo>
                    <a:pt x="1335751" y="850455"/>
                  </a:lnTo>
                  <a:lnTo>
                    <a:pt x="1338925" y="848108"/>
                  </a:lnTo>
                  <a:lnTo>
                    <a:pt x="1335157" y="846546"/>
                  </a:lnTo>
                  <a:lnTo>
                    <a:pt x="1317472" y="730258"/>
                  </a:lnTo>
                  <a:cubicBezTo>
                    <a:pt x="1281751" y="614779"/>
                    <a:pt x="1196178" y="518502"/>
                    <a:pt x="1080577" y="470948"/>
                  </a:cubicBezTo>
                  <a:lnTo>
                    <a:pt x="1058472" y="464629"/>
                  </a:lnTo>
                  <a:lnTo>
                    <a:pt x="1074140" y="440247"/>
                  </a:lnTo>
                  <a:cubicBezTo>
                    <a:pt x="1114538" y="358505"/>
                    <a:pt x="1126544" y="265718"/>
                    <a:pt x="1108753" y="176823"/>
                  </a:cubicBezTo>
                  <a:lnTo>
                    <a:pt x="1069574" y="68351"/>
                  </a:lnTo>
                  <a:lnTo>
                    <a:pt x="1070707" y="66967"/>
                  </a:lnTo>
                  <a:lnTo>
                    <a:pt x="1068984" y="66716"/>
                  </a:lnTo>
                  <a:lnTo>
                    <a:pt x="1067249" y="61913"/>
                  </a:lnTo>
                  <a:lnTo>
                    <a:pt x="1063939" y="65983"/>
                  </a:lnTo>
                  <a:lnTo>
                    <a:pt x="949804" y="49383"/>
                  </a:lnTo>
                  <a:cubicBezTo>
                    <a:pt x="828927" y="49944"/>
                    <a:pt x="711912" y="103789"/>
                    <a:pt x="632768" y="200544"/>
                  </a:cubicBezTo>
                  <a:lnTo>
                    <a:pt x="628465" y="207203"/>
                  </a:lnTo>
                  <a:lnTo>
                    <a:pt x="601766" y="162446"/>
                  </a:lnTo>
                  <a:cubicBezTo>
                    <a:pt x="526147" y="62912"/>
                    <a:pt x="411139" y="4901"/>
                    <a:pt x="290361" y="0"/>
                  </a:cubicBezTo>
                  <a:lnTo>
                    <a:pt x="175709" y="12490"/>
                  </a:lnTo>
                  <a:lnTo>
                    <a:pt x="174631" y="11063"/>
                  </a:lnTo>
                  <a:lnTo>
                    <a:pt x="173981" y="12678"/>
                  </a:lnTo>
                  <a:close/>
                </a:path>
              </a:pathLst>
            </a:custGeom>
            <a:solidFill>
              <a:srgbClr val="FCAE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  <p:sp>
          <p:nvSpPr>
            <p:cNvPr id="6" name="포인트가 5개인 별 5"/>
            <p:cNvSpPr/>
            <p:nvPr/>
          </p:nvSpPr>
          <p:spPr>
            <a:xfrm>
              <a:off x="1553666" y="1233251"/>
              <a:ext cx="609976" cy="609976"/>
            </a:xfrm>
            <a:prstGeom prst="star5">
              <a:avLst>
                <a:gd name="adj" fmla="val 5063"/>
                <a:gd name="hf" fmla="val 105146"/>
                <a:gd name="vf" fmla="val 110557"/>
              </a:avLst>
            </a:prstGeom>
            <a:solidFill>
              <a:srgbClr val="FDC7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</p:grpSp>
      <p:pic>
        <p:nvPicPr>
          <p:cNvPr id="17410" name="Picture 2" descr="建築 of 水田デザイン">
            <a:extLst>
              <a:ext uri="{FF2B5EF4-FFF2-40B4-BE49-F238E27FC236}">
                <a16:creationId xmlns:a16="http://schemas.microsoft.com/office/drawing/2014/main" id="{6AEDA705-0E1F-4651-BEB9-D6180499E2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436" y="1514791"/>
            <a:ext cx="3871889" cy="3142931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srgbClr val="FCAEAE">
                <a:alpha val="40000"/>
              </a:srgbClr>
            </a:outerShd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C6BD01B0-6EA8-4944-9F75-9D823458C8FE}"/>
              </a:ext>
            </a:extLst>
          </p:cNvPr>
          <p:cNvSpPr/>
          <p:nvPr/>
        </p:nvSpPr>
        <p:spPr>
          <a:xfrm>
            <a:off x="902480" y="1514791"/>
            <a:ext cx="5159375" cy="676162"/>
          </a:xfrm>
          <a:prstGeom prst="roundRect">
            <a:avLst/>
          </a:prstGeom>
          <a:noFill/>
          <a:ln>
            <a:solidFill>
              <a:srgbClr val="FCAE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0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전용 극장인 가부키좌</a:t>
            </a:r>
            <a:r>
              <a:rPr lang="en-US" altLang="ko-KR" sz="20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ko-KR" altLang="en-US" sz="20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歌舞伎座</a:t>
            </a:r>
            <a:r>
              <a:rPr lang="en-US" altLang="ko-KR" sz="20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</a:t>
            </a:r>
            <a:r>
              <a:rPr lang="ko-KR" altLang="en-US" sz="20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에서 공연</a:t>
            </a:r>
          </a:p>
        </p:txBody>
      </p:sp>
      <p:pic>
        <p:nvPicPr>
          <p:cNvPr id="17414" name="Picture 6">
            <a:extLst>
              <a:ext uri="{FF2B5EF4-FFF2-40B4-BE49-F238E27FC236}">
                <a16:creationId xmlns:a16="http://schemas.microsoft.com/office/drawing/2014/main" id="{AA2D8718-FBEC-4050-865E-359321A11F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116" y="2382102"/>
            <a:ext cx="5159375" cy="3872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연결선: 꺾임 8">
            <a:extLst>
              <a:ext uri="{FF2B5EF4-FFF2-40B4-BE49-F238E27FC236}">
                <a16:creationId xmlns:a16="http://schemas.microsoft.com/office/drawing/2014/main" id="{8A01AE34-D3BA-41F1-BB1E-1807A9242045}"/>
              </a:ext>
            </a:extLst>
          </p:cNvPr>
          <p:cNvCxnSpPr>
            <a:cxnSpLocks/>
          </p:cNvCxnSpPr>
          <p:nvPr/>
        </p:nvCxnSpPr>
        <p:spPr>
          <a:xfrm>
            <a:off x="2041133" y="5412897"/>
            <a:ext cx="1581150" cy="609600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BF96697-33E6-4816-9DBD-AE3CEE390DDE}"/>
              </a:ext>
            </a:extLst>
          </p:cNvPr>
          <p:cNvSpPr txBox="1"/>
          <p:nvPr/>
        </p:nvSpPr>
        <p:spPr>
          <a:xfrm>
            <a:off x="3596941" y="5840743"/>
            <a:ext cx="1691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800" kern="0" spc="0" dirty="0" err="1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하나미치</a:t>
            </a:r>
            <a:r>
              <a:rPr lang="en-US" altLang="ko-KR" sz="18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ko-KR" altLang="en-US" sz="18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花道</a:t>
            </a:r>
            <a:r>
              <a:rPr lang="en-US" altLang="ko-KR" sz="18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</a:t>
            </a:r>
            <a:endParaRPr lang="ko-KR" altLang="en-US" sz="1800" kern="0" spc="0" dirty="0">
              <a:solidFill>
                <a:srgbClr val="646464"/>
              </a:solidFill>
              <a:effectLst/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4" name="말풍선: 모서리가 둥근 사각형 13">
            <a:extLst>
              <a:ext uri="{FF2B5EF4-FFF2-40B4-BE49-F238E27FC236}">
                <a16:creationId xmlns:a16="http://schemas.microsoft.com/office/drawing/2014/main" id="{500829FA-0DD4-47CD-8088-2F0005F38B82}"/>
              </a:ext>
            </a:extLst>
          </p:cNvPr>
          <p:cNvSpPr/>
          <p:nvPr/>
        </p:nvSpPr>
        <p:spPr>
          <a:xfrm>
            <a:off x="5762624" y="4826827"/>
            <a:ext cx="5981701" cy="1558505"/>
          </a:xfrm>
          <a:prstGeom prst="wedgeRoundRectCallout">
            <a:avLst>
              <a:gd name="adj1" fmla="val -58827"/>
              <a:gd name="adj2" fmla="val 27481"/>
              <a:gd name="adj3" fmla="val 16667"/>
            </a:avLst>
          </a:prstGeom>
          <a:noFill/>
          <a:ln>
            <a:solidFill>
              <a:srgbClr val="FCAE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lnSpc>
                <a:spcPct val="150000"/>
              </a:lnSpc>
              <a:buFontTx/>
              <a:buChar char="-"/>
            </a:pPr>
            <a:r>
              <a:rPr lang="ko-KR" altLang="en-US" sz="18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객석 뒤에 있는 작은 방에서 배우가 무대로 입</a:t>
            </a:r>
            <a:r>
              <a:rPr lang="en-US" altLang="ko-KR" sz="18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·</a:t>
            </a:r>
            <a:r>
              <a:rPr lang="ko-KR" altLang="en-US" sz="18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퇴장</a:t>
            </a:r>
            <a:endParaRPr lang="en-US" altLang="ko-KR" sz="1800" kern="0" spc="0" dirty="0">
              <a:solidFill>
                <a:srgbClr val="646464"/>
              </a:solidFill>
              <a:effectLst/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285750" indent="-285750" algn="ctr">
              <a:lnSpc>
                <a:spcPct val="150000"/>
              </a:lnSpc>
              <a:buFontTx/>
              <a:buChar char="-"/>
            </a:pPr>
            <a:r>
              <a:rPr lang="ko-KR" altLang="en-US" sz="18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중심 무대와는 별개로 행해지는 장면을 연기할 때 사용</a:t>
            </a:r>
          </a:p>
        </p:txBody>
      </p:sp>
      <p:cxnSp>
        <p:nvCxnSpPr>
          <p:cNvPr id="16" name="연결선: 꺾임 15">
            <a:extLst>
              <a:ext uri="{FF2B5EF4-FFF2-40B4-BE49-F238E27FC236}">
                <a16:creationId xmlns:a16="http://schemas.microsoft.com/office/drawing/2014/main" id="{DB333312-90DF-4A12-87A7-6345A1EBC750}"/>
              </a:ext>
            </a:extLst>
          </p:cNvPr>
          <p:cNvCxnSpPr/>
          <p:nvPr/>
        </p:nvCxnSpPr>
        <p:spPr>
          <a:xfrm flipV="1">
            <a:off x="4802969" y="2875421"/>
            <a:ext cx="409575" cy="171450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DF89A8D-3BF3-4FB3-8DC7-1B2661FAEF3A}"/>
              </a:ext>
            </a:extLst>
          </p:cNvPr>
          <p:cNvSpPr txBox="1"/>
          <p:nvPr/>
        </p:nvSpPr>
        <p:spPr>
          <a:xfrm>
            <a:off x="5134873" y="2690755"/>
            <a:ext cx="2581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800" kern="0" spc="0" dirty="0" err="1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마와리</a:t>
            </a:r>
            <a:r>
              <a:rPr lang="ko-KR" altLang="en-US" sz="18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sz="1800" kern="0" spc="0" dirty="0" err="1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부타이</a:t>
            </a:r>
            <a:r>
              <a:rPr lang="en-US" altLang="ko-KR" sz="18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ko-KR" altLang="en-US" sz="18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廻り舞台</a:t>
            </a:r>
            <a:r>
              <a:rPr lang="en-US" altLang="ko-KR" sz="18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</a:t>
            </a:r>
            <a:endParaRPr lang="ko-KR" altLang="en-US" sz="1800" kern="0" spc="0" dirty="0">
              <a:solidFill>
                <a:srgbClr val="646464"/>
              </a:solidFill>
              <a:effectLst/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9" name="말풍선: 모서리가 둥근 사각형 18">
            <a:extLst>
              <a:ext uri="{FF2B5EF4-FFF2-40B4-BE49-F238E27FC236}">
                <a16:creationId xmlns:a16="http://schemas.microsoft.com/office/drawing/2014/main" id="{31641FA7-58CB-48E7-86FF-ACF40C65FAB8}"/>
              </a:ext>
            </a:extLst>
          </p:cNvPr>
          <p:cNvSpPr/>
          <p:nvPr/>
        </p:nvSpPr>
        <p:spPr>
          <a:xfrm>
            <a:off x="5263459" y="3340924"/>
            <a:ext cx="2324101" cy="1143000"/>
          </a:xfrm>
          <a:prstGeom prst="wedgeRoundRectCallout">
            <a:avLst>
              <a:gd name="adj1" fmla="val -19194"/>
              <a:gd name="adj2" fmla="val -68333"/>
              <a:gd name="adj3" fmla="val 16667"/>
            </a:avLst>
          </a:prstGeom>
          <a:noFill/>
          <a:ln>
            <a:solidFill>
              <a:srgbClr val="FCAE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rgbClr val="646464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무대를 회전시켜 </a:t>
            </a:r>
            <a:endParaRPr lang="en-US" altLang="ko-KR" dirty="0">
              <a:solidFill>
                <a:srgbClr val="646464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/>
            <a:r>
              <a:rPr lang="ko-KR" altLang="en-US" dirty="0">
                <a:solidFill>
                  <a:srgbClr val="646464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재빨리 장면 전환</a:t>
            </a:r>
          </a:p>
        </p:txBody>
      </p:sp>
    </p:spTree>
    <p:extLst>
      <p:ext uri="{BB962C8B-B14F-4D97-AF65-F5344CB8AC3E}">
        <p14:creationId xmlns:p14="http://schemas.microsoft.com/office/powerpoint/2010/main" val="14417514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1346" y="559031"/>
            <a:ext cx="541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kern="0" spc="0" dirty="0" err="1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분라쿠</a:t>
            </a:r>
            <a:r>
              <a:rPr lang="en-US" altLang="ko-KR" sz="4000" b="1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ko-KR" altLang="en-US" sz="4000" b="1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文楽</a:t>
            </a:r>
            <a:r>
              <a:rPr lang="en-US" altLang="ko-KR" sz="4000" b="1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</a:t>
            </a:r>
            <a:r>
              <a:rPr lang="ko-KR" altLang="en-US" sz="4000" b="1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란</a:t>
            </a:r>
            <a:r>
              <a:rPr lang="en-US" altLang="ko-KR" sz="4000" b="1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?</a:t>
            </a:r>
            <a:endParaRPr lang="ko-KR" altLang="en-US" sz="4000" kern="0" spc="0" dirty="0">
              <a:solidFill>
                <a:srgbClr val="646464"/>
              </a:solidFill>
              <a:effectLst/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cxnSp>
        <p:nvCxnSpPr>
          <p:cNvPr id="3" name="직선 연결선 2"/>
          <p:cNvCxnSpPr/>
          <p:nvPr/>
        </p:nvCxnSpPr>
        <p:spPr>
          <a:xfrm>
            <a:off x="607116" y="1266917"/>
            <a:ext cx="10769338" cy="0"/>
          </a:xfrm>
          <a:prstGeom prst="line">
            <a:avLst/>
          </a:prstGeom>
          <a:ln w="28575">
            <a:solidFill>
              <a:srgbClr val="FCAEA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그룹 6"/>
          <p:cNvGrpSpPr/>
          <p:nvPr/>
        </p:nvGrpSpPr>
        <p:grpSpPr>
          <a:xfrm>
            <a:off x="705595" y="557712"/>
            <a:ext cx="697273" cy="709205"/>
            <a:chOff x="1244569" y="2502872"/>
            <a:chExt cx="1338925" cy="1361836"/>
          </a:xfrm>
        </p:grpSpPr>
        <p:sp>
          <p:nvSpPr>
            <p:cNvPr id="8" name="자유형 7"/>
            <p:cNvSpPr/>
            <p:nvPr/>
          </p:nvSpPr>
          <p:spPr>
            <a:xfrm rot="19478047" flipH="1">
              <a:off x="1244569" y="2502872"/>
              <a:ext cx="1338925" cy="1361836"/>
            </a:xfrm>
            <a:custGeom>
              <a:avLst/>
              <a:gdLst>
                <a:gd name="connsiteX0" fmla="*/ 168905 w 1338925"/>
                <a:gd name="connsiteY0" fmla="*/ 13231 h 1361836"/>
                <a:gd name="connsiteX1" fmla="*/ 172079 w 1338925"/>
                <a:gd name="connsiteY1" fmla="*/ 17408 h 1361836"/>
                <a:gd name="connsiteX2" fmla="*/ 129029 w 1338925"/>
                <a:gd name="connsiteY2" fmla="*/ 124409 h 1361836"/>
                <a:gd name="connsiteX3" fmla="*/ 201155 w 1338925"/>
                <a:gd name="connsiteY3" fmla="*/ 468152 h 1361836"/>
                <a:gd name="connsiteX4" fmla="*/ 227892 w 1338925"/>
                <a:gd name="connsiteY4" fmla="*/ 496343 h 1361836"/>
                <a:gd name="connsiteX5" fmla="*/ 224181 w 1338925"/>
                <a:gd name="connsiteY5" fmla="*/ 497735 h 1361836"/>
                <a:gd name="connsiteX6" fmla="*/ 8849 w 1338925"/>
                <a:gd name="connsiteY6" fmla="*/ 775211 h 1361836"/>
                <a:gd name="connsiteX7" fmla="*/ 548 w 1338925"/>
                <a:gd name="connsiteY7" fmla="*/ 892549 h 1361836"/>
                <a:gd name="connsiteX8" fmla="*/ 0 w 1338925"/>
                <a:gd name="connsiteY8" fmla="*/ 892830 h 1361836"/>
                <a:gd name="connsiteX9" fmla="*/ 506 w 1338925"/>
                <a:gd name="connsiteY9" fmla="*/ 893144 h 1361836"/>
                <a:gd name="connsiteX10" fmla="*/ 227 w 1338925"/>
                <a:gd name="connsiteY10" fmla="*/ 897082 h 1361836"/>
                <a:gd name="connsiteX11" fmla="*/ 3863 w 1338925"/>
                <a:gd name="connsiteY11" fmla="*/ 895233 h 1361836"/>
                <a:gd name="connsiteX12" fmla="*/ 103744 w 1338925"/>
                <a:gd name="connsiteY12" fmla="*/ 957358 h 1361836"/>
                <a:gd name="connsiteX13" fmla="*/ 368599 w 1338925"/>
                <a:gd name="connsiteY13" fmla="*/ 978378 h 1361836"/>
                <a:gd name="connsiteX14" fmla="*/ 394774 w 1338925"/>
                <a:gd name="connsiteY14" fmla="*/ 968485 h 1361836"/>
                <a:gd name="connsiteX15" fmla="*/ 393707 w 1338925"/>
                <a:gd name="connsiteY15" fmla="*/ 1044354 h 1361836"/>
                <a:gd name="connsiteX16" fmla="*/ 503610 w 1338925"/>
                <a:gd name="connsiteY16" fmla="*/ 1286245 h 1361836"/>
                <a:gd name="connsiteX17" fmla="*/ 596023 w 1338925"/>
                <a:gd name="connsiteY17" fmla="*/ 1359024 h 1361836"/>
                <a:gd name="connsiteX18" fmla="*/ 595948 w 1338925"/>
                <a:gd name="connsiteY18" fmla="*/ 1359636 h 1361836"/>
                <a:gd name="connsiteX19" fmla="*/ 596492 w 1338925"/>
                <a:gd name="connsiteY19" fmla="*/ 1359393 h 1361836"/>
                <a:gd name="connsiteX20" fmla="*/ 599593 w 1338925"/>
                <a:gd name="connsiteY20" fmla="*/ 1361836 h 1361836"/>
                <a:gd name="connsiteX21" fmla="*/ 600106 w 1338925"/>
                <a:gd name="connsiteY21" fmla="*/ 1357789 h 1361836"/>
                <a:gd name="connsiteX22" fmla="*/ 707609 w 1338925"/>
                <a:gd name="connsiteY22" fmla="*/ 1310053 h 1361836"/>
                <a:gd name="connsiteX23" fmla="*/ 895238 w 1338925"/>
                <a:gd name="connsiteY23" fmla="*/ 1013142 h 1361836"/>
                <a:gd name="connsiteX24" fmla="*/ 896086 w 1338925"/>
                <a:gd name="connsiteY24" fmla="*/ 939191 h 1361836"/>
                <a:gd name="connsiteX25" fmla="*/ 978376 w 1338925"/>
                <a:gd name="connsiteY25" fmla="*/ 962946 h 1361836"/>
                <a:gd name="connsiteX26" fmla="*/ 1240691 w 1338925"/>
                <a:gd name="connsiteY26" fmla="*/ 920750 h 1361836"/>
                <a:gd name="connsiteX27" fmla="*/ 1335271 w 1338925"/>
                <a:gd name="connsiteY27" fmla="*/ 850810 h 1361836"/>
                <a:gd name="connsiteX28" fmla="*/ 1335841 w 1338925"/>
                <a:gd name="connsiteY28" fmla="*/ 851044 h 1361836"/>
                <a:gd name="connsiteX29" fmla="*/ 1335751 w 1338925"/>
                <a:gd name="connsiteY29" fmla="*/ 850455 h 1361836"/>
                <a:gd name="connsiteX30" fmla="*/ 1338925 w 1338925"/>
                <a:gd name="connsiteY30" fmla="*/ 848108 h 1361836"/>
                <a:gd name="connsiteX31" fmla="*/ 1335157 w 1338925"/>
                <a:gd name="connsiteY31" fmla="*/ 846546 h 1361836"/>
                <a:gd name="connsiteX32" fmla="*/ 1317472 w 1338925"/>
                <a:gd name="connsiteY32" fmla="*/ 730258 h 1361836"/>
                <a:gd name="connsiteX33" fmla="*/ 1080577 w 1338925"/>
                <a:gd name="connsiteY33" fmla="*/ 470948 h 1361836"/>
                <a:gd name="connsiteX34" fmla="*/ 1058472 w 1338925"/>
                <a:gd name="connsiteY34" fmla="*/ 464629 h 1361836"/>
                <a:gd name="connsiteX35" fmla="*/ 1074140 w 1338925"/>
                <a:gd name="connsiteY35" fmla="*/ 440247 h 1361836"/>
                <a:gd name="connsiteX36" fmla="*/ 1108753 w 1338925"/>
                <a:gd name="connsiteY36" fmla="*/ 176823 h 1361836"/>
                <a:gd name="connsiteX37" fmla="*/ 1069574 w 1338925"/>
                <a:gd name="connsiteY37" fmla="*/ 68351 h 1361836"/>
                <a:gd name="connsiteX38" fmla="*/ 1070707 w 1338925"/>
                <a:gd name="connsiteY38" fmla="*/ 66967 h 1361836"/>
                <a:gd name="connsiteX39" fmla="*/ 1068984 w 1338925"/>
                <a:gd name="connsiteY39" fmla="*/ 66716 h 1361836"/>
                <a:gd name="connsiteX40" fmla="*/ 1067249 w 1338925"/>
                <a:gd name="connsiteY40" fmla="*/ 61913 h 1361836"/>
                <a:gd name="connsiteX41" fmla="*/ 1063939 w 1338925"/>
                <a:gd name="connsiteY41" fmla="*/ 65983 h 1361836"/>
                <a:gd name="connsiteX42" fmla="*/ 949804 w 1338925"/>
                <a:gd name="connsiteY42" fmla="*/ 49383 h 1361836"/>
                <a:gd name="connsiteX43" fmla="*/ 632768 w 1338925"/>
                <a:gd name="connsiteY43" fmla="*/ 200544 h 1361836"/>
                <a:gd name="connsiteX44" fmla="*/ 628465 w 1338925"/>
                <a:gd name="connsiteY44" fmla="*/ 207203 h 1361836"/>
                <a:gd name="connsiteX45" fmla="*/ 601766 w 1338925"/>
                <a:gd name="connsiteY45" fmla="*/ 162446 h 1361836"/>
                <a:gd name="connsiteX46" fmla="*/ 290361 w 1338925"/>
                <a:gd name="connsiteY46" fmla="*/ 0 h 1361836"/>
                <a:gd name="connsiteX47" fmla="*/ 175709 w 1338925"/>
                <a:gd name="connsiteY47" fmla="*/ 12490 h 1361836"/>
                <a:gd name="connsiteX48" fmla="*/ 174631 w 1338925"/>
                <a:gd name="connsiteY48" fmla="*/ 11063 h 1361836"/>
                <a:gd name="connsiteX49" fmla="*/ 173981 w 1338925"/>
                <a:gd name="connsiteY49" fmla="*/ 12678 h 1361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338925" h="1361836">
                  <a:moveTo>
                    <a:pt x="168905" y="13231"/>
                  </a:moveTo>
                  <a:lnTo>
                    <a:pt x="172079" y="17408"/>
                  </a:lnTo>
                  <a:lnTo>
                    <a:pt x="129029" y="124409"/>
                  </a:lnTo>
                  <a:cubicBezTo>
                    <a:pt x="101066" y="242008"/>
                    <a:pt x="125795" y="368422"/>
                    <a:pt x="201155" y="468152"/>
                  </a:cubicBezTo>
                  <a:lnTo>
                    <a:pt x="227892" y="496343"/>
                  </a:lnTo>
                  <a:lnTo>
                    <a:pt x="224181" y="497735"/>
                  </a:lnTo>
                  <a:cubicBezTo>
                    <a:pt x="112767" y="554409"/>
                    <a:pt x="35191" y="657239"/>
                    <a:pt x="8849" y="775211"/>
                  </a:cubicBezTo>
                  <a:lnTo>
                    <a:pt x="548" y="892549"/>
                  </a:lnTo>
                  <a:lnTo>
                    <a:pt x="0" y="892830"/>
                  </a:lnTo>
                  <a:lnTo>
                    <a:pt x="506" y="893144"/>
                  </a:lnTo>
                  <a:lnTo>
                    <a:pt x="227" y="897082"/>
                  </a:lnTo>
                  <a:lnTo>
                    <a:pt x="3863" y="895233"/>
                  </a:lnTo>
                  <a:lnTo>
                    <a:pt x="103744" y="957358"/>
                  </a:lnTo>
                  <a:cubicBezTo>
                    <a:pt x="186983" y="993277"/>
                    <a:pt x="280235" y="1000862"/>
                    <a:pt x="368599" y="978378"/>
                  </a:cubicBezTo>
                  <a:lnTo>
                    <a:pt x="394774" y="968485"/>
                  </a:lnTo>
                  <a:lnTo>
                    <a:pt x="393707" y="1044354"/>
                  </a:lnTo>
                  <a:cubicBezTo>
                    <a:pt x="402638" y="1135095"/>
                    <a:pt x="441506" y="1220199"/>
                    <a:pt x="503610" y="1286245"/>
                  </a:cubicBezTo>
                  <a:lnTo>
                    <a:pt x="596023" y="1359024"/>
                  </a:lnTo>
                  <a:lnTo>
                    <a:pt x="595948" y="1359636"/>
                  </a:lnTo>
                  <a:lnTo>
                    <a:pt x="596492" y="1359393"/>
                  </a:lnTo>
                  <a:lnTo>
                    <a:pt x="599593" y="1361836"/>
                  </a:lnTo>
                  <a:lnTo>
                    <a:pt x="600106" y="1357789"/>
                  </a:lnTo>
                  <a:lnTo>
                    <a:pt x="707609" y="1310053"/>
                  </a:lnTo>
                  <a:cubicBezTo>
                    <a:pt x="809574" y="1245133"/>
                    <a:pt x="879865" y="1137193"/>
                    <a:pt x="895238" y="1013142"/>
                  </a:cubicBezTo>
                  <a:lnTo>
                    <a:pt x="896086" y="939191"/>
                  </a:lnTo>
                  <a:lnTo>
                    <a:pt x="978376" y="962946"/>
                  </a:lnTo>
                  <a:cubicBezTo>
                    <a:pt x="1068258" y="978270"/>
                    <a:pt x="1160602" y="963230"/>
                    <a:pt x="1240691" y="920750"/>
                  </a:cubicBezTo>
                  <a:lnTo>
                    <a:pt x="1335271" y="850810"/>
                  </a:lnTo>
                  <a:lnTo>
                    <a:pt x="1335841" y="851044"/>
                  </a:lnTo>
                  <a:lnTo>
                    <a:pt x="1335751" y="850455"/>
                  </a:lnTo>
                  <a:lnTo>
                    <a:pt x="1338925" y="848108"/>
                  </a:lnTo>
                  <a:lnTo>
                    <a:pt x="1335157" y="846546"/>
                  </a:lnTo>
                  <a:lnTo>
                    <a:pt x="1317472" y="730258"/>
                  </a:lnTo>
                  <a:cubicBezTo>
                    <a:pt x="1281751" y="614779"/>
                    <a:pt x="1196178" y="518502"/>
                    <a:pt x="1080577" y="470948"/>
                  </a:cubicBezTo>
                  <a:lnTo>
                    <a:pt x="1058472" y="464629"/>
                  </a:lnTo>
                  <a:lnTo>
                    <a:pt x="1074140" y="440247"/>
                  </a:lnTo>
                  <a:cubicBezTo>
                    <a:pt x="1114538" y="358505"/>
                    <a:pt x="1126544" y="265718"/>
                    <a:pt x="1108753" y="176823"/>
                  </a:cubicBezTo>
                  <a:lnTo>
                    <a:pt x="1069574" y="68351"/>
                  </a:lnTo>
                  <a:lnTo>
                    <a:pt x="1070707" y="66967"/>
                  </a:lnTo>
                  <a:lnTo>
                    <a:pt x="1068984" y="66716"/>
                  </a:lnTo>
                  <a:lnTo>
                    <a:pt x="1067249" y="61913"/>
                  </a:lnTo>
                  <a:lnTo>
                    <a:pt x="1063939" y="65983"/>
                  </a:lnTo>
                  <a:lnTo>
                    <a:pt x="949804" y="49383"/>
                  </a:lnTo>
                  <a:cubicBezTo>
                    <a:pt x="828927" y="49944"/>
                    <a:pt x="711912" y="103789"/>
                    <a:pt x="632768" y="200544"/>
                  </a:cubicBezTo>
                  <a:lnTo>
                    <a:pt x="628465" y="207203"/>
                  </a:lnTo>
                  <a:lnTo>
                    <a:pt x="601766" y="162446"/>
                  </a:lnTo>
                  <a:cubicBezTo>
                    <a:pt x="526147" y="62912"/>
                    <a:pt x="411139" y="4901"/>
                    <a:pt x="290361" y="0"/>
                  </a:cubicBezTo>
                  <a:lnTo>
                    <a:pt x="175709" y="12490"/>
                  </a:lnTo>
                  <a:lnTo>
                    <a:pt x="174631" y="11063"/>
                  </a:lnTo>
                  <a:lnTo>
                    <a:pt x="173981" y="12678"/>
                  </a:lnTo>
                  <a:close/>
                </a:path>
              </a:pathLst>
            </a:custGeom>
            <a:solidFill>
              <a:srgbClr val="FDC7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  <p:sp>
          <p:nvSpPr>
            <p:cNvPr id="9" name="포인트가 5개인 별 8"/>
            <p:cNvSpPr/>
            <p:nvPr/>
          </p:nvSpPr>
          <p:spPr>
            <a:xfrm>
              <a:off x="1609044" y="2773714"/>
              <a:ext cx="609976" cy="609976"/>
            </a:xfrm>
            <a:prstGeom prst="star5">
              <a:avLst>
                <a:gd name="adj" fmla="val 5063"/>
                <a:gd name="hf" fmla="val 105146"/>
                <a:gd name="vf" fmla="val 110557"/>
              </a:avLst>
            </a:prstGeom>
            <a:solidFill>
              <a:srgbClr val="FCAE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</p:grpSp>
      <p:pic>
        <p:nvPicPr>
          <p:cNvPr id="15362" name="Picture 2" descr="人形たちの快刀乱麻に納得「文楽はコロナに強い」説 - 梅ちゃんねる ...">
            <a:extLst>
              <a:ext uri="{FF2B5EF4-FFF2-40B4-BE49-F238E27FC236}">
                <a16:creationId xmlns:a16="http://schemas.microsoft.com/office/drawing/2014/main" id="{DFCF6E06-1BCB-4CED-BCA8-E2F5DF6D70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568" y="2111159"/>
            <a:ext cx="4928027" cy="36723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B9CC6ECC-3DF0-482C-B86B-63F1E32E6718}"/>
              </a:ext>
            </a:extLst>
          </p:cNvPr>
          <p:cNvSpPr/>
          <p:nvPr/>
        </p:nvSpPr>
        <p:spPr>
          <a:xfrm>
            <a:off x="6448423" y="1849634"/>
            <a:ext cx="4928027" cy="1203536"/>
          </a:xfrm>
          <a:prstGeom prst="roundRect">
            <a:avLst/>
          </a:prstGeom>
          <a:solidFill>
            <a:srgbClr val="FCAEAE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kern="0" spc="0" dirty="0" err="1">
                <a:solidFill>
                  <a:schemeClr val="bg1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조루리</a:t>
            </a:r>
            <a:r>
              <a:rPr lang="en-US" altLang="ko-KR" sz="2000" kern="0" spc="0" dirty="0">
                <a:solidFill>
                  <a:schemeClr val="bg1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ko-KR" altLang="en-US" sz="2000" kern="0" spc="0" dirty="0">
                <a:solidFill>
                  <a:schemeClr val="bg1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浄瑠璃</a:t>
            </a:r>
            <a:r>
              <a:rPr lang="en-US" altLang="ko-KR" sz="2000" kern="0" spc="0" dirty="0">
                <a:solidFill>
                  <a:schemeClr val="bg1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</a:t>
            </a:r>
            <a:r>
              <a:rPr lang="ko-KR" altLang="en-US" sz="2000" kern="0" spc="0" dirty="0">
                <a:solidFill>
                  <a:schemeClr val="bg1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옛 이야기</a:t>
            </a:r>
            <a:r>
              <a:rPr lang="en-US" altLang="ko-KR" sz="2000" kern="0" spc="0" dirty="0">
                <a:solidFill>
                  <a:schemeClr val="bg1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</a:t>
            </a:r>
            <a:r>
              <a:rPr lang="ko-KR" altLang="en-US" sz="2000" kern="0" spc="0" dirty="0">
                <a:solidFill>
                  <a:schemeClr val="bg1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에 </a:t>
            </a:r>
            <a:endParaRPr lang="en-US" altLang="ko-KR" sz="2000" kern="0" spc="0" dirty="0">
              <a:solidFill>
                <a:schemeClr val="bg1"/>
              </a:solidFill>
              <a:effectLst/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/>
            <a:r>
              <a:rPr lang="ko-KR" altLang="en-US" sz="2000" kern="0" spc="0" dirty="0">
                <a:solidFill>
                  <a:schemeClr val="bg1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맞춰 인형 조종</a:t>
            </a:r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D263B09A-49CC-47F3-87A2-95E44C14DD47}"/>
              </a:ext>
            </a:extLst>
          </p:cNvPr>
          <p:cNvSpPr/>
          <p:nvPr/>
        </p:nvSpPr>
        <p:spPr>
          <a:xfrm>
            <a:off x="6448424" y="3345578"/>
            <a:ext cx="4928028" cy="1203536"/>
          </a:xfrm>
          <a:prstGeom prst="roundRect">
            <a:avLst/>
          </a:prstGeom>
          <a:solidFill>
            <a:srgbClr val="FCAEAE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kern="0" spc="0" dirty="0">
                <a:solidFill>
                  <a:schemeClr val="bg1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원래 이름은 </a:t>
            </a:r>
            <a:endParaRPr lang="en-US" altLang="ko-KR" sz="2000" kern="0" spc="0" dirty="0">
              <a:solidFill>
                <a:schemeClr val="bg1"/>
              </a:solidFill>
              <a:effectLst/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/>
            <a:r>
              <a:rPr lang="ko-KR" altLang="en-US" sz="2000" kern="0" spc="0" dirty="0">
                <a:solidFill>
                  <a:schemeClr val="bg1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‘</a:t>
            </a:r>
            <a:r>
              <a:rPr lang="ko-KR" altLang="en-US" sz="2000" kern="0" spc="0" dirty="0" err="1">
                <a:solidFill>
                  <a:schemeClr val="bg1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닌교조루리</a:t>
            </a:r>
            <a:r>
              <a:rPr lang="en-US" altLang="ko-KR" sz="2000" kern="0" spc="0" dirty="0">
                <a:solidFill>
                  <a:schemeClr val="bg1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ko-KR" altLang="en-US" sz="2000" kern="0" spc="0" dirty="0">
                <a:solidFill>
                  <a:schemeClr val="bg1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人形浄瑠璃</a:t>
            </a:r>
            <a:r>
              <a:rPr lang="en-US" altLang="ko-KR" sz="2000" kern="0" spc="0" dirty="0">
                <a:solidFill>
                  <a:schemeClr val="bg1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)’</a:t>
            </a:r>
            <a:endParaRPr lang="ko-KR" altLang="en-US" sz="2000" kern="0" spc="0" dirty="0">
              <a:solidFill>
                <a:schemeClr val="bg1"/>
              </a:solidFill>
              <a:effectLst/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FA9E87AB-E76A-4A6A-9721-4F5ABEE68894}"/>
              </a:ext>
            </a:extLst>
          </p:cNvPr>
          <p:cNvSpPr/>
          <p:nvPr/>
        </p:nvSpPr>
        <p:spPr>
          <a:xfrm>
            <a:off x="6448423" y="4841522"/>
            <a:ext cx="4928029" cy="1203536"/>
          </a:xfrm>
          <a:prstGeom prst="roundRect">
            <a:avLst/>
          </a:prstGeom>
          <a:solidFill>
            <a:srgbClr val="FCAEAE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kern="0" spc="0" dirty="0" err="1">
                <a:solidFill>
                  <a:schemeClr val="bg1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조루리</a:t>
            </a:r>
            <a:r>
              <a:rPr lang="en-US" altLang="ko-KR" sz="2000" kern="0" spc="0" dirty="0">
                <a:solidFill>
                  <a:schemeClr val="bg1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ko-KR" altLang="en-US" sz="2000" kern="0" spc="0" dirty="0">
                <a:solidFill>
                  <a:schemeClr val="bg1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浄瑠璃</a:t>
            </a:r>
            <a:r>
              <a:rPr lang="en-US" altLang="ko-KR" sz="2000" kern="0" spc="0" dirty="0">
                <a:solidFill>
                  <a:schemeClr val="bg1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</a:t>
            </a:r>
            <a:r>
              <a:rPr lang="en-US" altLang="ko-KR" sz="2000" kern="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</a:t>
            </a:r>
            <a:r>
              <a:rPr lang="ko-KR" altLang="en-US" sz="2000" kern="0" spc="0" dirty="0">
                <a:solidFill>
                  <a:schemeClr val="bg1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인형극</a:t>
            </a:r>
            <a:r>
              <a:rPr lang="en-US" altLang="ko-KR" sz="2000" kern="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</a:t>
            </a:r>
          </a:p>
          <a:p>
            <a:pPr algn="ctr"/>
            <a:r>
              <a:rPr lang="ko-KR" altLang="en-US" sz="2000" kern="0" spc="0" dirty="0">
                <a:solidFill>
                  <a:schemeClr val="bg1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샤미센 연주의 결합</a:t>
            </a:r>
            <a:endParaRPr lang="ko-KR" altLang="en-US" sz="2000" dirty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601338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1346" y="559031"/>
            <a:ext cx="541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kern="0" spc="0" dirty="0" err="1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분라쿠</a:t>
            </a:r>
            <a:r>
              <a:rPr lang="en-US" altLang="ko-KR" sz="4000" b="1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ko-KR" altLang="en-US" sz="4000" b="1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文楽</a:t>
            </a:r>
            <a:r>
              <a:rPr lang="en-US" altLang="ko-KR" sz="4000" b="1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 </a:t>
            </a:r>
            <a:r>
              <a:rPr lang="ko-KR" altLang="en-US" sz="4000" b="1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연기자</a:t>
            </a:r>
            <a:endParaRPr lang="ko-KR" altLang="en-US" sz="4000" kern="0" spc="0" dirty="0">
              <a:solidFill>
                <a:srgbClr val="646464"/>
              </a:solidFill>
              <a:effectLst/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cxnSp>
        <p:nvCxnSpPr>
          <p:cNvPr id="3" name="직선 연결선 2"/>
          <p:cNvCxnSpPr/>
          <p:nvPr/>
        </p:nvCxnSpPr>
        <p:spPr>
          <a:xfrm>
            <a:off x="607116" y="1266917"/>
            <a:ext cx="10769338" cy="0"/>
          </a:xfrm>
          <a:prstGeom prst="line">
            <a:avLst/>
          </a:prstGeom>
          <a:ln w="28575">
            <a:solidFill>
              <a:srgbClr val="FCAEA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그룹 3"/>
          <p:cNvGrpSpPr/>
          <p:nvPr/>
        </p:nvGrpSpPr>
        <p:grpSpPr>
          <a:xfrm>
            <a:off x="721130" y="559031"/>
            <a:ext cx="666203" cy="677603"/>
            <a:chOff x="1189192" y="975119"/>
            <a:chExt cx="1338925" cy="1361836"/>
          </a:xfrm>
        </p:grpSpPr>
        <p:sp>
          <p:nvSpPr>
            <p:cNvPr id="5" name="자유형 4"/>
            <p:cNvSpPr/>
            <p:nvPr/>
          </p:nvSpPr>
          <p:spPr>
            <a:xfrm rot="19478047" flipH="1">
              <a:off x="1189192" y="975119"/>
              <a:ext cx="1338925" cy="1361836"/>
            </a:xfrm>
            <a:custGeom>
              <a:avLst/>
              <a:gdLst>
                <a:gd name="connsiteX0" fmla="*/ 168905 w 1338925"/>
                <a:gd name="connsiteY0" fmla="*/ 13231 h 1361836"/>
                <a:gd name="connsiteX1" fmla="*/ 172079 w 1338925"/>
                <a:gd name="connsiteY1" fmla="*/ 17408 h 1361836"/>
                <a:gd name="connsiteX2" fmla="*/ 129029 w 1338925"/>
                <a:gd name="connsiteY2" fmla="*/ 124409 h 1361836"/>
                <a:gd name="connsiteX3" fmla="*/ 201155 w 1338925"/>
                <a:gd name="connsiteY3" fmla="*/ 468152 h 1361836"/>
                <a:gd name="connsiteX4" fmla="*/ 227892 w 1338925"/>
                <a:gd name="connsiteY4" fmla="*/ 496343 h 1361836"/>
                <a:gd name="connsiteX5" fmla="*/ 224181 w 1338925"/>
                <a:gd name="connsiteY5" fmla="*/ 497735 h 1361836"/>
                <a:gd name="connsiteX6" fmla="*/ 8849 w 1338925"/>
                <a:gd name="connsiteY6" fmla="*/ 775211 h 1361836"/>
                <a:gd name="connsiteX7" fmla="*/ 548 w 1338925"/>
                <a:gd name="connsiteY7" fmla="*/ 892549 h 1361836"/>
                <a:gd name="connsiteX8" fmla="*/ 0 w 1338925"/>
                <a:gd name="connsiteY8" fmla="*/ 892830 h 1361836"/>
                <a:gd name="connsiteX9" fmla="*/ 506 w 1338925"/>
                <a:gd name="connsiteY9" fmla="*/ 893144 h 1361836"/>
                <a:gd name="connsiteX10" fmla="*/ 227 w 1338925"/>
                <a:gd name="connsiteY10" fmla="*/ 897082 h 1361836"/>
                <a:gd name="connsiteX11" fmla="*/ 3863 w 1338925"/>
                <a:gd name="connsiteY11" fmla="*/ 895233 h 1361836"/>
                <a:gd name="connsiteX12" fmla="*/ 103744 w 1338925"/>
                <a:gd name="connsiteY12" fmla="*/ 957358 h 1361836"/>
                <a:gd name="connsiteX13" fmla="*/ 368599 w 1338925"/>
                <a:gd name="connsiteY13" fmla="*/ 978378 h 1361836"/>
                <a:gd name="connsiteX14" fmla="*/ 394774 w 1338925"/>
                <a:gd name="connsiteY14" fmla="*/ 968485 h 1361836"/>
                <a:gd name="connsiteX15" fmla="*/ 393707 w 1338925"/>
                <a:gd name="connsiteY15" fmla="*/ 1044354 h 1361836"/>
                <a:gd name="connsiteX16" fmla="*/ 503610 w 1338925"/>
                <a:gd name="connsiteY16" fmla="*/ 1286245 h 1361836"/>
                <a:gd name="connsiteX17" fmla="*/ 596023 w 1338925"/>
                <a:gd name="connsiteY17" fmla="*/ 1359024 h 1361836"/>
                <a:gd name="connsiteX18" fmla="*/ 595948 w 1338925"/>
                <a:gd name="connsiteY18" fmla="*/ 1359636 h 1361836"/>
                <a:gd name="connsiteX19" fmla="*/ 596492 w 1338925"/>
                <a:gd name="connsiteY19" fmla="*/ 1359393 h 1361836"/>
                <a:gd name="connsiteX20" fmla="*/ 599593 w 1338925"/>
                <a:gd name="connsiteY20" fmla="*/ 1361836 h 1361836"/>
                <a:gd name="connsiteX21" fmla="*/ 600106 w 1338925"/>
                <a:gd name="connsiteY21" fmla="*/ 1357789 h 1361836"/>
                <a:gd name="connsiteX22" fmla="*/ 707609 w 1338925"/>
                <a:gd name="connsiteY22" fmla="*/ 1310053 h 1361836"/>
                <a:gd name="connsiteX23" fmla="*/ 895238 w 1338925"/>
                <a:gd name="connsiteY23" fmla="*/ 1013142 h 1361836"/>
                <a:gd name="connsiteX24" fmla="*/ 896086 w 1338925"/>
                <a:gd name="connsiteY24" fmla="*/ 939191 h 1361836"/>
                <a:gd name="connsiteX25" fmla="*/ 978376 w 1338925"/>
                <a:gd name="connsiteY25" fmla="*/ 962946 h 1361836"/>
                <a:gd name="connsiteX26" fmla="*/ 1240691 w 1338925"/>
                <a:gd name="connsiteY26" fmla="*/ 920750 h 1361836"/>
                <a:gd name="connsiteX27" fmla="*/ 1335271 w 1338925"/>
                <a:gd name="connsiteY27" fmla="*/ 850810 h 1361836"/>
                <a:gd name="connsiteX28" fmla="*/ 1335841 w 1338925"/>
                <a:gd name="connsiteY28" fmla="*/ 851044 h 1361836"/>
                <a:gd name="connsiteX29" fmla="*/ 1335751 w 1338925"/>
                <a:gd name="connsiteY29" fmla="*/ 850455 h 1361836"/>
                <a:gd name="connsiteX30" fmla="*/ 1338925 w 1338925"/>
                <a:gd name="connsiteY30" fmla="*/ 848108 h 1361836"/>
                <a:gd name="connsiteX31" fmla="*/ 1335157 w 1338925"/>
                <a:gd name="connsiteY31" fmla="*/ 846546 h 1361836"/>
                <a:gd name="connsiteX32" fmla="*/ 1317472 w 1338925"/>
                <a:gd name="connsiteY32" fmla="*/ 730258 h 1361836"/>
                <a:gd name="connsiteX33" fmla="*/ 1080577 w 1338925"/>
                <a:gd name="connsiteY33" fmla="*/ 470948 h 1361836"/>
                <a:gd name="connsiteX34" fmla="*/ 1058472 w 1338925"/>
                <a:gd name="connsiteY34" fmla="*/ 464629 h 1361836"/>
                <a:gd name="connsiteX35" fmla="*/ 1074140 w 1338925"/>
                <a:gd name="connsiteY35" fmla="*/ 440247 h 1361836"/>
                <a:gd name="connsiteX36" fmla="*/ 1108753 w 1338925"/>
                <a:gd name="connsiteY36" fmla="*/ 176823 h 1361836"/>
                <a:gd name="connsiteX37" fmla="*/ 1069574 w 1338925"/>
                <a:gd name="connsiteY37" fmla="*/ 68351 h 1361836"/>
                <a:gd name="connsiteX38" fmla="*/ 1070707 w 1338925"/>
                <a:gd name="connsiteY38" fmla="*/ 66967 h 1361836"/>
                <a:gd name="connsiteX39" fmla="*/ 1068984 w 1338925"/>
                <a:gd name="connsiteY39" fmla="*/ 66716 h 1361836"/>
                <a:gd name="connsiteX40" fmla="*/ 1067249 w 1338925"/>
                <a:gd name="connsiteY40" fmla="*/ 61913 h 1361836"/>
                <a:gd name="connsiteX41" fmla="*/ 1063939 w 1338925"/>
                <a:gd name="connsiteY41" fmla="*/ 65983 h 1361836"/>
                <a:gd name="connsiteX42" fmla="*/ 949804 w 1338925"/>
                <a:gd name="connsiteY42" fmla="*/ 49383 h 1361836"/>
                <a:gd name="connsiteX43" fmla="*/ 632768 w 1338925"/>
                <a:gd name="connsiteY43" fmla="*/ 200544 h 1361836"/>
                <a:gd name="connsiteX44" fmla="*/ 628465 w 1338925"/>
                <a:gd name="connsiteY44" fmla="*/ 207203 h 1361836"/>
                <a:gd name="connsiteX45" fmla="*/ 601766 w 1338925"/>
                <a:gd name="connsiteY45" fmla="*/ 162446 h 1361836"/>
                <a:gd name="connsiteX46" fmla="*/ 290361 w 1338925"/>
                <a:gd name="connsiteY46" fmla="*/ 0 h 1361836"/>
                <a:gd name="connsiteX47" fmla="*/ 175709 w 1338925"/>
                <a:gd name="connsiteY47" fmla="*/ 12490 h 1361836"/>
                <a:gd name="connsiteX48" fmla="*/ 174631 w 1338925"/>
                <a:gd name="connsiteY48" fmla="*/ 11063 h 1361836"/>
                <a:gd name="connsiteX49" fmla="*/ 173981 w 1338925"/>
                <a:gd name="connsiteY49" fmla="*/ 12678 h 1361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338925" h="1361836">
                  <a:moveTo>
                    <a:pt x="168905" y="13231"/>
                  </a:moveTo>
                  <a:lnTo>
                    <a:pt x="172079" y="17408"/>
                  </a:lnTo>
                  <a:lnTo>
                    <a:pt x="129029" y="124409"/>
                  </a:lnTo>
                  <a:cubicBezTo>
                    <a:pt x="101066" y="242008"/>
                    <a:pt x="125795" y="368422"/>
                    <a:pt x="201155" y="468152"/>
                  </a:cubicBezTo>
                  <a:lnTo>
                    <a:pt x="227892" y="496343"/>
                  </a:lnTo>
                  <a:lnTo>
                    <a:pt x="224181" y="497735"/>
                  </a:lnTo>
                  <a:cubicBezTo>
                    <a:pt x="112767" y="554409"/>
                    <a:pt x="35191" y="657239"/>
                    <a:pt x="8849" y="775211"/>
                  </a:cubicBezTo>
                  <a:lnTo>
                    <a:pt x="548" y="892549"/>
                  </a:lnTo>
                  <a:lnTo>
                    <a:pt x="0" y="892830"/>
                  </a:lnTo>
                  <a:lnTo>
                    <a:pt x="506" y="893144"/>
                  </a:lnTo>
                  <a:lnTo>
                    <a:pt x="227" y="897082"/>
                  </a:lnTo>
                  <a:lnTo>
                    <a:pt x="3863" y="895233"/>
                  </a:lnTo>
                  <a:lnTo>
                    <a:pt x="103744" y="957358"/>
                  </a:lnTo>
                  <a:cubicBezTo>
                    <a:pt x="186983" y="993277"/>
                    <a:pt x="280235" y="1000862"/>
                    <a:pt x="368599" y="978378"/>
                  </a:cubicBezTo>
                  <a:lnTo>
                    <a:pt x="394774" y="968485"/>
                  </a:lnTo>
                  <a:lnTo>
                    <a:pt x="393707" y="1044354"/>
                  </a:lnTo>
                  <a:cubicBezTo>
                    <a:pt x="402638" y="1135095"/>
                    <a:pt x="441506" y="1220199"/>
                    <a:pt x="503610" y="1286245"/>
                  </a:cubicBezTo>
                  <a:lnTo>
                    <a:pt x="596023" y="1359024"/>
                  </a:lnTo>
                  <a:lnTo>
                    <a:pt x="595948" y="1359636"/>
                  </a:lnTo>
                  <a:lnTo>
                    <a:pt x="596492" y="1359393"/>
                  </a:lnTo>
                  <a:lnTo>
                    <a:pt x="599593" y="1361836"/>
                  </a:lnTo>
                  <a:lnTo>
                    <a:pt x="600106" y="1357789"/>
                  </a:lnTo>
                  <a:lnTo>
                    <a:pt x="707609" y="1310053"/>
                  </a:lnTo>
                  <a:cubicBezTo>
                    <a:pt x="809574" y="1245133"/>
                    <a:pt x="879865" y="1137193"/>
                    <a:pt x="895238" y="1013142"/>
                  </a:cubicBezTo>
                  <a:lnTo>
                    <a:pt x="896086" y="939191"/>
                  </a:lnTo>
                  <a:lnTo>
                    <a:pt x="978376" y="962946"/>
                  </a:lnTo>
                  <a:cubicBezTo>
                    <a:pt x="1068258" y="978270"/>
                    <a:pt x="1160602" y="963230"/>
                    <a:pt x="1240691" y="920750"/>
                  </a:cubicBezTo>
                  <a:lnTo>
                    <a:pt x="1335271" y="850810"/>
                  </a:lnTo>
                  <a:lnTo>
                    <a:pt x="1335841" y="851044"/>
                  </a:lnTo>
                  <a:lnTo>
                    <a:pt x="1335751" y="850455"/>
                  </a:lnTo>
                  <a:lnTo>
                    <a:pt x="1338925" y="848108"/>
                  </a:lnTo>
                  <a:lnTo>
                    <a:pt x="1335157" y="846546"/>
                  </a:lnTo>
                  <a:lnTo>
                    <a:pt x="1317472" y="730258"/>
                  </a:lnTo>
                  <a:cubicBezTo>
                    <a:pt x="1281751" y="614779"/>
                    <a:pt x="1196178" y="518502"/>
                    <a:pt x="1080577" y="470948"/>
                  </a:cubicBezTo>
                  <a:lnTo>
                    <a:pt x="1058472" y="464629"/>
                  </a:lnTo>
                  <a:lnTo>
                    <a:pt x="1074140" y="440247"/>
                  </a:lnTo>
                  <a:cubicBezTo>
                    <a:pt x="1114538" y="358505"/>
                    <a:pt x="1126544" y="265718"/>
                    <a:pt x="1108753" y="176823"/>
                  </a:cubicBezTo>
                  <a:lnTo>
                    <a:pt x="1069574" y="68351"/>
                  </a:lnTo>
                  <a:lnTo>
                    <a:pt x="1070707" y="66967"/>
                  </a:lnTo>
                  <a:lnTo>
                    <a:pt x="1068984" y="66716"/>
                  </a:lnTo>
                  <a:lnTo>
                    <a:pt x="1067249" y="61913"/>
                  </a:lnTo>
                  <a:lnTo>
                    <a:pt x="1063939" y="65983"/>
                  </a:lnTo>
                  <a:lnTo>
                    <a:pt x="949804" y="49383"/>
                  </a:lnTo>
                  <a:cubicBezTo>
                    <a:pt x="828927" y="49944"/>
                    <a:pt x="711912" y="103789"/>
                    <a:pt x="632768" y="200544"/>
                  </a:cubicBezTo>
                  <a:lnTo>
                    <a:pt x="628465" y="207203"/>
                  </a:lnTo>
                  <a:lnTo>
                    <a:pt x="601766" y="162446"/>
                  </a:lnTo>
                  <a:cubicBezTo>
                    <a:pt x="526147" y="62912"/>
                    <a:pt x="411139" y="4901"/>
                    <a:pt x="290361" y="0"/>
                  </a:cubicBezTo>
                  <a:lnTo>
                    <a:pt x="175709" y="12490"/>
                  </a:lnTo>
                  <a:lnTo>
                    <a:pt x="174631" y="11063"/>
                  </a:lnTo>
                  <a:lnTo>
                    <a:pt x="173981" y="12678"/>
                  </a:lnTo>
                  <a:close/>
                </a:path>
              </a:pathLst>
            </a:custGeom>
            <a:solidFill>
              <a:srgbClr val="FCAE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  <p:sp>
          <p:nvSpPr>
            <p:cNvPr id="6" name="포인트가 5개인 별 5"/>
            <p:cNvSpPr/>
            <p:nvPr/>
          </p:nvSpPr>
          <p:spPr>
            <a:xfrm>
              <a:off x="1553666" y="1233251"/>
              <a:ext cx="609976" cy="609976"/>
            </a:xfrm>
            <a:prstGeom prst="star5">
              <a:avLst>
                <a:gd name="adj" fmla="val 5063"/>
                <a:gd name="hf" fmla="val 105146"/>
                <a:gd name="vf" fmla="val 110557"/>
              </a:avLst>
            </a:prstGeom>
            <a:solidFill>
              <a:srgbClr val="FDC7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</p:grpSp>
      <p:pic>
        <p:nvPicPr>
          <p:cNvPr id="1026" name="Picture 2" descr="たゆう">
            <a:extLst>
              <a:ext uri="{FF2B5EF4-FFF2-40B4-BE49-F238E27FC236}">
                <a16:creationId xmlns:a16="http://schemas.microsoft.com/office/drawing/2014/main" id="{988C2E89-ABA9-492F-8D42-3F4ED8F6E4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569" y="2074800"/>
            <a:ext cx="2611027" cy="3016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여기 헬로!  분라쿠 편집부 [PR] Lmaga.jp">
            <a:extLst>
              <a:ext uri="{FF2B5EF4-FFF2-40B4-BE49-F238E27FC236}">
                <a16:creationId xmlns:a16="http://schemas.microsoft.com/office/drawing/2014/main" id="{50D2825C-B72C-4958-A811-0227323250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084" y="2010015"/>
            <a:ext cx="2611027" cy="3016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人形浄瑠璃のイラスト | かわいいフリー素材集 いらすとや">
            <a:extLst>
              <a:ext uri="{FF2B5EF4-FFF2-40B4-BE49-F238E27FC236}">
                <a16:creationId xmlns:a16="http://schemas.microsoft.com/office/drawing/2014/main" id="{2D345354-D964-40F1-9D3A-A3B98C276F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640" y="2103402"/>
            <a:ext cx="2611028" cy="3016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2CFFD79-0709-4202-A279-59B18699D676}"/>
              </a:ext>
            </a:extLst>
          </p:cNvPr>
          <p:cNvSpPr txBox="1"/>
          <p:nvPr/>
        </p:nvSpPr>
        <p:spPr>
          <a:xfrm>
            <a:off x="1759452" y="5092627"/>
            <a:ext cx="1242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800" kern="0" spc="0" dirty="0" err="1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타유</a:t>
            </a:r>
            <a:r>
              <a:rPr lang="en-US" altLang="ko-KR" sz="18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ko-KR" altLang="en-US" sz="18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太夫</a:t>
            </a:r>
            <a:r>
              <a:rPr lang="en-US" altLang="ko-KR" sz="18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</a:t>
            </a:r>
            <a:endParaRPr lang="ko-KR" altLang="en-US" sz="1800" kern="0" spc="0" dirty="0">
              <a:solidFill>
                <a:srgbClr val="646464"/>
              </a:solidFill>
              <a:effectLst/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A7A0C8E-E928-4067-AC83-8FDFE218E3F8}"/>
              </a:ext>
            </a:extLst>
          </p:cNvPr>
          <p:cNvSpPr txBox="1"/>
          <p:nvPr/>
        </p:nvSpPr>
        <p:spPr>
          <a:xfrm>
            <a:off x="4626667" y="4992950"/>
            <a:ext cx="2730235" cy="473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12700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800" kern="0" spc="0" dirty="0" err="1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샤미센히키</a:t>
            </a:r>
            <a:r>
              <a:rPr lang="en-US" altLang="ko-KR" sz="18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ko-KR" altLang="en-US" sz="18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三味線弾き</a:t>
            </a:r>
            <a:r>
              <a:rPr lang="en-US" altLang="ko-KR" kern="0" dirty="0">
                <a:solidFill>
                  <a:srgbClr val="646464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</a:t>
            </a:r>
            <a:endParaRPr lang="ko-KR" altLang="en-US" sz="1800" kern="0" spc="0" dirty="0">
              <a:solidFill>
                <a:srgbClr val="646464"/>
              </a:solidFill>
              <a:effectLst/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7470759-8C5C-4353-A3F7-9677F5D9DF7B}"/>
              </a:ext>
            </a:extLst>
          </p:cNvPr>
          <p:cNvSpPr txBox="1"/>
          <p:nvPr/>
        </p:nvSpPr>
        <p:spPr>
          <a:xfrm>
            <a:off x="8571880" y="4990256"/>
            <a:ext cx="2470548" cy="479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12700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800" kern="0" spc="0" dirty="0" err="1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닌교즈카이</a:t>
            </a:r>
            <a:r>
              <a:rPr lang="en-US" altLang="ko-KR" sz="18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ko-KR" altLang="en-US" sz="18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人形遣い</a:t>
            </a:r>
            <a:r>
              <a:rPr lang="en-US" altLang="ko-KR" sz="18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</a:t>
            </a:r>
            <a:endParaRPr lang="ko-KR" altLang="en-US" sz="1800" kern="0" spc="0" dirty="0">
              <a:solidFill>
                <a:srgbClr val="646464"/>
              </a:solidFill>
              <a:effectLst/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1E8D2DCE-4AFA-4767-9924-EF6673111CAE}"/>
              </a:ext>
            </a:extLst>
          </p:cNvPr>
          <p:cNvSpPr/>
          <p:nvPr/>
        </p:nvSpPr>
        <p:spPr>
          <a:xfrm>
            <a:off x="902480" y="1458096"/>
            <a:ext cx="10473974" cy="481524"/>
          </a:xfrm>
          <a:prstGeom prst="roundRect">
            <a:avLst/>
          </a:prstGeom>
          <a:ln>
            <a:solidFill>
              <a:srgbClr val="FCAEA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ko-KR" altLang="en-US" sz="1800" kern="0" spc="0" dirty="0" err="1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타유</a:t>
            </a:r>
            <a:r>
              <a:rPr lang="en-US" altLang="ko-KR" sz="18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ko-KR" altLang="en-US" sz="18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太夫</a:t>
            </a:r>
            <a:r>
              <a:rPr lang="en-US" altLang="ko-KR" sz="18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), </a:t>
            </a:r>
            <a:r>
              <a:rPr lang="ko-KR" altLang="en-US" sz="1800" kern="0" spc="0" dirty="0" err="1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샤미센히키</a:t>
            </a:r>
            <a:r>
              <a:rPr lang="en-US" altLang="ko-KR" sz="18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ko-KR" altLang="en-US" sz="18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三味線弾き</a:t>
            </a:r>
            <a:r>
              <a:rPr lang="en-US" altLang="ko-KR" sz="18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), </a:t>
            </a:r>
            <a:r>
              <a:rPr lang="ko-KR" altLang="en-US" sz="1800" kern="0" spc="0" dirty="0" err="1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닌교즈카이</a:t>
            </a:r>
            <a:r>
              <a:rPr lang="en-US" altLang="ko-KR" sz="18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ko-KR" altLang="en-US" sz="18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人形遣い</a:t>
            </a:r>
            <a:r>
              <a:rPr lang="en-US" altLang="ko-KR" sz="18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</a:t>
            </a:r>
            <a:r>
              <a:rPr lang="ko-KR" altLang="en-US" sz="18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의 연기가 어우러진 삼위일체의 공연예술</a:t>
            </a:r>
          </a:p>
          <a:p>
            <a:pPr algn="ctr"/>
            <a:endParaRPr lang="ko-KR" altLang="en-US" dirty="0"/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358EBD41-4DD4-4B8A-BCE6-68256434D487}"/>
              </a:ext>
            </a:extLst>
          </p:cNvPr>
          <p:cNvSpPr/>
          <p:nvPr/>
        </p:nvSpPr>
        <p:spPr>
          <a:xfrm>
            <a:off x="748992" y="5597377"/>
            <a:ext cx="3271707" cy="892515"/>
          </a:xfrm>
          <a:prstGeom prst="roundRect">
            <a:avLst/>
          </a:prstGeom>
          <a:noFill/>
          <a:ln>
            <a:solidFill>
              <a:srgbClr val="FCAE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kern="0" spc="0" dirty="0" err="1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조루리</a:t>
            </a:r>
            <a:r>
              <a:rPr lang="en-US" altLang="ko-KR" sz="20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ko-KR" altLang="en-US" sz="20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浄瑠璃</a:t>
            </a:r>
            <a:r>
              <a:rPr lang="en-US" altLang="ko-KR" sz="20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</a:t>
            </a:r>
            <a:r>
              <a:rPr lang="ko-KR" altLang="en-US" sz="20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담당</a:t>
            </a:r>
          </a:p>
        </p:txBody>
      </p: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0EDC12A9-E47D-472E-9D08-20289C849870}"/>
              </a:ext>
            </a:extLst>
          </p:cNvPr>
          <p:cNvSpPr/>
          <p:nvPr/>
        </p:nvSpPr>
        <p:spPr>
          <a:xfrm>
            <a:off x="4460146" y="5597377"/>
            <a:ext cx="3271707" cy="892515"/>
          </a:xfrm>
          <a:prstGeom prst="roundRect">
            <a:avLst/>
          </a:prstGeom>
          <a:noFill/>
          <a:ln>
            <a:solidFill>
              <a:srgbClr val="FCAE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샤미센</a:t>
            </a:r>
            <a:r>
              <a:rPr lang="en-US" altLang="ko-KR" sz="20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ko-KR" altLang="en-US" sz="20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三味線</a:t>
            </a:r>
            <a:r>
              <a:rPr lang="en-US" altLang="ko-KR" sz="20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 </a:t>
            </a:r>
            <a:r>
              <a:rPr lang="ko-KR" altLang="en-US" sz="20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연주</a:t>
            </a:r>
          </a:p>
        </p:txBody>
      </p:sp>
      <p:sp>
        <p:nvSpPr>
          <p:cNvPr id="16" name="사각형: 둥근 모서리 15">
            <a:extLst>
              <a:ext uri="{FF2B5EF4-FFF2-40B4-BE49-F238E27FC236}">
                <a16:creationId xmlns:a16="http://schemas.microsoft.com/office/drawing/2014/main" id="{B0A77031-4CFF-40E3-ABB3-AD1C3ACF98D1}"/>
              </a:ext>
            </a:extLst>
          </p:cNvPr>
          <p:cNvSpPr/>
          <p:nvPr/>
        </p:nvSpPr>
        <p:spPr>
          <a:xfrm>
            <a:off x="8171301" y="5597377"/>
            <a:ext cx="3271707" cy="892515"/>
          </a:xfrm>
          <a:prstGeom prst="roundRect">
            <a:avLst/>
          </a:prstGeom>
          <a:noFill/>
          <a:ln>
            <a:solidFill>
              <a:srgbClr val="FCAE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kern="0" dirty="0" err="1">
                <a:solidFill>
                  <a:srgbClr val="646464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인형사</a:t>
            </a:r>
            <a:endParaRPr lang="ko-KR" altLang="en-US" sz="2000" kern="0" spc="0" dirty="0">
              <a:solidFill>
                <a:srgbClr val="646464"/>
              </a:solidFill>
              <a:effectLst/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252911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3A58E7C7-73A8-4EC0-945F-7C8B9BBC0B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952" y="4401590"/>
            <a:ext cx="3147103" cy="189737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01346" y="559031"/>
            <a:ext cx="541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kern="0" spc="0" dirty="0" err="1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분라쿠</a:t>
            </a:r>
            <a:r>
              <a:rPr lang="en-US" altLang="ko-KR" sz="4000" b="1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ko-KR" altLang="en-US" sz="4000" b="1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文楽</a:t>
            </a:r>
            <a:r>
              <a:rPr lang="en-US" altLang="ko-KR" sz="4000" b="1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 </a:t>
            </a:r>
            <a:r>
              <a:rPr lang="ko-KR" altLang="en-US" sz="4000" b="1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인형</a:t>
            </a:r>
            <a:endParaRPr lang="ko-KR" altLang="en-US" sz="4000" kern="0" spc="0" dirty="0">
              <a:solidFill>
                <a:srgbClr val="646464"/>
              </a:solidFill>
              <a:effectLst/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cxnSp>
        <p:nvCxnSpPr>
          <p:cNvPr id="3" name="직선 연결선 2"/>
          <p:cNvCxnSpPr/>
          <p:nvPr/>
        </p:nvCxnSpPr>
        <p:spPr>
          <a:xfrm>
            <a:off x="607116" y="1266917"/>
            <a:ext cx="10769338" cy="0"/>
          </a:xfrm>
          <a:prstGeom prst="line">
            <a:avLst/>
          </a:prstGeom>
          <a:ln w="28575">
            <a:solidFill>
              <a:srgbClr val="FCAEA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그룹 6"/>
          <p:cNvGrpSpPr/>
          <p:nvPr/>
        </p:nvGrpSpPr>
        <p:grpSpPr>
          <a:xfrm>
            <a:off x="705595" y="557712"/>
            <a:ext cx="697273" cy="709205"/>
            <a:chOff x="1244569" y="2502872"/>
            <a:chExt cx="1338925" cy="1361836"/>
          </a:xfrm>
        </p:grpSpPr>
        <p:sp>
          <p:nvSpPr>
            <p:cNvPr id="8" name="자유형 7"/>
            <p:cNvSpPr/>
            <p:nvPr/>
          </p:nvSpPr>
          <p:spPr>
            <a:xfrm rot="19478047" flipH="1">
              <a:off x="1244569" y="2502872"/>
              <a:ext cx="1338925" cy="1361836"/>
            </a:xfrm>
            <a:custGeom>
              <a:avLst/>
              <a:gdLst>
                <a:gd name="connsiteX0" fmla="*/ 168905 w 1338925"/>
                <a:gd name="connsiteY0" fmla="*/ 13231 h 1361836"/>
                <a:gd name="connsiteX1" fmla="*/ 172079 w 1338925"/>
                <a:gd name="connsiteY1" fmla="*/ 17408 h 1361836"/>
                <a:gd name="connsiteX2" fmla="*/ 129029 w 1338925"/>
                <a:gd name="connsiteY2" fmla="*/ 124409 h 1361836"/>
                <a:gd name="connsiteX3" fmla="*/ 201155 w 1338925"/>
                <a:gd name="connsiteY3" fmla="*/ 468152 h 1361836"/>
                <a:gd name="connsiteX4" fmla="*/ 227892 w 1338925"/>
                <a:gd name="connsiteY4" fmla="*/ 496343 h 1361836"/>
                <a:gd name="connsiteX5" fmla="*/ 224181 w 1338925"/>
                <a:gd name="connsiteY5" fmla="*/ 497735 h 1361836"/>
                <a:gd name="connsiteX6" fmla="*/ 8849 w 1338925"/>
                <a:gd name="connsiteY6" fmla="*/ 775211 h 1361836"/>
                <a:gd name="connsiteX7" fmla="*/ 548 w 1338925"/>
                <a:gd name="connsiteY7" fmla="*/ 892549 h 1361836"/>
                <a:gd name="connsiteX8" fmla="*/ 0 w 1338925"/>
                <a:gd name="connsiteY8" fmla="*/ 892830 h 1361836"/>
                <a:gd name="connsiteX9" fmla="*/ 506 w 1338925"/>
                <a:gd name="connsiteY9" fmla="*/ 893144 h 1361836"/>
                <a:gd name="connsiteX10" fmla="*/ 227 w 1338925"/>
                <a:gd name="connsiteY10" fmla="*/ 897082 h 1361836"/>
                <a:gd name="connsiteX11" fmla="*/ 3863 w 1338925"/>
                <a:gd name="connsiteY11" fmla="*/ 895233 h 1361836"/>
                <a:gd name="connsiteX12" fmla="*/ 103744 w 1338925"/>
                <a:gd name="connsiteY12" fmla="*/ 957358 h 1361836"/>
                <a:gd name="connsiteX13" fmla="*/ 368599 w 1338925"/>
                <a:gd name="connsiteY13" fmla="*/ 978378 h 1361836"/>
                <a:gd name="connsiteX14" fmla="*/ 394774 w 1338925"/>
                <a:gd name="connsiteY14" fmla="*/ 968485 h 1361836"/>
                <a:gd name="connsiteX15" fmla="*/ 393707 w 1338925"/>
                <a:gd name="connsiteY15" fmla="*/ 1044354 h 1361836"/>
                <a:gd name="connsiteX16" fmla="*/ 503610 w 1338925"/>
                <a:gd name="connsiteY16" fmla="*/ 1286245 h 1361836"/>
                <a:gd name="connsiteX17" fmla="*/ 596023 w 1338925"/>
                <a:gd name="connsiteY17" fmla="*/ 1359024 h 1361836"/>
                <a:gd name="connsiteX18" fmla="*/ 595948 w 1338925"/>
                <a:gd name="connsiteY18" fmla="*/ 1359636 h 1361836"/>
                <a:gd name="connsiteX19" fmla="*/ 596492 w 1338925"/>
                <a:gd name="connsiteY19" fmla="*/ 1359393 h 1361836"/>
                <a:gd name="connsiteX20" fmla="*/ 599593 w 1338925"/>
                <a:gd name="connsiteY20" fmla="*/ 1361836 h 1361836"/>
                <a:gd name="connsiteX21" fmla="*/ 600106 w 1338925"/>
                <a:gd name="connsiteY21" fmla="*/ 1357789 h 1361836"/>
                <a:gd name="connsiteX22" fmla="*/ 707609 w 1338925"/>
                <a:gd name="connsiteY22" fmla="*/ 1310053 h 1361836"/>
                <a:gd name="connsiteX23" fmla="*/ 895238 w 1338925"/>
                <a:gd name="connsiteY23" fmla="*/ 1013142 h 1361836"/>
                <a:gd name="connsiteX24" fmla="*/ 896086 w 1338925"/>
                <a:gd name="connsiteY24" fmla="*/ 939191 h 1361836"/>
                <a:gd name="connsiteX25" fmla="*/ 978376 w 1338925"/>
                <a:gd name="connsiteY25" fmla="*/ 962946 h 1361836"/>
                <a:gd name="connsiteX26" fmla="*/ 1240691 w 1338925"/>
                <a:gd name="connsiteY26" fmla="*/ 920750 h 1361836"/>
                <a:gd name="connsiteX27" fmla="*/ 1335271 w 1338925"/>
                <a:gd name="connsiteY27" fmla="*/ 850810 h 1361836"/>
                <a:gd name="connsiteX28" fmla="*/ 1335841 w 1338925"/>
                <a:gd name="connsiteY28" fmla="*/ 851044 h 1361836"/>
                <a:gd name="connsiteX29" fmla="*/ 1335751 w 1338925"/>
                <a:gd name="connsiteY29" fmla="*/ 850455 h 1361836"/>
                <a:gd name="connsiteX30" fmla="*/ 1338925 w 1338925"/>
                <a:gd name="connsiteY30" fmla="*/ 848108 h 1361836"/>
                <a:gd name="connsiteX31" fmla="*/ 1335157 w 1338925"/>
                <a:gd name="connsiteY31" fmla="*/ 846546 h 1361836"/>
                <a:gd name="connsiteX32" fmla="*/ 1317472 w 1338925"/>
                <a:gd name="connsiteY32" fmla="*/ 730258 h 1361836"/>
                <a:gd name="connsiteX33" fmla="*/ 1080577 w 1338925"/>
                <a:gd name="connsiteY33" fmla="*/ 470948 h 1361836"/>
                <a:gd name="connsiteX34" fmla="*/ 1058472 w 1338925"/>
                <a:gd name="connsiteY34" fmla="*/ 464629 h 1361836"/>
                <a:gd name="connsiteX35" fmla="*/ 1074140 w 1338925"/>
                <a:gd name="connsiteY35" fmla="*/ 440247 h 1361836"/>
                <a:gd name="connsiteX36" fmla="*/ 1108753 w 1338925"/>
                <a:gd name="connsiteY36" fmla="*/ 176823 h 1361836"/>
                <a:gd name="connsiteX37" fmla="*/ 1069574 w 1338925"/>
                <a:gd name="connsiteY37" fmla="*/ 68351 h 1361836"/>
                <a:gd name="connsiteX38" fmla="*/ 1070707 w 1338925"/>
                <a:gd name="connsiteY38" fmla="*/ 66967 h 1361836"/>
                <a:gd name="connsiteX39" fmla="*/ 1068984 w 1338925"/>
                <a:gd name="connsiteY39" fmla="*/ 66716 h 1361836"/>
                <a:gd name="connsiteX40" fmla="*/ 1067249 w 1338925"/>
                <a:gd name="connsiteY40" fmla="*/ 61913 h 1361836"/>
                <a:gd name="connsiteX41" fmla="*/ 1063939 w 1338925"/>
                <a:gd name="connsiteY41" fmla="*/ 65983 h 1361836"/>
                <a:gd name="connsiteX42" fmla="*/ 949804 w 1338925"/>
                <a:gd name="connsiteY42" fmla="*/ 49383 h 1361836"/>
                <a:gd name="connsiteX43" fmla="*/ 632768 w 1338925"/>
                <a:gd name="connsiteY43" fmla="*/ 200544 h 1361836"/>
                <a:gd name="connsiteX44" fmla="*/ 628465 w 1338925"/>
                <a:gd name="connsiteY44" fmla="*/ 207203 h 1361836"/>
                <a:gd name="connsiteX45" fmla="*/ 601766 w 1338925"/>
                <a:gd name="connsiteY45" fmla="*/ 162446 h 1361836"/>
                <a:gd name="connsiteX46" fmla="*/ 290361 w 1338925"/>
                <a:gd name="connsiteY46" fmla="*/ 0 h 1361836"/>
                <a:gd name="connsiteX47" fmla="*/ 175709 w 1338925"/>
                <a:gd name="connsiteY47" fmla="*/ 12490 h 1361836"/>
                <a:gd name="connsiteX48" fmla="*/ 174631 w 1338925"/>
                <a:gd name="connsiteY48" fmla="*/ 11063 h 1361836"/>
                <a:gd name="connsiteX49" fmla="*/ 173981 w 1338925"/>
                <a:gd name="connsiteY49" fmla="*/ 12678 h 1361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338925" h="1361836">
                  <a:moveTo>
                    <a:pt x="168905" y="13231"/>
                  </a:moveTo>
                  <a:lnTo>
                    <a:pt x="172079" y="17408"/>
                  </a:lnTo>
                  <a:lnTo>
                    <a:pt x="129029" y="124409"/>
                  </a:lnTo>
                  <a:cubicBezTo>
                    <a:pt x="101066" y="242008"/>
                    <a:pt x="125795" y="368422"/>
                    <a:pt x="201155" y="468152"/>
                  </a:cubicBezTo>
                  <a:lnTo>
                    <a:pt x="227892" y="496343"/>
                  </a:lnTo>
                  <a:lnTo>
                    <a:pt x="224181" y="497735"/>
                  </a:lnTo>
                  <a:cubicBezTo>
                    <a:pt x="112767" y="554409"/>
                    <a:pt x="35191" y="657239"/>
                    <a:pt x="8849" y="775211"/>
                  </a:cubicBezTo>
                  <a:lnTo>
                    <a:pt x="548" y="892549"/>
                  </a:lnTo>
                  <a:lnTo>
                    <a:pt x="0" y="892830"/>
                  </a:lnTo>
                  <a:lnTo>
                    <a:pt x="506" y="893144"/>
                  </a:lnTo>
                  <a:lnTo>
                    <a:pt x="227" y="897082"/>
                  </a:lnTo>
                  <a:lnTo>
                    <a:pt x="3863" y="895233"/>
                  </a:lnTo>
                  <a:lnTo>
                    <a:pt x="103744" y="957358"/>
                  </a:lnTo>
                  <a:cubicBezTo>
                    <a:pt x="186983" y="993277"/>
                    <a:pt x="280235" y="1000862"/>
                    <a:pt x="368599" y="978378"/>
                  </a:cubicBezTo>
                  <a:lnTo>
                    <a:pt x="394774" y="968485"/>
                  </a:lnTo>
                  <a:lnTo>
                    <a:pt x="393707" y="1044354"/>
                  </a:lnTo>
                  <a:cubicBezTo>
                    <a:pt x="402638" y="1135095"/>
                    <a:pt x="441506" y="1220199"/>
                    <a:pt x="503610" y="1286245"/>
                  </a:cubicBezTo>
                  <a:lnTo>
                    <a:pt x="596023" y="1359024"/>
                  </a:lnTo>
                  <a:lnTo>
                    <a:pt x="595948" y="1359636"/>
                  </a:lnTo>
                  <a:lnTo>
                    <a:pt x="596492" y="1359393"/>
                  </a:lnTo>
                  <a:lnTo>
                    <a:pt x="599593" y="1361836"/>
                  </a:lnTo>
                  <a:lnTo>
                    <a:pt x="600106" y="1357789"/>
                  </a:lnTo>
                  <a:lnTo>
                    <a:pt x="707609" y="1310053"/>
                  </a:lnTo>
                  <a:cubicBezTo>
                    <a:pt x="809574" y="1245133"/>
                    <a:pt x="879865" y="1137193"/>
                    <a:pt x="895238" y="1013142"/>
                  </a:cubicBezTo>
                  <a:lnTo>
                    <a:pt x="896086" y="939191"/>
                  </a:lnTo>
                  <a:lnTo>
                    <a:pt x="978376" y="962946"/>
                  </a:lnTo>
                  <a:cubicBezTo>
                    <a:pt x="1068258" y="978270"/>
                    <a:pt x="1160602" y="963230"/>
                    <a:pt x="1240691" y="920750"/>
                  </a:cubicBezTo>
                  <a:lnTo>
                    <a:pt x="1335271" y="850810"/>
                  </a:lnTo>
                  <a:lnTo>
                    <a:pt x="1335841" y="851044"/>
                  </a:lnTo>
                  <a:lnTo>
                    <a:pt x="1335751" y="850455"/>
                  </a:lnTo>
                  <a:lnTo>
                    <a:pt x="1338925" y="848108"/>
                  </a:lnTo>
                  <a:lnTo>
                    <a:pt x="1335157" y="846546"/>
                  </a:lnTo>
                  <a:lnTo>
                    <a:pt x="1317472" y="730258"/>
                  </a:lnTo>
                  <a:cubicBezTo>
                    <a:pt x="1281751" y="614779"/>
                    <a:pt x="1196178" y="518502"/>
                    <a:pt x="1080577" y="470948"/>
                  </a:cubicBezTo>
                  <a:lnTo>
                    <a:pt x="1058472" y="464629"/>
                  </a:lnTo>
                  <a:lnTo>
                    <a:pt x="1074140" y="440247"/>
                  </a:lnTo>
                  <a:cubicBezTo>
                    <a:pt x="1114538" y="358505"/>
                    <a:pt x="1126544" y="265718"/>
                    <a:pt x="1108753" y="176823"/>
                  </a:cubicBezTo>
                  <a:lnTo>
                    <a:pt x="1069574" y="68351"/>
                  </a:lnTo>
                  <a:lnTo>
                    <a:pt x="1070707" y="66967"/>
                  </a:lnTo>
                  <a:lnTo>
                    <a:pt x="1068984" y="66716"/>
                  </a:lnTo>
                  <a:lnTo>
                    <a:pt x="1067249" y="61913"/>
                  </a:lnTo>
                  <a:lnTo>
                    <a:pt x="1063939" y="65983"/>
                  </a:lnTo>
                  <a:lnTo>
                    <a:pt x="949804" y="49383"/>
                  </a:lnTo>
                  <a:cubicBezTo>
                    <a:pt x="828927" y="49944"/>
                    <a:pt x="711912" y="103789"/>
                    <a:pt x="632768" y="200544"/>
                  </a:cubicBezTo>
                  <a:lnTo>
                    <a:pt x="628465" y="207203"/>
                  </a:lnTo>
                  <a:lnTo>
                    <a:pt x="601766" y="162446"/>
                  </a:lnTo>
                  <a:cubicBezTo>
                    <a:pt x="526147" y="62912"/>
                    <a:pt x="411139" y="4901"/>
                    <a:pt x="290361" y="0"/>
                  </a:cubicBezTo>
                  <a:lnTo>
                    <a:pt x="175709" y="12490"/>
                  </a:lnTo>
                  <a:lnTo>
                    <a:pt x="174631" y="11063"/>
                  </a:lnTo>
                  <a:lnTo>
                    <a:pt x="173981" y="12678"/>
                  </a:lnTo>
                  <a:close/>
                </a:path>
              </a:pathLst>
            </a:custGeom>
            <a:solidFill>
              <a:srgbClr val="FDC7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  <p:sp>
          <p:nvSpPr>
            <p:cNvPr id="9" name="포인트가 5개인 별 8"/>
            <p:cNvSpPr/>
            <p:nvPr/>
          </p:nvSpPr>
          <p:spPr>
            <a:xfrm>
              <a:off x="1609044" y="2773714"/>
              <a:ext cx="609976" cy="609976"/>
            </a:xfrm>
            <a:prstGeom prst="star5">
              <a:avLst>
                <a:gd name="adj" fmla="val 5063"/>
                <a:gd name="hf" fmla="val 105146"/>
                <a:gd name="vf" fmla="val 110557"/>
              </a:avLst>
            </a:prstGeom>
            <a:solidFill>
              <a:srgbClr val="FCAE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</p:grpSp>
      <p:pic>
        <p:nvPicPr>
          <p:cNvPr id="5" name="그림 4">
            <a:extLst>
              <a:ext uri="{FF2B5EF4-FFF2-40B4-BE49-F238E27FC236}">
                <a16:creationId xmlns:a16="http://schemas.microsoft.com/office/drawing/2014/main" id="{789C405B-8A53-4978-9736-BBCC6E8500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8044" y="1403273"/>
            <a:ext cx="2063998" cy="5027689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69896863-C288-42B6-B29D-03117350B0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752" y="2070912"/>
            <a:ext cx="2201355" cy="2478654"/>
          </a:xfrm>
          <a:prstGeom prst="rect">
            <a:avLst/>
          </a:prstGeom>
        </p:spPr>
      </p:pic>
      <p:sp>
        <p:nvSpPr>
          <p:cNvPr id="13" name="말풍선: 모서리가 둥근 사각형 12">
            <a:extLst>
              <a:ext uri="{FF2B5EF4-FFF2-40B4-BE49-F238E27FC236}">
                <a16:creationId xmlns:a16="http://schemas.microsoft.com/office/drawing/2014/main" id="{04592150-2099-4622-995F-9203A1C0D8A3}"/>
              </a:ext>
            </a:extLst>
          </p:cNvPr>
          <p:cNvSpPr/>
          <p:nvPr/>
        </p:nvSpPr>
        <p:spPr>
          <a:xfrm>
            <a:off x="9707917" y="2648420"/>
            <a:ext cx="1870200" cy="981916"/>
          </a:xfrm>
          <a:prstGeom prst="wedgeRoundRectCallout">
            <a:avLst>
              <a:gd name="adj1" fmla="val -57472"/>
              <a:gd name="adj2" fmla="val 67586"/>
              <a:gd name="adj3" fmla="val 16667"/>
            </a:avLst>
          </a:prstGeom>
          <a:noFill/>
          <a:ln>
            <a:solidFill>
              <a:srgbClr val="FCAE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8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‘</a:t>
            </a:r>
            <a:r>
              <a:rPr lang="ko-KR" altLang="en-US" sz="1800" kern="0" spc="0" dirty="0" err="1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사시가네</a:t>
            </a:r>
            <a:r>
              <a:rPr lang="en-US" altLang="ko-KR" sz="18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ko-KR" altLang="en-US" sz="18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差金</a:t>
            </a:r>
            <a:r>
              <a:rPr lang="en-US" altLang="ko-KR" sz="18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)’</a:t>
            </a:r>
            <a:r>
              <a:rPr lang="ko-KR" altLang="en-US" sz="18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라는 봉을 사용</a:t>
            </a:r>
          </a:p>
        </p:txBody>
      </p:sp>
      <p:sp>
        <p:nvSpPr>
          <p:cNvPr id="14" name="말풍선: 모서리가 둥근 사각형 13">
            <a:extLst>
              <a:ext uri="{FF2B5EF4-FFF2-40B4-BE49-F238E27FC236}">
                <a16:creationId xmlns:a16="http://schemas.microsoft.com/office/drawing/2014/main" id="{06D5926F-ECBB-48E6-9896-77FE94974376}"/>
              </a:ext>
            </a:extLst>
          </p:cNvPr>
          <p:cNvSpPr/>
          <p:nvPr/>
        </p:nvSpPr>
        <p:spPr>
          <a:xfrm>
            <a:off x="689941" y="3917117"/>
            <a:ext cx="2314044" cy="853742"/>
          </a:xfrm>
          <a:prstGeom prst="wedgeRoundRectCallout">
            <a:avLst>
              <a:gd name="adj1" fmla="val 33048"/>
              <a:gd name="adj2" fmla="val 80187"/>
              <a:gd name="adj3" fmla="val 16667"/>
            </a:avLst>
          </a:prstGeom>
          <a:noFill/>
          <a:ln>
            <a:solidFill>
              <a:srgbClr val="FCAE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8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‘</a:t>
            </a:r>
            <a:r>
              <a:rPr lang="ko-KR" altLang="en-US" sz="1800" kern="0" spc="0" dirty="0" err="1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아시가네</a:t>
            </a:r>
            <a:r>
              <a:rPr lang="en-US" altLang="ko-KR" sz="18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ko-KR" altLang="en-US" sz="18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足金</a:t>
            </a:r>
            <a:r>
              <a:rPr lang="en-US" altLang="ko-KR" sz="18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)’</a:t>
            </a:r>
            <a:r>
              <a:rPr lang="ko-KR" altLang="en-US" sz="18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를 잡고 인형 조종</a:t>
            </a:r>
          </a:p>
        </p:txBody>
      </p:sp>
      <p:sp>
        <p:nvSpPr>
          <p:cNvPr id="15" name="말풍선: 모서리가 둥근 사각형 14">
            <a:extLst>
              <a:ext uri="{FF2B5EF4-FFF2-40B4-BE49-F238E27FC236}">
                <a16:creationId xmlns:a16="http://schemas.microsoft.com/office/drawing/2014/main" id="{619B08C6-7A95-45A5-B220-E37BE8F6C4A4}"/>
              </a:ext>
            </a:extLst>
          </p:cNvPr>
          <p:cNvSpPr/>
          <p:nvPr/>
        </p:nvSpPr>
        <p:spPr>
          <a:xfrm>
            <a:off x="7244031" y="1541434"/>
            <a:ext cx="4039161" cy="469878"/>
          </a:xfrm>
          <a:prstGeom prst="wedgeRoundRectCallout">
            <a:avLst>
              <a:gd name="adj1" fmla="val -72793"/>
              <a:gd name="adj2" fmla="val 59903"/>
              <a:gd name="adj3" fmla="val 16667"/>
            </a:avLst>
          </a:prstGeom>
          <a:noFill/>
          <a:ln>
            <a:solidFill>
              <a:srgbClr val="FCAE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8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머리와 의상은 따로 보관</a:t>
            </a:r>
          </a:p>
        </p:txBody>
      </p:sp>
      <p:sp>
        <p:nvSpPr>
          <p:cNvPr id="16" name="사각형: 둥근 모서리 15">
            <a:extLst>
              <a:ext uri="{FF2B5EF4-FFF2-40B4-BE49-F238E27FC236}">
                <a16:creationId xmlns:a16="http://schemas.microsoft.com/office/drawing/2014/main" id="{AF78BC57-E4D1-4184-A5A6-A12C0AE4652E}"/>
              </a:ext>
            </a:extLst>
          </p:cNvPr>
          <p:cNvSpPr/>
          <p:nvPr/>
        </p:nvSpPr>
        <p:spPr>
          <a:xfrm>
            <a:off x="689941" y="1615510"/>
            <a:ext cx="3914550" cy="1663148"/>
          </a:xfrm>
          <a:prstGeom prst="roundRect">
            <a:avLst/>
          </a:prstGeom>
          <a:solidFill>
            <a:srgbClr val="FDC7C7"/>
          </a:solidFill>
          <a:ln>
            <a:solidFill>
              <a:srgbClr val="FCAEAE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2000" kern="0" spc="0" dirty="0" err="1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닌교즈카이</a:t>
            </a:r>
            <a:r>
              <a:rPr lang="en-US" altLang="ko-KR" sz="20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ko-KR" altLang="en-US" sz="20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人形遣い</a:t>
            </a:r>
            <a:r>
              <a:rPr lang="en-US" altLang="ko-KR" sz="20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):</a:t>
            </a:r>
          </a:p>
          <a:p>
            <a:pPr algn="ctr"/>
            <a:endParaRPr lang="ko-KR" altLang="en-US" sz="2000" kern="0" spc="0" dirty="0">
              <a:solidFill>
                <a:srgbClr val="646464"/>
              </a:solidFill>
              <a:effectLst/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/>
            <a:r>
              <a:rPr lang="ko-KR" altLang="en-US" sz="1800" kern="0" spc="0" dirty="0" err="1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오모즈카이</a:t>
            </a:r>
            <a:r>
              <a:rPr lang="en-US" altLang="ko-KR" sz="18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ko-KR" altLang="en-US" sz="18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主遣い</a:t>
            </a:r>
            <a:r>
              <a:rPr lang="en-US" altLang="ko-KR" sz="18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), </a:t>
            </a:r>
          </a:p>
          <a:p>
            <a:pPr algn="ctr"/>
            <a:r>
              <a:rPr lang="ko-KR" altLang="en-US" sz="1800" kern="0" spc="0" dirty="0" err="1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히다리즈카이</a:t>
            </a:r>
            <a:r>
              <a:rPr lang="en-US" altLang="ko-KR" sz="18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ko-KR" altLang="en-US" sz="18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左遣い</a:t>
            </a:r>
            <a:r>
              <a:rPr lang="en-US" altLang="ko-KR" sz="18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), </a:t>
            </a:r>
          </a:p>
          <a:p>
            <a:pPr algn="ctr"/>
            <a:r>
              <a:rPr lang="ko-KR" altLang="en-US" sz="1800" kern="0" spc="0" dirty="0" err="1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아시즈카이</a:t>
            </a:r>
            <a:r>
              <a:rPr lang="en-US" altLang="ko-KR" sz="18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ko-KR" altLang="en-US" sz="18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足遣い</a:t>
            </a:r>
            <a:r>
              <a:rPr lang="en-US" altLang="ko-KR" sz="18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</a:t>
            </a:r>
            <a:r>
              <a:rPr lang="ko-KR" altLang="en-US" sz="18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로 구성</a:t>
            </a:r>
          </a:p>
        </p:txBody>
      </p:sp>
      <p:sp>
        <p:nvSpPr>
          <p:cNvPr id="17" name="사각형: 둥근 모서리 16">
            <a:extLst>
              <a:ext uri="{FF2B5EF4-FFF2-40B4-BE49-F238E27FC236}">
                <a16:creationId xmlns:a16="http://schemas.microsoft.com/office/drawing/2014/main" id="{CCCD0515-4B8A-41E4-BD5D-9E78AA859B2E}"/>
              </a:ext>
            </a:extLst>
          </p:cNvPr>
          <p:cNvSpPr/>
          <p:nvPr/>
        </p:nvSpPr>
        <p:spPr>
          <a:xfrm>
            <a:off x="7630666" y="4609166"/>
            <a:ext cx="3745788" cy="1546535"/>
          </a:xfrm>
          <a:prstGeom prst="roundRect">
            <a:avLst/>
          </a:prstGeom>
          <a:solidFill>
            <a:srgbClr val="FDC7C7"/>
          </a:solidFill>
          <a:ln>
            <a:solidFill>
              <a:srgbClr val="FCAEAE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indent="127000" algn="ctr" fontAlgn="base" latinLnBrk="1">
              <a:spcBef>
                <a:spcPts val="0"/>
              </a:spcBef>
              <a:spcAft>
                <a:spcPts val="0"/>
              </a:spcAft>
            </a:pPr>
            <a:r>
              <a:rPr lang="ko-KR" altLang="en-US" sz="18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세 사람이 호흡을 맞춰 </a:t>
            </a:r>
            <a:endParaRPr lang="en-US" altLang="ko-KR" sz="1800" kern="0" spc="0" dirty="0">
              <a:solidFill>
                <a:srgbClr val="646464"/>
              </a:solidFill>
              <a:effectLst/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0" marR="0" indent="127000" algn="ctr" fontAlgn="base" latinLnBrk="1">
              <a:spcBef>
                <a:spcPts val="0"/>
              </a:spcBef>
              <a:spcAft>
                <a:spcPts val="0"/>
              </a:spcAft>
            </a:pPr>
            <a:r>
              <a:rPr lang="ko-KR" altLang="en-US" sz="18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정교한 움직임을 만들어 냄</a:t>
            </a:r>
          </a:p>
        </p:txBody>
      </p:sp>
    </p:spTree>
    <p:extLst>
      <p:ext uri="{BB962C8B-B14F-4D97-AF65-F5344CB8AC3E}">
        <p14:creationId xmlns:p14="http://schemas.microsoft.com/office/powerpoint/2010/main" val="2398764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1346" y="559031"/>
            <a:ext cx="541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kern="0" spc="0" dirty="0" err="1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분라쿠</a:t>
            </a:r>
            <a:r>
              <a:rPr lang="en-US" altLang="ko-KR" sz="4000" b="1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ko-KR" altLang="en-US" sz="4000" b="1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文楽</a:t>
            </a:r>
            <a:r>
              <a:rPr lang="en-US" altLang="ko-KR" sz="4000" b="1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 </a:t>
            </a:r>
            <a:r>
              <a:rPr lang="ko-KR" altLang="en-US" sz="4000" b="1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무대구조</a:t>
            </a:r>
            <a:endParaRPr lang="ko-KR" altLang="en-US" sz="4000" kern="0" spc="0" dirty="0">
              <a:solidFill>
                <a:srgbClr val="646464"/>
              </a:solidFill>
              <a:effectLst/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cxnSp>
        <p:nvCxnSpPr>
          <p:cNvPr id="3" name="직선 연결선 2"/>
          <p:cNvCxnSpPr/>
          <p:nvPr/>
        </p:nvCxnSpPr>
        <p:spPr>
          <a:xfrm>
            <a:off x="607116" y="1266917"/>
            <a:ext cx="10769338" cy="0"/>
          </a:xfrm>
          <a:prstGeom prst="line">
            <a:avLst/>
          </a:prstGeom>
          <a:ln w="28575">
            <a:solidFill>
              <a:srgbClr val="FCAEA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그룹 3"/>
          <p:cNvGrpSpPr/>
          <p:nvPr/>
        </p:nvGrpSpPr>
        <p:grpSpPr>
          <a:xfrm>
            <a:off x="721130" y="559031"/>
            <a:ext cx="666203" cy="677603"/>
            <a:chOff x="1189192" y="975119"/>
            <a:chExt cx="1338925" cy="1361836"/>
          </a:xfrm>
        </p:grpSpPr>
        <p:sp>
          <p:nvSpPr>
            <p:cNvPr id="5" name="자유형 4"/>
            <p:cNvSpPr/>
            <p:nvPr/>
          </p:nvSpPr>
          <p:spPr>
            <a:xfrm rot="19478047" flipH="1">
              <a:off x="1189192" y="975119"/>
              <a:ext cx="1338925" cy="1361836"/>
            </a:xfrm>
            <a:custGeom>
              <a:avLst/>
              <a:gdLst>
                <a:gd name="connsiteX0" fmla="*/ 168905 w 1338925"/>
                <a:gd name="connsiteY0" fmla="*/ 13231 h 1361836"/>
                <a:gd name="connsiteX1" fmla="*/ 172079 w 1338925"/>
                <a:gd name="connsiteY1" fmla="*/ 17408 h 1361836"/>
                <a:gd name="connsiteX2" fmla="*/ 129029 w 1338925"/>
                <a:gd name="connsiteY2" fmla="*/ 124409 h 1361836"/>
                <a:gd name="connsiteX3" fmla="*/ 201155 w 1338925"/>
                <a:gd name="connsiteY3" fmla="*/ 468152 h 1361836"/>
                <a:gd name="connsiteX4" fmla="*/ 227892 w 1338925"/>
                <a:gd name="connsiteY4" fmla="*/ 496343 h 1361836"/>
                <a:gd name="connsiteX5" fmla="*/ 224181 w 1338925"/>
                <a:gd name="connsiteY5" fmla="*/ 497735 h 1361836"/>
                <a:gd name="connsiteX6" fmla="*/ 8849 w 1338925"/>
                <a:gd name="connsiteY6" fmla="*/ 775211 h 1361836"/>
                <a:gd name="connsiteX7" fmla="*/ 548 w 1338925"/>
                <a:gd name="connsiteY7" fmla="*/ 892549 h 1361836"/>
                <a:gd name="connsiteX8" fmla="*/ 0 w 1338925"/>
                <a:gd name="connsiteY8" fmla="*/ 892830 h 1361836"/>
                <a:gd name="connsiteX9" fmla="*/ 506 w 1338925"/>
                <a:gd name="connsiteY9" fmla="*/ 893144 h 1361836"/>
                <a:gd name="connsiteX10" fmla="*/ 227 w 1338925"/>
                <a:gd name="connsiteY10" fmla="*/ 897082 h 1361836"/>
                <a:gd name="connsiteX11" fmla="*/ 3863 w 1338925"/>
                <a:gd name="connsiteY11" fmla="*/ 895233 h 1361836"/>
                <a:gd name="connsiteX12" fmla="*/ 103744 w 1338925"/>
                <a:gd name="connsiteY12" fmla="*/ 957358 h 1361836"/>
                <a:gd name="connsiteX13" fmla="*/ 368599 w 1338925"/>
                <a:gd name="connsiteY13" fmla="*/ 978378 h 1361836"/>
                <a:gd name="connsiteX14" fmla="*/ 394774 w 1338925"/>
                <a:gd name="connsiteY14" fmla="*/ 968485 h 1361836"/>
                <a:gd name="connsiteX15" fmla="*/ 393707 w 1338925"/>
                <a:gd name="connsiteY15" fmla="*/ 1044354 h 1361836"/>
                <a:gd name="connsiteX16" fmla="*/ 503610 w 1338925"/>
                <a:gd name="connsiteY16" fmla="*/ 1286245 h 1361836"/>
                <a:gd name="connsiteX17" fmla="*/ 596023 w 1338925"/>
                <a:gd name="connsiteY17" fmla="*/ 1359024 h 1361836"/>
                <a:gd name="connsiteX18" fmla="*/ 595948 w 1338925"/>
                <a:gd name="connsiteY18" fmla="*/ 1359636 h 1361836"/>
                <a:gd name="connsiteX19" fmla="*/ 596492 w 1338925"/>
                <a:gd name="connsiteY19" fmla="*/ 1359393 h 1361836"/>
                <a:gd name="connsiteX20" fmla="*/ 599593 w 1338925"/>
                <a:gd name="connsiteY20" fmla="*/ 1361836 h 1361836"/>
                <a:gd name="connsiteX21" fmla="*/ 600106 w 1338925"/>
                <a:gd name="connsiteY21" fmla="*/ 1357789 h 1361836"/>
                <a:gd name="connsiteX22" fmla="*/ 707609 w 1338925"/>
                <a:gd name="connsiteY22" fmla="*/ 1310053 h 1361836"/>
                <a:gd name="connsiteX23" fmla="*/ 895238 w 1338925"/>
                <a:gd name="connsiteY23" fmla="*/ 1013142 h 1361836"/>
                <a:gd name="connsiteX24" fmla="*/ 896086 w 1338925"/>
                <a:gd name="connsiteY24" fmla="*/ 939191 h 1361836"/>
                <a:gd name="connsiteX25" fmla="*/ 978376 w 1338925"/>
                <a:gd name="connsiteY25" fmla="*/ 962946 h 1361836"/>
                <a:gd name="connsiteX26" fmla="*/ 1240691 w 1338925"/>
                <a:gd name="connsiteY26" fmla="*/ 920750 h 1361836"/>
                <a:gd name="connsiteX27" fmla="*/ 1335271 w 1338925"/>
                <a:gd name="connsiteY27" fmla="*/ 850810 h 1361836"/>
                <a:gd name="connsiteX28" fmla="*/ 1335841 w 1338925"/>
                <a:gd name="connsiteY28" fmla="*/ 851044 h 1361836"/>
                <a:gd name="connsiteX29" fmla="*/ 1335751 w 1338925"/>
                <a:gd name="connsiteY29" fmla="*/ 850455 h 1361836"/>
                <a:gd name="connsiteX30" fmla="*/ 1338925 w 1338925"/>
                <a:gd name="connsiteY30" fmla="*/ 848108 h 1361836"/>
                <a:gd name="connsiteX31" fmla="*/ 1335157 w 1338925"/>
                <a:gd name="connsiteY31" fmla="*/ 846546 h 1361836"/>
                <a:gd name="connsiteX32" fmla="*/ 1317472 w 1338925"/>
                <a:gd name="connsiteY32" fmla="*/ 730258 h 1361836"/>
                <a:gd name="connsiteX33" fmla="*/ 1080577 w 1338925"/>
                <a:gd name="connsiteY33" fmla="*/ 470948 h 1361836"/>
                <a:gd name="connsiteX34" fmla="*/ 1058472 w 1338925"/>
                <a:gd name="connsiteY34" fmla="*/ 464629 h 1361836"/>
                <a:gd name="connsiteX35" fmla="*/ 1074140 w 1338925"/>
                <a:gd name="connsiteY35" fmla="*/ 440247 h 1361836"/>
                <a:gd name="connsiteX36" fmla="*/ 1108753 w 1338925"/>
                <a:gd name="connsiteY36" fmla="*/ 176823 h 1361836"/>
                <a:gd name="connsiteX37" fmla="*/ 1069574 w 1338925"/>
                <a:gd name="connsiteY37" fmla="*/ 68351 h 1361836"/>
                <a:gd name="connsiteX38" fmla="*/ 1070707 w 1338925"/>
                <a:gd name="connsiteY38" fmla="*/ 66967 h 1361836"/>
                <a:gd name="connsiteX39" fmla="*/ 1068984 w 1338925"/>
                <a:gd name="connsiteY39" fmla="*/ 66716 h 1361836"/>
                <a:gd name="connsiteX40" fmla="*/ 1067249 w 1338925"/>
                <a:gd name="connsiteY40" fmla="*/ 61913 h 1361836"/>
                <a:gd name="connsiteX41" fmla="*/ 1063939 w 1338925"/>
                <a:gd name="connsiteY41" fmla="*/ 65983 h 1361836"/>
                <a:gd name="connsiteX42" fmla="*/ 949804 w 1338925"/>
                <a:gd name="connsiteY42" fmla="*/ 49383 h 1361836"/>
                <a:gd name="connsiteX43" fmla="*/ 632768 w 1338925"/>
                <a:gd name="connsiteY43" fmla="*/ 200544 h 1361836"/>
                <a:gd name="connsiteX44" fmla="*/ 628465 w 1338925"/>
                <a:gd name="connsiteY44" fmla="*/ 207203 h 1361836"/>
                <a:gd name="connsiteX45" fmla="*/ 601766 w 1338925"/>
                <a:gd name="connsiteY45" fmla="*/ 162446 h 1361836"/>
                <a:gd name="connsiteX46" fmla="*/ 290361 w 1338925"/>
                <a:gd name="connsiteY46" fmla="*/ 0 h 1361836"/>
                <a:gd name="connsiteX47" fmla="*/ 175709 w 1338925"/>
                <a:gd name="connsiteY47" fmla="*/ 12490 h 1361836"/>
                <a:gd name="connsiteX48" fmla="*/ 174631 w 1338925"/>
                <a:gd name="connsiteY48" fmla="*/ 11063 h 1361836"/>
                <a:gd name="connsiteX49" fmla="*/ 173981 w 1338925"/>
                <a:gd name="connsiteY49" fmla="*/ 12678 h 1361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338925" h="1361836">
                  <a:moveTo>
                    <a:pt x="168905" y="13231"/>
                  </a:moveTo>
                  <a:lnTo>
                    <a:pt x="172079" y="17408"/>
                  </a:lnTo>
                  <a:lnTo>
                    <a:pt x="129029" y="124409"/>
                  </a:lnTo>
                  <a:cubicBezTo>
                    <a:pt x="101066" y="242008"/>
                    <a:pt x="125795" y="368422"/>
                    <a:pt x="201155" y="468152"/>
                  </a:cubicBezTo>
                  <a:lnTo>
                    <a:pt x="227892" y="496343"/>
                  </a:lnTo>
                  <a:lnTo>
                    <a:pt x="224181" y="497735"/>
                  </a:lnTo>
                  <a:cubicBezTo>
                    <a:pt x="112767" y="554409"/>
                    <a:pt x="35191" y="657239"/>
                    <a:pt x="8849" y="775211"/>
                  </a:cubicBezTo>
                  <a:lnTo>
                    <a:pt x="548" y="892549"/>
                  </a:lnTo>
                  <a:lnTo>
                    <a:pt x="0" y="892830"/>
                  </a:lnTo>
                  <a:lnTo>
                    <a:pt x="506" y="893144"/>
                  </a:lnTo>
                  <a:lnTo>
                    <a:pt x="227" y="897082"/>
                  </a:lnTo>
                  <a:lnTo>
                    <a:pt x="3863" y="895233"/>
                  </a:lnTo>
                  <a:lnTo>
                    <a:pt x="103744" y="957358"/>
                  </a:lnTo>
                  <a:cubicBezTo>
                    <a:pt x="186983" y="993277"/>
                    <a:pt x="280235" y="1000862"/>
                    <a:pt x="368599" y="978378"/>
                  </a:cubicBezTo>
                  <a:lnTo>
                    <a:pt x="394774" y="968485"/>
                  </a:lnTo>
                  <a:lnTo>
                    <a:pt x="393707" y="1044354"/>
                  </a:lnTo>
                  <a:cubicBezTo>
                    <a:pt x="402638" y="1135095"/>
                    <a:pt x="441506" y="1220199"/>
                    <a:pt x="503610" y="1286245"/>
                  </a:cubicBezTo>
                  <a:lnTo>
                    <a:pt x="596023" y="1359024"/>
                  </a:lnTo>
                  <a:lnTo>
                    <a:pt x="595948" y="1359636"/>
                  </a:lnTo>
                  <a:lnTo>
                    <a:pt x="596492" y="1359393"/>
                  </a:lnTo>
                  <a:lnTo>
                    <a:pt x="599593" y="1361836"/>
                  </a:lnTo>
                  <a:lnTo>
                    <a:pt x="600106" y="1357789"/>
                  </a:lnTo>
                  <a:lnTo>
                    <a:pt x="707609" y="1310053"/>
                  </a:lnTo>
                  <a:cubicBezTo>
                    <a:pt x="809574" y="1245133"/>
                    <a:pt x="879865" y="1137193"/>
                    <a:pt x="895238" y="1013142"/>
                  </a:cubicBezTo>
                  <a:lnTo>
                    <a:pt x="896086" y="939191"/>
                  </a:lnTo>
                  <a:lnTo>
                    <a:pt x="978376" y="962946"/>
                  </a:lnTo>
                  <a:cubicBezTo>
                    <a:pt x="1068258" y="978270"/>
                    <a:pt x="1160602" y="963230"/>
                    <a:pt x="1240691" y="920750"/>
                  </a:cubicBezTo>
                  <a:lnTo>
                    <a:pt x="1335271" y="850810"/>
                  </a:lnTo>
                  <a:lnTo>
                    <a:pt x="1335841" y="851044"/>
                  </a:lnTo>
                  <a:lnTo>
                    <a:pt x="1335751" y="850455"/>
                  </a:lnTo>
                  <a:lnTo>
                    <a:pt x="1338925" y="848108"/>
                  </a:lnTo>
                  <a:lnTo>
                    <a:pt x="1335157" y="846546"/>
                  </a:lnTo>
                  <a:lnTo>
                    <a:pt x="1317472" y="730258"/>
                  </a:lnTo>
                  <a:cubicBezTo>
                    <a:pt x="1281751" y="614779"/>
                    <a:pt x="1196178" y="518502"/>
                    <a:pt x="1080577" y="470948"/>
                  </a:cubicBezTo>
                  <a:lnTo>
                    <a:pt x="1058472" y="464629"/>
                  </a:lnTo>
                  <a:lnTo>
                    <a:pt x="1074140" y="440247"/>
                  </a:lnTo>
                  <a:cubicBezTo>
                    <a:pt x="1114538" y="358505"/>
                    <a:pt x="1126544" y="265718"/>
                    <a:pt x="1108753" y="176823"/>
                  </a:cubicBezTo>
                  <a:lnTo>
                    <a:pt x="1069574" y="68351"/>
                  </a:lnTo>
                  <a:lnTo>
                    <a:pt x="1070707" y="66967"/>
                  </a:lnTo>
                  <a:lnTo>
                    <a:pt x="1068984" y="66716"/>
                  </a:lnTo>
                  <a:lnTo>
                    <a:pt x="1067249" y="61913"/>
                  </a:lnTo>
                  <a:lnTo>
                    <a:pt x="1063939" y="65983"/>
                  </a:lnTo>
                  <a:lnTo>
                    <a:pt x="949804" y="49383"/>
                  </a:lnTo>
                  <a:cubicBezTo>
                    <a:pt x="828927" y="49944"/>
                    <a:pt x="711912" y="103789"/>
                    <a:pt x="632768" y="200544"/>
                  </a:cubicBezTo>
                  <a:lnTo>
                    <a:pt x="628465" y="207203"/>
                  </a:lnTo>
                  <a:lnTo>
                    <a:pt x="601766" y="162446"/>
                  </a:lnTo>
                  <a:cubicBezTo>
                    <a:pt x="526147" y="62912"/>
                    <a:pt x="411139" y="4901"/>
                    <a:pt x="290361" y="0"/>
                  </a:cubicBezTo>
                  <a:lnTo>
                    <a:pt x="175709" y="12490"/>
                  </a:lnTo>
                  <a:lnTo>
                    <a:pt x="174631" y="11063"/>
                  </a:lnTo>
                  <a:lnTo>
                    <a:pt x="173981" y="12678"/>
                  </a:lnTo>
                  <a:close/>
                </a:path>
              </a:pathLst>
            </a:custGeom>
            <a:solidFill>
              <a:srgbClr val="FCAE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  <p:sp>
          <p:nvSpPr>
            <p:cNvPr id="6" name="포인트가 5개인 별 5"/>
            <p:cNvSpPr/>
            <p:nvPr/>
          </p:nvSpPr>
          <p:spPr>
            <a:xfrm>
              <a:off x="1553666" y="1233251"/>
              <a:ext cx="609976" cy="609976"/>
            </a:xfrm>
            <a:prstGeom prst="star5">
              <a:avLst>
                <a:gd name="adj" fmla="val 5063"/>
                <a:gd name="hf" fmla="val 105146"/>
                <a:gd name="vf" fmla="val 110557"/>
              </a:avLst>
            </a:prstGeom>
            <a:solidFill>
              <a:srgbClr val="FDC7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</p:grpSp>
      <p:pic>
        <p:nvPicPr>
          <p:cNvPr id="2052" name="Picture 4" descr="ユネスコ無形文化遺産 文楽への誘い">
            <a:extLst>
              <a:ext uri="{FF2B5EF4-FFF2-40B4-BE49-F238E27FC236}">
                <a16:creationId xmlns:a16="http://schemas.microsoft.com/office/drawing/2014/main" id="{05041C2E-2701-4CC1-BF28-E644136430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300" y="1542861"/>
            <a:ext cx="6344850" cy="26626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60" name="그룹 59">
            <a:extLst>
              <a:ext uri="{FF2B5EF4-FFF2-40B4-BE49-F238E27FC236}">
                <a16:creationId xmlns:a16="http://schemas.microsoft.com/office/drawing/2014/main" id="{0350BA47-8D0E-45A7-9D69-C9494D1DB927}"/>
              </a:ext>
            </a:extLst>
          </p:cNvPr>
          <p:cNvGrpSpPr/>
          <p:nvPr/>
        </p:nvGrpSpPr>
        <p:grpSpPr>
          <a:xfrm>
            <a:off x="8753277" y="4205521"/>
            <a:ext cx="2840307" cy="2230626"/>
            <a:chOff x="5507679" y="4318269"/>
            <a:chExt cx="2623176" cy="2019915"/>
          </a:xfrm>
        </p:grpSpPr>
        <p:sp>
          <p:nvSpPr>
            <p:cNvPr id="63" name="말풍선: 모서리가 둥근 사각형 62">
              <a:extLst>
                <a:ext uri="{FF2B5EF4-FFF2-40B4-BE49-F238E27FC236}">
                  <a16:creationId xmlns:a16="http://schemas.microsoft.com/office/drawing/2014/main" id="{69D2BE3C-BF90-4E5E-9826-95B24E643DBE}"/>
                </a:ext>
              </a:extLst>
            </p:cNvPr>
            <p:cNvSpPr/>
            <p:nvPr/>
          </p:nvSpPr>
          <p:spPr>
            <a:xfrm>
              <a:off x="5507679" y="4318269"/>
              <a:ext cx="2623176" cy="2019915"/>
            </a:xfrm>
            <a:prstGeom prst="wedgeRoundRectCallout">
              <a:avLst>
                <a:gd name="adj1" fmla="val -60237"/>
                <a:gd name="adj2" fmla="val -58009"/>
                <a:gd name="adj3" fmla="val 16667"/>
              </a:avLst>
            </a:prstGeom>
            <a:ln>
              <a:solidFill>
                <a:srgbClr val="7030A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indent="0" algn="ctr" fontAlgn="base" latinLnBrk="1">
                <a:spcBef>
                  <a:spcPts val="0"/>
                </a:spcBef>
                <a:spcAft>
                  <a:spcPts val="0"/>
                </a:spcAft>
              </a:pPr>
              <a:endParaRPr lang="en-US" altLang="ko-KR" kern="0" dirty="0">
                <a:solidFill>
                  <a:srgbClr val="646464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  <p:pic>
          <p:nvPicPr>
            <p:cNvPr id="2054" name="Picture 6" descr="ユネスコ無形文化遺産 文楽への誘い">
              <a:extLst>
                <a:ext uri="{FF2B5EF4-FFF2-40B4-BE49-F238E27FC236}">
                  <a16:creationId xmlns:a16="http://schemas.microsoft.com/office/drawing/2014/main" id="{02FB6AF0-884B-4805-953B-DA18708332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86749" y="4467794"/>
              <a:ext cx="2065036" cy="17208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9" name="말풍선: 모서리가 둥근 사각형 58">
            <a:extLst>
              <a:ext uri="{FF2B5EF4-FFF2-40B4-BE49-F238E27FC236}">
                <a16:creationId xmlns:a16="http://schemas.microsoft.com/office/drawing/2014/main" id="{F76FB2A3-18C8-4D8B-B96D-91809884B276}"/>
              </a:ext>
            </a:extLst>
          </p:cNvPr>
          <p:cNvSpPr/>
          <p:nvPr/>
        </p:nvSpPr>
        <p:spPr>
          <a:xfrm>
            <a:off x="9614963" y="1542864"/>
            <a:ext cx="1978621" cy="2299302"/>
          </a:xfrm>
          <a:prstGeom prst="wedgeRoundRectCallout">
            <a:avLst>
              <a:gd name="adj1" fmla="val -79332"/>
              <a:gd name="adj2" fmla="val 48415"/>
              <a:gd name="adj3" fmla="val 16667"/>
            </a:avLst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indent="0" algn="ctr" fontAlgn="base" latinLnBrk="1">
              <a:spcBef>
                <a:spcPts val="0"/>
              </a:spcBef>
              <a:spcAft>
                <a:spcPts val="0"/>
              </a:spcAft>
            </a:pPr>
            <a:r>
              <a:rPr lang="ko-KR" altLang="en-US" sz="1800" kern="0" spc="0" dirty="0" err="1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유카</a:t>
            </a:r>
            <a:r>
              <a:rPr lang="en-US" altLang="ko-KR" sz="18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ko-KR" altLang="en-US" sz="18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床</a:t>
            </a:r>
            <a:r>
              <a:rPr lang="en-US" altLang="ko-KR" sz="18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</a:t>
            </a:r>
          </a:p>
          <a:p>
            <a:pPr marL="0" marR="0" indent="0" algn="ctr" fontAlgn="base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kern="0" dirty="0">
                <a:solidFill>
                  <a:srgbClr val="646464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: </a:t>
            </a:r>
            <a:r>
              <a:rPr lang="ko-KR" altLang="en-US" kern="0" dirty="0" err="1">
                <a:solidFill>
                  <a:srgbClr val="646464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타유와</a:t>
            </a:r>
            <a:r>
              <a:rPr lang="en-US" altLang="ko-KR" kern="0" dirty="0">
                <a:solidFill>
                  <a:srgbClr val="646464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</a:p>
          <a:p>
            <a:pPr marL="0" marR="0" indent="0" algn="ctr" fontAlgn="base" latinLnBrk="1">
              <a:spcBef>
                <a:spcPts val="0"/>
              </a:spcBef>
              <a:spcAft>
                <a:spcPts val="0"/>
              </a:spcAft>
            </a:pPr>
            <a:r>
              <a:rPr lang="ko-KR" altLang="en-US" kern="0" dirty="0" err="1">
                <a:solidFill>
                  <a:srgbClr val="646464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샤미센히키의</a:t>
            </a:r>
            <a:r>
              <a:rPr lang="ko-KR" altLang="en-US" kern="0" dirty="0">
                <a:solidFill>
                  <a:srgbClr val="646464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endParaRPr lang="en-US" altLang="ko-KR" kern="0" dirty="0">
              <a:solidFill>
                <a:srgbClr val="646464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0" marR="0" indent="0" algn="ctr" fontAlgn="base" latinLnBrk="1">
              <a:spcBef>
                <a:spcPts val="0"/>
              </a:spcBef>
              <a:spcAft>
                <a:spcPts val="0"/>
              </a:spcAft>
            </a:pPr>
            <a:r>
              <a:rPr lang="ko-KR" altLang="en-US" kern="0" dirty="0">
                <a:solidFill>
                  <a:srgbClr val="646464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연기 장소</a:t>
            </a:r>
            <a:endParaRPr lang="en-US" altLang="ko-KR" kern="0" dirty="0">
              <a:solidFill>
                <a:srgbClr val="646464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61" name="말풍선: 모서리가 둥근 사각형 60">
            <a:extLst>
              <a:ext uri="{FF2B5EF4-FFF2-40B4-BE49-F238E27FC236}">
                <a16:creationId xmlns:a16="http://schemas.microsoft.com/office/drawing/2014/main" id="{89F83D16-46F1-40A5-A8C8-2A29367B42A7}"/>
              </a:ext>
            </a:extLst>
          </p:cNvPr>
          <p:cNvSpPr/>
          <p:nvPr/>
        </p:nvSpPr>
        <p:spPr>
          <a:xfrm>
            <a:off x="4493782" y="4766597"/>
            <a:ext cx="3719184" cy="1403934"/>
          </a:xfrm>
          <a:prstGeom prst="wedgeRoundRectCallout">
            <a:avLst>
              <a:gd name="adj1" fmla="val 35031"/>
              <a:gd name="adj2" fmla="val -153809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800" kern="0" spc="0" dirty="0" err="1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코마쿠</a:t>
            </a:r>
            <a:r>
              <a:rPr lang="en-US" altLang="ko-KR" sz="18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ko-KR" altLang="en-US" sz="18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小幕</a:t>
            </a:r>
            <a:r>
              <a:rPr lang="en-US" altLang="ko-KR" sz="18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</a:t>
            </a:r>
          </a:p>
          <a:p>
            <a:pPr algn="ctr"/>
            <a:r>
              <a:rPr lang="en-US" altLang="ko-KR" kern="0" dirty="0">
                <a:solidFill>
                  <a:srgbClr val="646464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:</a:t>
            </a:r>
            <a:r>
              <a:rPr lang="ko-KR" altLang="en-US" kern="0" dirty="0">
                <a:solidFill>
                  <a:srgbClr val="646464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sz="18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작은 막을 통해 인형이 드나든다</a:t>
            </a:r>
          </a:p>
        </p:txBody>
      </p:sp>
      <p:sp>
        <p:nvSpPr>
          <p:cNvPr id="66" name="말풍선: 모서리가 둥근 사각형 65">
            <a:extLst>
              <a:ext uri="{FF2B5EF4-FFF2-40B4-BE49-F238E27FC236}">
                <a16:creationId xmlns:a16="http://schemas.microsoft.com/office/drawing/2014/main" id="{2495B60B-46C5-4E0E-AF0E-ABA9BFA9FD60}"/>
              </a:ext>
            </a:extLst>
          </p:cNvPr>
          <p:cNvSpPr/>
          <p:nvPr/>
        </p:nvSpPr>
        <p:spPr>
          <a:xfrm>
            <a:off x="607115" y="1687523"/>
            <a:ext cx="2043805" cy="1877797"/>
          </a:xfrm>
          <a:prstGeom prst="wedgeRoundRectCallout">
            <a:avLst>
              <a:gd name="adj1" fmla="val 70460"/>
              <a:gd name="adj2" fmla="val -3936"/>
              <a:gd name="adj3" fmla="val 16667"/>
            </a:avLst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800" kern="0" spc="0" dirty="0" err="1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미스우치</a:t>
            </a:r>
            <a:r>
              <a:rPr lang="en-US" altLang="ko-KR" sz="18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ko-KR" altLang="en-US" sz="18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御簾内</a:t>
            </a:r>
            <a:r>
              <a:rPr lang="en-US" altLang="ko-KR" sz="18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</a:t>
            </a:r>
            <a:endParaRPr lang="en-US" altLang="ko-KR" kern="0" dirty="0">
              <a:solidFill>
                <a:srgbClr val="646464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/>
            <a:r>
              <a:rPr lang="en-US" altLang="ko-KR" sz="18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: </a:t>
            </a:r>
            <a:r>
              <a:rPr lang="ko-KR" altLang="en-US" sz="1800" kern="0" spc="0" dirty="0" err="1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하야시카타</a:t>
            </a:r>
            <a:endParaRPr lang="en-US" altLang="ko-KR" sz="1800" kern="0" spc="0" dirty="0">
              <a:solidFill>
                <a:srgbClr val="646464"/>
              </a:solidFill>
              <a:effectLst/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/>
            <a:r>
              <a:rPr lang="en-US" altLang="ko-KR" sz="18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ko-KR" altLang="en-US" sz="18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囃子方</a:t>
            </a:r>
            <a:r>
              <a:rPr lang="en-US" altLang="ko-KR" sz="18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</a:t>
            </a:r>
            <a:r>
              <a:rPr lang="ko-KR" altLang="en-US" sz="18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가 있는 작은 방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</p:txBody>
      </p:sp>
      <p:cxnSp>
        <p:nvCxnSpPr>
          <p:cNvPr id="64" name="연결선: 꺾임 63">
            <a:extLst>
              <a:ext uri="{FF2B5EF4-FFF2-40B4-BE49-F238E27FC236}">
                <a16:creationId xmlns:a16="http://schemas.microsoft.com/office/drawing/2014/main" id="{F3452CFE-0544-4D14-9987-4E573C546C27}"/>
              </a:ext>
            </a:extLst>
          </p:cNvPr>
          <p:cNvCxnSpPr>
            <a:cxnSpLocks/>
          </p:cNvCxnSpPr>
          <p:nvPr/>
        </p:nvCxnSpPr>
        <p:spPr>
          <a:xfrm rot="16200000" flipH="1">
            <a:off x="1187054" y="3728895"/>
            <a:ext cx="738212" cy="545286"/>
          </a:xfrm>
          <a:prstGeom prst="bentConnector3">
            <a:avLst/>
          </a:prstGeom>
          <a:ln>
            <a:solidFill>
              <a:srgbClr val="92D050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65" name="사각형: 둥근 모서리 64">
            <a:extLst>
              <a:ext uri="{FF2B5EF4-FFF2-40B4-BE49-F238E27FC236}">
                <a16:creationId xmlns:a16="http://schemas.microsoft.com/office/drawing/2014/main" id="{241F9B3A-7444-4AC5-BF16-6B20D7789319}"/>
              </a:ext>
            </a:extLst>
          </p:cNvPr>
          <p:cNvSpPr/>
          <p:nvPr/>
        </p:nvSpPr>
        <p:spPr>
          <a:xfrm>
            <a:off x="598416" y="4454561"/>
            <a:ext cx="3355055" cy="171597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8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하야시는 </a:t>
            </a:r>
            <a:r>
              <a:rPr lang="ko-KR" altLang="en-US" sz="1800" kern="0" spc="0" dirty="0" err="1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마츠리</a:t>
            </a:r>
            <a:r>
              <a:rPr lang="en-US" altLang="ko-KR" sz="18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ko-KR" altLang="en-US" sz="1800" kern="0" spc="0" dirty="0" err="1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まつり</a:t>
            </a:r>
            <a:r>
              <a:rPr lang="en-US" altLang="ko-KR" sz="18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</a:t>
            </a:r>
            <a:r>
              <a:rPr lang="ko-KR" altLang="en-US" sz="18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축제</a:t>
            </a:r>
            <a:r>
              <a:rPr lang="en-US" altLang="ko-KR" sz="18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 </a:t>
            </a:r>
            <a:r>
              <a:rPr lang="ko-KR" altLang="en-US" sz="18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등 활기찬 분위기의 장면에서 연주됨</a:t>
            </a:r>
          </a:p>
        </p:txBody>
      </p:sp>
    </p:spTree>
    <p:extLst>
      <p:ext uri="{BB962C8B-B14F-4D97-AF65-F5344CB8AC3E}">
        <p14:creationId xmlns:p14="http://schemas.microsoft.com/office/powerpoint/2010/main" val="2050474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5594374" y="593121"/>
            <a:ext cx="12645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646464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목차</a:t>
            </a:r>
          </a:p>
        </p:txBody>
      </p:sp>
      <p:cxnSp>
        <p:nvCxnSpPr>
          <p:cNvPr id="26" name="직선 연결선 25"/>
          <p:cNvCxnSpPr/>
          <p:nvPr/>
        </p:nvCxnSpPr>
        <p:spPr>
          <a:xfrm>
            <a:off x="3556261" y="1376695"/>
            <a:ext cx="5004486" cy="0"/>
          </a:xfrm>
          <a:prstGeom prst="line">
            <a:avLst/>
          </a:prstGeom>
          <a:ln w="28575">
            <a:solidFill>
              <a:srgbClr val="FCAEA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277773" y="1921497"/>
            <a:ext cx="3179806" cy="600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400" kern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노</a:t>
            </a:r>
            <a:r>
              <a:rPr lang="ko-KR" altLang="en-US" sz="2400" kern="0" spc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가쿠</a:t>
            </a:r>
            <a:r>
              <a:rPr lang="en-US" altLang="ko-KR" sz="2400" kern="0" spc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ko-KR" altLang="en-US" sz="2400" kern="0" spc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能楽</a:t>
            </a:r>
            <a:r>
              <a:rPr lang="en-US" altLang="ko-KR" sz="2400" kern="0" spc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277773" y="3660821"/>
            <a:ext cx="31798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가부키</a:t>
            </a:r>
            <a:r>
              <a:rPr lang="en-US" altLang="ko-KR" sz="2400" kern="0" spc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ko-KR" altLang="en-US" sz="2400" kern="0" spc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歌舞伎</a:t>
            </a:r>
            <a:r>
              <a:rPr lang="en-US" altLang="ko-KR" sz="2400" kern="0" spc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</a:t>
            </a:r>
            <a:endParaRPr lang="ko-KR" altLang="en-US" sz="2400" kern="0" spc="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277773" y="5012223"/>
            <a:ext cx="3179806" cy="60087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400" kern="0" spc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분라쿠</a:t>
            </a:r>
            <a:r>
              <a:rPr lang="en-US" altLang="ko-KR" sz="2400" kern="0" spc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ko-KR" altLang="en-US" sz="2400" kern="0" spc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文楽</a:t>
            </a:r>
            <a:r>
              <a:rPr lang="en-US" altLang="ko-KR" sz="2400" kern="0" spc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</a:t>
            </a:r>
            <a:endParaRPr lang="ko-KR" altLang="en-US" sz="2400" kern="0" spc="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grpSp>
        <p:nvGrpSpPr>
          <p:cNvPr id="8" name="그룹 7"/>
          <p:cNvGrpSpPr/>
          <p:nvPr/>
        </p:nvGrpSpPr>
        <p:grpSpPr>
          <a:xfrm>
            <a:off x="4397284" y="2051777"/>
            <a:ext cx="666203" cy="677603"/>
            <a:chOff x="1189192" y="975119"/>
            <a:chExt cx="1338925" cy="1361836"/>
          </a:xfrm>
        </p:grpSpPr>
        <p:sp>
          <p:nvSpPr>
            <p:cNvPr id="37" name="자유형 36"/>
            <p:cNvSpPr/>
            <p:nvPr/>
          </p:nvSpPr>
          <p:spPr>
            <a:xfrm rot="19478047" flipH="1">
              <a:off x="1189192" y="975119"/>
              <a:ext cx="1338925" cy="1361836"/>
            </a:xfrm>
            <a:custGeom>
              <a:avLst/>
              <a:gdLst>
                <a:gd name="connsiteX0" fmla="*/ 168905 w 1338925"/>
                <a:gd name="connsiteY0" fmla="*/ 13231 h 1361836"/>
                <a:gd name="connsiteX1" fmla="*/ 172079 w 1338925"/>
                <a:gd name="connsiteY1" fmla="*/ 17408 h 1361836"/>
                <a:gd name="connsiteX2" fmla="*/ 129029 w 1338925"/>
                <a:gd name="connsiteY2" fmla="*/ 124409 h 1361836"/>
                <a:gd name="connsiteX3" fmla="*/ 201155 w 1338925"/>
                <a:gd name="connsiteY3" fmla="*/ 468152 h 1361836"/>
                <a:gd name="connsiteX4" fmla="*/ 227892 w 1338925"/>
                <a:gd name="connsiteY4" fmla="*/ 496343 h 1361836"/>
                <a:gd name="connsiteX5" fmla="*/ 224181 w 1338925"/>
                <a:gd name="connsiteY5" fmla="*/ 497735 h 1361836"/>
                <a:gd name="connsiteX6" fmla="*/ 8849 w 1338925"/>
                <a:gd name="connsiteY6" fmla="*/ 775211 h 1361836"/>
                <a:gd name="connsiteX7" fmla="*/ 548 w 1338925"/>
                <a:gd name="connsiteY7" fmla="*/ 892549 h 1361836"/>
                <a:gd name="connsiteX8" fmla="*/ 0 w 1338925"/>
                <a:gd name="connsiteY8" fmla="*/ 892830 h 1361836"/>
                <a:gd name="connsiteX9" fmla="*/ 506 w 1338925"/>
                <a:gd name="connsiteY9" fmla="*/ 893144 h 1361836"/>
                <a:gd name="connsiteX10" fmla="*/ 227 w 1338925"/>
                <a:gd name="connsiteY10" fmla="*/ 897082 h 1361836"/>
                <a:gd name="connsiteX11" fmla="*/ 3863 w 1338925"/>
                <a:gd name="connsiteY11" fmla="*/ 895233 h 1361836"/>
                <a:gd name="connsiteX12" fmla="*/ 103744 w 1338925"/>
                <a:gd name="connsiteY12" fmla="*/ 957358 h 1361836"/>
                <a:gd name="connsiteX13" fmla="*/ 368599 w 1338925"/>
                <a:gd name="connsiteY13" fmla="*/ 978378 h 1361836"/>
                <a:gd name="connsiteX14" fmla="*/ 394774 w 1338925"/>
                <a:gd name="connsiteY14" fmla="*/ 968485 h 1361836"/>
                <a:gd name="connsiteX15" fmla="*/ 393707 w 1338925"/>
                <a:gd name="connsiteY15" fmla="*/ 1044354 h 1361836"/>
                <a:gd name="connsiteX16" fmla="*/ 503610 w 1338925"/>
                <a:gd name="connsiteY16" fmla="*/ 1286245 h 1361836"/>
                <a:gd name="connsiteX17" fmla="*/ 596023 w 1338925"/>
                <a:gd name="connsiteY17" fmla="*/ 1359024 h 1361836"/>
                <a:gd name="connsiteX18" fmla="*/ 595948 w 1338925"/>
                <a:gd name="connsiteY18" fmla="*/ 1359636 h 1361836"/>
                <a:gd name="connsiteX19" fmla="*/ 596492 w 1338925"/>
                <a:gd name="connsiteY19" fmla="*/ 1359393 h 1361836"/>
                <a:gd name="connsiteX20" fmla="*/ 599593 w 1338925"/>
                <a:gd name="connsiteY20" fmla="*/ 1361836 h 1361836"/>
                <a:gd name="connsiteX21" fmla="*/ 600106 w 1338925"/>
                <a:gd name="connsiteY21" fmla="*/ 1357789 h 1361836"/>
                <a:gd name="connsiteX22" fmla="*/ 707609 w 1338925"/>
                <a:gd name="connsiteY22" fmla="*/ 1310053 h 1361836"/>
                <a:gd name="connsiteX23" fmla="*/ 895238 w 1338925"/>
                <a:gd name="connsiteY23" fmla="*/ 1013142 h 1361836"/>
                <a:gd name="connsiteX24" fmla="*/ 896086 w 1338925"/>
                <a:gd name="connsiteY24" fmla="*/ 939191 h 1361836"/>
                <a:gd name="connsiteX25" fmla="*/ 978376 w 1338925"/>
                <a:gd name="connsiteY25" fmla="*/ 962946 h 1361836"/>
                <a:gd name="connsiteX26" fmla="*/ 1240691 w 1338925"/>
                <a:gd name="connsiteY26" fmla="*/ 920750 h 1361836"/>
                <a:gd name="connsiteX27" fmla="*/ 1335271 w 1338925"/>
                <a:gd name="connsiteY27" fmla="*/ 850810 h 1361836"/>
                <a:gd name="connsiteX28" fmla="*/ 1335841 w 1338925"/>
                <a:gd name="connsiteY28" fmla="*/ 851044 h 1361836"/>
                <a:gd name="connsiteX29" fmla="*/ 1335751 w 1338925"/>
                <a:gd name="connsiteY29" fmla="*/ 850455 h 1361836"/>
                <a:gd name="connsiteX30" fmla="*/ 1338925 w 1338925"/>
                <a:gd name="connsiteY30" fmla="*/ 848108 h 1361836"/>
                <a:gd name="connsiteX31" fmla="*/ 1335157 w 1338925"/>
                <a:gd name="connsiteY31" fmla="*/ 846546 h 1361836"/>
                <a:gd name="connsiteX32" fmla="*/ 1317472 w 1338925"/>
                <a:gd name="connsiteY32" fmla="*/ 730258 h 1361836"/>
                <a:gd name="connsiteX33" fmla="*/ 1080577 w 1338925"/>
                <a:gd name="connsiteY33" fmla="*/ 470948 h 1361836"/>
                <a:gd name="connsiteX34" fmla="*/ 1058472 w 1338925"/>
                <a:gd name="connsiteY34" fmla="*/ 464629 h 1361836"/>
                <a:gd name="connsiteX35" fmla="*/ 1074140 w 1338925"/>
                <a:gd name="connsiteY35" fmla="*/ 440247 h 1361836"/>
                <a:gd name="connsiteX36" fmla="*/ 1108753 w 1338925"/>
                <a:gd name="connsiteY36" fmla="*/ 176823 h 1361836"/>
                <a:gd name="connsiteX37" fmla="*/ 1069574 w 1338925"/>
                <a:gd name="connsiteY37" fmla="*/ 68351 h 1361836"/>
                <a:gd name="connsiteX38" fmla="*/ 1070707 w 1338925"/>
                <a:gd name="connsiteY38" fmla="*/ 66967 h 1361836"/>
                <a:gd name="connsiteX39" fmla="*/ 1068984 w 1338925"/>
                <a:gd name="connsiteY39" fmla="*/ 66716 h 1361836"/>
                <a:gd name="connsiteX40" fmla="*/ 1067249 w 1338925"/>
                <a:gd name="connsiteY40" fmla="*/ 61913 h 1361836"/>
                <a:gd name="connsiteX41" fmla="*/ 1063939 w 1338925"/>
                <a:gd name="connsiteY41" fmla="*/ 65983 h 1361836"/>
                <a:gd name="connsiteX42" fmla="*/ 949804 w 1338925"/>
                <a:gd name="connsiteY42" fmla="*/ 49383 h 1361836"/>
                <a:gd name="connsiteX43" fmla="*/ 632768 w 1338925"/>
                <a:gd name="connsiteY43" fmla="*/ 200544 h 1361836"/>
                <a:gd name="connsiteX44" fmla="*/ 628465 w 1338925"/>
                <a:gd name="connsiteY44" fmla="*/ 207203 h 1361836"/>
                <a:gd name="connsiteX45" fmla="*/ 601766 w 1338925"/>
                <a:gd name="connsiteY45" fmla="*/ 162446 h 1361836"/>
                <a:gd name="connsiteX46" fmla="*/ 290361 w 1338925"/>
                <a:gd name="connsiteY46" fmla="*/ 0 h 1361836"/>
                <a:gd name="connsiteX47" fmla="*/ 175709 w 1338925"/>
                <a:gd name="connsiteY47" fmla="*/ 12490 h 1361836"/>
                <a:gd name="connsiteX48" fmla="*/ 174631 w 1338925"/>
                <a:gd name="connsiteY48" fmla="*/ 11063 h 1361836"/>
                <a:gd name="connsiteX49" fmla="*/ 173981 w 1338925"/>
                <a:gd name="connsiteY49" fmla="*/ 12678 h 1361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338925" h="1361836">
                  <a:moveTo>
                    <a:pt x="168905" y="13231"/>
                  </a:moveTo>
                  <a:lnTo>
                    <a:pt x="172079" y="17408"/>
                  </a:lnTo>
                  <a:lnTo>
                    <a:pt x="129029" y="124409"/>
                  </a:lnTo>
                  <a:cubicBezTo>
                    <a:pt x="101066" y="242008"/>
                    <a:pt x="125795" y="368422"/>
                    <a:pt x="201155" y="468152"/>
                  </a:cubicBezTo>
                  <a:lnTo>
                    <a:pt x="227892" y="496343"/>
                  </a:lnTo>
                  <a:lnTo>
                    <a:pt x="224181" y="497735"/>
                  </a:lnTo>
                  <a:cubicBezTo>
                    <a:pt x="112767" y="554409"/>
                    <a:pt x="35191" y="657239"/>
                    <a:pt x="8849" y="775211"/>
                  </a:cubicBezTo>
                  <a:lnTo>
                    <a:pt x="548" y="892549"/>
                  </a:lnTo>
                  <a:lnTo>
                    <a:pt x="0" y="892830"/>
                  </a:lnTo>
                  <a:lnTo>
                    <a:pt x="506" y="893144"/>
                  </a:lnTo>
                  <a:lnTo>
                    <a:pt x="227" y="897082"/>
                  </a:lnTo>
                  <a:lnTo>
                    <a:pt x="3863" y="895233"/>
                  </a:lnTo>
                  <a:lnTo>
                    <a:pt x="103744" y="957358"/>
                  </a:lnTo>
                  <a:cubicBezTo>
                    <a:pt x="186983" y="993277"/>
                    <a:pt x="280235" y="1000862"/>
                    <a:pt x="368599" y="978378"/>
                  </a:cubicBezTo>
                  <a:lnTo>
                    <a:pt x="394774" y="968485"/>
                  </a:lnTo>
                  <a:lnTo>
                    <a:pt x="393707" y="1044354"/>
                  </a:lnTo>
                  <a:cubicBezTo>
                    <a:pt x="402638" y="1135095"/>
                    <a:pt x="441506" y="1220199"/>
                    <a:pt x="503610" y="1286245"/>
                  </a:cubicBezTo>
                  <a:lnTo>
                    <a:pt x="596023" y="1359024"/>
                  </a:lnTo>
                  <a:lnTo>
                    <a:pt x="595948" y="1359636"/>
                  </a:lnTo>
                  <a:lnTo>
                    <a:pt x="596492" y="1359393"/>
                  </a:lnTo>
                  <a:lnTo>
                    <a:pt x="599593" y="1361836"/>
                  </a:lnTo>
                  <a:lnTo>
                    <a:pt x="600106" y="1357789"/>
                  </a:lnTo>
                  <a:lnTo>
                    <a:pt x="707609" y="1310053"/>
                  </a:lnTo>
                  <a:cubicBezTo>
                    <a:pt x="809574" y="1245133"/>
                    <a:pt x="879865" y="1137193"/>
                    <a:pt x="895238" y="1013142"/>
                  </a:cubicBezTo>
                  <a:lnTo>
                    <a:pt x="896086" y="939191"/>
                  </a:lnTo>
                  <a:lnTo>
                    <a:pt x="978376" y="962946"/>
                  </a:lnTo>
                  <a:cubicBezTo>
                    <a:pt x="1068258" y="978270"/>
                    <a:pt x="1160602" y="963230"/>
                    <a:pt x="1240691" y="920750"/>
                  </a:cubicBezTo>
                  <a:lnTo>
                    <a:pt x="1335271" y="850810"/>
                  </a:lnTo>
                  <a:lnTo>
                    <a:pt x="1335841" y="851044"/>
                  </a:lnTo>
                  <a:lnTo>
                    <a:pt x="1335751" y="850455"/>
                  </a:lnTo>
                  <a:lnTo>
                    <a:pt x="1338925" y="848108"/>
                  </a:lnTo>
                  <a:lnTo>
                    <a:pt x="1335157" y="846546"/>
                  </a:lnTo>
                  <a:lnTo>
                    <a:pt x="1317472" y="730258"/>
                  </a:lnTo>
                  <a:cubicBezTo>
                    <a:pt x="1281751" y="614779"/>
                    <a:pt x="1196178" y="518502"/>
                    <a:pt x="1080577" y="470948"/>
                  </a:cubicBezTo>
                  <a:lnTo>
                    <a:pt x="1058472" y="464629"/>
                  </a:lnTo>
                  <a:lnTo>
                    <a:pt x="1074140" y="440247"/>
                  </a:lnTo>
                  <a:cubicBezTo>
                    <a:pt x="1114538" y="358505"/>
                    <a:pt x="1126544" y="265718"/>
                    <a:pt x="1108753" y="176823"/>
                  </a:cubicBezTo>
                  <a:lnTo>
                    <a:pt x="1069574" y="68351"/>
                  </a:lnTo>
                  <a:lnTo>
                    <a:pt x="1070707" y="66967"/>
                  </a:lnTo>
                  <a:lnTo>
                    <a:pt x="1068984" y="66716"/>
                  </a:lnTo>
                  <a:lnTo>
                    <a:pt x="1067249" y="61913"/>
                  </a:lnTo>
                  <a:lnTo>
                    <a:pt x="1063939" y="65983"/>
                  </a:lnTo>
                  <a:lnTo>
                    <a:pt x="949804" y="49383"/>
                  </a:lnTo>
                  <a:cubicBezTo>
                    <a:pt x="828927" y="49944"/>
                    <a:pt x="711912" y="103789"/>
                    <a:pt x="632768" y="200544"/>
                  </a:cubicBezTo>
                  <a:lnTo>
                    <a:pt x="628465" y="207203"/>
                  </a:lnTo>
                  <a:lnTo>
                    <a:pt x="601766" y="162446"/>
                  </a:lnTo>
                  <a:cubicBezTo>
                    <a:pt x="526147" y="62912"/>
                    <a:pt x="411139" y="4901"/>
                    <a:pt x="290361" y="0"/>
                  </a:cubicBezTo>
                  <a:lnTo>
                    <a:pt x="175709" y="12490"/>
                  </a:lnTo>
                  <a:lnTo>
                    <a:pt x="174631" y="11063"/>
                  </a:lnTo>
                  <a:lnTo>
                    <a:pt x="173981" y="12678"/>
                  </a:lnTo>
                  <a:close/>
                </a:path>
              </a:pathLst>
            </a:custGeom>
            <a:solidFill>
              <a:srgbClr val="FCAE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  <p:sp>
          <p:nvSpPr>
            <p:cNvPr id="7" name="포인트가 5개인 별 6"/>
            <p:cNvSpPr/>
            <p:nvPr/>
          </p:nvSpPr>
          <p:spPr>
            <a:xfrm>
              <a:off x="1553666" y="1233251"/>
              <a:ext cx="609976" cy="609976"/>
            </a:xfrm>
            <a:prstGeom prst="star5">
              <a:avLst>
                <a:gd name="adj" fmla="val 5063"/>
                <a:gd name="hf" fmla="val 105146"/>
                <a:gd name="vf" fmla="val 110557"/>
              </a:avLst>
            </a:prstGeom>
            <a:solidFill>
              <a:srgbClr val="FDC7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</p:grpSp>
      <p:grpSp>
        <p:nvGrpSpPr>
          <p:cNvPr id="9" name="그룹 8"/>
          <p:cNvGrpSpPr/>
          <p:nvPr/>
        </p:nvGrpSpPr>
        <p:grpSpPr>
          <a:xfrm>
            <a:off x="4381747" y="3591778"/>
            <a:ext cx="697273" cy="709205"/>
            <a:chOff x="1244569" y="2502872"/>
            <a:chExt cx="1338925" cy="1361836"/>
          </a:xfrm>
        </p:grpSpPr>
        <p:sp>
          <p:nvSpPr>
            <p:cNvPr id="38" name="자유형 37"/>
            <p:cNvSpPr/>
            <p:nvPr/>
          </p:nvSpPr>
          <p:spPr>
            <a:xfrm rot="19478047" flipH="1">
              <a:off x="1244569" y="2502872"/>
              <a:ext cx="1338925" cy="1361836"/>
            </a:xfrm>
            <a:custGeom>
              <a:avLst/>
              <a:gdLst>
                <a:gd name="connsiteX0" fmla="*/ 168905 w 1338925"/>
                <a:gd name="connsiteY0" fmla="*/ 13231 h 1361836"/>
                <a:gd name="connsiteX1" fmla="*/ 172079 w 1338925"/>
                <a:gd name="connsiteY1" fmla="*/ 17408 h 1361836"/>
                <a:gd name="connsiteX2" fmla="*/ 129029 w 1338925"/>
                <a:gd name="connsiteY2" fmla="*/ 124409 h 1361836"/>
                <a:gd name="connsiteX3" fmla="*/ 201155 w 1338925"/>
                <a:gd name="connsiteY3" fmla="*/ 468152 h 1361836"/>
                <a:gd name="connsiteX4" fmla="*/ 227892 w 1338925"/>
                <a:gd name="connsiteY4" fmla="*/ 496343 h 1361836"/>
                <a:gd name="connsiteX5" fmla="*/ 224181 w 1338925"/>
                <a:gd name="connsiteY5" fmla="*/ 497735 h 1361836"/>
                <a:gd name="connsiteX6" fmla="*/ 8849 w 1338925"/>
                <a:gd name="connsiteY6" fmla="*/ 775211 h 1361836"/>
                <a:gd name="connsiteX7" fmla="*/ 548 w 1338925"/>
                <a:gd name="connsiteY7" fmla="*/ 892549 h 1361836"/>
                <a:gd name="connsiteX8" fmla="*/ 0 w 1338925"/>
                <a:gd name="connsiteY8" fmla="*/ 892830 h 1361836"/>
                <a:gd name="connsiteX9" fmla="*/ 506 w 1338925"/>
                <a:gd name="connsiteY9" fmla="*/ 893144 h 1361836"/>
                <a:gd name="connsiteX10" fmla="*/ 227 w 1338925"/>
                <a:gd name="connsiteY10" fmla="*/ 897082 h 1361836"/>
                <a:gd name="connsiteX11" fmla="*/ 3863 w 1338925"/>
                <a:gd name="connsiteY11" fmla="*/ 895233 h 1361836"/>
                <a:gd name="connsiteX12" fmla="*/ 103744 w 1338925"/>
                <a:gd name="connsiteY12" fmla="*/ 957358 h 1361836"/>
                <a:gd name="connsiteX13" fmla="*/ 368599 w 1338925"/>
                <a:gd name="connsiteY13" fmla="*/ 978378 h 1361836"/>
                <a:gd name="connsiteX14" fmla="*/ 394774 w 1338925"/>
                <a:gd name="connsiteY14" fmla="*/ 968485 h 1361836"/>
                <a:gd name="connsiteX15" fmla="*/ 393707 w 1338925"/>
                <a:gd name="connsiteY15" fmla="*/ 1044354 h 1361836"/>
                <a:gd name="connsiteX16" fmla="*/ 503610 w 1338925"/>
                <a:gd name="connsiteY16" fmla="*/ 1286245 h 1361836"/>
                <a:gd name="connsiteX17" fmla="*/ 596023 w 1338925"/>
                <a:gd name="connsiteY17" fmla="*/ 1359024 h 1361836"/>
                <a:gd name="connsiteX18" fmla="*/ 595948 w 1338925"/>
                <a:gd name="connsiteY18" fmla="*/ 1359636 h 1361836"/>
                <a:gd name="connsiteX19" fmla="*/ 596492 w 1338925"/>
                <a:gd name="connsiteY19" fmla="*/ 1359393 h 1361836"/>
                <a:gd name="connsiteX20" fmla="*/ 599593 w 1338925"/>
                <a:gd name="connsiteY20" fmla="*/ 1361836 h 1361836"/>
                <a:gd name="connsiteX21" fmla="*/ 600106 w 1338925"/>
                <a:gd name="connsiteY21" fmla="*/ 1357789 h 1361836"/>
                <a:gd name="connsiteX22" fmla="*/ 707609 w 1338925"/>
                <a:gd name="connsiteY22" fmla="*/ 1310053 h 1361836"/>
                <a:gd name="connsiteX23" fmla="*/ 895238 w 1338925"/>
                <a:gd name="connsiteY23" fmla="*/ 1013142 h 1361836"/>
                <a:gd name="connsiteX24" fmla="*/ 896086 w 1338925"/>
                <a:gd name="connsiteY24" fmla="*/ 939191 h 1361836"/>
                <a:gd name="connsiteX25" fmla="*/ 978376 w 1338925"/>
                <a:gd name="connsiteY25" fmla="*/ 962946 h 1361836"/>
                <a:gd name="connsiteX26" fmla="*/ 1240691 w 1338925"/>
                <a:gd name="connsiteY26" fmla="*/ 920750 h 1361836"/>
                <a:gd name="connsiteX27" fmla="*/ 1335271 w 1338925"/>
                <a:gd name="connsiteY27" fmla="*/ 850810 h 1361836"/>
                <a:gd name="connsiteX28" fmla="*/ 1335841 w 1338925"/>
                <a:gd name="connsiteY28" fmla="*/ 851044 h 1361836"/>
                <a:gd name="connsiteX29" fmla="*/ 1335751 w 1338925"/>
                <a:gd name="connsiteY29" fmla="*/ 850455 h 1361836"/>
                <a:gd name="connsiteX30" fmla="*/ 1338925 w 1338925"/>
                <a:gd name="connsiteY30" fmla="*/ 848108 h 1361836"/>
                <a:gd name="connsiteX31" fmla="*/ 1335157 w 1338925"/>
                <a:gd name="connsiteY31" fmla="*/ 846546 h 1361836"/>
                <a:gd name="connsiteX32" fmla="*/ 1317472 w 1338925"/>
                <a:gd name="connsiteY32" fmla="*/ 730258 h 1361836"/>
                <a:gd name="connsiteX33" fmla="*/ 1080577 w 1338925"/>
                <a:gd name="connsiteY33" fmla="*/ 470948 h 1361836"/>
                <a:gd name="connsiteX34" fmla="*/ 1058472 w 1338925"/>
                <a:gd name="connsiteY34" fmla="*/ 464629 h 1361836"/>
                <a:gd name="connsiteX35" fmla="*/ 1074140 w 1338925"/>
                <a:gd name="connsiteY35" fmla="*/ 440247 h 1361836"/>
                <a:gd name="connsiteX36" fmla="*/ 1108753 w 1338925"/>
                <a:gd name="connsiteY36" fmla="*/ 176823 h 1361836"/>
                <a:gd name="connsiteX37" fmla="*/ 1069574 w 1338925"/>
                <a:gd name="connsiteY37" fmla="*/ 68351 h 1361836"/>
                <a:gd name="connsiteX38" fmla="*/ 1070707 w 1338925"/>
                <a:gd name="connsiteY38" fmla="*/ 66967 h 1361836"/>
                <a:gd name="connsiteX39" fmla="*/ 1068984 w 1338925"/>
                <a:gd name="connsiteY39" fmla="*/ 66716 h 1361836"/>
                <a:gd name="connsiteX40" fmla="*/ 1067249 w 1338925"/>
                <a:gd name="connsiteY40" fmla="*/ 61913 h 1361836"/>
                <a:gd name="connsiteX41" fmla="*/ 1063939 w 1338925"/>
                <a:gd name="connsiteY41" fmla="*/ 65983 h 1361836"/>
                <a:gd name="connsiteX42" fmla="*/ 949804 w 1338925"/>
                <a:gd name="connsiteY42" fmla="*/ 49383 h 1361836"/>
                <a:gd name="connsiteX43" fmla="*/ 632768 w 1338925"/>
                <a:gd name="connsiteY43" fmla="*/ 200544 h 1361836"/>
                <a:gd name="connsiteX44" fmla="*/ 628465 w 1338925"/>
                <a:gd name="connsiteY44" fmla="*/ 207203 h 1361836"/>
                <a:gd name="connsiteX45" fmla="*/ 601766 w 1338925"/>
                <a:gd name="connsiteY45" fmla="*/ 162446 h 1361836"/>
                <a:gd name="connsiteX46" fmla="*/ 290361 w 1338925"/>
                <a:gd name="connsiteY46" fmla="*/ 0 h 1361836"/>
                <a:gd name="connsiteX47" fmla="*/ 175709 w 1338925"/>
                <a:gd name="connsiteY47" fmla="*/ 12490 h 1361836"/>
                <a:gd name="connsiteX48" fmla="*/ 174631 w 1338925"/>
                <a:gd name="connsiteY48" fmla="*/ 11063 h 1361836"/>
                <a:gd name="connsiteX49" fmla="*/ 173981 w 1338925"/>
                <a:gd name="connsiteY49" fmla="*/ 12678 h 1361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338925" h="1361836">
                  <a:moveTo>
                    <a:pt x="168905" y="13231"/>
                  </a:moveTo>
                  <a:lnTo>
                    <a:pt x="172079" y="17408"/>
                  </a:lnTo>
                  <a:lnTo>
                    <a:pt x="129029" y="124409"/>
                  </a:lnTo>
                  <a:cubicBezTo>
                    <a:pt x="101066" y="242008"/>
                    <a:pt x="125795" y="368422"/>
                    <a:pt x="201155" y="468152"/>
                  </a:cubicBezTo>
                  <a:lnTo>
                    <a:pt x="227892" y="496343"/>
                  </a:lnTo>
                  <a:lnTo>
                    <a:pt x="224181" y="497735"/>
                  </a:lnTo>
                  <a:cubicBezTo>
                    <a:pt x="112767" y="554409"/>
                    <a:pt x="35191" y="657239"/>
                    <a:pt x="8849" y="775211"/>
                  </a:cubicBezTo>
                  <a:lnTo>
                    <a:pt x="548" y="892549"/>
                  </a:lnTo>
                  <a:lnTo>
                    <a:pt x="0" y="892830"/>
                  </a:lnTo>
                  <a:lnTo>
                    <a:pt x="506" y="893144"/>
                  </a:lnTo>
                  <a:lnTo>
                    <a:pt x="227" y="897082"/>
                  </a:lnTo>
                  <a:lnTo>
                    <a:pt x="3863" y="895233"/>
                  </a:lnTo>
                  <a:lnTo>
                    <a:pt x="103744" y="957358"/>
                  </a:lnTo>
                  <a:cubicBezTo>
                    <a:pt x="186983" y="993277"/>
                    <a:pt x="280235" y="1000862"/>
                    <a:pt x="368599" y="978378"/>
                  </a:cubicBezTo>
                  <a:lnTo>
                    <a:pt x="394774" y="968485"/>
                  </a:lnTo>
                  <a:lnTo>
                    <a:pt x="393707" y="1044354"/>
                  </a:lnTo>
                  <a:cubicBezTo>
                    <a:pt x="402638" y="1135095"/>
                    <a:pt x="441506" y="1220199"/>
                    <a:pt x="503610" y="1286245"/>
                  </a:cubicBezTo>
                  <a:lnTo>
                    <a:pt x="596023" y="1359024"/>
                  </a:lnTo>
                  <a:lnTo>
                    <a:pt x="595948" y="1359636"/>
                  </a:lnTo>
                  <a:lnTo>
                    <a:pt x="596492" y="1359393"/>
                  </a:lnTo>
                  <a:lnTo>
                    <a:pt x="599593" y="1361836"/>
                  </a:lnTo>
                  <a:lnTo>
                    <a:pt x="600106" y="1357789"/>
                  </a:lnTo>
                  <a:lnTo>
                    <a:pt x="707609" y="1310053"/>
                  </a:lnTo>
                  <a:cubicBezTo>
                    <a:pt x="809574" y="1245133"/>
                    <a:pt x="879865" y="1137193"/>
                    <a:pt x="895238" y="1013142"/>
                  </a:cubicBezTo>
                  <a:lnTo>
                    <a:pt x="896086" y="939191"/>
                  </a:lnTo>
                  <a:lnTo>
                    <a:pt x="978376" y="962946"/>
                  </a:lnTo>
                  <a:cubicBezTo>
                    <a:pt x="1068258" y="978270"/>
                    <a:pt x="1160602" y="963230"/>
                    <a:pt x="1240691" y="920750"/>
                  </a:cubicBezTo>
                  <a:lnTo>
                    <a:pt x="1335271" y="850810"/>
                  </a:lnTo>
                  <a:lnTo>
                    <a:pt x="1335841" y="851044"/>
                  </a:lnTo>
                  <a:lnTo>
                    <a:pt x="1335751" y="850455"/>
                  </a:lnTo>
                  <a:lnTo>
                    <a:pt x="1338925" y="848108"/>
                  </a:lnTo>
                  <a:lnTo>
                    <a:pt x="1335157" y="846546"/>
                  </a:lnTo>
                  <a:lnTo>
                    <a:pt x="1317472" y="730258"/>
                  </a:lnTo>
                  <a:cubicBezTo>
                    <a:pt x="1281751" y="614779"/>
                    <a:pt x="1196178" y="518502"/>
                    <a:pt x="1080577" y="470948"/>
                  </a:cubicBezTo>
                  <a:lnTo>
                    <a:pt x="1058472" y="464629"/>
                  </a:lnTo>
                  <a:lnTo>
                    <a:pt x="1074140" y="440247"/>
                  </a:lnTo>
                  <a:cubicBezTo>
                    <a:pt x="1114538" y="358505"/>
                    <a:pt x="1126544" y="265718"/>
                    <a:pt x="1108753" y="176823"/>
                  </a:cubicBezTo>
                  <a:lnTo>
                    <a:pt x="1069574" y="68351"/>
                  </a:lnTo>
                  <a:lnTo>
                    <a:pt x="1070707" y="66967"/>
                  </a:lnTo>
                  <a:lnTo>
                    <a:pt x="1068984" y="66716"/>
                  </a:lnTo>
                  <a:lnTo>
                    <a:pt x="1067249" y="61913"/>
                  </a:lnTo>
                  <a:lnTo>
                    <a:pt x="1063939" y="65983"/>
                  </a:lnTo>
                  <a:lnTo>
                    <a:pt x="949804" y="49383"/>
                  </a:lnTo>
                  <a:cubicBezTo>
                    <a:pt x="828927" y="49944"/>
                    <a:pt x="711912" y="103789"/>
                    <a:pt x="632768" y="200544"/>
                  </a:cubicBezTo>
                  <a:lnTo>
                    <a:pt x="628465" y="207203"/>
                  </a:lnTo>
                  <a:lnTo>
                    <a:pt x="601766" y="162446"/>
                  </a:lnTo>
                  <a:cubicBezTo>
                    <a:pt x="526147" y="62912"/>
                    <a:pt x="411139" y="4901"/>
                    <a:pt x="290361" y="0"/>
                  </a:cubicBezTo>
                  <a:lnTo>
                    <a:pt x="175709" y="12490"/>
                  </a:lnTo>
                  <a:lnTo>
                    <a:pt x="174631" y="11063"/>
                  </a:lnTo>
                  <a:lnTo>
                    <a:pt x="173981" y="12678"/>
                  </a:lnTo>
                  <a:close/>
                </a:path>
              </a:pathLst>
            </a:custGeom>
            <a:solidFill>
              <a:srgbClr val="FDC7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  <p:sp>
          <p:nvSpPr>
            <p:cNvPr id="39" name="포인트가 5개인 별 38"/>
            <p:cNvSpPr/>
            <p:nvPr/>
          </p:nvSpPr>
          <p:spPr>
            <a:xfrm>
              <a:off x="1609044" y="2773714"/>
              <a:ext cx="609976" cy="609976"/>
            </a:xfrm>
            <a:prstGeom prst="star5">
              <a:avLst>
                <a:gd name="adj" fmla="val 5063"/>
                <a:gd name="hf" fmla="val 105146"/>
                <a:gd name="vf" fmla="val 110557"/>
              </a:avLst>
            </a:prstGeom>
            <a:solidFill>
              <a:srgbClr val="FCAE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</p:grpSp>
      <p:grpSp>
        <p:nvGrpSpPr>
          <p:cNvPr id="40" name="그룹 39"/>
          <p:cNvGrpSpPr/>
          <p:nvPr/>
        </p:nvGrpSpPr>
        <p:grpSpPr>
          <a:xfrm>
            <a:off x="4397281" y="5142503"/>
            <a:ext cx="666203" cy="677603"/>
            <a:chOff x="1189192" y="975119"/>
            <a:chExt cx="1338925" cy="1361836"/>
          </a:xfrm>
        </p:grpSpPr>
        <p:sp>
          <p:nvSpPr>
            <p:cNvPr id="41" name="자유형 40"/>
            <p:cNvSpPr/>
            <p:nvPr/>
          </p:nvSpPr>
          <p:spPr>
            <a:xfrm rot="19478047" flipH="1">
              <a:off x="1189192" y="975119"/>
              <a:ext cx="1338925" cy="1361836"/>
            </a:xfrm>
            <a:custGeom>
              <a:avLst/>
              <a:gdLst>
                <a:gd name="connsiteX0" fmla="*/ 168905 w 1338925"/>
                <a:gd name="connsiteY0" fmla="*/ 13231 h 1361836"/>
                <a:gd name="connsiteX1" fmla="*/ 172079 w 1338925"/>
                <a:gd name="connsiteY1" fmla="*/ 17408 h 1361836"/>
                <a:gd name="connsiteX2" fmla="*/ 129029 w 1338925"/>
                <a:gd name="connsiteY2" fmla="*/ 124409 h 1361836"/>
                <a:gd name="connsiteX3" fmla="*/ 201155 w 1338925"/>
                <a:gd name="connsiteY3" fmla="*/ 468152 h 1361836"/>
                <a:gd name="connsiteX4" fmla="*/ 227892 w 1338925"/>
                <a:gd name="connsiteY4" fmla="*/ 496343 h 1361836"/>
                <a:gd name="connsiteX5" fmla="*/ 224181 w 1338925"/>
                <a:gd name="connsiteY5" fmla="*/ 497735 h 1361836"/>
                <a:gd name="connsiteX6" fmla="*/ 8849 w 1338925"/>
                <a:gd name="connsiteY6" fmla="*/ 775211 h 1361836"/>
                <a:gd name="connsiteX7" fmla="*/ 548 w 1338925"/>
                <a:gd name="connsiteY7" fmla="*/ 892549 h 1361836"/>
                <a:gd name="connsiteX8" fmla="*/ 0 w 1338925"/>
                <a:gd name="connsiteY8" fmla="*/ 892830 h 1361836"/>
                <a:gd name="connsiteX9" fmla="*/ 506 w 1338925"/>
                <a:gd name="connsiteY9" fmla="*/ 893144 h 1361836"/>
                <a:gd name="connsiteX10" fmla="*/ 227 w 1338925"/>
                <a:gd name="connsiteY10" fmla="*/ 897082 h 1361836"/>
                <a:gd name="connsiteX11" fmla="*/ 3863 w 1338925"/>
                <a:gd name="connsiteY11" fmla="*/ 895233 h 1361836"/>
                <a:gd name="connsiteX12" fmla="*/ 103744 w 1338925"/>
                <a:gd name="connsiteY12" fmla="*/ 957358 h 1361836"/>
                <a:gd name="connsiteX13" fmla="*/ 368599 w 1338925"/>
                <a:gd name="connsiteY13" fmla="*/ 978378 h 1361836"/>
                <a:gd name="connsiteX14" fmla="*/ 394774 w 1338925"/>
                <a:gd name="connsiteY14" fmla="*/ 968485 h 1361836"/>
                <a:gd name="connsiteX15" fmla="*/ 393707 w 1338925"/>
                <a:gd name="connsiteY15" fmla="*/ 1044354 h 1361836"/>
                <a:gd name="connsiteX16" fmla="*/ 503610 w 1338925"/>
                <a:gd name="connsiteY16" fmla="*/ 1286245 h 1361836"/>
                <a:gd name="connsiteX17" fmla="*/ 596023 w 1338925"/>
                <a:gd name="connsiteY17" fmla="*/ 1359024 h 1361836"/>
                <a:gd name="connsiteX18" fmla="*/ 595948 w 1338925"/>
                <a:gd name="connsiteY18" fmla="*/ 1359636 h 1361836"/>
                <a:gd name="connsiteX19" fmla="*/ 596492 w 1338925"/>
                <a:gd name="connsiteY19" fmla="*/ 1359393 h 1361836"/>
                <a:gd name="connsiteX20" fmla="*/ 599593 w 1338925"/>
                <a:gd name="connsiteY20" fmla="*/ 1361836 h 1361836"/>
                <a:gd name="connsiteX21" fmla="*/ 600106 w 1338925"/>
                <a:gd name="connsiteY21" fmla="*/ 1357789 h 1361836"/>
                <a:gd name="connsiteX22" fmla="*/ 707609 w 1338925"/>
                <a:gd name="connsiteY22" fmla="*/ 1310053 h 1361836"/>
                <a:gd name="connsiteX23" fmla="*/ 895238 w 1338925"/>
                <a:gd name="connsiteY23" fmla="*/ 1013142 h 1361836"/>
                <a:gd name="connsiteX24" fmla="*/ 896086 w 1338925"/>
                <a:gd name="connsiteY24" fmla="*/ 939191 h 1361836"/>
                <a:gd name="connsiteX25" fmla="*/ 978376 w 1338925"/>
                <a:gd name="connsiteY25" fmla="*/ 962946 h 1361836"/>
                <a:gd name="connsiteX26" fmla="*/ 1240691 w 1338925"/>
                <a:gd name="connsiteY26" fmla="*/ 920750 h 1361836"/>
                <a:gd name="connsiteX27" fmla="*/ 1335271 w 1338925"/>
                <a:gd name="connsiteY27" fmla="*/ 850810 h 1361836"/>
                <a:gd name="connsiteX28" fmla="*/ 1335841 w 1338925"/>
                <a:gd name="connsiteY28" fmla="*/ 851044 h 1361836"/>
                <a:gd name="connsiteX29" fmla="*/ 1335751 w 1338925"/>
                <a:gd name="connsiteY29" fmla="*/ 850455 h 1361836"/>
                <a:gd name="connsiteX30" fmla="*/ 1338925 w 1338925"/>
                <a:gd name="connsiteY30" fmla="*/ 848108 h 1361836"/>
                <a:gd name="connsiteX31" fmla="*/ 1335157 w 1338925"/>
                <a:gd name="connsiteY31" fmla="*/ 846546 h 1361836"/>
                <a:gd name="connsiteX32" fmla="*/ 1317472 w 1338925"/>
                <a:gd name="connsiteY32" fmla="*/ 730258 h 1361836"/>
                <a:gd name="connsiteX33" fmla="*/ 1080577 w 1338925"/>
                <a:gd name="connsiteY33" fmla="*/ 470948 h 1361836"/>
                <a:gd name="connsiteX34" fmla="*/ 1058472 w 1338925"/>
                <a:gd name="connsiteY34" fmla="*/ 464629 h 1361836"/>
                <a:gd name="connsiteX35" fmla="*/ 1074140 w 1338925"/>
                <a:gd name="connsiteY35" fmla="*/ 440247 h 1361836"/>
                <a:gd name="connsiteX36" fmla="*/ 1108753 w 1338925"/>
                <a:gd name="connsiteY36" fmla="*/ 176823 h 1361836"/>
                <a:gd name="connsiteX37" fmla="*/ 1069574 w 1338925"/>
                <a:gd name="connsiteY37" fmla="*/ 68351 h 1361836"/>
                <a:gd name="connsiteX38" fmla="*/ 1070707 w 1338925"/>
                <a:gd name="connsiteY38" fmla="*/ 66967 h 1361836"/>
                <a:gd name="connsiteX39" fmla="*/ 1068984 w 1338925"/>
                <a:gd name="connsiteY39" fmla="*/ 66716 h 1361836"/>
                <a:gd name="connsiteX40" fmla="*/ 1067249 w 1338925"/>
                <a:gd name="connsiteY40" fmla="*/ 61913 h 1361836"/>
                <a:gd name="connsiteX41" fmla="*/ 1063939 w 1338925"/>
                <a:gd name="connsiteY41" fmla="*/ 65983 h 1361836"/>
                <a:gd name="connsiteX42" fmla="*/ 949804 w 1338925"/>
                <a:gd name="connsiteY42" fmla="*/ 49383 h 1361836"/>
                <a:gd name="connsiteX43" fmla="*/ 632768 w 1338925"/>
                <a:gd name="connsiteY43" fmla="*/ 200544 h 1361836"/>
                <a:gd name="connsiteX44" fmla="*/ 628465 w 1338925"/>
                <a:gd name="connsiteY44" fmla="*/ 207203 h 1361836"/>
                <a:gd name="connsiteX45" fmla="*/ 601766 w 1338925"/>
                <a:gd name="connsiteY45" fmla="*/ 162446 h 1361836"/>
                <a:gd name="connsiteX46" fmla="*/ 290361 w 1338925"/>
                <a:gd name="connsiteY46" fmla="*/ 0 h 1361836"/>
                <a:gd name="connsiteX47" fmla="*/ 175709 w 1338925"/>
                <a:gd name="connsiteY47" fmla="*/ 12490 h 1361836"/>
                <a:gd name="connsiteX48" fmla="*/ 174631 w 1338925"/>
                <a:gd name="connsiteY48" fmla="*/ 11063 h 1361836"/>
                <a:gd name="connsiteX49" fmla="*/ 173981 w 1338925"/>
                <a:gd name="connsiteY49" fmla="*/ 12678 h 1361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338925" h="1361836">
                  <a:moveTo>
                    <a:pt x="168905" y="13231"/>
                  </a:moveTo>
                  <a:lnTo>
                    <a:pt x="172079" y="17408"/>
                  </a:lnTo>
                  <a:lnTo>
                    <a:pt x="129029" y="124409"/>
                  </a:lnTo>
                  <a:cubicBezTo>
                    <a:pt x="101066" y="242008"/>
                    <a:pt x="125795" y="368422"/>
                    <a:pt x="201155" y="468152"/>
                  </a:cubicBezTo>
                  <a:lnTo>
                    <a:pt x="227892" y="496343"/>
                  </a:lnTo>
                  <a:lnTo>
                    <a:pt x="224181" y="497735"/>
                  </a:lnTo>
                  <a:cubicBezTo>
                    <a:pt x="112767" y="554409"/>
                    <a:pt x="35191" y="657239"/>
                    <a:pt x="8849" y="775211"/>
                  </a:cubicBezTo>
                  <a:lnTo>
                    <a:pt x="548" y="892549"/>
                  </a:lnTo>
                  <a:lnTo>
                    <a:pt x="0" y="892830"/>
                  </a:lnTo>
                  <a:lnTo>
                    <a:pt x="506" y="893144"/>
                  </a:lnTo>
                  <a:lnTo>
                    <a:pt x="227" y="897082"/>
                  </a:lnTo>
                  <a:lnTo>
                    <a:pt x="3863" y="895233"/>
                  </a:lnTo>
                  <a:lnTo>
                    <a:pt x="103744" y="957358"/>
                  </a:lnTo>
                  <a:cubicBezTo>
                    <a:pt x="186983" y="993277"/>
                    <a:pt x="280235" y="1000862"/>
                    <a:pt x="368599" y="978378"/>
                  </a:cubicBezTo>
                  <a:lnTo>
                    <a:pt x="394774" y="968485"/>
                  </a:lnTo>
                  <a:lnTo>
                    <a:pt x="393707" y="1044354"/>
                  </a:lnTo>
                  <a:cubicBezTo>
                    <a:pt x="402638" y="1135095"/>
                    <a:pt x="441506" y="1220199"/>
                    <a:pt x="503610" y="1286245"/>
                  </a:cubicBezTo>
                  <a:lnTo>
                    <a:pt x="596023" y="1359024"/>
                  </a:lnTo>
                  <a:lnTo>
                    <a:pt x="595948" y="1359636"/>
                  </a:lnTo>
                  <a:lnTo>
                    <a:pt x="596492" y="1359393"/>
                  </a:lnTo>
                  <a:lnTo>
                    <a:pt x="599593" y="1361836"/>
                  </a:lnTo>
                  <a:lnTo>
                    <a:pt x="600106" y="1357789"/>
                  </a:lnTo>
                  <a:lnTo>
                    <a:pt x="707609" y="1310053"/>
                  </a:lnTo>
                  <a:cubicBezTo>
                    <a:pt x="809574" y="1245133"/>
                    <a:pt x="879865" y="1137193"/>
                    <a:pt x="895238" y="1013142"/>
                  </a:cubicBezTo>
                  <a:lnTo>
                    <a:pt x="896086" y="939191"/>
                  </a:lnTo>
                  <a:lnTo>
                    <a:pt x="978376" y="962946"/>
                  </a:lnTo>
                  <a:cubicBezTo>
                    <a:pt x="1068258" y="978270"/>
                    <a:pt x="1160602" y="963230"/>
                    <a:pt x="1240691" y="920750"/>
                  </a:cubicBezTo>
                  <a:lnTo>
                    <a:pt x="1335271" y="850810"/>
                  </a:lnTo>
                  <a:lnTo>
                    <a:pt x="1335841" y="851044"/>
                  </a:lnTo>
                  <a:lnTo>
                    <a:pt x="1335751" y="850455"/>
                  </a:lnTo>
                  <a:lnTo>
                    <a:pt x="1338925" y="848108"/>
                  </a:lnTo>
                  <a:lnTo>
                    <a:pt x="1335157" y="846546"/>
                  </a:lnTo>
                  <a:lnTo>
                    <a:pt x="1317472" y="730258"/>
                  </a:lnTo>
                  <a:cubicBezTo>
                    <a:pt x="1281751" y="614779"/>
                    <a:pt x="1196178" y="518502"/>
                    <a:pt x="1080577" y="470948"/>
                  </a:cubicBezTo>
                  <a:lnTo>
                    <a:pt x="1058472" y="464629"/>
                  </a:lnTo>
                  <a:lnTo>
                    <a:pt x="1074140" y="440247"/>
                  </a:lnTo>
                  <a:cubicBezTo>
                    <a:pt x="1114538" y="358505"/>
                    <a:pt x="1126544" y="265718"/>
                    <a:pt x="1108753" y="176823"/>
                  </a:cubicBezTo>
                  <a:lnTo>
                    <a:pt x="1069574" y="68351"/>
                  </a:lnTo>
                  <a:lnTo>
                    <a:pt x="1070707" y="66967"/>
                  </a:lnTo>
                  <a:lnTo>
                    <a:pt x="1068984" y="66716"/>
                  </a:lnTo>
                  <a:lnTo>
                    <a:pt x="1067249" y="61913"/>
                  </a:lnTo>
                  <a:lnTo>
                    <a:pt x="1063939" y="65983"/>
                  </a:lnTo>
                  <a:lnTo>
                    <a:pt x="949804" y="49383"/>
                  </a:lnTo>
                  <a:cubicBezTo>
                    <a:pt x="828927" y="49944"/>
                    <a:pt x="711912" y="103789"/>
                    <a:pt x="632768" y="200544"/>
                  </a:cubicBezTo>
                  <a:lnTo>
                    <a:pt x="628465" y="207203"/>
                  </a:lnTo>
                  <a:lnTo>
                    <a:pt x="601766" y="162446"/>
                  </a:lnTo>
                  <a:cubicBezTo>
                    <a:pt x="526147" y="62912"/>
                    <a:pt x="411139" y="4901"/>
                    <a:pt x="290361" y="0"/>
                  </a:cubicBezTo>
                  <a:lnTo>
                    <a:pt x="175709" y="12490"/>
                  </a:lnTo>
                  <a:lnTo>
                    <a:pt x="174631" y="11063"/>
                  </a:lnTo>
                  <a:lnTo>
                    <a:pt x="173981" y="12678"/>
                  </a:lnTo>
                  <a:close/>
                </a:path>
              </a:pathLst>
            </a:custGeom>
            <a:solidFill>
              <a:srgbClr val="FCAE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  <p:sp>
          <p:nvSpPr>
            <p:cNvPr id="42" name="포인트가 5개인 별 41"/>
            <p:cNvSpPr/>
            <p:nvPr/>
          </p:nvSpPr>
          <p:spPr>
            <a:xfrm>
              <a:off x="1553666" y="1233251"/>
              <a:ext cx="609976" cy="609976"/>
            </a:xfrm>
            <a:prstGeom prst="star5">
              <a:avLst>
                <a:gd name="adj" fmla="val 5063"/>
                <a:gd name="hf" fmla="val 105146"/>
                <a:gd name="vf" fmla="val 110557"/>
              </a:avLst>
            </a:prstGeom>
            <a:solidFill>
              <a:srgbClr val="FDC7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57034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1346" y="559031"/>
            <a:ext cx="541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자료 영상</a:t>
            </a:r>
            <a:endParaRPr lang="ko-KR" altLang="en-US" sz="4000" kern="0" spc="0" dirty="0">
              <a:solidFill>
                <a:srgbClr val="646464"/>
              </a:solidFill>
              <a:effectLst/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cxnSp>
        <p:nvCxnSpPr>
          <p:cNvPr id="3" name="직선 연결선 2"/>
          <p:cNvCxnSpPr/>
          <p:nvPr/>
        </p:nvCxnSpPr>
        <p:spPr>
          <a:xfrm>
            <a:off x="607116" y="1266917"/>
            <a:ext cx="10769338" cy="0"/>
          </a:xfrm>
          <a:prstGeom prst="line">
            <a:avLst/>
          </a:prstGeom>
          <a:ln w="28575">
            <a:solidFill>
              <a:srgbClr val="FCAEA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그룹 6"/>
          <p:cNvGrpSpPr/>
          <p:nvPr/>
        </p:nvGrpSpPr>
        <p:grpSpPr>
          <a:xfrm>
            <a:off x="705595" y="557712"/>
            <a:ext cx="697273" cy="709205"/>
            <a:chOff x="1244569" y="2502872"/>
            <a:chExt cx="1338925" cy="1361836"/>
          </a:xfrm>
        </p:grpSpPr>
        <p:sp>
          <p:nvSpPr>
            <p:cNvPr id="8" name="자유형 7"/>
            <p:cNvSpPr/>
            <p:nvPr/>
          </p:nvSpPr>
          <p:spPr>
            <a:xfrm rot="19478047" flipH="1">
              <a:off x="1244569" y="2502872"/>
              <a:ext cx="1338925" cy="1361836"/>
            </a:xfrm>
            <a:custGeom>
              <a:avLst/>
              <a:gdLst>
                <a:gd name="connsiteX0" fmla="*/ 168905 w 1338925"/>
                <a:gd name="connsiteY0" fmla="*/ 13231 h 1361836"/>
                <a:gd name="connsiteX1" fmla="*/ 172079 w 1338925"/>
                <a:gd name="connsiteY1" fmla="*/ 17408 h 1361836"/>
                <a:gd name="connsiteX2" fmla="*/ 129029 w 1338925"/>
                <a:gd name="connsiteY2" fmla="*/ 124409 h 1361836"/>
                <a:gd name="connsiteX3" fmla="*/ 201155 w 1338925"/>
                <a:gd name="connsiteY3" fmla="*/ 468152 h 1361836"/>
                <a:gd name="connsiteX4" fmla="*/ 227892 w 1338925"/>
                <a:gd name="connsiteY4" fmla="*/ 496343 h 1361836"/>
                <a:gd name="connsiteX5" fmla="*/ 224181 w 1338925"/>
                <a:gd name="connsiteY5" fmla="*/ 497735 h 1361836"/>
                <a:gd name="connsiteX6" fmla="*/ 8849 w 1338925"/>
                <a:gd name="connsiteY6" fmla="*/ 775211 h 1361836"/>
                <a:gd name="connsiteX7" fmla="*/ 548 w 1338925"/>
                <a:gd name="connsiteY7" fmla="*/ 892549 h 1361836"/>
                <a:gd name="connsiteX8" fmla="*/ 0 w 1338925"/>
                <a:gd name="connsiteY8" fmla="*/ 892830 h 1361836"/>
                <a:gd name="connsiteX9" fmla="*/ 506 w 1338925"/>
                <a:gd name="connsiteY9" fmla="*/ 893144 h 1361836"/>
                <a:gd name="connsiteX10" fmla="*/ 227 w 1338925"/>
                <a:gd name="connsiteY10" fmla="*/ 897082 h 1361836"/>
                <a:gd name="connsiteX11" fmla="*/ 3863 w 1338925"/>
                <a:gd name="connsiteY11" fmla="*/ 895233 h 1361836"/>
                <a:gd name="connsiteX12" fmla="*/ 103744 w 1338925"/>
                <a:gd name="connsiteY12" fmla="*/ 957358 h 1361836"/>
                <a:gd name="connsiteX13" fmla="*/ 368599 w 1338925"/>
                <a:gd name="connsiteY13" fmla="*/ 978378 h 1361836"/>
                <a:gd name="connsiteX14" fmla="*/ 394774 w 1338925"/>
                <a:gd name="connsiteY14" fmla="*/ 968485 h 1361836"/>
                <a:gd name="connsiteX15" fmla="*/ 393707 w 1338925"/>
                <a:gd name="connsiteY15" fmla="*/ 1044354 h 1361836"/>
                <a:gd name="connsiteX16" fmla="*/ 503610 w 1338925"/>
                <a:gd name="connsiteY16" fmla="*/ 1286245 h 1361836"/>
                <a:gd name="connsiteX17" fmla="*/ 596023 w 1338925"/>
                <a:gd name="connsiteY17" fmla="*/ 1359024 h 1361836"/>
                <a:gd name="connsiteX18" fmla="*/ 595948 w 1338925"/>
                <a:gd name="connsiteY18" fmla="*/ 1359636 h 1361836"/>
                <a:gd name="connsiteX19" fmla="*/ 596492 w 1338925"/>
                <a:gd name="connsiteY19" fmla="*/ 1359393 h 1361836"/>
                <a:gd name="connsiteX20" fmla="*/ 599593 w 1338925"/>
                <a:gd name="connsiteY20" fmla="*/ 1361836 h 1361836"/>
                <a:gd name="connsiteX21" fmla="*/ 600106 w 1338925"/>
                <a:gd name="connsiteY21" fmla="*/ 1357789 h 1361836"/>
                <a:gd name="connsiteX22" fmla="*/ 707609 w 1338925"/>
                <a:gd name="connsiteY22" fmla="*/ 1310053 h 1361836"/>
                <a:gd name="connsiteX23" fmla="*/ 895238 w 1338925"/>
                <a:gd name="connsiteY23" fmla="*/ 1013142 h 1361836"/>
                <a:gd name="connsiteX24" fmla="*/ 896086 w 1338925"/>
                <a:gd name="connsiteY24" fmla="*/ 939191 h 1361836"/>
                <a:gd name="connsiteX25" fmla="*/ 978376 w 1338925"/>
                <a:gd name="connsiteY25" fmla="*/ 962946 h 1361836"/>
                <a:gd name="connsiteX26" fmla="*/ 1240691 w 1338925"/>
                <a:gd name="connsiteY26" fmla="*/ 920750 h 1361836"/>
                <a:gd name="connsiteX27" fmla="*/ 1335271 w 1338925"/>
                <a:gd name="connsiteY27" fmla="*/ 850810 h 1361836"/>
                <a:gd name="connsiteX28" fmla="*/ 1335841 w 1338925"/>
                <a:gd name="connsiteY28" fmla="*/ 851044 h 1361836"/>
                <a:gd name="connsiteX29" fmla="*/ 1335751 w 1338925"/>
                <a:gd name="connsiteY29" fmla="*/ 850455 h 1361836"/>
                <a:gd name="connsiteX30" fmla="*/ 1338925 w 1338925"/>
                <a:gd name="connsiteY30" fmla="*/ 848108 h 1361836"/>
                <a:gd name="connsiteX31" fmla="*/ 1335157 w 1338925"/>
                <a:gd name="connsiteY31" fmla="*/ 846546 h 1361836"/>
                <a:gd name="connsiteX32" fmla="*/ 1317472 w 1338925"/>
                <a:gd name="connsiteY32" fmla="*/ 730258 h 1361836"/>
                <a:gd name="connsiteX33" fmla="*/ 1080577 w 1338925"/>
                <a:gd name="connsiteY33" fmla="*/ 470948 h 1361836"/>
                <a:gd name="connsiteX34" fmla="*/ 1058472 w 1338925"/>
                <a:gd name="connsiteY34" fmla="*/ 464629 h 1361836"/>
                <a:gd name="connsiteX35" fmla="*/ 1074140 w 1338925"/>
                <a:gd name="connsiteY35" fmla="*/ 440247 h 1361836"/>
                <a:gd name="connsiteX36" fmla="*/ 1108753 w 1338925"/>
                <a:gd name="connsiteY36" fmla="*/ 176823 h 1361836"/>
                <a:gd name="connsiteX37" fmla="*/ 1069574 w 1338925"/>
                <a:gd name="connsiteY37" fmla="*/ 68351 h 1361836"/>
                <a:gd name="connsiteX38" fmla="*/ 1070707 w 1338925"/>
                <a:gd name="connsiteY38" fmla="*/ 66967 h 1361836"/>
                <a:gd name="connsiteX39" fmla="*/ 1068984 w 1338925"/>
                <a:gd name="connsiteY39" fmla="*/ 66716 h 1361836"/>
                <a:gd name="connsiteX40" fmla="*/ 1067249 w 1338925"/>
                <a:gd name="connsiteY40" fmla="*/ 61913 h 1361836"/>
                <a:gd name="connsiteX41" fmla="*/ 1063939 w 1338925"/>
                <a:gd name="connsiteY41" fmla="*/ 65983 h 1361836"/>
                <a:gd name="connsiteX42" fmla="*/ 949804 w 1338925"/>
                <a:gd name="connsiteY42" fmla="*/ 49383 h 1361836"/>
                <a:gd name="connsiteX43" fmla="*/ 632768 w 1338925"/>
                <a:gd name="connsiteY43" fmla="*/ 200544 h 1361836"/>
                <a:gd name="connsiteX44" fmla="*/ 628465 w 1338925"/>
                <a:gd name="connsiteY44" fmla="*/ 207203 h 1361836"/>
                <a:gd name="connsiteX45" fmla="*/ 601766 w 1338925"/>
                <a:gd name="connsiteY45" fmla="*/ 162446 h 1361836"/>
                <a:gd name="connsiteX46" fmla="*/ 290361 w 1338925"/>
                <a:gd name="connsiteY46" fmla="*/ 0 h 1361836"/>
                <a:gd name="connsiteX47" fmla="*/ 175709 w 1338925"/>
                <a:gd name="connsiteY47" fmla="*/ 12490 h 1361836"/>
                <a:gd name="connsiteX48" fmla="*/ 174631 w 1338925"/>
                <a:gd name="connsiteY48" fmla="*/ 11063 h 1361836"/>
                <a:gd name="connsiteX49" fmla="*/ 173981 w 1338925"/>
                <a:gd name="connsiteY49" fmla="*/ 12678 h 1361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338925" h="1361836">
                  <a:moveTo>
                    <a:pt x="168905" y="13231"/>
                  </a:moveTo>
                  <a:lnTo>
                    <a:pt x="172079" y="17408"/>
                  </a:lnTo>
                  <a:lnTo>
                    <a:pt x="129029" y="124409"/>
                  </a:lnTo>
                  <a:cubicBezTo>
                    <a:pt x="101066" y="242008"/>
                    <a:pt x="125795" y="368422"/>
                    <a:pt x="201155" y="468152"/>
                  </a:cubicBezTo>
                  <a:lnTo>
                    <a:pt x="227892" y="496343"/>
                  </a:lnTo>
                  <a:lnTo>
                    <a:pt x="224181" y="497735"/>
                  </a:lnTo>
                  <a:cubicBezTo>
                    <a:pt x="112767" y="554409"/>
                    <a:pt x="35191" y="657239"/>
                    <a:pt x="8849" y="775211"/>
                  </a:cubicBezTo>
                  <a:lnTo>
                    <a:pt x="548" y="892549"/>
                  </a:lnTo>
                  <a:lnTo>
                    <a:pt x="0" y="892830"/>
                  </a:lnTo>
                  <a:lnTo>
                    <a:pt x="506" y="893144"/>
                  </a:lnTo>
                  <a:lnTo>
                    <a:pt x="227" y="897082"/>
                  </a:lnTo>
                  <a:lnTo>
                    <a:pt x="3863" y="895233"/>
                  </a:lnTo>
                  <a:lnTo>
                    <a:pt x="103744" y="957358"/>
                  </a:lnTo>
                  <a:cubicBezTo>
                    <a:pt x="186983" y="993277"/>
                    <a:pt x="280235" y="1000862"/>
                    <a:pt x="368599" y="978378"/>
                  </a:cubicBezTo>
                  <a:lnTo>
                    <a:pt x="394774" y="968485"/>
                  </a:lnTo>
                  <a:lnTo>
                    <a:pt x="393707" y="1044354"/>
                  </a:lnTo>
                  <a:cubicBezTo>
                    <a:pt x="402638" y="1135095"/>
                    <a:pt x="441506" y="1220199"/>
                    <a:pt x="503610" y="1286245"/>
                  </a:cubicBezTo>
                  <a:lnTo>
                    <a:pt x="596023" y="1359024"/>
                  </a:lnTo>
                  <a:lnTo>
                    <a:pt x="595948" y="1359636"/>
                  </a:lnTo>
                  <a:lnTo>
                    <a:pt x="596492" y="1359393"/>
                  </a:lnTo>
                  <a:lnTo>
                    <a:pt x="599593" y="1361836"/>
                  </a:lnTo>
                  <a:lnTo>
                    <a:pt x="600106" y="1357789"/>
                  </a:lnTo>
                  <a:lnTo>
                    <a:pt x="707609" y="1310053"/>
                  </a:lnTo>
                  <a:cubicBezTo>
                    <a:pt x="809574" y="1245133"/>
                    <a:pt x="879865" y="1137193"/>
                    <a:pt x="895238" y="1013142"/>
                  </a:cubicBezTo>
                  <a:lnTo>
                    <a:pt x="896086" y="939191"/>
                  </a:lnTo>
                  <a:lnTo>
                    <a:pt x="978376" y="962946"/>
                  </a:lnTo>
                  <a:cubicBezTo>
                    <a:pt x="1068258" y="978270"/>
                    <a:pt x="1160602" y="963230"/>
                    <a:pt x="1240691" y="920750"/>
                  </a:cubicBezTo>
                  <a:lnTo>
                    <a:pt x="1335271" y="850810"/>
                  </a:lnTo>
                  <a:lnTo>
                    <a:pt x="1335841" y="851044"/>
                  </a:lnTo>
                  <a:lnTo>
                    <a:pt x="1335751" y="850455"/>
                  </a:lnTo>
                  <a:lnTo>
                    <a:pt x="1338925" y="848108"/>
                  </a:lnTo>
                  <a:lnTo>
                    <a:pt x="1335157" y="846546"/>
                  </a:lnTo>
                  <a:lnTo>
                    <a:pt x="1317472" y="730258"/>
                  </a:lnTo>
                  <a:cubicBezTo>
                    <a:pt x="1281751" y="614779"/>
                    <a:pt x="1196178" y="518502"/>
                    <a:pt x="1080577" y="470948"/>
                  </a:cubicBezTo>
                  <a:lnTo>
                    <a:pt x="1058472" y="464629"/>
                  </a:lnTo>
                  <a:lnTo>
                    <a:pt x="1074140" y="440247"/>
                  </a:lnTo>
                  <a:cubicBezTo>
                    <a:pt x="1114538" y="358505"/>
                    <a:pt x="1126544" y="265718"/>
                    <a:pt x="1108753" y="176823"/>
                  </a:cubicBezTo>
                  <a:lnTo>
                    <a:pt x="1069574" y="68351"/>
                  </a:lnTo>
                  <a:lnTo>
                    <a:pt x="1070707" y="66967"/>
                  </a:lnTo>
                  <a:lnTo>
                    <a:pt x="1068984" y="66716"/>
                  </a:lnTo>
                  <a:lnTo>
                    <a:pt x="1067249" y="61913"/>
                  </a:lnTo>
                  <a:lnTo>
                    <a:pt x="1063939" y="65983"/>
                  </a:lnTo>
                  <a:lnTo>
                    <a:pt x="949804" y="49383"/>
                  </a:lnTo>
                  <a:cubicBezTo>
                    <a:pt x="828927" y="49944"/>
                    <a:pt x="711912" y="103789"/>
                    <a:pt x="632768" y="200544"/>
                  </a:cubicBezTo>
                  <a:lnTo>
                    <a:pt x="628465" y="207203"/>
                  </a:lnTo>
                  <a:lnTo>
                    <a:pt x="601766" y="162446"/>
                  </a:lnTo>
                  <a:cubicBezTo>
                    <a:pt x="526147" y="62912"/>
                    <a:pt x="411139" y="4901"/>
                    <a:pt x="290361" y="0"/>
                  </a:cubicBezTo>
                  <a:lnTo>
                    <a:pt x="175709" y="12490"/>
                  </a:lnTo>
                  <a:lnTo>
                    <a:pt x="174631" y="11063"/>
                  </a:lnTo>
                  <a:lnTo>
                    <a:pt x="173981" y="12678"/>
                  </a:lnTo>
                  <a:close/>
                </a:path>
              </a:pathLst>
            </a:custGeom>
            <a:solidFill>
              <a:srgbClr val="FDC7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  <p:sp>
          <p:nvSpPr>
            <p:cNvPr id="9" name="포인트가 5개인 별 8"/>
            <p:cNvSpPr/>
            <p:nvPr/>
          </p:nvSpPr>
          <p:spPr>
            <a:xfrm>
              <a:off x="1609044" y="2773714"/>
              <a:ext cx="609976" cy="609976"/>
            </a:xfrm>
            <a:prstGeom prst="star5">
              <a:avLst>
                <a:gd name="adj" fmla="val 5063"/>
                <a:gd name="hf" fmla="val 105146"/>
                <a:gd name="vf" fmla="val 110557"/>
              </a:avLst>
            </a:prstGeom>
            <a:solidFill>
              <a:srgbClr val="FCAE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89559D9B-E891-497C-9898-50315B528362}"/>
              </a:ext>
            </a:extLst>
          </p:cNvPr>
          <p:cNvSpPr txBox="1"/>
          <p:nvPr/>
        </p:nvSpPr>
        <p:spPr>
          <a:xfrm>
            <a:off x="895403" y="1787993"/>
            <a:ext cx="55803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>
                <a:effectLst/>
              </a:rPr>
              <a:t>노를 즐기기 위한 기초지식 일본의 </a:t>
            </a:r>
            <a:r>
              <a:rPr lang="ko-KR" altLang="en-US" dirty="0" err="1">
                <a:effectLst/>
              </a:rPr>
              <a:t>전통예능</a:t>
            </a:r>
            <a:endParaRPr lang="en-US" altLang="ko-KR" dirty="0">
              <a:effectLst/>
            </a:endParaRPr>
          </a:p>
          <a:p>
            <a:r>
              <a:rPr lang="en-US" altLang="ja-JP" dirty="0">
                <a:hlinkClick r:id="rId2"/>
              </a:rPr>
              <a:t>https://www.youtube.com/watch?v=RNE60ygYH6E</a:t>
            </a:r>
            <a:r>
              <a:rPr lang="en-US" altLang="ja-JP" dirty="0"/>
              <a:t> </a:t>
            </a:r>
            <a:endParaRPr lang="ko-KR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80FE0E-56E9-4FB1-80D0-2282CF293D45}"/>
              </a:ext>
            </a:extLst>
          </p:cNvPr>
          <p:cNvSpPr txBox="1"/>
          <p:nvPr/>
        </p:nvSpPr>
        <p:spPr>
          <a:xfrm>
            <a:off x="895403" y="2955399"/>
            <a:ext cx="55810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/>
              <a:t>새로운 무대</a:t>
            </a:r>
            <a:r>
              <a:rPr lang="en-US" altLang="ko-KR" dirty="0"/>
              <a:t>, </a:t>
            </a:r>
            <a:r>
              <a:rPr lang="ko-KR" altLang="en-US" dirty="0">
                <a:effectLst/>
              </a:rPr>
              <a:t>내부 공개 가부키좌에서 </a:t>
            </a:r>
            <a:r>
              <a:rPr lang="ko-KR" altLang="en-US" dirty="0" err="1">
                <a:effectLst/>
              </a:rPr>
              <a:t>내람회</a:t>
            </a:r>
            <a:endParaRPr lang="en-US" altLang="ko-KR" dirty="0">
              <a:effectLst/>
            </a:endParaRPr>
          </a:p>
          <a:p>
            <a:r>
              <a:rPr lang="en-US" altLang="ja-JP" dirty="0">
                <a:hlinkClick r:id="rId3"/>
              </a:rPr>
              <a:t>https://www.youtube.com/watch?v=4ZzSLgnTewM</a:t>
            </a:r>
            <a:r>
              <a:rPr lang="en-US" altLang="ja-JP" dirty="0"/>
              <a:t>  </a:t>
            </a:r>
            <a:endParaRPr lang="en-US" altLang="ko-KR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52039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77232" y="2749936"/>
            <a:ext cx="3101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400" dirty="0">
                <a:solidFill>
                  <a:srgbClr val="646464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감사합니다</a:t>
            </a:r>
          </a:p>
        </p:txBody>
      </p:sp>
      <p:cxnSp>
        <p:nvCxnSpPr>
          <p:cNvPr id="3" name="직선 연결선 2"/>
          <p:cNvCxnSpPr/>
          <p:nvPr/>
        </p:nvCxnSpPr>
        <p:spPr>
          <a:xfrm>
            <a:off x="3525795" y="3731741"/>
            <a:ext cx="5004486" cy="0"/>
          </a:xfrm>
          <a:prstGeom prst="line">
            <a:avLst/>
          </a:prstGeom>
          <a:ln w="28575">
            <a:solidFill>
              <a:srgbClr val="FCAEA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525796" y="3806169"/>
            <a:ext cx="4921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err="1">
                <a:solidFill>
                  <a:schemeClr val="bg1">
                    <a:lumMod val="6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일본어일본학과</a:t>
            </a:r>
            <a:r>
              <a:rPr lang="ko-KR" altLang="en-US" dirty="0">
                <a:solidFill>
                  <a:schemeClr val="bg1">
                    <a:lumMod val="6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en-US" altLang="ko-KR" dirty="0">
                <a:solidFill>
                  <a:schemeClr val="bg1">
                    <a:lumMod val="6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22001853 </a:t>
            </a:r>
            <a:r>
              <a:rPr lang="ko-KR" altLang="en-US" dirty="0">
                <a:solidFill>
                  <a:schemeClr val="bg1">
                    <a:lumMod val="6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이나현</a:t>
            </a:r>
          </a:p>
        </p:txBody>
      </p:sp>
    </p:spTree>
    <p:extLst>
      <p:ext uri="{BB962C8B-B14F-4D97-AF65-F5344CB8AC3E}">
        <p14:creationId xmlns:p14="http://schemas.microsoft.com/office/powerpoint/2010/main" val="1451901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1346" y="559031"/>
            <a:ext cx="541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 err="1">
                <a:solidFill>
                  <a:srgbClr val="646464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노가쿠</a:t>
            </a:r>
            <a:r>
              <a:rPr lang="en-US" altLang="ko-KR" sz="40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ko-KR" altLang="en-US" sz="40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能楽</a:t>
            </a:r>
            <a:r>
              <a:rPr lang="en-US" altLang="ko-KR" sz="40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</a:t>
            </a:r>
            <a:r>
              <a:rPr lang="ko-KR" altLang="en-US" sz="4000" b="1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란</a:t>
            </a:r>
            <a:r>
              <a:rPr lang="en-US" altLang="ko-KR" sz="40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?</a:t>
            </a:r>
            <a:endParaRPr lang="ko-KR" altLang="en-US" sz="4000" kern="0" spc="0" dirty="0">
              <a:solidFill>
                <a:srgbClr val="646464"/>
              </a:solidFill>
              <a:effectLst/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cxnSp>
        <p:nvCxnSpPr>
          <p:cNvPr id="3" name="직선 연결선 2"/>
          <p:cNvCxnSpPr/>
          <p:nvPr/>
        </p:nvCxnSpPr>
        <p:spPr>
          <a:xfrm>
            <a:off x="607116" y="1266917"/>
            <a:ext cx="10769338" cy="0"/>
          </a:xfrm>
          <a:prstGeom prst="line">
            <a:avLst/>
          </a:prstGeom>
          <a:ln w="28575">
            <a:solidFill>
              <a:srgbClr val="FCAEA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그룹 3"/>
          <p:cNvGrpSpPr/>
          <p:nvPr/>
        </p:nvGrpSpPr>
        <p:grpSpPr>
          <a:xfrm>
            <a:off x="721130" y="559031"/>
            <a:ext cx="666203" cy="677603"/>
            <a:chOff x="1189192" y="975119"/>
            <a:chExt cx="1338925" cy="1361836"/>
          </a:xfrm>
        </p:grpSpPr>
        <p:sp>
          <p:nvSpPr>
            <p:cNvPr id="5" name="자유형 4"/>
            <p:cNvSpPr/>
            <p:nvPr/>
          </p:nvSpPr>
          <p:spPr>
            <a:xfrm rot="19478047" flipH="1">
              <a:off x="1189192" y="975119"/>
              <a:ext cx="1338925" cy="1361836"/>
            </a:xfrm>
            <a:custGeom>
              <a:avLst/>
              <a:gdLst>
                <a:gd name="connsiteX0" fmla="*/ 168905 w 1338925"/>
                <a:gd name="connsiteY0" fmla="*/ 13231 h 1361836"/>
                <a:gd name="connsiteX1" fmla="*/ 172079 w 1338925"/>
                <a:gd name="connsiteY1" fmla="*/ 17408 h 1361836"/>
                <a:gd name="connsiteX2" fmla="*/ 129029 w 1338925"/>
                <a:gd name="connsiteY2" fmla="*/ 124409 h 1361836"/>
                <a:gd name="connsiteX3" fmla="*/ 201155 w 1338925"/>
                <a:gd name="connsiteY3" fmla="*/ 468152 h 1361836"/>
                <a:gd name="connsiteX4" fmla="*/ 227892 w 1338925"/>
                <a:gd name="connsiteY4" fmla="*/ 496343 h 1361836"/>
                <a:gd name="connsiteX5" fmla="*/ 224181 w 1338925"/>
                <a:gd name="connsiteY5" fmla="*/ 497735 h 1361836"/>
                <a:gd name="connsiteX6" fmla="*/ 8849 w 1338925"/>
                <a:gd name="connsiteY6" fmla="*/ 775211 h 1361836"/>
                <a:gd name="connsiteX7" fmla="*/ 548 w 1338925"/>
                <a:gd name="connsiteY7" fmla="*/ 892549 h 1361836"/>
                <a:gd name="connsiteX8" fmla="*/ 0 w 1338925"/>
                <a:gd name="connsiteY8" fmla="*/ 892830 h 1361836"/>
                <a:gd name="connsiteX9" fmla="*/ 506 w 1338925"/>
                <a:gd name="connsiteY9" fmla="*/ 893144 h 1361836"/>
                <a:gd name="connsiteX10" fmla="*/ 227 w 1338925"/>
                <a:gd name="connsiteY10" fmla="*/ 897082 h 1361836"/>
                <a:gd name="connsiteX11" fmla="*/ 3863 w 1338925"/>
                <a:gd name="connsiteY11" fmla="*/ 895233 h 1361836"/>
                <a:gd name="connsiteX12" fmla="*/ 103744 w 1338925"/>
                <a:gd name="connsiteY12" fmla="*/ 957358 h 1361836"/>
                <a:gd name="connsiteX13" fmla="*/ 368599 w 1338925"/>
                <a:gd name="connsiteY13" fmla="*/ 978378 h 1361836"/>
                <a:gd name="connsiteX14" fmla="*/ 394774 w 1338925"/>
                <a:gd name="connsiteY14" fmla="*/ 968485 h 1361836"/>
                <a:gd name="connsiteX15" fmla="*/ 393707 w 1338925"/>
                <a:gd name="connsiteY15" fmla="*/ 1044354 h 1361836"/>
                <a:gd name="connsiteX16" fmla="*/ 503610 w 1338925"/>
                <a:gd name="connsiteY16" fmla="*/ 1286245 h 1361836"/>
                <a:gd name="connsiteX17" fmla="*/ 596023 w 1338925"/>
                <a:gd name="connsiteY17" fmla="*/ 1359024 h 1361836"/>
                <a:gd name="connsiteX18" fmla="*/ 595948 w 1338925"/>
                <a:gd name="connsiteY18" fmla="*/ 1359636 h 1361836"/>
                <a:gd name="connsiteX19" fmla="*/ 596492 w 1338925"/>
                <a:gd name="connsiteY19" fmla="*/ 1359393 h 1361836"/>
                <a:gd name="connsiteX20" fmla="*/ 599593 w 1338925"/>
                <a:gd name="connsiteY20" fmla="*/ 1361836 h 1361836"/>
                <a:gd name="connsiteX21" fmla="*/ 600106 w 1338925"/>
                <a:gd name="connsiteY21" fmla="*/ 1357789 h 1361836"/>
                <a:gd name="connsiteX22" fmla="*/ 707609 w 1338925"/>
                <a:gd name="connsiteY22" fmla="*/ 1310053 h 1361836"/>
                <a:gd name="connsiteX23" fmla="*/ 895238 w 1338925"/>
                <a:gd name="connsiteY23" fmla="*/ 1013142 h 1361836"/>
                <a:gd name="connsiteX24" fmla="*/ 896086 w 1338925"/>
                <a:gd name="connsiteY24" fmla="*/ 939191 h 1361836"/>
                <a:gd name="connsiteX25" fmla="*/ 978376 w 1338925"/>
                <a:gd name="connsiteY25" fmla="*/ 962946 h 1361836"/>
                <a:gd name="connsiteX26" fmla="*/ 1240691 w 1338925"/>
                <a:gd name="connsiteY26" fmla="*/ 920750 h 1361836"/>
                <a:gd name="connsiteX27" fmla="*/ 1335271 w 1338925"/>
                <a:gd name="connsiteY27" fmla="*/ 850810 h 1361836"/>
                <a:gd name="connsiteX28" fmla="*/ 1335841 w 1338925"/>
                <a:gd name="connsiteY28" fmla="*/ 851044 h 1361836"/>
                <a:gd name="connsiteX29" fmla="*/ 1335751 w 1338925"/>
                <a:gd name="connsiteY29" fmla="*/ 850455 h 1361836"/>
                <a:gd name="connsiteX30" fmla="*/ 1338925 w 1338925"/>
                <a:gd name="connsiteY30" fmla="*/ 848108 h 1361836"/>
                <a:gd name="connsiteX31" fmla="*/ 1335157 w 1338925"/>
                <a:gd name="connsiteY31" fmla="*/ 846546 h 1361836"/>
                <a:gd name="connsiteX32" fmla="*/ 1317472 w 1338925"/>
                <a:gd name="connsiteY32" fmla="*/ 730258 h 1361836"/>
                <a:gd name="connsiteX33" fmla="*/ 1080577 w 1338925"/>
                <a:gd name="connsiteY33" fmla="*/ 470948 h 1361836"/>
                <a:gd name="connsiteX34" fmla="*/ 1058472 w 1338925"/>
                <a:gd name="connsiteY34" fmla="*/ 464629 h 1361836"/>
                <a:gd name="connsiteX35" fmla="*/ 1074140 w 1338925"/>
                <a:gd name="connsiteY35" fmla="*/ 440247 h 1361836"/>
                <a:gd name="connsiteX36" fmla="*/ 1108753 w 1338925"/>
                <a:gd name="connsiteY36" fmla="*/ 176823 h 1361836"/>
                <a:gd name="connsiteX37" fmla="*/ 1069574 w 1338925"/>
                <a:gd name="connsiteY37" fmla="*/ 68351 h 1361836"/>
                <a:gd name="connsiteX38" fmla="*/ 1070707 w 1338925"/>
                <a:gd name="connsiteY38" fmla="*/ 66967 h 1361836"/>
                <a:gd name="connsiteX39" fmla="*/ 1068984 w 1338925"/>
                <a:gd name="connsiteY39" fmla="*/ 66716 h 1361836"/>
                <a:gd name="connsiteX40" fmla="*/ 1067249 w 1338925"/>
                <a:gd name="connsiteY40" fmla="*/ 61913 h 1361836"/>
                <a:gd name="connsiteX41" fmla="*/ 1063939 w 1338925"/>
                <a:gd name="connsiteY41" fmla="*/ 65983 h 1361836"/>
                <a:gd name="connsiteX42" fmla="*/ 949804 w 1338925"/>
                <a:gd name="connsiteY42" fmla="*/ 49383 h 1361836"/>
                <a:gd name="connsiteX43" fmla="*/ 632768 w 1338925"/>
                <a:gd name="connsiteY43" fmla="*/ 200544 h 1361836"/>
                <a:gd name="connsiteX44" fmla="*/ 628465 w 1338925"/>
                <a:gd name="connsiteY44" fmla="*/ 207203 h 1361836"/>
                <a:gd name="connsiteX45" fmla="*/ 601766 w 1338925"/>
                <a:gd name="connsiteY45" fmla="*/ 162446 h 1361836"/>
                <a:gd name="connsiteX46" fmla="*/ 290361 w 1338925"/>
                <a:gd name="connsiteY46" fmla="*/ 0 h 1361836"/>
                <a:gd name="connsiteX47" fmla="*/ 175709 w 1338925"/>
                <a:gd name="connsiteY47" fmla="*/ 12490 h 1361836"/>
                <a:gd name="connsiteX48" fmla="*/ 174631 w 1338925"/>
                <a:gd name="connsiteY48" fmla="*/ 11063 h 1361836"/>
                <a:gd name="connsiteX49" fmla="*/ 173981 w 1338925"/>
                <a:gd name="connsiteY49" fmla="*/ 12678 h 1361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338925" h="1361836">
                  <a:moveTo>
                    <a:pt x="168905" y="13231"/>
                  </a:moveTo>
                  <a:lnTo>
                    <a:pt x="172079" y="17408"/>
                  </a:lnTo>
                  <a:lnTo>
                    <a:pt x="129029" y="124409"/>
                  </a:lnTo>
                  <a:cubicBezTo>
                    <a:pt x="101066" y="242008"/>
                    <a:pt x="125795" y="368422"/>
                    <a:pt x="201155" y="468152"/>
                  </a:cubicBezTo>
                  <a:lnTo>
                    <a:pt x="227892" y="496343"/>
                  </a:lnTo>
                  <a:lnTo>
                    <a:pt x="224181" y="497735"/>
                  </a:lnTo>
                  <a:cubicBezTo>
                    <a:pt x="112767" y="554409"/>
                    <a:pt x="35191" y="657239"/>
                    <a:pt x="8849" y="775211"/>
                  </a:cubicBezTo>
                  <a:lnTo>
                    <a:pt x="548" y="892549"/>
                  </a:lnTo>
                  <a:lnTo>
                    <a:pt x="0" y="892830"/>
                  </a:lnTo>
                  <a:lnTo>
                    <a:pt x="506" y="893144"/>
                  </a:lnTo>
                  <a:lnTo>
                    <a:pt x="227" y="897082"/>
                  </a:lnTo>
                  <a:lnTo>
                    <a:pt x="3863" y="895233"/>
                  </a:lnTo>
                  <a:lnTo>
                    <a:pt x="103744" y="957358"/>
                  </a:lnTo>
                  <a:cubicBezTo>
                    <a:pt x="186983" y="993277"/>
                    <a:pt x="280235" y="1000862"/>
                    <a:pt x="368599" y="978378"/>
                  </a:cubicBezTo>
                  <a:lnTo>
                    <a:pt x="394774" y="968485"/>
                  </a:lnTo>
                  <a:lnTo>
                    <a:pt x="393707" y="1044354"/>
                  </a:lnTo>
                  <a:cubicBezTo>
                    <a:pt x="402638" y="1135095"/>
                    <a:pt x="441506" y="1220199"/>
                    <a:pt x="503610" y="1286245"/>
                  </a:cubicBezTo>
                  <a:lnTo>
                    <a:pt x="596023" y="1359024"/>
                  </a:lnTo>
                  <a:lnTo>
                    <a:pt x="595948" y="1359636"/>
                  </a:lnTo>
                  <a:lnTo>
                    <a:pt x="596492" y="1359393"/>
                  </a:lnTo>
                  <a:lnTo>
                    <a:pt x="599593" y="1361836"/>
                  </a:lnTo>
                  <a:lnTo>
                    <a:pt x="600106" y="1357789"/>
                  </a:lnTo>
                  <a:lnTo>
                    <a:pt x="707609" y="1310053"/>
                  </a:lnTo>
                  <a:cubicBezTo>
                    <a:pt x="809574" y="1245133"/>
                    <a:pt x="879865" y="1137193"/>
                    <a:pt x="895238" y="1013142"/>
                  </a:cubicBezTo>
                  <a:lnTo>
                    <a:pt x="896086" y="939191"/>
                  </a:lnTo>
                  <a:lnTo>
                    <a:pt x="978376" y="962946"/>
                  </a:lnTo>
                  <a:cubicBezTo>
                    <a:pt x="1068258" y="978270"/>
                    <a:pt x="1160602" y="963230"/>
                    <a:pt x="1240691" y="920750"/>
                  </a:cubicBezTo>
                  <a:lnTo>
                    <a:pt x="1335271" y="850810"/>
                  </a:lnTo>
                  <a:lnTo>
                    <a:pt x="1335841" y="851044"/>
                  </a:lnTo>
                  <a:lnTo>
                    <a:pt x="1335751" y="850455"/>
                  </a:lnTo>
                  <a:lnTo>
                    <a:pt x="1338925" y="848108"/>
                  </a:lnTo>
                  <a:lnTo>
                    <a:pt x="1335157" y="846546"/>
                  </a:lnTo>
                  <a:lnTo>
                    <a:pt x="1317472" y="730258"/>
                  </a:lnTo>
                  <a:cubicBezTo>
                    <a:pt x="1281751" y="614779"/>
                    <a:pt x="1196178" y="518502"/>
                    <a:pt x="1080577" y="470948"/>
                  </a:cubicBezTo>
                  <a:lnTo>
                    <a:pt x="1058472" y="464629"/>
                  </a:lnTo>
                  <a:lnTo>
                    <a:pt x="1074140" y="440247"/>
                  </a:lnTo>
                  <a:cubicBezTo>
                    <a:pt x="1114538" y="358505"/>
                    <a:pt x="1126544" y="265718"/>
                    <a:pt x="1108753" y="176823"/>
                  </a:cubicBezTo>
                  <a:lnTo>
                    <a:pt x="1069574" y="68351"/>
                  </a:lnTo>
                  <a:lnTo>
                    <a:pt x="1070707" y="66967"/>
                  </a:lnTo>
                  <a:lnTo>
                    <a:pt x="1068984" y="66716"/>
                  </a:lnTo>
                  <a:lnTo>
                    <a:pt x="1067249" y="61913"/>
                  </a:lnTo>
                  <a:lnTo>
                    <a:pt x="1063939" y="65983"/>
                  </a:lnTo>
                  <a:lnTo>
                    <a:pt x="949804" y="49383"/>
                  </a:lnTo>
                  <a:cubicBezTo>
                    <a:pt x="828927" y="49944"/>
                    <a:pt x="711912" y="103789"/>
                    <a:pt x="632768" y="200544"/>
                  </a:cubicBezTo>
                  <a:lnTo>
                    <a:pt x="628465" y="207203"/>
                  </a:lnTo>
                  <a:lnTo>
                    <a:pt x="601766" y="162446"/>
                  </a:lnTo>
                  <a:cubicBezTo>
                    <a:pt x="526147" y="62912"/>
                    <a:pt x="411139" y="4901"/>
                    <a:pt x="290361" y="0"/>
                  </a:cubicBezTo>
                  <a:lnTo>
                    <a:pt x="175709" y="12490"/>
                  </a:lnTo>
                  <a:lnTo>
                    <a:pt x="174631" y="11063"/>
                  </a:lnTo>
                  <a:lnTo>
                    <a:pt x="173981" y="12678"/>
                  </a:lnTo>
                  <a:close/>
                </a:path>
              </a:pathLst>
            </a:custGeom>
            <a:solidFill>
              <a:srgbClr val="FCAE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  <p:sp>
          <p:nvSpPr>
            <p:cNvPr id="6" name="포인트가 5개인 별 5"/>
            <p:cNvSpPr/>
            <p:nvPr/>
          </p:nvSpPr>
          <p:spPr>
            <a:xfrm>
              <a:off x="1553666" y="1233251"/>
              <a:ext cx="609976" cy="609976"/>
            </a:xfrm>
            <a:prstGeom prst="star5">
              <a:avLst>
                <a:gd name="adj" fmla="val 5063"/>
                <a:gd name="hf" fmla="val 105146"/>
                <a:gd name="vf" fmla="val 110557"/>
              </a:avLst>
            </a:prstGeom>
            <a:solidFill>
              <a:srgbClr val="FDC7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</p:grpSp>
      <p:pic>
        <p:nvPicPr>
          <p:cNvPr id="8" name="그림 7">
            <a:extLst>
              <a:ext uri="{FF2B5EF4-FFF2-40B4-BE49-F238E27FC236}">
                <a16:creationId xmlns:a16="http://schemas.microsoft.com/office/drawing/2014/main" id="{9315A314-3F00-4925-BBB5-7E47F054AA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07116" y="1829138"/>
            <a:ext cx="3493665" cy="25704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横浜能楽堂 普及公演「横浜狂言堂」 | 横浜のアート・イベント検索 ...">
            <a:extLst>
              <a:ext uri="{FF2B5EF4-FFF2-40B4-BE49-F238E27FC236}">
                <a16:creationId xmlns:a16="http://schemas.microsoft.com/office/drawing/2014/main" id="{CB3FC201-2622-445E-85F1-EEACBBE7C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2390" y="1829137"/>
            <a:ext cx="3493665" cy="25704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2" descr="式三番 - Wikipedia">
            <a:extLst>
              <a:ext uri="{FF2B5EF4-FFF2-40B4-BE49-F238E27FC236}">
                <a16:creationId xmlns:a16="http://schemas.microsoft.com/office/drawing/2014/main" id="{E6BF8AC2-EB21-43C2-B20E-85C0D1125D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7664" y="1829137"/>
            <a:ext cx="3427220" cy="25704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024BD41-C6E3-4BE0-BB79-262E0A1CF6C5}"/>
              </a:ext>
            </a:extLst>
          </p:cNvPr>
          <p:cNvSpPr txBox="1"/>
          <p:nvPr/>
        </p:nvSpPr>
        <p:spPr>
          <a:xfrm>
            <a:off x="586499" y="4488389"/>
            <a:ext cx="3514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rgbClr val="646464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노</a:t>
            </a:r>
            <a:r>
              <a:rPr lang="en-US" altLang="ko-KR" sz="18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ko-KR" altLang="en-US" sz="18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能</a:t>
            </a:r>
            <a:r>
              <a:rPr lang="en-US" altLang="ko-KR" sz="18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</a:t>
            </a:r>
            <a:endParaRPr lang="ko-KR" altLang="en-US" sz="1800" kern="0" spc="0" dirty="0">
              <a:solidFill>
                <a:srgbClr val="646464"/>
              </a:solidFill>
              <a:effectLst/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765580-1A37-44B0-BD1A-3F89559C8A70}"/>
              </a:ext>
            </a:extLst>
          </p:cNvPr>
          <p:cNvSpPr txBox="1"/>
          <p:nvPr/>
        </p:nvSpPr>
        <p:spPr>
          <a:xfrm>
            <a:off x="4382390" y="4492444"/>
            <a:ext cx="3514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>
                <a:solidFill>
                  <a:srgbClr val="646464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교겐</a:t>
            </a:r>
            <a:r>
              <a:rPr lang="en-US" altLang="ko-KR" sz="18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ko-KR" altLang="en-US" sz="18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狂言</a:t>
            </a:r>
            <a:r>
              <a:rPr lang="en-US" altLang="ko-KR" sz="18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</a:t>
            </a:r>
            <a:endParaRPr lang="ko-KR" altLang="en-US" sz="1800" kern="0" spc="0" dirty="0">
              <a:solidFill>
                <a:srgbClr val="646464"/>
              </a:solidFill>
              <a:effectLst/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262BF3-FD9B-4A92-93B2-548DF1D2E8DD}"/>
              </a:ext>
            </a:extLst>
          </p:cNvPr>
          <p:cNvSpPr txBox="1"/>
          <p:nvPr/>
        </p:nvSpPr>
        <p:spPr>
          <a:xfrm>
            <a:off x="8178281" y="4488389"/>
            <a:ext cx="3427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>
                <a:solidFill>
                  <a:srgbClr val="646464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시키산반</a:t>
            </a:r>
            <a:r>
              <a:rPr lang="en-US" altLang="ko-KR" sz="18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ko-KR" altLang="en-US" sz="18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式三番</a:t>
            </a:r>
            <a:r>
              <a:rPr lang="en-US" altLang="ko-KR" sz="18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</a:t>
            </a:r>
            <a:endParaRPr lang="ko-KR" altLang="en-US" sz="1800" kern="0" spc="0" dirty="0">
              <a:solidFill>
                <a:srgbClr val="646464"/>
              </a:solidFill>
              <a:effectLst/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B1CA841D-85B0-4E19-8078-A4C7AFD527A1}"/>
              </a:ext>
            </a:extLst>
          </p:cNvPr>
          <p:cNvSpPr/>
          <p:nvPr/>
        </p:nvSpPr>
        <p:spPr>
          <a:xfrm>
            <a:off x="607116" y="5075339"/>
            <a:ext cx="10977768" cy="1149292"/>
          </a:xfrm>
          <a:prstGeom prst="roundRect">
            <a:avLst/>
          </a:prstGeom>
          <a:ln>
            <a:solidFill>
              <a:srgbClr val="FCAEA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24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노</a:t>
            </a:r>
            <a:r>
              <a:rPr lang="en-US" altLang="ko-KR" sz="24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ko-KR" altLang="en-US" sz="24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能</a:t>
            </a:r>
            <a:r>
              <a:rPr lang="en-US" altLang="ko-KR" sz="24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</a:t>
            </a:r>
            <a:r>
              <a:rPr lang="en-US" altLang="ko-KR" sz="2400" kern="0" dirty="0">
                <a:solidFill>
                  <a:srgbClr val="646464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</a:t>
            </a:r>
            <a:r>
              <a:rPr lang="ko-KR" altLang="en-US" sz="24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sz="2400" kern="0" spc="0" dirty="0" err="1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교겐</a:t>
            </a:r>
            <a:r>
              <a:rPr lang="en-US" altLang="ko-KR" sz="24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ko-KR" altLang="en-US" sz="24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狂言</a:t>
            </a:r>
            <a:r>
              <a:rPr lang="en-US" altLang="ko-KR" sz="24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), </a:t>
            </a:r>
            <a:r>
              <a:rPr lang="ko-KR" altLang="en-US" sz="2400" kern="0" spc="0" dirty="0" err="1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시키산반</a:t>
            </a:r>
            <a:r>
              <a:rPr lang="en-US" altLang="ko-KR" sz="24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ko-KR" altLang="en-US" sz="24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式三番</a:t>
            </a:r>
            <a:r>
              <a:rPr lang="en-US" altLang="ko-KR" sz="24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</a:t>
            </a:r>
            <a:r>
              <a:rPr lang="ko-KR" altLang="en-US" sz="2400" kern="0" dirty="0">
                <a:solidFill>
                  <a:srgbClr val="646464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을</a:t>
            </a:r>
            <a:r>
              <a:rPr lang="ko-KR" altLang="en-US" sz="24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함께 이르는 말</a:t>
            </a:r>
          </a:p>
        </p:txBody>
      </p:sp>
    </p:spTree>
    <p:extLst>
      <p:ext uri="{BB962C8B-B14F-4D97-AF65-F5344CB8AC3E}">
        <p14:creationId xmlns:p14="http://schemas.microsoft.com/office/powerpoint/2010/main" val="4282820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1346" y="559031"/>
            <a:ext cx="541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노</a:t>
            </a:r>
            <a:r>
              <a:rPr lang="en-US" altLang="ko-KR" sz="4000" b="1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ko-KR" altLang="en-US" sz="4000" b="1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能</a:t>
            </a:r>
            <a:r>
              <a:rPr lang="en-US" altLang="ko-KR" sz="4000" b="1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</a:t>
            </a:r>
            <a:endParaRPr lang="ko-KR" altLang="en-US" sz="4000" kern="0" spc="0" dirty="0">
              <a:solidFill>
                <a:srgbClr val="646464"/>
              </a:solidFill>
              <a:effectLst/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cxnSp>
        <p:nvCxnSpPr>
          <p:cNvPr id="3" name="직선 연결선 2"/>
          <p:cNvCxnSpPr/>
          <p:nvPr/>
        </p:nvCxnSpPr>
        <p:spPr>
          <a:xfrm>
            <a:off x="607116" y="1266917"/>
            <a:ext cx="10769338" cy="0"/>
          </a:xfrm>
          <a:prstGeom prst="line">
            <a:avLst/>
          </a:prstGeom>
          <a:ln w="28575">
            <a:solidFill>
              <a:srgbClr val="FCAEA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그룹 6"/>
          <p:cNvGrpSpPr/>
          <p:nvPr/>
        </p:nvGrpSpPr>
        <p:grpSpPr>
          <a:xfrm>
            <a:off x="705595" y="557712"/>
            <a:ext cx="697273" cy="709205"/>
            <a:chOff x="1244569" y="2502872"/>
            <a:chExt cx="1338925" cy="1361836"/>
          </a:xfrm>
        </p:grpSpPr>
        <p:sp>
          <p:nvSpPr>
            <p:cNvPr id="8" name="자유형 7"/>
            <p:cNvSpPr/>
            <p:nvPr/>
          </p:nvSpPr>
          <p:spPr>
            <a:xfrm rot="19478047" flipH="1">
              <a:off x="1244569" y="2502872"/>
              <a:ext cx="1338925" cy="1361836"/>
            </a:xfrm>
            <a:custGeom>
              <a:avLst/>
              <a:gdLst>
                <a:gd name="connsiteX0" fmla="*/ 168905 w 1338925"/>
                <a:gd name="connsiteY0" fmla="*/ 13231 h 1361836"/>
                <a:gd name="connsiteX1" fmla="*/ 172079 w 1338925"/>
                <a:gd name="connsiteY1" fmla="*/ 17408 h 1361836"/>
                <a:gd name="connsiteX2" fmla="*/ 129029 w 1338925"/>
                <a:gd name="connsiteY2" fmla="*/ 124409 h 1361836"/>
                <a:gd name="connsiteX3" fmla="*/ 201155 w 1338925"/>
                <a:gd name="connsiteY3" fmla="*/ 468152 h 1361836"/>
                <a:gd name="connsiteX4" fmla="*/ 227892 w 1338925"/>
                <a:gd name="connsiteY4" fmla="*/ 496343 h 1361836"/>
                <a:gd name="connsiteX5" fmla="*/ 224181 w 1338925"/>
                <a:gd name="connsiteY5" fmla="*/ 497735 h 1361836"/>
                <a:gd name="connsiteX6" fmla="*/ 8849 w 1338925"/>
                <a:gd name="connsiteY6" fmla="*/ 775211 h 1361836"/>
                <a:gd name="connsiteX7" fmla="*/ 548 w 1338925"/>
                <a:gd name="connsiteY7" fmla="*/ 892549 h 1361836"/>
                <a:gd name="connsiteX8" fmla="*/ 0 w 1338925"/>
                <a:gd name="connsiteY8" fmla="*/ 892830 h 1361836"/>
                <a:gd name="connsiteX9" fmla="*/ 506 w 1338925"/>
                <a:gd name="connsiteY9" fmla="*/ 893144 h 1361836"/>
                <a:gd name="connsiteX10" fmla="*/ 227 w 1338925"/>
                <a:gd name="connsiteY10" fmla="*/ 897082 h 1361836"/>
                <a:gd name="connsiteX11" fmla="*/ 3863 w 1338925"/>
                <a:gd name="connsiteY11" fmla="*/ 895233 h 1361836"/>
                <a:gd name="connsiteX12" fmla="*/ 103744 w 1338925"/>
                <a:gd name="connsiteY12" fmla="*/ 957358 h 1361836"/>
                <a:gd name="connsiteX13" fmla="*/ 368599 w 1338925"/>
                <a:gd name="connsiteY13" fmla="*/ 978378 h 1361836"/>
                <a:gd name="connsiteX14" fmla="*/ 394774 w 1338925"/>
                <a:gd name="connsiteY14" fmla="*/ 968485 h 1361836"/>
                <a:gd name="connsiteX15" fmla="*/ 393707 w 1338925"/>
                <a:gd name="connsiteY15" fmla="*/ 1044354 h 1361836"/>
                <a:gd name="connsiteX16" fmla="*/ 503610 w 1338925"/>
                <a:gd name="connsiteY16" fmla="*/ 1286245 h 1361836"/>
                <a:gd name="connsiteX17" fmla="*/ 596023 w 1338925"/>
                <a:gd name="connsiteY17" fmla="*/ 1359024 h 1361836"/>
                <a:gd name="connsiteX18" fmla="*/ 595948 w 1338925"/>
                <a:gd name="connsiteY18" fmla="*/ 1359636 h 1361836"/>
                <a:gd name="connsiteX19" fmla="*/ 596492 w 1338925"/>
                <a:gd name="connsiteY19" fmla="*/ 1359393 h 1361836"/>
                <a:gd name="connsiteX20" fmla="*/ 599593 w 1338925"/>
                <a:gd name="connsiteY20" fmla="*/ 1361836 h 1361836"/>
                <a:gd name="connsiteX21" fmla="*/ 600106 w 1338925"/>
                <a:gd name="connsiteY21" fmla="*/ 1357789 h 1361836"/>
                <a:gd name="connsiteX22" fmla="*/ 707609 w 1338925"/>
                <a:gd name="connsiteY22" fmla="*/ 1310053 h 1361836"/>
                <a:gd name="connsiteX23" fmla="*/ 895238 w 1338925"/>
                <a:gd name="connsiteY23" fmla="*/ 1013142 h 1361836"/>
                <a:gd name="connsiteX24" fmla="*/ 896086 w 1338925"/>
                <a:gd name="connsiteY24" fmla="*/ 939191 h 1361836"/>
                <a:gd name="connsiteX25" fmla="*/ 978376 w 1338925"/>
                <a:gd name="connsiteY25" fmla="*/ 962946 h 1361836"/>
                <a:gd name="connsiteX26" fmla="*/ 1240691 w 1338925"/>
                <a:gd name="connsiteY26" fmla="*/ 920750 h 1361836"/>
                <a:gd name="connsiteX27" fmla="*/ 1335271 w 1338925"/>
                <a:gd name="connsiteY27" fmla="*/ 850810 h 1361836"/>
                <a:gd name="connsiteX28" fmla="*/ 1335841 w 1338925"/>
                <a:gd name="connsiteY28" fmla="*/ 851044 h 1361836"/>
                <a:gd name="connsiteX29" fmla="*/ 1335751 w 1338925"/>
                <a:gd name="connsiteY29" fmla="*/ 850455 h 1361836"/>
                <a:gd name="connsiteX30" fmla="*/ 1338925 w 1338925"/>
                <a:gd name="connsiteY30" fmla="*/ 848108 h 1361836"/>
                <a:gd name="connsiteX31" fmla="*/ 1335157 w 1338925"/>
                <a:gd name="connsiteY31" fmla="*/ 846546 h 1361836"/>
                <a:gd name="connsiteX32" fmla="*/ 1317472 w 1338925"/>
                <a:gd name="connsiteY32" fmla="*/ 730258 h 1361836"/>
                <a:gd name="connsiteX33" fmla="*/ 1080577 w 1338925"/>
                <a:gd name="connsiteY33" fmla="*/ 470948 h 1361836"/>
                <a:gd name="connsiteX34" fmla="*/ 1058472 w 1338925"/>
                <a:gd name="connsiteY34" fmla="*/ 464629 h 1361836"/>
                <a:gd name="connsiteX35" fmla="*/ 1074140 w 1338925"/>
                <a:gd name="connsiteY35" fmla="*/ 440247 h 1361836"/>
                <a:gd name="connsiteX36" fmla="*/ 1108753 w 1338925"/>
                <a:gd name="connsiteY36" fmla="*/ 176823 h 1361836"/>
                <a:gd name="connsiteX37" fmla="*/ 1069574 w 1338925"/>
                <a:gd name="connsiteY37" fmla="*/ 68351 h 1361836"/>
                <a:gd name="connsiteX38" fmla="*/ 1070707 w 1338925"/>
                <a:gd name="connsiteY38" fmla="*/ 66967 h 1361836"/>
                <a:gd name="connsiteX39" fmla="*/ 1068984 w 1338925"/>
                <a:gd name="connsiteY39" fmla="*/ 66716 h 1361836"/>
                <a:gd name="connsiteX40" fmla="*/ 1067249 w 1338925"/>
                <a:gd name="connsiteY40" fmla="*/ 61913 h 1361836"/>
                <a:gd name="connsiteX41" fmla="*/ 1063939 w 1338925"/>
                <a:gd name="connsiteY41" fmla="*/ 65983 h 1361836"/>
                <a:gd name="connsiteX42" fmla="*/ 949804 w 1338925"/>
                <a:gd name="connsiteY42" fmla="*/ 49383 h 1361836"/>
                <a:gd name="connsiteX43" fmla="*/ 632768 w 1338925"/>
                <a:gd name="connsiteY43" fmla="*/ 200544 h 1361836"/>
                <a:gd name="connsiteX44" fmla="*/ 628465 w 1338925"/>
                <a:gd name="connsiteY44" fmla="*/ 207203 h 1361836"/>
                <a:gd name="connsiteX45" fmla="*/ 601766 w 1338925"/>
                <a:gd name="connsiteY45" fmla="*/ 162446 h 1361836"/>
                <a:gd name="connsiteX46" fmla="*/ 290361 w 1338925"/>
                <a:gd name="connsiteY46" fmla="*/ 0 h 1361836"/>
                <a:gd name="connsiteX47" fmla="*/ 175709 w 1338925"/>
                <a:gd name="connsiteY47" fmla="*/ 12490 h 1361836"/>
                <a:gd name="connsiteX48" fmla="*/ 174631 w 1338925"/>
                <a:gd name="connsiteY48" fmla="*/ 11063 h 1361836"/>
                <a:gd name="connsiteX49" fmla="*/ 173981 w 1338925"/>
                <a:gd name="connsiteY49" fmla="*/ 12678 h 1361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338925" h="1361836">
                  <a:moveTo>
                    <a:pt x="168905" y="13231"/>
                  </a:moveTo>
                  <a:lnTo>
                    <a:pt x="172079" y="17408"/>
                  </a:lnTo>
                  <a:lnTo>
                    <a:pt x="129029" y="124409"/>
                  </a:lnTo>
                  <a:cubicBezTo>
                    <a:pt x="101066" y="242008"/>
                    <a:pt x="125795" y="368422"/>
                    <a:pt x="201155" y="468152"/>
                  </a:cubicBezTo>
                  <a:lnTo>
                    <a:pt x="227892" y="496343"/>
                  </a:lnTo>
                  <a:lnTo>
                    <a:pt x="224181" y="497735"/>
                  </a:lnTo>
                  <a:cubicBezTo>
                    <a:pt x="112767" y="554409"/>
                    <a:pt x="35191" y="657239"/>
                    <a:pt x="8849" y="775211"/>
                  </a:cubicBezTo>
                  <a:lnTo>
                    <a:pt x="548" y="892549"/>
                  </a:lnTo>
                  <a:lnTo>
                    <a:pt x="0" y="892830"/>
                  </a:lnTo>
                  <a:lnTo>
                    <a:pt x="506" y="893144"/>
                  </a:lnTo>
                  <a:lnTo>
                    <a:pt x="227" y="897082"/>
                  </a:lnTo>
                  <a:lnTo>
                    <a:pt x="3863" y="895233"/>
                  </a:lnTo>
                  <a:lnTo>
                    <a:pt x="103744" y="957358"/>
                  </a:lnTo>
                  <a:cubicBezTo>
                    <a:pt x="186983" y="993277"/>
                    <a:pt x="280235" y="1000862"/>
                    <a:pt x="368599" y="978378"/>
                  </a:cubicBezTo>
                  <a:lnTo>
                    <a:pt x="394774" y="968485"/>
                  </a:lnTo>
                  <a:lnTo>
                    <a:pt x="393707" y="1044354"/>
                  </a:lnTo>
                  <a:cubicBezTo>
                    <a:pt x="402638" y="1135095"/>
                    <a:pt x="441506" y="1220199"/>
                    <a:pt x="503610" y="1286245"/>
                  </a:cubicBezTo>
                  <a:lnTo>
                    <a:pt x="596023" y="1359024"/>
                  </a:lnTo>
                  <a:lnTo>
                    <a:pt x="595948" y="1359636"/>
                  </a:lnTo>
                  <a:lnTo>
                    <a:pt x="596492" y="1359393"/>
                  </a:lnTo>
                  <a:lnTo>
                    <a:pt x="599593" y="1361836"/>
                  </a:lnTo>
                  <a:lnTo>
                    <a:pt x="600106" y="1357789"/>
                  </a:lnTo>
                  <a:lnTo>
                    <a:pt x="707609" y="1310053"/>
                  </a:lnTo>
                  <a:cubicBezTo>
                    <a:pt x="809574" y="1245133"/>
                    <a:pt x="879865" y="1137193"/>
                    <a:pt x="895238" y="1013142"/>
                  </a:cubicBezTo>
                  <a:lnTo>
                    <a:pt x="896086" y="939191"/>
                  </a:lnTo>
                  <a:lnTo>
                    <a:pt x="978376" y="962946"/>
                  </a:lnTo>
                  <a:cubicBezTo>
                    <a:pt x="1068258" y="978270"/>
                    <a:pt x="1160602" y="963230"/>
                    <a:pt x="1240691" y="920750"/>
                  </a:cubicBezTo>
                  <a:lnTo>
                    <a:pt x="1335271" y="850810"/>
                  </a:lnTo>
                  <a:lnTo>
                    <a:pt x="1335841" y="851044"/>
                  </a:lnTo>
                  <a:lnTo>
                    <a:pt x="1335751" y="850455"/>
                  </a:lnTo>
                  <a:lnTo>
                    <a:pt x="1338925" y="848108"/>
                  </a:lnTo>
                  <a:lnTo>
                    <a:pt x="1335157" y="846546"/>
                  </a:lnTo>
                  <a:lnTo>
                    <a:pt x="1317472" y="730258"/>
                  </a:lnTo>
                  <a:cubicBezTo>
                    <a:pt x="1281751" y="614779"/>
                    <a:pt x="1196178" y="518502"/>
                    <a:pt x="1080577" y="470948"/>
                  </a:cubicBezTo>
                  <a:lnTo>
                    <a:pt x="1058472" y="464629"/>
                  </a:lnTo>
                  <a:lnTo>
                    <a:pt x="1074140" y="440247"/>
                  </a:lnTo>
                  <a:cubicBezTo>
                    <a:pt x="1114538" y="358505"/>
                    <a:pt x="1126544" y="265718"/>
                    <a:pt x="1108753" y="176823"/>
                  </a:cubicBezTo>
                  <a:lnTo>
                    <a:pt x="1069574" y="68351"/>
                  </a:lnTo>
                  <a:lnTo>
                    <a:pt x="1070707" y="66967"/>
                  </a:lnTo>
                  <a:lnTo>
                    <a:pt x="1068984" y="66716"/>
                  </a:lnTo>
                  <a:lnTo>
                    <a:pt x="1067249" y="61913"/>
                  </a:lnTo>
                  <a:lnTo>
                    <a:pt x="1063939" y="65983"/>
                  </a:lnTo>
                  <a:lnTo>
                    <a:pt x="949804" y="49383"/>
                  </a:lnTo>
                  <a:cubicBezTo>
                    <a:pt x="828927" y="49944"/>
                    <a:pt x="711912" y="103789"/>
                    <a:pt x="632768" y="200544"/>
                  </a:cubicBezTo>
                  <a:lnTo>
                    <a:pt x="628465" y="207203"/>
                  </a:lnTo>
                  <a:lnTo>
                    <a:pt x="601766" y="162446"/>
                  </a:lnTo>
                  <a:cubicBezTo>
                    <a:pt x="526147" y="62912"/>
                    <a:pt x="411139" y="4901"/>
                    <a:pt x="290361" y="0"/>
                  </a:cubicBezTo>
                  <a:lnTo>
                    <a:pt x="175709" y="12490"/>
                  </a:lnTo>
                  <a:lnTo>
                    <a:pt x="174631" y="11063"/>
                  </a:lnTo>
                  <a:lnTo>
                    <a:pt x="173981" y="12678"/>
                  </a:lnTo>
                  <a:close/>
                </a:path>
              </a:pathLst>
            </a:custGeom>
            <a:solidFill>
              <a:srgbClr val="FDC7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  <p:sp>
          <p:nvSpPr>
            <p:cNvPr id="9" name="포인트가 5개인 별 8"/>
            <p:cNvSpPr/>
            <p:nvPr/>
          </p:nvSpPr>
          <p:spPr>
            <a:xfrm>
              <a:off x="1609044" y="2773714"/>
              <a:ext cx="609976" cy="609976"/>
            </a:xfrm>
            <a:prstGeom prst="star5">
              <a:avLst>
                <a:gd name="adj" fmla="val 5063"/>
                <a:gd name="hf" fmla="val 105146"/>
                <a:gd name="vf" fmla="val 110557"/>
              </a:avLst>
            </a:prstGeom>
            <a:solidFill>
              <a:srgbClr val="FCAE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</p:grpSp>
      <p:pic>
        <p:nvPicPr>
          <p:cNvPr id="2050" name="Picture 2" descr="能楽師の仕事内容・なり方・給料・資格など | 職業情報サイト キャリア ...">
            <a:extLst>
              <a:ext uri="{FF2B5EF4-FFF2-40B4-BE49-F238E27FC236}">
                <a16:creationId xmlns:a16="http://schemas.microsoft.com/office/drawing/2014/main" id="{BACBE0FD-B3D5-4D51-A073-B5BF960619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403" y="1861978"/>
            <a:ext cx="4724347" cy="4129236"/>
          </a:xfrm>
          <a:prstGeom prst="roundRect">
            <a:avLst>
              <a:gd name="adj" fmla="val 16667"/>
            </a:avLst>
          </a:prstGeom>
          <a:ln>
            <a:solidFill>
              <a:srgbClr val="FCAEAE"/>
            </a:solidFill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58007AFA-90B2-48FE-94D3-1D52A3E62BCA}"/>
              </a:ext>
            </a:extLst>
          </p:cNvPr>
          <p:cNvSpPr/>
          <p:nvPr/>
        </p:nvSpPr>
        <p:spPr>
          <a:xfrm>
            <a:off x="6267450" y="1861978"/>
            <a:ext cx="4876800" cy="1095362"/>
          </a:xfrm>
          <a:prstGeom prst="roundRect">
            <a:avLst/>
          </a:prstGeom>
          <a:solidFill>
            <a:srgbClr val="FCAEAE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kern="0" spc="0" dirty="0">
                <a:solidFill>
                  <a:schemeClr val="bg1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가면을 쓰고 연기하는 </a:t>
            </a:r>
            <a:r>
              <a:rPr lang="ko-KR" altLang="en-US" sz="2000" kern="0" spc="0" dirty="0" err="1">
                <a:solidFill>
                  <a:schemeClr val="bg1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가무극</a:t>
            </a:r>
            <a:r>
              <a:rPr lang="en-US" altLang="ko-KR" sz="2000" kern="0" spc="0" dirty="0">
                <a:solidFill>
                  <a:schemeClr val="bg1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ko-KR" altLang="en-US" sz="2000" kern="0" spc="0" dirty="0">
                <a:solidFill>
                  <a:schemeClr val="bg1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歌舞劇</a:t>
            </a:r>
            <a:r>
              <a:rPr lang="en-US" altLang="ko-KR" sz="2000" kern="0" spc="0" dirty="0">
                <a:solidFill>
                  <a:schemeClr val="bg1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</a:t>
            </a:r>
            <a:endParaRPr lang="ko-KR" altLang="en-US" sz="2000" kern="0" spc="0" dirty="0">
              <a:solidFill>
                <a:schemeClr val="bg1"/>
              </a:solidFill>
              <a:effectLst/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14E32050-AFFD-46A1-9A47-5DFBB7DD91FB}"/>
              </a:ext>
            </a:extLst>
          </p:cNvPr>
          <p:cNvSpPr/>
          <p:nvPr/>
        </p:nvSpPr>
        <p:spPr>
          <a:xfrm>
            <a:off x="6267450" y="3378915"/>
            <a:ext cx="4876800" cy="1095362"/>
          </a:xfrm>
          <a:prstGeom prst="roundRect">
            <a:avLst/>
          </a:prstGeom>
          <a:solidFill>
            <a:srgbClr val="FCAEAE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느리고 엄숙한 분위기의 연기와 춤</a:t>
            </a:r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40114FD8-DF7A-427D-A7F5-92036CE08405}"/>
              </a:ext>
            </a:extLst>
          </p:cNvPr>
          <p:cNvSpPr/>
          <p:nvPr/>
        </p:nvSpPr>
        <p:spPr>
          <a:xfrm>
            <a:off x="6267450" y="4895852"/>
            <a:ext cx="4876800" cy="1095362"/>
          </a:xfrm>
          <a:prstGeom prst="roundRect">
            <a:avLst/>
          </a:prstGeom>
          <a:solidFill>
            <a:srgbClr val="FCAEAE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초현실적인 세계를 다루는 경우가 많고 </a:t>
            </a:r>
            <a:endParaRPr lang="en-US" altLang="ko-KR" sz="20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/>
            <a:r>
              <a:rPr lang="ko-KR" altLang="en-US" sz="2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몽환적인 분위기 연출</a:t>
            </a:r>
          </a:p>
        </p:txBody>
      </p:sp>
    </p:spTree>
    <p:extLst>
      <p:ext uri="{BB962C8B-B14F-4D97-AF65-F5344CB8AC3E}">
        <p14:creationId xmlns:p14="http://schemas.microsoft.com/office/powerpoint/2010/main" val="3235214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28" name="연결선: 꺾임 1027">
            <a:extLst>
              <a:ext uri="{FF2B5EF4-FFF2-40B4-BE49-F238E27FC236}">
                <a16:creationId xmlns:a16="http://schemas.microsoft.com/office/drawing/2014/main" id="{C320C9C2-05A6-48DF-B37E-5B12053B8262}"/>
              </a:ext>
            </a:extLst>
          </p:cNvPr>
          <p:cNvCxnSpPr>
            <a:cxnSpLocks/>
          </p:cNvCxnSpPr>
          <p:nvPr/>
        </p:nvCxnSpPr>
        <p:spPr>
          <a:xfrm>
            <a:off x="8141485" y="5921003"/>
            <a:ext cx="953897" cy="312893"/>
          </a:xfrm>
          <a:prstGeom prst="bentConnector3">
            <a:avLst/>
          </a:prstGeom>
          <a:ln>
            <a:solidFill>
              <a:srgbClr val="00B0F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501346" y="559031"/>
            <a:ext cx="63953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kern="0" dirty="0">
                <a:solidFill>
                  <a:srgbClr val="646464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노</a:t>
            </a:r>
            <a:r>
              <a:rPr lang="en-US" altLang="ko-KR" sz="4000" b="1" kern="0" dirty="0">
                <a:solidFill>
                  <a:srgbClr val="646464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ko-KR" altLang="en-US" sz="40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能</a:t>
            </a:r>
            <a:r>
              <a:rPr lang="en-US" altLang="ko-KR" sz="4000" kern="0" dirty="0">
                <a:solidFill>
                  <a:srgbClr val="646464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 </a:t>
            </a:r>
            <a:r>
              <a:rPr lang="ko-KR" altLang="en-US" sz="4000" kern="0" dirty="0">
                <a:solidFill>
                  <a:srgbClr val="646464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연기자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</p:txBody>
      </p:sp>
      <p:cxnSp>
        <p:nvCxnSpPr>
          <p:cNvPr id="3" name="직선 연결선 2"/>
          <p:cNvCxnSpPr/>
          <p:nvPr/>
        </p:nvCxnSpPr>
        <p:spPr>
          <a:xfrm>
            <a:off x="607116" y="1266917"/>
            <a:ext cx="10769338" cy="0"/>
          </a:xfrm>
          <a:prstGeom prst="line">
            <a:avLst/>
          </a:prstGeom>
          <a:ln w="28575">
            <a:solidFill>
              <a:srgbClr val="FCAEA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그룹 3"/>
          <p:cNvGrpSpPr/>
          <p:nvPr/>
        </p:nvGrpSpPr>
        <p:grpSpPr>
          <a:xfrm>
            <a:off x="721130" y="559031"/>
            <a:ext cx="666203" cy="677603"/>
            <a:chOff x="1189192" y="975119"/>
            <a:chExt cx="1338925" cy="1361836"/>
          </a:xfrm>
        </p:grpSpPr>
        <p:sp>
          <p:nvSpPr>
            <p:cNvPr id="5" name="자유형 4"/>
            <p:cNvSpPr/>
            <p:nvPr/>
          </p:nvSpPr>
          <p:spPr>
            <a:xfrm rot="19478047" flipH="1">
              <a:off x="1189192" y="975119"/>
              <a:ext cx="1338925" cy="1361836"/>
            </a:xfrm>
            <a:custGeom>
              <a:avLst/>
              <a:gdLst>
                <a:gd name="connsiteX0" fmla="*/ 168905 w 1338925"/>
                <a:gd name="connsiteY0" fmla="*/ 13231 h 1361836"/>
                <a:gd name="connsiteX1" fmla="*/ 172079 w 1338925"/>
                <a:gd name="connsiteY1" fmla="*/ 17408 h 1361836"/>
                <a:gd name="connsiteX2" fmla="*/ 129029 w 1338925"/>
                <a:gd name="connsiteY2" fmla="*/ 124409 h 1361836"/>
                <a:gd name="connsiteX3" fmla="*/ 201155 w 1338925"/>
                <a:gd name="connsiteY3" fmla="*/ 468152 h 1361836"/>
                <a:gd name="connsiteX4" fmla="*/ 227892 w 1338925"/>
                <a:gd name="connsiteY4" fmla="*/ 496343 h 1361836"/>
                <a:gd name="connsiteX5" fmla="*/ 224181 w 1338925"/>
                <a:gd name="connsiteY5" fmla="*/ 497735 h 1361836"/>
                <a:gd name="connsiteX6" fmla="*/ 8849 w 1338925"/>
                <a:gd name="connsiteY6" fmla="*/ 775211 h 1361836"/>
                <a:gd name="connsiteX7" fmla="*/ 548 w 1338925"/>
                <a:gd name="connsiteY7" fmla="*/ 892549 h 1361836"/>
                <a:gd name="connsiteX8" fmla="*/ 0 w 1338925"/>
                <a:gd name="connsiteY8" fmla="*/ 892830 h 1361836"/>
                <a:gd name="connsiteX9" fmla="*/ 506 w 1338925"/>
                <a:gd name="connsiteY9" fmla="*/ 893144 h 1361836"/>
                <a:gd name="connsiteX10" fmla="*/ 227 w 1338925"/>
                <a:gd name="connsiteY10" fmla="*/ 897082 h 1361836"/>
                <a:gd name="connsiteX11" fmla="*/ 3863 w 1338925"/>
                <a:gd name="connsiteY11" fmla="*/ 895233 h 1361836"/>
                <a:gd name="connsiteX12" fmla="*/ 103744 w 1338925"/>
                <a:gd name="connsiteY12" fmla="*/ 957358 h 1361836"/>
                <a:gd name="connsiteX13" fmla="*/ 368599 w 1338925"/>
                <a:gd name="connsiteY13" fmla="*/ 978378 h 1361836"/>
                <a:gd name="connsiteX14" fmla="*/ 394774 w 1338925"/>
                <a:gd name="connsiteY14" fmla="*/ 968485 h 1361836"/>
                <a:gd name="connsiteX15" fmla="*/ 393707 w 1338925"/>
                <a:gd name="connsiteY15" fmla="*/ 1044354 h 1361836"/>
                <a:gd name="connsiteX16" fmla="*/ 503610 w 1338925"/>
                <a:gd name="connsiteY16" fmla="*/ 1286245 h 1361836"/>
                <a:gd name="connsiteX17" fmla="*/ 596023 w 1338925"/>
                <a:gd name="connsiteY17" fmla="*/ 1359024 h 1361836"/>
                <a:gd name="connsiteX18" fmla="*/ 595948 w 1338925"/>
                <a:gd name="connsiteY18" fmla="*/ 1359636 h 1361836"/>
                <a:gd name="connsiteX19" fmla="*/ 596492 w 1338925"/>
                <a:gd name="connsiteY19" fmla="*/ 1359393 h 1361836"/>
                <a:gd name="connsiteX20" fmla="*/ 599593 w 1338925"/>
                <a:gd name="connsiteY20" fmla="*/ 1361836 h 1361836"/>
                <a:gd name="connsiteX21" fmla="*/ 600106 w 1338925"/>
                <a:gd name="connsiteY21" fmla="*/ 1357789 h 1361836"/>
                <a:gd name="connsiteX22" fmla="*/ 707609 w 1338925"/>
                <a:gd name="connsiteY22" fmla="*/ 1310053 h 1361836"/>
                <a:gd name="connsiteX23" fmla="*/ 895238 w 1338925"/>
                <a:gd name="connsiteY23" fmla="*/ 1013142 h 1361836"/>
                <a:gd name="connsiteX24" fmla="*/ 896086 w 1338925"/>
                <a:gd name="connsiteY24" fmla="*/ 939191 h 1361836"/>
                <a:gd name="connsiteX25" fmla="*/ 978376 w 1338925"/>
                <a:gd name="connsiteY25" fmla="*/ 962946 h 1361836"/>
                <a:gd name="connsiteX26" fmla="*/ 1240691 w 1338925"/>
                <a:gd name="connsiteY26" fmla="*/ 920750 h 1361836"/>
                <a:gd name="connsiteX27" fmla="*/ 1335271 w 1338925"/>
                <a:gd name="connsiteY27" fmla="*/ 850810 h 1361836"/>
                <a:gd name="connsiteX28" fmla="*/ 1335841 w 1338925"/>
                <a:gd name="connsiteY28" fmla="*/ 851044 h 1361836"/>
                <a:gd name="connsiteX29" fmla="*/ 1335751 w 1338925"/>
                <a:gd name="connsiteY29" fmla="*/ 850455 h 1361836"/>
                <a:gd name="connsiteX30" fmla="*/ 1338925 w 1338925"/>
                <a:gd name="connsiteY30" fmla="*/ 848108 h 1361836"/>
                <a:gd name="connsiteX31" fmla="*/ 1335157 w 1338925"/>
                <a:gd name="connsiteY31" fmla="*/ 846546 h 1361836"/>
                <a:gd name="connsiteX32" fmla="*/ 1317472 w 1338925"/>
                <a:gd name="connsiteY32" fmla="*/ 730258 h 1361836"/>
                <a:gd name="connsiteX33" fmla="*/ 1080577 w 1338925"/>
                <a:gd name="connsiteY33" fmla="*/ 470948 h 1361836"/>
                <a:gd name="connsiteX34" fmla="*/ 1058472 w 1338925"/>
                <a:gd name="connsiteY34" fmla="*/ 464629 h 1361836"/>
                <a:gd name="connsiteX35" fmla="*/ 1074140 w 1338925"/>
                <a:gd name="connsiteY35" fmla="*/ 440247 h 1361836"/>
                <a:gd name="connsiteX36" fmla="*/ 1108753 w 1338925"/>
                <a:gd name="connsiteY36" fmla="*/ 176823 h 1361836"/>
                <a:gd name="connsiteX37" fmla="*/ 1069574 w 1338925"/>
                <a:gd name="connsiteY37" fmla="*/ 68351 h 1361836"/>
                <a:gd name="connsiteX38" fmla="*/ 1070707 w 1338925"/>
                <a:gd name="connsiteY38" fmla="*/ 66967 h 1361836"/>
                <a:gd name="connsiteX39" fmla="*/ 1068984 w 1338925"/>
                <a:gd name="connsiteY39" fmla="*/ 66716 h 1361836"/>
                <a:gd name="connsiteX40" fmla="*/ 1067249 w 1338925"/>
                <a:gd name="connsiteY40" fmla="*/ 61913 h 1361836"/>
                <a:gd name="connsiteX41" fmla="*/ 1063939 w 1338925"/>
                <a:gd name="connsiteY41" fmla="*/ 65983 h 1361836"/>
                <a:gd name="connsiteX42" fmla="*/ 949804 w 1338925"/>
                <a:gd name="connsiteY42" fmla="*/ 49383 h 1361836"/>
                <a:gd name="connsiteX43" fmla="*/ 632768 w 1338925"/>
                <a:gd name="connsiteY43" fmla="*/ 200544 h 1361836"/>
                <a:gd name="connsiteX44" fmla="*/ 628465 w 1338925"/>
                <a:gd name="connsiteY44" fmla="*/ 207203 h 1361836"/>
                <a:gd name="connsiteX45" fmla="*/ 601766 w 1338925"/>
                <a:gd name="connsiteY45" fmla="*/ 162446 h 1361836"/>
                <a:gd name="connsiteX46" fmla="*/ 290361 w 1338925"/>
                <a:gd name="connsiteY46" fmla="*/ 0 h 1361836"/>
                <a:gd name="connsiteX47" fmla="*/ 175709 w 1338925"/>
                <a:gd name="connsiteY47" fmla="*/ 12490 h 1361836"/>
                <a:gd name="connsiteX48" fmla="*/ 174631 w 1338925"/>
                <a:gd name="connsiteY48" fmla="*/ 11063 h 1361836"/>
                <a:gd name="connsiteX49" fmla="*/ 173981 w 1338925"/>
                <a:gd name="connsiteY49" fmla="*/ 12678 h 1361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338925" h="1361836">
                  <a:moveTo>
                    <a:pt x="168905" y="13231"/>
                  </a:moveTo>
                  <a:lnTo>
                    <a:pt x="172079" y="17408"/>
                  </a:lnTo>
                  <a:lnTo>
                    <a:pt x="129029" y="124409"/>
                  </a:lnTo>
                  <a:cubicBezTo>
                    <a:pt x="101066" y="242008"/>
                    <a:pt x="125795" y="368422"/>
                    <a:pt x="201155" y="468152"/>
                  </a:cubicBezTo>
                  <a:lnTo>
                    <a:pt x="227892" y="496343"/>
                  </a:lnTo>
                  <a:lnTo>
                    <a:pt x="224181" y="497735"/>
                  </a:lnTo>
                  <a:cubicBezTo>
                    <a:pt x="112767" y="554409"/>
                    <a:pt x="35191" y="657239"/>
                    <a:pt x="8849" y="775211"/>
                  </a:cubicBezTo>
                  <a:lnTo>
                    <a:pt x="548" y="892549"/>
                  </a:lnTo>
                  <a:lnTo>
                    <a:pt x="0" y="892830"/>
                  </a:lnTo>
                  <a:lnTo>
                    <a:pt x="506" y="893144"/>
                  </a:lnTo>
                  <a:lnTo>
                    <a:pt x="227" y="897082"/>
                  </a:lnTo>
                  <a:lnTo>
                    <a:pt x="3863" y="895233"/>
                  </a:lnTo>
                  <a:lnTo>
                    <a:pt x="103744" y="957358"/>
                  </a:lnTo>
                  <a:cubicBezTo>
                    <a:pt x="186983" y="993277"/>
                    <a:pt x="280235" y="1000862"/>
                    <a:pt x="368599" y="978378"/>
                  </a:cubicBezTo>
                  <a:lnTo>
                    <a:pt x="394774" y="968485"/>
                  </a:lnTo>
                  <a:lnTo>
                    <a:pt x="393707" y="1044354"/>
                  </a:lnTo>
                  <a:cubicBezTo>
                    <a:pt x="402638" y="1135095"/>
                    <a:pt x="441506" y="1220199"/>
                    <a:pt x="503610" y="1286245"/>
                  </a:cubicBezTo>
                  <a:lnTo>
                    <a:pt x="596023" y="1359024"/>
                  </a:lnTo>
                  <a:lnTo>
                    <a:pt x="595948" y="1359636"/>
                  </a:lnTo>
                  <a:lnTo>
                    <a:pt x="596492" y="1359393"/>
                  </a:lnTo>
                  <a:lnTo>
                    <a:pt x="599593" y="1361836"/>
                  </a:lnTo>
                  <a:lnTo>
                    <a:pt x="600106" y="1357789"/>
                  </a:lnTo>
                  <a:lnTo>
                    <a:pt x="707609" y="1310053"/>
                  </a:lnTo>
                  <a:cubicBezTo>
                    <a:pt x="809574" y="1245133"/>
                    <a:pt x="879865" y="1137193"/>
                    <a:pt x="895238" y="1013142"/>
                  </a:cubicBezTo>
                  <a:lnTo>
                    <a:pt x="896086" y="939191"/>
                  </a:lnTo>
                  <a:lnTo>
                    <a:pt x="978376" y="962946"/>
                  </a:lnTo>
                  <a:cubicBezTo>
                    <a:pt x="1068258" y="978270"/>
                    <a:pt x="1160602" y="963230"/>
                    <a:pt x="1240691" y="920750"/>
                  </a:cubicBezTo>
                  <a:lnTo>
                    <a:pt x="1335271" y="850810"/>
                  </a:lnTo>
                  <a:lnTo>
                    <a:pt x="1335841" y="851044"/>
                  </a:lnTo>
                  <a:lnTo>
                    <a:pt x="1335751" y="850455"/>
                  </a:lnTo>
                  <a:lnTo>
                    <a:pt x="1338925" y="848108"/>
                  </a:lnTo>
                  <a:lnTo>
                    <a:pt x="1335157" y="846546"/>
                  </a:lnTo>
                  <a:lnTo>
                    <a:pt x="1317472" y="730258"/>
                  </a:lnTo>
                  <a:cubicBezTo>
                    <a:pt x="1281751" y="614779"/>
                    <a:pt x="1196178" y="518502"/>
                    <a:pt x="1080577" y="470948"/>
                  </a:cubicBezTo>
                  <a:lnTo>
                    <a:pt x="1058472" y="464629"/>
                  </a:lnTo>
                  <a:lnTo>
                    <a:pt x="1074140" y="440247"/>
                  </a:lnTo>
                  <a:cubicBezTo>
                    <a:pt x="1114538" y="358505"/>
                    <a:pt x="1126544" y="265718"/>
                    <a:pt x="1108753" y="176823"/>
                  </a:cubicBezTo>
                  <a:lnTo>
                    <a:pt x="1069574" y="68351"/>
                  </a:lnTo>
                  <a:lnTo>
                    <a:pt x="1070707" y="66967"/>
                  </a:lnTo>
                  <a:lnTo>
                    <a:pt x="1068984" y="66716"/>
                  </a:lnTo>
                  <a:lnTo>
                    <a:pt x="1067249" y="61913"/>
                  </a:lnTo>
                  <a:lnTo>
                    <a:pt x="1063939" y="65983"/>
                  </a:lnTo>
                  <a:lnTo>
                    <a:pt x="949804" y="49383"/>
                  </a:lnTo>
                  <a:cubicBezTo>
                    <a:pt x="828927" y="49944"/>
                    <a:pt x="711912" y="103789"/>
                    <a:pt x="632768" y="200544"/>
                  </a:cubicBezTo>
                  <a:lnTo>
                    <a:pt x="628465" y="207203"/>
                  </a:lnTo>
                  <a:lnTo>
                    <a:pt x="601766" y="162446"/>
                  </a:lnTo>
                  <a:cubicBezTo>
                    <a:pt x="526147" y="62912"/>
                    <a:pt x="411139" y="4901"/>
                    <a:pt x="290361" y="0"/>
                  </a:cubicBezTo>
                  <a:lnTo>
                    <a:pt x="175709" y="12490"/>
                  </a:lnTo>
                  <a:lnTo>
                    <a:pt x="174631" y="11063"/>
                  </a:lnTo>
                  <a:lnTo>
                    <a:pt x="173981" y="12678"/>
                  </a:lnTo>
                  <a:close/>
                </a:path>
              </a:pathLst>
            </a:custGeom>
            <a:solidFill>
              <a:srgbClr val="FCAE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  <p:sp>
          <p:nvSpPr>
            <p:cNvPr id="6" name="포인트가 5개인 별 5"/>
            <p:cNvSpPr/>
            <p:nvPr/>
          </p:nvSpPr>
          <p:spPr>
            <a:xfrm>
              <a:off x="1553666" y="1233251"/>
              <a:ext cx="609976" cy="609976"/>
            </a:xfrm>
            <a:prstGeom prst="star5">
              <a:avLst>
                <a:gd name="adj" fmla="val 5063"/>
                <a:gd name="hf" fmla="val 105146"/>
                <a:gd name="vf" fmla="val 110557"/>
              </a:avLst>
            </a:prstGeom>
            <a:solidFill>
              <a:srgbClr val="FDC7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</p:grpSp>
      <p:sp>
        <p:nvSpPr>
          <p:cNvPr id="13" name="사각형: 둥근 모서리 12">
            <a:extLst>
              <a:ext uri="{FF2B5EF4-FFF2-40B4-BE49-F238E27FC236}">
                <a16:creationId xmlns:a16="http://schemas.microsoft.com/office/drawing/2014/main" id="{445B2E2B-1EB8-4ECE-8FCB-6238F9D5B649}"/>
              </a:ext>
            </a:extLst>
          </p:cNvPr>
          <p:cNvSpPr/>
          <p:nvPr/>
        </p:nvSpPr>
        <p:spPr>
          <a:xfrm>
            <a:off x="1188777" y="1466852"/>
            <a:ext cx="9814443" cy="738228"/>
          </a:xfrm>
          <a:prstGeom prst="roundRect">
            <a:avLst/>
          </a:prstGeom>
          <a:ln>
            <a:solidFill>
              <a:srgbClr val="FCAEA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o-KR" altLang="en-US" sz="2000" b="1" kern="0" dirty="0" err="1">
                <a:solidFill>
                  <a:srgbClr val="646464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노가쿠시</a:t>
            </a:r>
            <a:r>
              <a:rPr lang="en-US" altLang="ko-KR" sz="2000" b="1" kern="0" dirty="0">
                <a:solidFill>
                  <a:srgbClr val="646464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ko-KR" altLang="en-US" sz="20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能楽師</a:t>
            </a:r>
            <a:r>
              <a:rPr lang="en-US" altLang="ko-KR" sz="2000" kern="0" dirty="0">
                <a:solidFill>
                  <a:srgbClr val="646464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</a:t>
            </a:r>
            <a:r>
              <a:rPr lang="ko-KR" altLang="en-US" sz="2000" kern="0" dirty="0">
                <a:solidFill>
                  <a:srgbClr val="646464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en-US" altLang="ko-KR" sz="2000" dirty="0">
                <a:solidFill>
                  <a:srgbClr val="646464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:</a:t>
            </a:r>
            <a:r>
              <a:rPr lang="en-US" altLang="ko-KR" sz="2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sz="2000" dirty="0" err="1">
                <a:solidFill>
                  <a:srgbClr val="646464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노가쿠를</a:t>
            </a:r>
            <a:r>
              <a:rPr lang="ko-KR" altLang="en-US" sz="2000" dirty="0">
                <a:solidFill>
                  <a:srgbClr val="646464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연기하는 사람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2BF72BEB-9E7D-456F-B35B-BC3BD36076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485" y="2406070"/>
            <a:ext cx="5915025" cy="3185013"/>
          </a:xfrm>
          <a:prstGeom prst="roundRect">
            <a:avLst>
              <a:gd name="adj" fmla="val 16667"/>
            </a:avLst>
          </a:prstGeom>
          <a:ln>
            <a:solidFill>
              <a:srgbClr val="FCAEAE"/>
            </a:solidFill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사각형: 둥근 모서리 15">
            <a:extLst>
              <a:ext uri="{FF2B5EF4-FFF2-40B4-BE49-F238E27FC236}">
                <a16:creationId xmlns:a16="http://schemas.microsoft.com/office/drawing/2014/main" id="{C73D7E70-46A0-4E18-AB64-8F36C2E75EB6}"/>
              </a:ext>
            </a:extLst>
          </p:cNvPr>
          <p:cNvSpPr/>
          <p:nvPr/>
        </p:nvSpPr>
        <p:spPr>
          <a:xfrm>
            <a:off x="5490939" y="5155912"/>
            <a:ext cx="1319209" cy="42853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>
                <a:solidFill>
                  <a:srgbClr val="646464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시테</a:t>
            </a:r>
            <a:r>
              <a:rPr lang="en-US" altLang="ko-KR" dirty="0">
                <a:solidFill>
                  <a:srgbClr val="646464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ja-JP" altLang="en-US" dirty="0">
                <a:solidFill>
                  <a:srgbClr val="646464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シテ</a:t>
            </a:r>
            <a:r>
              <a:rPr lang="en-US" altLang="ja-JP" dirty="0">
                <a:solidFill>
                  <a:srgbClr val="646464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</a:t>
            </a:r>
            <a:endParaRPr lang="ko-KR" altLang="en-US" dirty="0">
              <a:solidFill>
                <a:srgbClr val="646464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9" name="사각형: 둥근 모서리 18">
            <a:extLst>
              <a:ext uri="{FF2B5EF4-FFF2-40B4-BE49-F238E27FC236}">
                <a16:creationId xmlns:a16="http://schemas.microsoft.com/office/drawing/2014/main" id="{F8389194-2EAF-43F3-BA22-3C6AC773A450}"/>
              </a:ext>
            </a:extLst>
          </p:cNvPr>
          <p:cNvSpPr/>
          <p:nvPr/>
        </p:nvSpPr>
        <p:spPr>
          <a:xfrm>
            <a:off x="7713425" y="5563519"/>
            <a:ext cx="1319209" cy="42853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>
                <a:solidFill>
                  <a:srgbClr val="646464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와키</a:t>
            </a:r>
            <a:r>
              <a:rPr lang="en-US" altLang="ja-JP" sz="18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ja-JP" altLang="en-US" sz="18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ワキ</a:t>
            </a:r>
            <a:r>
              <a:rPr lang="en-US" altLang="ja-JP" sz="18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</a:t>
            </a:r>
            <a:endParaRPr lang="ja-JP" altLang="en-US" sz="1800" kern="0" spc="0" dirty="0">
              <a:solidFill>
                <a:srgbClr val="646464"/>
              </a:solidFill>
              <a:effectLst/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20" name="사각형: 둥근 모서리 19">
            <a:extLst>
              <a:ext uri="{FF2B5EF4-FFF2-40B4-BE49-F238E27FC236}">
                <a16:creationId xmlns:a16="http://schemas.microsoft.com/office/drawing/2014/main" id="{79A4A0B2-5D03-43F3-B819-8F97BD45C748}"/>
              </a:ext>
            </a:extLst>
          </p:cNvPr>
          <p:cNvSpPr/>
          <p:nvPr/>
        </p:nvSpPr>
        <p:spPr>
          <a:xfrm>
            <a:off x="5490939" y="3000467"/>
            <a:ext cx="2162622" cy="42853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800" kern="0" spc="0" dirty="0" err="1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하야시카타</a:t>
            </a:r>
            <a:r>
              <a:rPr lang="en-US" altLang="ko-KR" sz="18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ko-KR" altLang="en-US" sz="18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囃子方</a:t>
            </a:r>
            <a:r>
              <a:rPr lang="en-US" altLang="ko-KR" sz="18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</a:t>
            </a:r>
            <a:endParaRPr lang="ko-KR" altLang="en-US" sz="1800" kern="0" spc="0" dirty="0">
              <a:solidFill>
                <a:srgbClr val="646464"/>
              </a:solidFill>
              <a:effectLst/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22" name="사각형: 둥근 모서리 21">
            <a:extLst>
              <a:ext uri="{FF2B5EF4-FFF2-40B4-BE49-F238E27FC236}">
                <a16:creationId xmlns:a16="http://schemas.microsoft.com/office/drawing/2014/main" id="{7105C286-635D-4C63-886D-FE68EBA8ED3D}"/>
              </a:ext>
            </a:extLst>
          </p:cNvPr>
          <p:cNvSpPr/>
          <p:nvPr/>
        </p:nvSpPr>
        <p:spPr>
          <a:xfrm>
            <a:off x="7917655" y="3550932"/>
            <a:ext cx="2000251" cy="44764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indent="127000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800" kern="0" spc="0" dirty="0" err="1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지우타이</a:t>
            </a:r>
            <a:r>
              <a:rPr lang="en-US" altLang="ko-KR" sz="18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ko-KR" altLang="en-US" sz="18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地謡</a:t>
            </a:r>
            <a:r>
              <a:rPr lang="en-US" altLang="ko-KR" sz="18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</a:t>
            </a:r>
            <a:endParaRPr lang="ko-KR" altLang="en-US" sz="1800" kern="0" spc="0" dirty="0">
              <a:solidFill>
                <a:srgbClr val="646464"/>
              </a:solidFill>
              <a:effectLst/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23" name="사각형: 둥근 모서리 22">
            <a:extLst>
              <a:ext uri="{FF2B5EF4-FFF2-40B4-BE49-F238E27FC236}">
                <a16:creationId xmlns:a16="http://schemas.microsoft.com/office/drawing/2014/main" id="{B8F51D11-6908-45C0-8E7E-C9779002C11A}"/>
              </a:ext>
            </a:extLst>
          </p:cNvPr>
          <p:cNvSpPr/>
          <p:nvPr/>
        </p:nvSpPr>
        <p:spPr>
          <a:xfrm>
            <a:off x="3905250" y="3114675"/>
            <a:ext cx="1343025" cy="44764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800" kern="0" spc="0" dirty="0" err="1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코켄</a:t>
            </a:r>
            <a:r>
              <a:rPr lang="en-US" altLang="ko-KR" sz="18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ko-KR" altLang="en-US" sz="18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後見</a:t>
            </a:r>
            <a:r>
              <a:rPr lang="en-US" altLang="ko-KR" sz="18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</a:t>
            </a:r>
            <a:endParaRPr lang="ko-KR" altLang="en-US" sz="1800" kern="0" spc="0" dirty="0">
              <a:solidFill>
                <a:srgbClr val="646464"/>
              </a:solidFill>
              <a:effectLst/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cxnSp>
        <p:nvCxnSpPr>
          <p:cNvPr id="30" name="연결선: 꺾임 29">
            <a:extLst>
              <a:ext uri="{FF2B5EF4-FFF2-40B4-BE49-F238E27FC236}">
                <a16:creationId xmlns:a16="http://schemas.microsoft.com/office/drawing/2014/main" id="{6DDFEE40-8DDD-4973-B741-0B510FC7D1CE}"/>
              </a:ext>
            </a:extLst>
          </p:cNvPr>
          <p:cNvCxnSpPr/>
          <p:nvPr/>
        </p:nvCxnSpPr>
        <p:spPr>
          <a:xfrm rot="10800000" flipV="1">
            <a:off x="3393170" y="5400675"/>
            <a:ext cx="2047875" cy="447675"/>
          </a:xfrm>
          <a:prstGeom prst="bent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1" name="사각형: 둥근 모서리 30">
            <a:extLst>
              <a:ext uri="{FF2B5EF4-FFF2-40B4-BE49-F238E27FC236}">
                <a16:creationId xmlns:a16="http://schemas.microsoft.com/office/drawing/2014/main" id="{878B52C7-741E-4689-8375-E40FB41F0F17}"/>
              </a:ext>
            </a:extLst>
          </p:cNvPr>
          <p:cNvSpPr/>
          <p:nvPr/>
        </p:nvSpPr>
        <p:spPr>
          <a:xfrm>
            <a:off x="343348" y="5125668"/>
            <a:ext cx="2999927" cy="1438149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Tx/>
              <a:buChar char="-"/>
            </a:pPr>
            <a:r>
              <a:rPr lang="ko-KR" altLang="en-US" sz="18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노</a:t>
            </a:r>
            <a:r>
              <a:rPr lang="en-US" altLang="ko-KR" sz="18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ko-KR" altLang="en-US" sz="18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能</a:t>
            </a:r>
            <a:r>
              <a:rPr lang="en-US" altLang="ko-KR" sz="18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</a:t>
            </a:r>
            <a:r>
              <a:rPr lang="ko-KR" altLang="en-US" sz="18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의 주인공</a:t>
            </a:r>
            <a:endParaRPr lang="en-US" altLang="ko-KR" sz="1800" kern="0" spc="0" dirty="0">
              <a:solidFill>
                <a:srgbClr val="646464"/>
              </a:solidFill>
              <a:effectLst/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285750" indent="-285750" algn="ctr">
              <a:buFontTx/>
              <a:buChar char="-"/>
            </a:pPr>
            <a:r>
              <a:rPr lang="ko-KR" altLang="en-US" kern="0" dirty="0">
                <a:solidFill>
                  <a:srgbClr val="646464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대부분 가면을 쓰고 연기</a:t>
            </a:r>
            <a:endParaRPr lang="en-US" altLang="ko-KR" sz="1800" kern="0" spc="0" dirty="0">
              <a:solidFill>
                <a:srgbClr val="646464"/>
              </a:solidFill>
              <a:effectLst/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42" name="사각형: 둥근 모서리 41">
            <a:extLst>
              <a:ext uri="{FF2B5EF4-FFF2-40B4-BE49-F238E27FC236}">
                <a16:creationId xmlns:a16="http://schemas.microsoft.com/office/drawing/2014/main" id="{913EA327-FD9E-4AC8-BD58-FAF705A7B946}"/>
              </a:ext>
            </a:extLst>
          </p:cNvPr>
          <p:cNvSpPr/>
          <p:nvPr/>
        </p:nvSpPr>
        <p:spPr>
          <a:xfrm>
            <a:off x="9168238" y="5205681"/>
            <a:ext cx="2779572" cy="1446904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Tx/>
              <a:buChar char="-"/>
            </a:pPr>
            <a:r>
              <a:rPr lang="ko-KR" altLang="en-US" dirty="0" err="1">
                <a:solidFill>
                  <a:srgbClr val="646464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시테의</a:t>
            </a:r>
            <a:r>
              <a:rPr lang="ko-KR" altLang="en-US" dirty="0">
                <a:solidFill>
                  <a:srgbClr val="646464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상대역</a:t>
            </a:r>
            <a:endParaRPr lang="en-US" altLang="ko-KR" dirty="0">
              <a:solidFill>
                <a:srgbClr val="646464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285750" indent="-285750" algn="ctr">
              <a:buFontTx/>
              <a:buChar char="-"/>
            </a:pPr>
            <a:r>
              <a:rPr lang="ko-KR" altLang="en-US" dirty="0" err="1">
                <a:solidFill>
                  <a:srgbClr val="646464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시테와</a:t>
            </a:r>
            <a:r>
              <a:rPr lang="ko-KR" altLang="en-US" dirty="0">
                <a:solidFill>
                  <a:srgbClr val="646464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응대하며 연기를 끌어내는 역할</a:t>
            </a:r>
          </a:p>
        </p:txBody>
      </p:sp>
      <p:cxnSp>
        <p:nvCxnSpPr>
          <p:cNvPr id="46" name="연결선: 꺾임 45">
            <a:extLst>
              <a:ext uri="{FF2B5EF4-FFF2-40B4-BE49-F238E27FC236}">
                <a16:creationId xmlns:a16="http://schemas.microsoft.com/office/drawing/2014/main" id="{881F7ACA-6D19-432B-A704-91FCA8D5B249}"/>
              </a:ext>
            </a:extLst>
          </p:cNvPr>
          <p:cNvCxnSpPr/>
          <p:nvPr/>
        </p:nvCxnSpPr>
        <p:spPr>
          <a:xfrm flipV="1">
            <a:off x="9966718" y="3562319"/>
            <a:ext cx="333375" cy="212435"/>
          </a:xfrm>
          <a:prstGeom prst="bentConnector3">
            <a:avLst/>
          </a:prstGeom>
          <a:ln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7" name="사각형: 둥근 모서리 46">
            <a:extLst>
              <a:ext uri="{FF2B5EF4-FFF2-40B4-BE49-F238E27FC236}">
                <a16:creationId xmlns:a16="http://schemas.microsoft.com/office/drawing/2014/main" id="{E33BCE53-5A34-47AE-A740-B670BA6D5730}"/>
              </a:ext>
            </a:extLst>
          </p:cNvPr>
          <p:cNvSpPr/>
          <p:nvPr/>
        </p:nvSpPr>
        <p:spPr>
          <a:xfrm>
            <a:off x="10348905" y="3338497"/>
            <a:ext cx="1557763" cy="519057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rgbClr val="646464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코러스 담당</a:t>
            </a:r>
          </a:p>
        </p:txBody>
      </p:sp>
      <p:cxnSp>
        <p:nvCxnSpPr>
          <p:cNvPr id="55" name="연결선: 꺾임 54">
            <a:extLst>
              <a:ext uri="{FF2B5EF4-FFF2-40B4-BE49-F238E27FC236}">
                <a16:creationId xmlns:a16="http://schemas.microsoft.com/office/drawing/2014/main" id="{B8443328-20F7-4A0B-B9A5-0CDA8EEF6FAB}"/>
              </a:ext>
            </a:extLst>
          </p:cNvPr>
          <p:cNvCxnSpPr>
            <a:cxnSpLocks/>
          </p:cNvCxnSpPr>
          <p:nvPr/>
        </p:nvCxnSpPr>
        <p:spPr>
          <a:xfrm flipV="1">
            <a:off x="7713425" y="2405014"/>
            <a:ext cx="905009" cy="797370"/>
          </a:xfrm>
          <a:prstGeom prst="bentConnector3">
            <a:avLst/>
          </a:prstGeom>
          <a:ln>
            <a:solidFill>
              <a:srgbClr val="7030A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6" name="사각형: 둥근 모서리 55">
            <a:extLst>
              <a:ext uri="{FF2B5EF4-FFF2-40B4-BE49-F238E27FC236}">
                <a16:creationId xmlns:a16="http://schemas.microsoft.com/office/drawing/2014/main" id="{0F5CFB7A-82E2-4DAC-9CCD-FE33A83CF325}"/>
              </a:ext>
            </a:extLst>
          </p:cNvPr>
          <p:cNvSpPr/>
          <p:nvPr/>
        </p:nvSpPr>
        <p:spPr>
          <a:xfrm>
            <a:off x="8660121" y="1983531"/>
            <a:ext cx="2613193" cy="837868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rgbClr val="646464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악기 연주 담당</a:t>
            </a:r>
            <a:endParaRPr lang="en-US" altLang="ko-KR" dirty="0">
              <a:solidFill>
                <a:srgbClr val="646464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cxnSp>
        <p:nvCxnSpPr>
          <p:cNvPr id="1024" name="연결선: 꺾임 1023">
            <a:extLst>
              <a:ext uri="{FF2B5EF4-FFF2-40B4-BE49-F238E27FC236}">
                <a16:creationId xmlns:a16="http://schemas.microsoft.com/office/drawing/2014/main" id="{772C243C-C52D-4C2E-BF63-54A16D857EBC}"/>
              </a:ext>
            </a:extLst>
          </p:cNvPr>
          <p:cNvCxnSpPr/>
          <p:nvPr/>
        </p:nvCxnSpPr>
        <p:spPr>
          <a:xfrm rot="10800000">
            <a:off x="2188036" y="3132983"/>
            <a:ext cx="1657350" cy="226616"/>
          </a:xfrm>
          <a:prstGeom prst="bentConnector3">
            <a:avLst/>
          </a:prstGeom>
          <a:ln>
            <a:solidFill>
              <a:srgbClr val="00B05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25" name="사각형: 둥근 모서리 1024">
            <a:extLst>
              <a:ext uri="{FF2B5EF4-FFF2-40B4-BE49-F238E27FC236}">
                <a16:creationId xmlns:a16="http://schemas.microsoft.com/office/drawing/2014/main" id="{C6C87C58-244F-4273-8DE1-9F7AE99BBF6E}"/>
              </a:ext>
            </a:extLst>
          </p:cNvPr>
          <p:cNvSpPr/>
          <p:nvPr/>
        </p:nvSpPr>
        <p:spPr>
          <a:xfrm>
            <a:off x="476928" y="2846911"/>
            <a:ext cx="1657351" cy="614347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rgbClr val="646464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무대 도우미</a:t>
            </a:r>
          </a:p>
        </p:txBody>
      </p:sp>
    </p:spTree>
    <p:extLst>
      <p:ext uri="{BB962C8B-B14F-4D97-AF65-F5344CB8AC3E}">
        <p14:creationId xmlns:p14="http://schemas.microsoft.com/office/powerpoint/2010/main" val="4294057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1346" y="559031"/>
            <a:ext cx="541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kern="0" spc="0" dirty="0" err="1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하야시카타</a:t>
            </a:r>
            <a:r>
              <a:rPr lang="en-US" altLang="ko-KR" sz="40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ko-KR" altLang="en-US" sz="40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囃子方</a:t>
            </a:r>
            <a:r>
              <a:rPr lang="en-US" altLang="ko-KR" sz="4000" kern="0" dirty="0">
                <a:solidFill>
                  <a:srgbClr val="646464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</a:t>
            </a:r>
            <a:endParaRPr lang="ko-KR" altLang="en-US" sz="4000" kern="0" spc="0" dirty="0">
              <a:solidFill>
                <a:srgbClr val="646464"/>
              </a:solidFill>
              <a:effectLst/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cxnSp>
        <p:nvCxnSpPr>
          <p:cNvPr id="3" name="직선 연결선 2"/>
          <p:cNvCxnSpPr/>
          <p:nvPr/>
        </p:nvCxnSpPr>
        <p:spPr>
          <a:xfrm>
            <a:off x="607116" y="1266917"/>
            <a:ext cx="10769338" cy="0"/>
          </a:xfrm>
          <a:prstGeom prst="line">
            <a:avLst/>
          </a:prstGeom>
          <a:ln w="28575">
            <a:solidFill>
              <a:srgbClr val="FCAEA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그룹 6"/>
          <p:cNvGrpSpPr/>
          <p:nvPr/>
        </p:nvGrpSpPr>
        <p:grpSpPr>
          <a:xfrm>
            <a:off x="705595" y="557712"/>
            <a:ext cx="697273" cy="709205"/>
            <a:chOff x="1244569" y="2502872"/>
            <a:chExt cx="1338925" cy="1361836"/>
          </a:xfrm>
        </p:grpSpPr>
        <p:sp>
          <p:nvSpPr>
            <p:cNvPr id="8" name="자유형 7"/>
            <p:cNvSpPr/>
            <p:nvPr/>
          </p:nvSpPr>
          <p:spPr>
            <a:xfrm rot="19478047" flipH="1">
              <a:off x="1244569" y="2502872"/>
              <a:ext cx="1338925" cy="1361836"/>
            </a:xfrm>
            <a:custGeom>
              <a:avLst/>
              <a:gdLst>
                <a:gd name="connsiteX0" fmla="*/ 168905 w 1338925"/>
                <a:gd name="connsiteY0" fmla="*/ 13231 h 1361836"/>
                <a:gd name="connsiteX1" fmla="*/ 172079 w 1338925"/>
                <a:gd name="connsiteY1" fmla="*/ 17408 h 1361836"/>
                <a:gd name="connsiteX2" fmla="*/ 129029 w 1338925"/>
                <a:gd name="connsiteY2" fmla="*/ 124409 h 1361836"/>
                <a:gd name="connsiteX3" fmla="*/ 201155 w 1338925"/>
                <a:gd name="connsiteY3" fmla="*/ 468152 h 1361836"/>
                <a:gd name="connsiteX4" fmla="*/ 227892 w 1338925"/>
                <a:gd name="connsiteY4" fmla="*/ 496343 h 1361836"/>
                <a:gd name="connsiteX5" fmla="*/ 224181 w 1338925"/>
                <a:gd name="connsiteY5" fmla="*/ 497735 h 1361836"/>
                <a:gd name="connsiteX6" fmla="*/ 8849 w 1338925"/>
                <a:gd name="connsiteY6" fmla="*/ 775211 h 1361836"/>
                <a:gd name="connsiteX7" fmla="*/ 548 w 1338925"/>
                <a:gd name="connsiteY7" fmla="*/ 892549 h 1361836"/>
                <a:gd name="connsiteX8" fmla="*/ 0 w 1338925"/>
                <a:gd name="connsiteY8" fmla="*/ 892830 h 1361836"/>
                <a:gd name="connsiteX9" fmla="*/ 506 w 1338925"/>
                <a:gd name="connsiteY9" fmla="*/ 893144 h 1361836"/>
                <a:gd name="connsiteX10" fmla="*/ 227 w 1338925"/>
                <a:gd name="connsiteY10" fmla="*/ 897082 h 1361836"/>
                <a:gd name="connsiteX11" fmla="*/ 3863 w 1338925"/>
                <a:gd name="connsiteY11" fmla="*/ 895233 h 1361836"/>
                <a:gd name="connsiteX12" fmla="*/ 103744 w 1338925"/>
                <a:gd name="connsiteY12" fmla="*/ 957358 h 1361836"/>
                <a:gd name="connsiteX13" fmla="*/ 368599 w 1338925"/>
                <a:gd name="connsiteY13" fmla="*/ 978378 h 1361836"/>
                <a:gd name="connsiteX14" fmla="*/ 394774 w 1338925"/>
                <a:gd name="connsiteY14" fmla="*/ 968485 h 1361836"/>
                <a:gd name="connsiteX15" fmla="*/ 393707 w 1338925"/>
                <a:gd name="connsiteY15" fmla="*/ 1044354 h 1361836"/>
                <a:gd name="connsiteX16" fmla="*/ 503610 w 1338925"/>
                <a:gd name="connsiteY16" fmla="*/ 1286245 h 1361836"/>
                <a:gd name="connsiteX17" fmla="*/ 596023 w 1338925"/>
                <a:gd name="connsiteY17" fmla="*/ 1359024 h 1361836"/>
                <a:gd name="connsiteX18" fmla="*/ 595948 w 1338925"/>
                <a:gd name="connsiteY18" fmla="*/ 1359636 h 1361836"/>
                <a:gd name="connsiteX19" fmla="*/ 596492 w 1338925"/>
                <a:gd name="connsiteY19" fmla="*/ 1359393 h 1361836"/>
                <a:gd name="connsiteX20" fmla="*/ 599593 w 1338925"/>
                <a:gd name="connsiteY20" fmla="*/ 1361836 h 1361836"/>
                <a:gd name="connsiteX21" fmla="*/ 600106 w 1338925"/>
                <a:gd name="connsiteY21" fmla="*/ 1357789 h 1361836"/>
                <a:gd name="connsiteX22" fmla="*/ 707609 w 1338925"/>
                <a:gd name="connsiteY22" fmla="*/ 1310053 h 1361836"/>
                <a:gd name="connsiteX23" fmla="*/ 895238 w 1338925"/>
                <a:gd name="connsiteY23" fmla="*/ 1013142 h 1361836"/>
                <a:gd name="connsiteX24" fmla="*/ 896086 w 1338925"/>
                <a:gd name="connsiteY24" fmla="*/ 939191 h 1361836"/>
                <a:gd name="connsiteX25" fmla="*/ 978376 w 1338925"/>
                <a:gd name="connsiteY25" fmla="*/ 962946 h 1361836"/>
                <a:gd name="connsiteX26" fmla="*/ 1240691 w 1338925"/>
                <a:gd name="connsiteY26" fmla="*/ 920750 h 1361836"/>
                <a:gd name="connsiteX27" fmla="*/ 1335271 w 1338925"/>
                <a:gd name="connsiteY27" fmla="*/ 850810 h 1361836"/>
                <a:gd name="connsiteX28" fmla="*/ 1335841 w 1338925"/>
                <a:gd name="connsiteY28" fmla="*/ 851044 h 1361836"/>
                <a:gd name="connsiteX29" fmla="*/ 1335751 w 1338925"/>
                <a:gd name="connsiteY29" fmla="*/ 850455 h 1361836"/>
                <a:gd name="connsiteX30" fmla="*/ 1338925 w 1338925"/>
                <a:gd name="connsiteY30" fmla="*/ 848108 h 1361836"/>
                <a:gd name="connsiteX31" fmla="*/ 1335157 w 1338925"/>
                <a:gd name="connsiteY31" fmla="*/ 846546 h 1361836"/>
                <a:gd name="connsiteX32" fmla="*/ 1317472 w 1338925"/>
                <a:gd name="connsiteY32" fmla="*/ 730258 h 1361836"/>
                <a:gd name="connsiteX33" fmla="*/ 1080577 w 1338925"/>
                <a:gd name="connsiteY33" fmla="*/ 470948 h 1361836"/>
                <a:gd name="connsiteX34" fmla="*/ 1058472 w 1338925"/>
                <a:gd name="connsiteY34" fmla="*/ 464629 h 1361836"/>
                <a:gd name="connsiteX35" fmla="*/ 1074140 w 1338925"/>
                <a:gd name="connsiteY35" fmla="*/ 440247 h 1361836"/>
                <a:gd name="connsiteX36" fmla="*/ 1108753 w 1338925"/>
                <a:gd name="connsiteY36" fmla="*/ 176823 h 1361836"/>
                <a:gd name="connsiteX37" fmla="*/ 1069574 w 1338925"/>
                <a:gd name="connsiteY37" fmla="*/ 68351 h 1361836"/>
                <a:gd name="connsiteX38" fmla="*/ 1070707 w 1338925"/>
                <a:gd name="connsiteY38" fmla="*/ 66967 h 1361836"/>
                <a:gd name="connsiteX39" fmla="*/ 1068984 w 1338925"/>
                <a:gd name="connsiteY39" fmla="*/ 66716 h 1361836"/>
                <a:gd name="connsiteX40" fmla="*/ 1067249 w 1338925"/>
                <a:gd name="connsiteY40" fmla="*/ 61913 h 1361836"/>
                <a:gd name="connsiteX41" fmla="*/ 1063939 w 1338925"/>
                <a:gd name="connsiteY41" fmla="*/ 65983 h 1361836"/>
                <a:gd name="connsiteX42" fmla="*/ 949804 w 1338925"/>
                <a:gd name="connsiteY42" fmla="*/ 49383 h 1361836"/>
                <a:gd name="connsiteX43" fmla="*/ 632768 w 1338925"/>
                <a:gd name="connsiteY43" fmla="*/ 200544 h 1361836"/>
                <a:gd name="connsiteX44" fmla="*/ 628465 w 1338925"/>
                <a:gd name="connsiteY44" fmla="*/ 207203 h 1361836"/>
                <a:gd name="connsiteX45" fmla="*/ 601766 w 1338925"/>
                <a:gd name="connsiteY45" fmla="*/ 162446 h 1361836"/>
                <a:gd name="connsiteX46" fmla="*/ 290361 w 1338925"/>
                <a:gd name="connsiteY46" fmla="*/ 0 h 1361836"/>
                <a:gd name="connsiteX47" fmla="*/ 175709 w 1338925"/>
                <a:gd name="connsiteY47" fmla="*/ 12490 h 1361836"/>
                <a:gd name="connsiteX48" fmla="*/ 174631 w 1338925"/>
                <a:gd name="connsiteY48" fmla="*/ 11063 h 1361836"/>
                <a:gd name="connsiteX49" fmla="*/ 173981 w 1338925"/>
                <a:gd name="connsiteY49" fmla="*/ 12678 h 1361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338925" h="1361836">
                  <a:moveTo>
                    <a:pt x="168905" y="13231"/>
                  </a:moveTo>
                  <a:lnTo>
                    <a:pt x="172079" y="17408"/>
                  </a:lnTo>
                  <a:lnTo>
                    <a:pt x="129029" y="124409"/>
                  </a:lnTo>
                  <a:cubicBezTo>
                    <a:pt x="101066" y="242008"/>
                    <a:pt x="125795" y="368422"/>
                    <a:pt x="201155" y="468152"/>
                  </a:cubicBezTo>
                  <a:lnTo>
                    <a:pt x="227892" y="496343"/>
                  </a:lnTo>
                  <a:lnTo>
                    <a:pt x="224181" y="497735"/>
                  </a:lnTo>
                  <a:cubicBezTo>
                    <a:pt x="112767" y="554409"/>
                    <a:pt x="35191" y="657239"/>
                    <a:pt x="8849" y="775211"/>
                  </a:cubicBezTo>
                  <a:lnTo>
                    <a:pt x="548" y="892549"/>
                  </a:lnTo>
                  <a:lnTo>
                    <a:pt x="0" y="892830"/>
                  </a:lnTo>
                  <a:lnTo>
                    <a:pt x="506" y="893144"/>
                  </a:lnTo>
                  <a:lnTo>
                    <a:pt x="227" y="897082"/>
                  </a:lnTo>
                  <a:lnTo>
                    <a:pt x="3863" y="895233"/>
                  </a:lnTo>
                  <a:lnTo>
                    <a:pt x="103744" y="957358"/>
                  </a:lnTo>
                  <a:cubicBezTo>
                    <a:pt x="186983" y="993277"/>
                    <a:pt x="280235" y="1000862"/>
                    <a:pt x="368599" y="978378"/>
                  </a:cubicBezTo>
                  <a:lnTo>
                    <a:pt x="394774" y="968485"/>
                  </a:lnTo>
                  <a:lnTo>
                    <a:pt x="393707" y="1044354"/>
                  </a:lnTo>
                  <a:cubicBezTo>
                    <a:pt x="402638" y="1135095"/>
                    <a:pt x="441506" y="1220199"/>
                    <a:pt x="503610" y="1286245"/>
                  </a:cubicBezTo>
                  <a:lnTo>
                    <a:pt x="596023" y="1359024"/>
                  </a:lnTo>
                  <a:lnTo>
                    <a:pt x="595948" y="1359636"/>
                  </a:lnTo>
                  <a:lnTo>
                    <a:pt x="596492" y="1359393"/>
                  </a:lnTo>
                  <a:lnTo>
                    <a:pt x="599593" y="1361836"/>
                  </a:lnTo>
                  <a:lnTo>
                    <a:pt x="600106" y="1357789"/>
                  </a:lnTo>
                  <a:lnTo>
                    <a:pt x="707609" y="1310053"/>
                  </a:lnTo>
                  <a:cubicBezTo>
                    <a:pt x="809574" y="1245133"/>
                    <a:pt x="879865" y="1137193"/>
                    <a:pt x="895238" y="1013142"/>
                  </a:cubicBezTo>
                  <a:lnTo>
                    <a:pt x="896086" y="939191"/>
                  </a:lnTo>
                  <a:lnTo>
                    <a:pt x="978376" y="962946"/>
                  </a:lnTo>
                  <a:cubicBezTo>
                    <a:pt x="1068258" y="978270"/>
                    <a:pt x="1160602" y="963230"/>
                    <a:pt x="1240691" y="920750"/>
                  </a:cubicBezTo>
                  <a:lnTo>
                    <a:pt x="1335271" y="850810"/>
                  </a:lnTo>
                  <a:lnTo>
                    <a:pt x="1335841" y="851044"/>
                  </a:lnTo>
                  <a:lnTo>
                    <a:pt x="1335751" y="850455"/>
                  </a:lnTo>
                  <a:lnTo>
                    <a:pt x="1338925" y="848108"/>
                  </a:lnTo>
                  <a:lnTo>
                    <a:pt x="1335157" y="846546"/>
                  </a:lnTo>
                  <a:lnTo>
                    <a:pt x="1317472" y="730258"/>
                  </a:lnTo>
                  <a:cubicBezTo>
                    <a:pt x="1281751" y="614779"/>
                    <a:pt x="1196178" y="518502"/>
                    <a:pt x="1080577" y="470948"/>
                  </a:cubicBezTo>
                  <a:lnTo>
                    <a:pt x="1058472" y="464629"/>
                  </a:lnTo>
                  <a:lnTo>
                    <a:pt x="1074140" y="440247"/>
                  </a:lnTo>
                  <a:cubicBezTo>
                    <a:pt x="1114538" y="358505"/>
                    <a:pt x="1126544" y="265718"/>
                    <a:pt x="1108753" y="176823"/>
                  </a:cubicBezTo>
                  <a:lnTo>
                    <a:pt x="1069574" y="68351"/>
                  </a:lnTo>
                  <a:lnTo>
                    <a:pt x="1070707" y="66967"/>
                  </a:lnTo>
                  <a:lnTo>
                    <a:pt x="1068984" y="66716"/>
                  </a:lnTo>
                  <a:lnTo>
                    <a:pt x="1067249" y="61913"/>
                  </a:lnTo>
                  <a:lnTo>
                    <a:pt x="1063939" y="65983"/>
                  </a:lnTo>
                  <a:lnTo>
                    <a:pt x="949804" y="49383"/>
                  </a:lnTo>
                  <a:cubicBezTo>
                    <a:pt x="828927" y="49944"/>
                    <a:pt x="711912" y="103789"/>
                    <a:pt x="632768" y="200544"/>
                  </a:cubicBezTo>
                  <a:lnTo>
                    <a:pt x="628465" y="207203"/>
                  </a:lnTo>
                  <a:lnTo>
                    <a:pt x="601766" y="162446"/>
                  </a:lnTo>
                  <a:cubicBezTo>
                    <a:pt x="526147" y="62912"/>
                    <a:pt x="411139" y="4901"/>
                    <a:pt x="290361" y="0"/>
                  </a:cubicBezTo>
                  <a:lnTo>
                    <a:pt x="175709" y="12490"/>
                  </a:lnTo>
                  <a:lnTo>
                    <a:pt x="174631" y="11063"/>
                  </a:lnTo>
                  <a:lnTo>
                    <a:pt x="173981" y="12678"/>
                  </a:lnTo>
                  <a:close/>
                </a:path>
              </a:pathLst>
            </a:custGeom>
            <a:solidFill>
              <a:srgbClr val="FDC7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  <p:sp>
          <p:nvSpPr>
            <p:cNvPr id="9" name="포인트가 5개인 별 8"/>
            <p:cNvSpPr/>
            <p:nvPr/>
          </p:nvSpPr>
          <p:spPr>
            <a:xfrm>
              <a:off x="1609044" y="2773714"/>
              <a:ext cx="609976" cy="609976"/>
            </a:xfrm>
            <a:prstGeom prst="star5">
              <a:avLst>
                <a:gd name="adj" fmla="val 5063"/>
                <a:gd name="hf" fmla="val 105146"/>
                <a:gd name="vf" fmla="val 110557"/>
              </a:avLst>
            </a:prstGeom>
            <a:solidFill>
              <a:srgbClr val="FCAE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</p:grpSp>
      <p:pic>
        <p:nvPicPr>
          <p:cNvPr id="4098" name="Picture 2">
            <a:extLst>
              <a:ext uri="{FF2B5EF4-FFF2-40B4-BE49-F238E27FC236}">
                <a16:creationId xmlns:a16="http://schemas.microsoft.com/office/drawing/2014/main" id="{E7BC31A9-E9F5-4EF8-9B8E-0878370FC7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788" y="2535260"/>
            <a:ext cx="5324422" cy="30558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FE275B38-8EC5-4EA9-A5C8-02C724B720F3}"/>
              </a:ext>
            </a:extLst>
          </p:cNvPr>
          <p:cNvSpPr/>
          <p:nvPr/>
        </p:nvSpPr>
        <p:spPr>
          <a:xfrm>
            <a:off x="855474" y="1403273"/>
            <a:ext cx="10481051" cy="952499"/>
          </a:xfrm>
          <a:prstGeom prst="roundRect">
            <a:avLst/>
          </a:prstGeom>
          <a:solidFill>
            <a:schemeClr val="bg1"/>
          </a:solidFill>
          <a:ln>
            <a:solidFill>
              <a:srgbClr val="FCAE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4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하야시</a:t>
            </a:r>
            <a:r>
              <a:rPr lang="en-US" altLang="ko-KR" sz="24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ko-KR" altLang="en-US" sz="24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囃子</a:t>
            </a:r>
            <a:r>
              <a:rPr lang="en-US" altLang="ko-KR" sz="24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 : </a:t>
            </a:r>
            <a:r>
              <a:rPr lang="ko-KR" altLang="en-US" sz="2400" kern="0" spc="0" dirty="0" err="1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노가쿠에서</a:t>
            </a:r>
            <a:r>
              <a:rPr lang="ko-KR" altLang="en-US" sz="24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사용되는 악기</a:t>
            </a:r>
          </a:p>
        </p:txBody>
      </p:sp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97F21005-BF1C-4223-9BCC-9E104C002B9A}"/>
              </a:ext>
            </a:extLst>
          </p:cNvPr>
          <p:cNvSpPr/>
          <p:nvPr/>
        </p:nvSpPr>
        <p:spPr>
          <a:xfrm>
            <a:off x="668440" y="5296654"/>
            <a:ext cx="1779719" cy="795837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kern="0" spc="0" dirty="0" err="1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다이코</a:t>
            </a:r>
            <a:r>
              <a:rPr lang="en-US" altLang="ko-KR" sz="16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ko-KR" altLang="en-US" sz="16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太鼓</a:t>
            </a:r>
            <a:r>
              <a:rPr lang="en-US" altLang="ko-KR" sz="16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</a:t>
            </a:r>
            <a:r>
              <a:rPr lang="ko-KR" altLang="en-US" sz="16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북</a:t>
            </a:r>
            <a:r>
              <a:rPr lang="en-US" altLang="ko-KR" sz="16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</a:t>
            </a:r>
            <a:endParaRPr lang="ko-KR" altLang="en-US" sz="1600" dirty="0">
              <a:solidFill>
                <a:srgbClr val="646464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99594CF6-88C5-49BC-94BC-B6BBC6339B87}"/>
              </a:ext>
            </a:extLst>
          </p:cNvPr>
          <p:cNvSpPr/>
          <p:nvPr/>
        </p:nvSpPr>
        <p:spPr>
          <a:xfrm>
            <a:off x="668440" y="3124006"/>
            <a:ext cx="2105025" cy="772524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kern="0" spc="0" dirty="0" err="1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오쓰즈미</a:t>
            </a:r>
            <a:r>
              <a:rPr lang="en-US" altLang="ko-KR" sz="16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ko-KR" altLang="en-US" sz="16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大鼓</a:t>
            </a:r>
            <a:r>
              <a:rPr lang="en-US" altLang="ko-KR" sz="16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</a:t>
            </a:r>
            <a:r>
              <a:rPr lang="ko-KR" altLang="en-US" sz="16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대고</a:t>
            </a:r>
            <a:r>
              <a:rPr lang="en-US" altLang="ko-KR" sz="16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</a:t>
            </a:r>
            <a:endParaRPr lang="ko-KR" altLang="en-US" sz="1600" dirty="0">
              <a:solidFill>
                <a:srgbClr val="646464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6" name="사각형: 둥근 모서리 15">
            <a:extLst>
              <a:ext uri="{FF2B5EF4-FFF2-40B4-BE49-F238E27FC236}">
                <a16:creationId xmlns:a16="http://schemas.microsoft.com/office/drawing/2014/main" id="{9B1D06F8-9841-44EE-B6EB-29529D5F4639}"/>
              </a:ext>
            </a:extLst>
          </p:cNvPr>
          <p:cNvSpPr/>
          <p:nvPr/>
        </p:nvSpPr>
        <p:spPr>
          <a:xfrm>
            <a:off x="9122596" y="2671751"/>
            <a:ext cx="2658373" cy="772773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kern="0" spc="0" dirty="0" err="1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고쓰즈미</a:t>
            </a:r>
            <a:r>
              <a:rPr lang="en-US" altLang="ko-KR" sz="16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ko-KR" altLang="en-US" sz="16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小鼓</a:t>
            </a:r>
            <a:r>
              <a:rPr lang="en-US" altLang="ko-KR" sz="16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</a:t>
            </a:r>
            <a:r>
              <a:rPr lang="ko-KR" altLang="en-US" sz="16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소고</a:t>
            </a:r>
            <a:r>
              <a:rPr lang="en-US" altLang="ko-KR" sz="16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</a:t>
            </a:r>
            <a:endParaRPr lang="ko-KR" altLang="en-US" sz="1600" dirty="0">
              <a:solidFill>
                <a:srgbClr val="646464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7" name="사각형: 둥근 모서리 16">
            <a:extLst>
              <a:ext uri="{FF2B5EF4-FFF2-40B4-BE49-F238E27FC236}">
                <a16:creationId xmlns:a16="http://schemas.microsoft.com/office/drawing/2014/main" id="{7205418C-9C9E-4595-A8CC-5E872E94DA52}"/>
              </a:ext>
            </a:extLst>
          </p:cNvPr>
          <p:cNvSpPr/>
          <p:nvPr/>
        </p:nvSpPr>
        <p:spPr>
          <a:xfrm>
            <a:off x="9804270" y="5306050"/>
            <a:ext cx="1782361" cy="777047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후에</a:t>
            </a:r>
            <a:r>
              <a:rPr lang="en-US" altLang="ko-KR" sz="16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ko-KR" altLang="en-US" sz="16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笛</a:t>
            </a:r>
            <a:r>
              <a:rPr lang="en-US" altLang="ko-KR" sz="16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</a:t>
            </a:r>
            <a:r>
              <a:rPr lang="ko-KR" altLang="en-US" sz="16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피리</a:t>
            </a:r>
            <a:r>
              <a:rPr lang="en-US" altLang="ko-KR" sz="16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</a:t>
            </a:r>
            <a:endParaRPr lang="ko-KR" altLang="en-US" sz="1600" dirty="0">
              <a:solidFill>
                <a:srgbClr val="646464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cxnSp>
        <p:nvCxnSpPr>
          <p:cNvPr id="26" name="연결선: 꺾임 25">
            <a:extLst>
              <a:ext uri="{FF2B5EF4-FFF2-40B4-BE49-F238E27FC236}">
                <a16:creationId xmlns:a16="http://schemas.microsoft.com/office/drawing/2014/main" id="{E840F451-C775-406F-B57C-9216B68AC9A3}"/>
              </a:ext>
            </a:extLst>
          </p:cNvPr>
          <p:cNvCxnSpPr>
            <a:cxnSpLocks/>
          </p:cNvCxnSpPr>
          <p:nvPr/>
        </p:nvCxnSpPr>
        <p:spPr>
          <a:xfrm rot="10800000" flipV="1">
            <a:off x="2552052" y="5107374"/>
            <a:ext cx="997733" cy="557938"/>
          </a:xfrm>
          <a:prstGeom prst="bentConnector3">
            <a:avLst/>
          </a:prstGeom>
          <a:ln>
            <a:solidFill>
              <a:srgbClr val="7030A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연결선: 꺾임 30">
            <a:extLst>
              <a:ext uri="{FF2B5EF4-FFF2-40B4-BE49-F238E27FC236}">
                <a16:creationId xmlns:a16="http://schemas.microsoft.com/office/drawing/2014/main" id="{795B28C4-F659-4508-9036-21AFB8C861D5}"/>
              </a:ext>
            </a:extLst>
          </p:cNvPr>
          <p:cNvCxnSpPr>
            <a:cxnSpLocks/>
          </p:cNvCxnSpPr>
          <p:nvPr/>
        </p:nvCxnSpPr>
        <p:spPr>
          <a:xfrm>
            <a:off x="8642216" y="4924051"/>
            <a:ext cx="1130434" cy="772784"/>
          </a:xfrm>
          <a:prstGeom prst="bentConnector3">
            <a:avLst>
              <a:gd name="adj1" fmla="val 50000"/>
            </a:avLst>
          </a:prstGeom>
          <a:ln>
            <a:solidFill>
              <a:srgbClr val="7030A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연결선: 꺾임 33">
            <a:extLst>
              <a:ext uri="{FF2B5EF4-FFF2-40B4-BE49-F238E27FC236}">
                <a16:creationId xmlns:a16="http://schemas.microsoft.com/office/drawing/2014/main" id="{A6039B9D-8105-4AD4-807B-502171988725}"/>
              </a:ext>
            </a:extLst>
          </p:cNvPr>
          <p:cNvCxnSpPr>
            <a:cxnSpLocks/>
          </p:cNvCxnSpPr>
          <p:nvPr/>
        </p:nvCxnSpPr>
        <p:spPr>
          <a:xfrm flipV="1">
            <a:off x="6991350" y="3069979"/>
            <a:ext cx="2064476" cy="882896"/>
          </a:xfrm>
          <a:prstGeom prst="bentConnector3">
            <a:avLst/>
          </a:prstGeom>
          <a:ln>
            <a:solidFill>
              <a:srgbClr val="7030A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3" name="연결선: 꺾임 42">
            <a:extLst>
              <a:ext uri="{FF2B5EF4-FFF2-40B4-BE49-F238E27FC236}">
                <a16:creationId xmlns:a16="http://schemas.microsoft.com/office/drawing/2014/main" id="{EE2CBC9D-E58C-4DB3-BBFA-8FF401DB65F4}"/>
              </a:ext>
            </a:extLst>
          </p:cNvPr>
          <p:cNvCxnSpPr>
            <a:cxnSpLocks/>
          </p:cNvCxnSpPr>
          <p:nvPr/>
        </p:nvCxnSpPr>
        <p:spPr>
          <a:xfrm rot="10800000">
            <a:off x="2857500" y="3511427"/>
            <a:ext cx="1971678" cy="441450"/>
          </a:xfrm>
          <a:prstGeom prst="bentConnector3">
            <a:avLst>
              <a:gd name="adj1" fmla="val 50000"/>
            </a:avLst>
          </a:prstGeom>
          <a:ln>
            <a:solidFill>
              <a:srgbClr val="7030A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621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1346" y="559031"/>
            <a:ext cx="6204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노</a:t>
            </a:r>
            <a:r>
              <a:rPr lang="en-US" altLang="ko-KR" sz="40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ko-KR" altLang="en-US" sz="40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能</a:t>
            </a:r>
            <a:r>
              <a:rPr lang="en-US" altLang="ko-KR" sz="40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</a:t>
            </a:r>
            <a:r>
              <a:rPr lang="ko-KR" altLang="en-US" sz="40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의 가면</a:t>
            </a:r>
            <a:r>
              <a:rPr lang="en-US" altLang="ko-KR" sz="40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:</a:t>
            </a:r>
            <a:r>
              <a:rPr lang="ko-KR" altLang="en-US" sz="40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sz="4000" kern="0" spc="0" dirty="0" err="1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노멘</a:t>
            </a:r>
            <a:r>
              <a:rPr lang="en-US" altLang="ko-KR" sz="40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ko-KR" altLang="en-US" sz="40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能面</a:t>
            </a:r>
            <a:r>
              <a:rPr lang="en-US" altLang="ko-KR" sz="40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</a:t>
            </a:r>
            <a:endParaRPr lang="ko-KR" altLang="en-US" sz="4000" kern="0" spc="0" dirty="0">
              <a:solidFill>
                <a:srgbClr val="646464"/>
              </a:solidFill>
              <a:effectLst/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cxnSp>
        <p:nvCxnSpPr>
          <p:cNvPr id="3" name="직선 연결선 2"/>
          <p:cNvCxnSpPr/>
          <p:nvPr/>
        </p:nvCxnSpPr>
        <p:spPr>
          <a:xfrm>
            <a:off x="607116" y="1266917"/>
            <a:ext cx="10769338" cy="0"/>
          </a:xfrm>
          <a:prstGeom prst="line">
            <a:avLst/>
          </a:prstGeom>
          <a:ln w="28575">
            <a:solidFill>
              <a:srgbClr val="FCAEA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그룹 3"/>
          <p:cNvGrpSpPr/>
          <p:nvPr/>
        </p:nvGrpSpPr>
        <p:grpSpPr>
          <a:xfrm>
            <a:off x="721130" y="559031"/>
            <a:ext cx="666203" cy="677603"/>
            <a:chOff x="1189192" y="975119"/>
            <a:chExt cx="1338925" cy="1361836"/>
          </a:xfrm>
        </p:grpSpPr>
        <p:sp>
          <p:nvSpPr>
            <p:cNvPr id="5" name="자유형 4"/>
            <p:cNvSpPr/>
            <p:nvPr/>
          </p:nvSpPr>
          <p:spPr>
            <a:xfrm rot="19478047" flipH="1">
              <a:off x="1189192" y="975119"/>
              <a:ext cx="1338925" cy="1361836"/>
            </a:xfrm>
            <a:custGeom>
              <a:avLst/>
              <a:gdLst>
                <a:gd name="connsiteX0" fmla="*/ 168905 w 1338925"/>
                <a:gd name="connsiteY0" fmla="*/ 13231 h 1361836"/>
                <a:gd name="connsiteX1" fmla="*/ 172079 w 1338925"/>
                <a:gd name="connsiteY1" fmla="*/ 17408 h 1361836"/>
                <a:gd name="connsiteX2" fmla="*/ 129029 w 1338925"/>
                <a:gd name="connsiteY2" fmla="*/ 124409 h 1361836"/>
                <a:gd name="connsiteX3" fmla="*/ 201155 w 1338925"/>
                <a:gd name="connsiteY3" fmla="*/ 468152 h 1361836"/>
                <a:gd name="connsiteX4" fmla="*/ 227892 w 1338925"/>
                <a:gd name="connsiteY4" fmla="*/ 496343 h 1361836"/>
                <a:gd name="connsiteX5" fmla="*/ 224181 w 1338925"/>
                <a:gd name="connsiteY5" fmla="*/ 497735 h 1361836"/>
                <a:gd name="connsiteX6" fmla="*/ 8849 w 1338925"/>
                <a:gd name="connsiteY6" fmla="*/ 775211 h 1361836"/>
                <a:gd name="connsiteX7" fmla="*/ 548 w 1338925"/>
                <a:gd name="connsiteY7" fmla="*/ 892549 h 1361836"/>
                <a:gd name="connsiteX8" fmla="*/ 0 w 1338925"/>
                <a:gd name="connsiteY8" fmla="*/ 892830 h 1361836"/>
                <a:gd name="connsiteX9" fmla="*/ 506 w 1338925"/>
                <a:gd name="connsiteY9" fmla="*/ 893144 h 1361836"/>
                <a:gd name="connsiteX10" fmla="*/ 227 w 1338925"/>
                <a:gd name="connsiteY10" fmla="*/ 897082 h 1361836"/>
                <a:gd name="connsiteX11" fmla="*/ 3863 w 1338925"/>
                <a:gd name="connsiteY11" fmla="*/ 895233 h 1361836"/>
                <a:gd name="connsiteX12" fmla="*/ 103744 w 1338925"/>
                <a:gd name="connsiteY12" fmla="*/ 957358 h 1361836"/>
                <a:gd name="connsiteX13" fmla="*/ 368599 w 1338925"/>
                <a:gd name="connsiteY13" fmla="*/ 978378 h 1361836"/>
                <a:gd name="connsiteX14" fmla="*/ 394774 w 1338925"/>
                <a:gd name="connsiteY14" fmla="*/ 968485 h 1361836"/>
                <a:gd name="connsiteX15" fmla="*/ 393707 w 1338925"/>
                <a:gd name="connsiteY15" fmla="*/ 1044354 h 1361836"/>
                <a:gd name="connsiteX16" fmla="*/ 503610 w 1338925"/>
                <a:gd name="connsiteY16" fmla="*/ 1286245 h 1361836"/>
                <a:gd name="connsiteX17" fmla="*/ 596023 w 1338925"/>
                <a:gd name="connsiteY17" fmla="*/ 1359024 h 1361836"/>
                <a:gd name="connsiteX18" fmla="*/ 595948 w 1338925"/>
                <a:gd name="connsiteY18" fmla="*/ 1359636 h 1361836"/>
                <a:gd name="connsiteX19" fmla="*/ 596492 w 1338925"/>
                <a:gd name="connsiteY19" fmla="*/ 1359393 h 1361836"/>
                <a:gd name="connsiteX20" fmla="*/ 599593 w 1338925"/>
                <a:gd name="connsiteY20" fmla="*/ 1361836 h 1361836"/>
                <a:gd name="connsiteX21" fmla="*/ 600106 w 1338925"/>
                <a:gd name="connsiteY21" fmla="*/ 1357789 h 1361836"/>
                <a:gd name="connsiteX22" fmla="*/ 707609 w 1338925"/>
                <a:gd name="connsiteY22" fmla="*/ 1310053 h 1361836"/>
                <a:gd name="connsiteX23" fmla="*/ 895238 w 1338925"/>
                <a:gd name="connsiteY23" fmla="*/ 1013142 h 1361836"/>
                <a:gd name="connsiteX24" fmla="*/ 896086 w 1338925"/>
                <a:gd name="connsiteY24" fmla="*/ 939191 h 1361836"/>
                <a:gd name="connsiteX25" fmla="*/ 978376 w 1338925"/>
                <a:gd name="connsiteY25" fmla="*/ 962946 h 1361836"/>
                <a:gd name="connsiteX26" fmla="*/ 1240691 w 1338925"/>
                <a:gd name="connsiteY26" fmla="*/ 920750 h 1361836"/>
                <a:gd name="connsiteX27" fmla="*/ 1335271 w 1338925"/>
                <a:gd name="connsiteY27" fmla="*/ 850810 h 1361836"/>
                <a:gd name="connsiteX28" fmla="*/ 1335841 w 1338925"/>
                <a:gd name="connsiteY28" fmla="*/ 851044 h 1361836"/>
                <a:gd name="connsiteX29" fmla="*/ 1335751 w 1338925"/>
                <a:gd name="connsiteY29" fmla="*/ 850455 h 1361836"/>
                <a:gd name="connsiteX30" fmla="*/ 1338925 w 1338925"/>
                <a:gd name="connsiteY30" fmla="*/ 848108 h 1361836"/>
                <a:gd name="connsiteX31" fmla="*/ 1335157 w 1338925"/>
                <a:gd name="connsiteY31" fmla="*/ 846546 h 1361836"/>
                <a:gd name="connsiteX32" fmla="*/ 1317472 w 1338925"/>
                <a:gd name="connsiteY32" fmla="*/ 730258 h 1361836"/>
                <a:gd name="connsiteX33" fmla="*/ 1080577 w 1338925"/>
                <a:gd name="connsiteY33" fmla="*/ 470948 h 1361836"/>
                <a:gd name="connsiteX34" fmla="*/ 1058472 w 1338925"/>
                <a:gd name="connsiteY34" fmla="*/ 464629 h 1361836"/>
                <a:gd name="connsiteX35" fmla="*/ 1074140 w 1338925"/>
                <a:gd name="connsiteY35" fmla="*/ 440247 h 1361836"/>
                <a:gd name="connsiteX36" fmla="*/ 1108753 w 1338925"/>
                <a:gd name="connsiteY36" fmla="*/ 176823 h 1361836"/>
                <a:gd name="connsiteX37" fmla="*/ 1069574 w 1338925"/>
                <a:gd name="connsiteY37" fmla="*/ 68351 h 1361836"/>
                <a:gd name="connsiteX38" fmla="*/ 1070707 w 1338925"/>
                <a:gd name="connsiteY38" fmla="*/ 66967 h 1361836"/>
                <a:gd name="connsiteX39" fmla="*/ 1068984 w 1338925"/>
                <a:gd name="connsiteY39" fmla="*/ 66716 h 1361836"/>
                <a:gd name="connsiteX40" fmla="*/ 1067249 w 1338925"/>
                <a:gd name="connsiteY40" fmla="*/ 61913 h 1361836"/>
                <a:gd name="connsiteX41" fmla="*/ 1063939 w 1338925"/>
                <a:gd name="connsiteY41" fmla="*/ 65983 h 1361836"/>
                <a:gd name="connsiteX42" fmla="*/ 949804 w 1338925"/>
                <a:gd name="connsiteY42" fmla="*/ 49383 h 1361836"/>
                <a:gd name="connsiteX43" fmla="*/ 632768 w 1338925"/>
                <a:gd name="connsiteY43" fmla="*/ 200544 h 1361836"/>
                <a:gd name="connsiteX44" fmla="*/ 628465 w 1338925"/>
                <a:gd name="connsiteY44" fmla="*/ 207203 h 1361836"/>
                <a:gd name="connsiteX45" fmla="*/ 601766 w 1338925"/>
                <a:gd name="connsiteY45" fmla="*/ 162446 h 1361836"/>
                <a:gd name="connsiteX46" fmla="*/ 290361 w 1338925"/>
                <a:gd name="connsiteY46" fmla="*/ 0 h 1361836"/>
                <a:gd name="connsiteX47" fmla="*/ 175709 w 1338925"/>
                <a:gd name="connsiteY47" fmla="*/ 12490 h 1361836"/>
                <a:gd name="connsiteX48" fmla="*/ 174631 w 1338925"/>
                <a:gd name="connsiteY48" fmla="*/ 11063 h 1361836"/>
                <a:gd name="connsiteX49" fmla="*/ 173981 w 1338925"/>
                <a:gd name="connsiteY49" fmla="*/ 12678 h 1361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338925" h="1361836">
                  <a:moveTo>
                    <a:pt x="168905" y="13231"/>
                  </a:moveTo>
                  <a:lnTo>
                    <a:pt x="172079" y="17408"/>
                  </a:lnTo>
                  <a:lnTo>
                    <a:pt x="129029" y="124409"/>
                  </a:lnTo>
                  <a:cubicBezTo>
                    <a:pt x="101066" y="242008"/>
                    <a:pt x="125795" y="368422"/>
                    <a:pt x="201155" y="468152"/>
                  </a:cubicBezTo>
                  <a:lnTo>
                    <a:pt x="227892" y="496343"/>
                  </a:lnTo>
                  <a:lnTo>
                    <a:pt x="224181" y="497735"/>
                  </a:lnTo>
                  <a:cubicBezTo>
                    <a:pt x="112767" y="554409"/>
                    <a:pt x="35191" y="657239"/>
                    <a:pt x="8849" y="775211"/>
                  </a:cubicBezTo>
                  <a:lnTo>
                    <a:pt x="548" y="892549"/>
                  </a:lnTo>
                  <a:lnTo>
                    <a:pt x="0" y="892830"/>
                  </a:lnTo>
                  <a:lnTo>
                    <a:pt x="506" y="893144"/>
                  </a:lnTo>
                  <a:lnTo>
                    <a:pt x="227" y="897082"/>
                  </a:lnTo>
                  <a:lnTo>
                    <a:pt x="3863" y="895233"/>
                  </a:lnTo>
                  <a:lnTo>
                    <a:pt x="103744" y="957358"/>
                  </a:lnTo>
                  <a:cubicBezTo>
                    <a:pt x="186983" y="993277"/>
                    <a:pt x="280235" y="1000862"/>
                    <a:pt x="368599" y="978378"/>
                  </a:cubicBezTo>
                  <a:lnTo>
                    <a:pt x="394774" y="968485"/>
                  </a:lnTo>
                  <a:lnTo>
                    <a:pt x="393707" y="1044354"/>
                  </a:lnTo>
                  <a:cubicBezTo>
                    <a:pt x="402638" y="1135095"/>
                    <a:pt x="441506" y="1220199"/>
                    <a:pt x="503610" y="1286245"/>
                  </a:cubicBezTo>
                  <a:lnTo>
                    <a:pt x="596023" y="1359024"/>
                  </a:lnTo>
                  <a:lnTo>
                    <a:pt x="595948" y="1359636"/>
                  </a:lnTo>
                  <a:lnTo>
                    <a:pt x="596492" y="1359393"/>
                  </a:lnTo>
                  <a:lnTo>
                    <a:pt x="599593" y="1361836"/>
                  </a:lnTo>
                  <a:lnTo>
                    <a:pt x="600106" y="1357789"/>
                  </a:lnTo>
                  <a:lnTo>
                    <a:pt x="707609" y="1310053"/>
                  </a:lnTo>
                  <a:cubicBezTo>
                    <a:pt x="809574" y="1245133"/>
                    <a:pt x="879865" y="1137193"/>
                    <a:pt x="895238" y="1013142"/>
                  </a:cubicBezTo>
                  <a:lnTo>
                    <a:pt x="896086" y="939191"/>
                  </a:lnTo>
                  <a:lnTo>
                    <a:pt x="978376" y="962946"/>
                  </a:lnTo>
                  <a:cubicBezTo>
                    <a:pt x="1068258" y="978270"/>
                    <a:pt x="1160602" y="963230"/>
                    <a:pt x="1240691" y="920750"/>
                  </a:cubicBezTo>
                  <a:lnTo>
                    <a:pt x="1335271" y="850810"/>
                  </a:lnTo>
                  <a:lnTo>
                    <a:pt x="1335841" y="851044"/>
                  </a:lnTo>
                  <a:lnTo>
                    <a:pt x="1335751" y="850455"/>
                  </a:lnTo>
                  <a:lnTo>
                    <a:pt x="1338925" y="848108"/>
                  </a:lnTo>
                  <a:lnTo>
                    <a:pt x="1335157" y="846546"/>
                  </a:lnTo>
                  <a:lnTo>
                    <a:pt x="1317472" y="730258"/>
                  </a:lnTo>
                  <a:cubicBezTo>
                    <a:pt x="1281751" y="614779"/>
                    <a:pt x="1196178" y="518502"/>
                    <a:pt x="1080577" y="470948"/>
                  </a:cubicBezTo>
                  <a:lnTo>
                    <a:pt x="1058472" y="464629"/>
                  </a:lnTo>
                  <a:lnTo>
                    <a:pt x="1074140" y="440247"/>
                  </a:lnTo>
                  <a:cubicBezTo>
                    <a:pt x="1114538" y="358505"/>
                    <a:pt x="1126544" y="265718"/>
                    <a:pt x="1108753" y="176823"/>
                  </a:cubicBezTo>
                  <a:lnTo>
                    <a:pt x="1069574" y="68351"/>
                  </a:lnTo>
                  <a:lnTo>
                    <a:pt x="1070707" y="66967"/>
                  </a:lnTo>
                  <a:lnTo>
                    <a:pt x="1068984" y="66716"/>
                  </a:lnTo>
                  <a:lnTo>
                    <a:pt x="1067249" y="61913"/>
                  </a:lnTo>
                  <a:lnTo>
                    <a:pt x="1063939" y="65983"/>
                  </a:lnTo>
                  <a:lnTo>
                    <a:pt x="949804" y="49383"/>
                  </a:lnTo>
                  <a:cubicBezTo>
                    <a:pt x="828927" y="49944"/>
                    <a:pt x="711912" y="103789"/>
                    <a:pt x="632768" y="200544"/>
                  </a:cubicBezTo>
                  <a:lnTo>
                    <a:pt x="628465" y="207203"/>
                  </a:lnTo>
                  <a:lnTo>
                    <a:pt x="601766" y="162446"/>
                  </a:lnTo>
                  <a:cubicBezTo>
                    <a:pt x="526147" y="62912"/>
                    <a:pt x="411139" y="4901"/>
                    <a:pt x="290361" y="0"/>
                  </a:cubicBezTo>
                  <a:lnTo>
                    <a:pt x="175709" y="12490"/>
                  </a:lnTo>
                  <a:lnTo>
                    <a:pt x="174631" y="11063"/>
                  </a:lnTo>
                  <a:lnTo>
                    <a:pt x="173981" y="12678"/>
                  </a:lnTo>
                  <a:close/>
                </a:path>
              </a:pathLst>
            </a:custGeom>
            <a:solidFill>
              <a:srgbClr val="FCAE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  <p:sp>
          <p:nvSpPr>
            <p:cNvPr id="6" name="포인트가 5개인 별 5"/>
            <p:cNvSpPr/>
            <p:nvPr/>
          </p:nvSpPr>
          <p:spPr>
            <a:xfrm>
              <a:off x="1553666" y="1233251"/>
              <a:ext cx="609976" cy="609976"/>
            </a:xfrm>
            <a:prstGeom prst="star5">
              <a:avLst>
                <a:gd name="adj" fmla="val 5063"/>
                <a:gd name="hf" fmla="val 105146"/>
                <a:gd name="vf" fmla="val 110557"/>
              </a:avLst>
            </a:prstGeom>
            <a:solidFill>
              <a:srgbClr val="FDC7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</p:grpSp>
      <p:pic>
        <p:nvPicPr>
          <p:cNvPr id="10242" name="Picture 2" descr="尾山神社所蔵能面">
            <a:extLst>
              <a:ext uri="{FF2B5EF4-FFF2-40B4-BE49-F238E27FC236}">
                <a16:creationId xmlns:a16="http://schemas.microsoft.com/office/drawing/2014/main" id="{EC86D7F9-BC5E-459E-BAD8-010681581A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31" y="1625632"/>
            <a:ext cx="3958043" cy="31224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516E6B41-01D0-4B1E-B0D3-D6922550FA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769" y="1778080"/>
            <a:ext cx="5638800" cy="28175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832C1F9-A5B3-4BA7-897F-C5B5D01C3125}"/>
              </a:ext>
            </a:extLst>
          </p:cNvPr>
          <p:cNvSpPr txBox="1"/>
          <p:nvPr/>
        </p:nvSpPr>
        <p:spPr>
          <a:xfrm>
            <a:off x="5803769" y="5391028"/>
            <a:ext cx="563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>
                <a:solidFill>
                  <a:srgbClr val="646464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시선의 각도</a:t>
            </a:r>
            <a:r>
              <a:rPr lang="en-US" altLang="ko-KR" sz="2000" dirty="0">
                <a:solidFill>
                  <a:srgbClr val="646464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</a:t>
            </a:r>
            <a:r>
              <a:rPr lang="ko-KR" altLang="en-US" sz="2000" dirty="0">
                <a:solidFill>
                  <a:srgbClr val="646464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명암 등으로 표정을 다양하게 표현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3F79FF3-8B6C-4420-87C7-36173C1836CF}"/>
              </a:ext>
            </a:extLst>
          </p:cNvPr>
          <p:cNvSpPr txBox="1"/>
          <p:nvPr/>
        </p:nvSpPr>
        <p:spPr>
          <a:xfrm>
            <a:off x="749431" y="5391028"/>
            <a:ext cx="39580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>
                <a:solidFill>
                  <a:srgbClr val="646464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종류 및 역할이 매우 다양함</a:t>
            </a:r>
          </a:p>
        </p:txBody>
      </p:sp>
    </p:spTree>
    <p:extLst>
      <p:ext uri="{BB962C8B-B14F-4D97-AF65-F5344CB8AC3E}">
        <p14:creationId xmlns:p14="http://schemas.microsoft.com/office/powerpoint/2010/main" val="2325302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1346" y="559031"/>
            <a:ext cx="541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노</a:t>
            </a:r>
            <a:r>
              <a:rPr lang="en-US" altLang="ko-KR" sz="40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ko-KR" altLang="en-US" sz="40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能</a:t>
            </a:r>
            <a:r>
              <a:rPr lang="en-US" altLang="ko-KR" sz="40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 </a:t>
            </a:r>
            <a:r>
              <a:rPr lang="ko-KR" altLang="en-US" sz="40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무대</a:t>
            </a:r>
          </a:p>
        </p:txBody>
      </p:sp>
      <p:cxnSp>
        <p:nvCxnSpPr>
          <p:cNvPr id="3" name="직선 연결선 2"/>
          <p:cNvCxnSpPr/>
          <p:nvPr/>
        </p:nvCxnSpPr>
        <p:spPr>
          <a:xfrm>
            <a:off x="607116" y="1266917"/>
            <a:ext cx="10769338" cy="0"/>
          </a:xfrm>
          <a:prstGeom prst="line">
            <a:avLst/>
          </a:prstGeom>
          <a:ln w="28575">
            <a:solidFill>
              <a:srgbClr val="FCAEA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그룹 6"/>
          <p:cNvGrpSpPr/>
          <p:nvPr/>
        </p:nvGrpSpPr>
        <p:grpSpPr>
          <a:xfrm>
            <a:off x="705595" y="557712"/>
            <a:ext cx="697273" cy="709205"/>
            <a:chOff x="1244569" y="2502872"/>
            <a:chExt cx="1338925" cy="1361836"/>
          </a:xfrm>
        </p:grpSpPr>
        <p:sp>
          <p:nvSpPr>
            <p:cNvPr id="8" name="자유형 7"/>
            <p:cNvSpPr/>
            <p:nvPr/>
          </p:nvSpPr>
          <p:spPr>
            <a:xfrm rot="19478047" flipH="1">
              <a:off x="1244569" y="2502872"/>
              <a:ext cx="1338925" cy="1361836"/>
            </a:xfrm>
            <a:custGeom>
              <a:avLst/>
              <a:gdLst>
                <a:gd name="connsiteX0" fmla="*/ 168905 w 1338925"/>
                <a:gd name="connsiteY0" fmla="*/ 13231 h 1361836"/>
                <a:gd name="connsiteX1" fmla="*/ 172079 w 1338925"/>
                <a:gd name="connsiteY1" fmla="*/ 17408 h 1361836"/>
                <a:gd name="connsiteX2" fmla="*/ 129029 w 1338925"/>
                <a:gd name="connsiteY2" fmla="*/ 124409 h 1361836"/>
                <a:gd name="connsiteX3" fmla="*/ 201155 w 1338925"/>
                <a:gd name="connsiteY3" fmla="*/ 468152 h 1361836"/>
                <a:gd name="connsiteX4" fmla="*/ 227892 w 1338925"/>
                <a:gd name="connsiteY4" fmla="*/ 496343 h 1361836"/>
                <a:gd name="connsiteX5" fmla="*/ 224181 w 1338925"/>
                <a:gd name="connsiteY5" fmla="*/ 497735 h 1361836"/>
                <a:gd name="connsiteX6" fmla="*/ 8849 w 1338925"/>
                <a:gd name="connsiteY6" fmla="*/ 775211 h 1361836"/>
                <a:gd name="connsiteX7" fmla="*/ 548 w 1338925"/>
                <a:gd name="connsiteY7" fmla="*/ 892549 h 1361836"/>
                <a:gd name="connsiteX8" fmla="*/ 0 w 1338925"/>
                <a:gd name="connsiteY8" fmla="*/ 892830 h 1361836"/>
                <a:gd name="connsiteX9" fmla="*/ 506 w 1338925"/>
                <a:gd name="connsiteY9" fmla="*/ 893144 h 1361836"/>
                <a:gd name="connsiteX10" fmla="*/ 227 w 1338925"/>
                <a:gd name="connsiteY10" fmla="*/ 897082 h 1361836"/>
                <a:gd name="connsiteX11" fmla="*/ 3863 w 1338925"/>
                <a:gd name="connsiteY11" fmla="*/ 895233 h 1361836"/>
                <a:gd name="connsiteX12" fmla="*/ 103744 w 1338925"/>
                <a:gd name="connsiteY12" fmla="*/ 957358 h 1361836"/>
                <a:gd name="connsiteX13" fmla="*/ 368599 w 1338925"/>
                <a:gd name="connsiteY13" fmla="*/ 978378 h 1361836"/>
                <a:gd name="connsiteX14" fmla="*/ 394774 w 1338925"/>
                <a:gd name="connsiteY14" fmla="*/ 968485 h 1361836"/>
                <a:gd name="connsiteX15" fmla="*/ 393707 w 1338925"/>
                <a:gd name="connsiteY15" fmla="*/ 1044354 h 1361836"/>
                <a:gd name="connsiteX16" fmla="*/ 503610 w 1338925"/>
                <a:gd name="connsiteY16" fmla="*/ 1286245 h 1361836"/>
                <a:gd name="connsiteX17" fmla="*/ 596023 w 1338925"/>
                <a:gd name="connsiteY17" fmla="*/ 1359024 h 1361836"/>
                <a:gd name="connsiteX18" fmla="*/ 595948 w 1338925"/>
                <a:gd name="connsiteY18" fmla="*/ 1359636 h 1361836"/>
                <a:gd name="connsiteX19" fmla="*/ 596492 w 1338925"/>
                <a:gd name="connsiteY19" fmla="*/ 1359393 h 1361836"/>
                <a:gd name="connsiteX20" fmla="*/ 599593 w 1338925"/>
                <a:gd name="connsiteY20" fmla="*/ 1361836 h 1361836"/>
                <a:gd name="connsiteX21" fmla="*/ 600106 w 1338925"/>
                <a:gd name="connsiteY21" fmla="*/ 1357789 h 1361836"/>
                <a:gd name="connsiteX22" fmla="*/ 707609 w 1338925"/>
                <a:gd name="connsiteY22" fmla="*/ 1310053 h 1361836"/>
                <a:gd name="connsiteX23" fmla="*/ 895238 w 1338925"/>
                <a:gd name="connsiteY23" fmla="*/ 1013142 h 1361836"/>
                <a:gd name="connsiteX24" fmla="*/ 896086 w 1338925"/>
                <a:gd name="connsiteY24" fmla="*/ 939191 h 1361836"/>
                <a:gd name="connsiteX25" fmla="*/ 978376 w 1338925"/>
                <a:gd name="connsiteY25" fmla="*/ 962946 h 1361836"/>
                <a:gd name="connsiteX26" fmla="*/ 1240691 w 1338925"/>
                <a:gd name="connsiteY26" fmla="*/ 920750 h 1361836"/>
                <a:gd name="connsiteX27" fmla="*/ 1335271 w 1338925"/>
                <a:gd name="connsiteY27" fmla="*/ 850810 h 1361836"/>
                <a:gd name="connsiteX28" fmla="*/ 1335841 w 1338925"/>
                <a:gd name="connsiteY28" fmla="*/ 851044 h 1361836"/>
                <a:gd name="connsiteX29" fmla="*/ 1335751 w 1338925"/>
                <a:gd name="connsiteY29" fmla="*/ 850455 h 1361836"/>
                <a:gd name="connsiteX30" fmla="*/ 1338925 w 1338925"/>
                <a:gd name="connsiteY30" fmla="*/ 848108 h 1361836"/>
                <a:gd name="connsiteX31" fmla="*/ 1335157 w 1338925"/>
                <a:gd name="connsiteY31" fmla="*/ 846546 h 1361836"/>
                <a:gd name="connsiteX32" fmla="*/ 1317472 w 1338925"/>
                <a:gd name="connsiteY32" fmla="*/ 730258 h 1361836"/>
                <a:gd name="connsiteX33" fmla="*/ 1080577 w 1338925"/>
                <a:gd name="connsiteY33" fmla="*/ 470948 h 1361836"/>
                <a:gd name="connsiteX34" fmla="*/ 1058472 w 1338925"/>
                <a:gd name="connsiteY34" fmla="*/ 464629 h 1361836"/>
                <a:gd name="connsiteX35" fmla="*/ 1074140 w 1338925"/>
                <a:gd name="connsiteY35" fmla="*/ 440247 h 1361836"/>
                <a:gd name="connsiteX36" fmla="*/ 1108753 w 1338925"/>
                <a:gd name="connsiteY36" fmla="*/ 176823 h 1361836"/>
                <a:gd name="connsiteX37" fmla="*/ 1069574 w 1338925"/>
                <a:gd name="connsiteY37" fmla="*/ 68351 h 1361836"/>
                <a:gd name="connsiteX38" fmla="*/ 1070707 w 1338925"/>
                <a:gd name="connsiteY38" fmla="*/ 66967 h 1361836"/>
                <a:gd name="connsiteX39" fmla="*/ 1068984 w 1338925"/>
                <a:gd name="connsiteY39" fmla="*/ 66716 h 1361836"/>
                <a:gd name="connsiteX40" fmla="*/ 1067249 w 1338925"/>
                <a:gd name="connsiteY40" fmla="*/ 61913 h 1361836"/>
                <a:gd name="connsiteX41" fmla="*/ 1063939 w 1338925"/>
                <a:gd name="connsiteY41" fmla="*/ 65983 h 1361836"/>
                <a:gd name="connsiteX42" fmla="*/ 949804 w 1338925"/>
                <a:gd name="connsiteY42" fmla="*/ 49383 h 1361836"/>
                <a:gd name="connsiteX43" fmla="*/ 632768 w 1338925"/>
                <a:gd name="connsiteY43" fmla="*/ 200544 h 1361836"/>
                <a:gd name="connsiteX44" fmla="*/ 628465 w 1338925"/>
                <a:gd name="connsiteY44" fmla="*/ 207203 h 1361836"/>
                <a:gd name="connsiteX45" fmla="*/ 601766 w 1338925"/>
                <a:gd name="connsiteY45" fmla="*/ 162446 h 1361836"/>
                <a:gd name="connsiteX46" fmla="*/ 290361 w 1338925"/>
                <a:gd name="connsiteY46" fmla="*/ 0 h 1361836"/>
                <a:gd name="connsiteX47" fmla="*/ 175709 w 1338925"/>
                <a:gd name="connsiteY47" fmla="*/ 12490 h 1361836"/>
                <a:gd name="connsiteX48" fmla="*/ 174631 w 1338925"/>
                <a:gd name="connsiteY48" fmla="*/ 11063 h 1361836"/>
                <a:gd name="connsiteX49" fmla="*/ 173981 w 1338925"/>
                <a:gd name="connsiteY49" fmla="*/ 12678 h 1361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338925" h="1361836">
                  <a:moveTo>
                    <a:pt x="168905" y="13231"/>
                  </a:moveTo>
                  <a:lnTo>
                    <a:pt x="172079" y="17408"/>
                  </a:lnTo>
                  <a:lnTo>
                    <a:pt x="129029" y="124409"/>
                  </a:lnTo>
                  <a:cubicBezTo>
                    <a:pt x="101066" y="242008"/>
                    <a:pt x="125795" y="368422"/>
                    <a:pt x="201155" y="468152"/>
                  </a:cubicBezTo>
                  <a:lnTo>
                    <a:pt x="227892" y="496343"/>
                  </a:lnTo>
                  <a:lnTo>
                    <a:pt x="224181" y="497735"/>
                  </a:lnTo>
                  <a:cubicBezTo>
                    <a:pt x="112767" y="554409"/>
                    <a:pt x="35191" y="657239"/>
                    <a:pt x="8849" y="775211"/>
                  </a:cubicBezTo>
                  <a:lnTo>
                    <a:pt x="548" y="892549"/>
                  </a:lnTo>
                  <a:lnTo>
                    <a:pt x="0" y="892830"/>
                  </a:lnTo>
                  <a:lnTo>
                    <a:pt x="506" y="893144"/>
                  </a:lnTo>
                  <a:lnTo>
                    <a:pt x="227" y="897082"/>
                  </a:lnTo>
                  <a:lnTo>
                    <a:pt x="3863" y="895233"/>
                  </a:lnTo>
                  <a:lnTo>
                    <a:pt x="103744" y="957358"/>
                  </a:lnTo>
                  <a:cubicBezTo>
                    <a:pt x="186983" y="993277"/>
                    <a:pt x="280235" y="1000862"/>
                    <a:pt x="368599" y="978378"/>
                  </a:cubicBezTo>
                  <a:lnTo>
                    <a:pt x="394774" y="968485"/>
                  </a:lnTo>
                  <a:lnTo>
                    <a:pt x="393707" y="1044354"/>
                  </a:lnTo>
                  <a:cubicBezTo>
                    <a:pt x="402638" y="1135095"/>
                    <a:pt x="441506" y="1220199"/>
                    <a:pt x="503610" y="1286245"/>
                  </a:cubicBezTo>
                  <a:lnTo>
                    <a:pt x="596023" y="1359024"/>
                  </a:lnTo>
                  <a:lnTo>
                    <a:pt x="595948" y="1359636"/>
                  </a:lnTo>
                  <a:lnTo>
                    <a:pt x="596492" y="1359393"/>
                  </a:lnTo>
                  <a:lnTo>
                    <a:pt x="599593" y="1361836"/>
                  </a:lnTo>
                  <a:lnTo>
                    <a:pt x="600106" y="1357789"/>
                  </a:lnTo>
                  <a:lnTo>
                    <a:pt x="707609" y="1310053"/>
                  </a:lnTo>
                  <a:cubicBezTo>
                    <a:pt x="809574" y="1245133"/>
                    <a:pt x="879865" y="1137193"/>
                    <a:pt x="895238" y="1013142"/>
                  </a:cubicBezTo>
                  <a:lnTo>
                    <a:pt x="896086" y="939191"/>
                  </a:lnTo>
                  <a:lnTo>
                    <a:pt x="978376" y="962946"/>
                  </a:lnTo>
                  <a:cubicBezTo>
                    <a:pt x="1068258" y="978270"/>
                    <a:pt x="1160602" y="963230"/>
                    <a:pt x="1240691" y="920750"/>
                  </a:cubicBezTo>
                  <a:lnTo>
                    <a:pt x="1335271" y="850810"/>
                  </a:lnTo>
                  <a:lnTo>
                    <a:pt x="1335841" y="851044"/>
                  </a:lnTo>
                  <a:lnTo>
                    <a:pt x="1335751" y="850455"/>
                  </a:lnTo>
                  <a:lnTo>
                    <a:pt x="1338925" y="848108"/>
                  </a:lnTo>
                  <a:lnTo>
                    <a:pt x="1335157" y="846546"/>
                  </a:lnTo>
                  <a:lnTo>
                    <a:pt x="1317472" y="730258"/>
                  </a:lnTo>
                  <a:cubicBezTo>
                    <a:pt x="1281751" y="614779"/>
                    <a:pt x="1196178" y="518502"/>
                    <a:pt x="1080577" y="470948"/>
                  </a:cubicBezTo>
                  <a:lnTo>
                    <a:pt x="1058472" y="464629"/>
                  </a:lnTo>
                  <a:lnTo>
                    <a:pt x="1074140" y="440247"/>
                  </a:lnTo>
                  <a:cubicBezTo>
                    <a:pt x="1114538" y="358505"/>
                    <a:pt x="1126544" y="265718"/>
                    <a:pt x="1108753" y="176823"/>
                  </a:cubicBezTo>
                  <a:lnTo>
                    <a:pt x="1069574" y="68351"/>
                  </a:lnTo>
                  <a:lnTo>
                    <a:pt x="1070707" y="66967"/>
                  </a:lnTo>
                  <a:lnTo>
                    <a:pt x="1068984" y="66716"/>
                  </a:lnTo>
                  <a:lnTo>
                    <a:pt x="1067249" y="61913"/>
                  </a:lnTo>
                  <a:lnTo>
                    <a:pt x="1063939" y="65983"/>
                  </a:lnTo>
                  <a:lnTo>
                    <a:pt x="949804" y="49383"/>
                  </a:lnTo>
                  <a:cubicBezTo>
                    <a:pt x="828927" y="49944"/>
                    <a:pt x="711912" y="103789"/>
                    <a:pt x="632768" y="200544"/>
                  </a:cubicBezTo>
                  <a:lnTo>
                    <a:pt x="628465" y="207203"/>
                  </a:lnTo>
                  <a:lnTo>
                    <a:pt x="601766" y="162446"/>
                  </a:lnTo>
                  <a:cubicBezTo>
                    <a:pt x="526147" y="62912"/>
                    <a:pt x="411139" y="4901"/>
                    <a:pt x="290361" y="0"/>
                  </a:cubicBezTo>
                  <a:lnTo>
                    <a:pt x="175709" y="12490"/>
                  </a:lnTo>
                  <a:lnTo>
                    <a:pt x="174631" y="11063"/>
                  </a:lnTo>
                  <a:lnTo>
                    <a:pt x="173981" y="12678"/>
                  </a:lnTo>
                  <a:close/>
                </a:path>
              </a:pathLst>
            </a:custGeom>
            <a:solidFill>
              <a:srgbClr val="FDC7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  <p:sp>
          <p:nvSpPr>
            <p:cNvPr id="9" name="포인트가 5개인 별 8"/>
            <p:cNvSpPr/>
            <p:nvPr/>
          </p:nvSpPr>
          <p:spPr>
            <a:xfrm>
              <a:off x="1609044" y="2773714"/>
              <a:ext cx="609976" cy="609976"/>
            </a:xfrm>
            <a:prstGeom prst="star5">
              <a:avLst>
                <a:gd name="adj" fmla="val 5063"/>
                <a:gd name="hf" fmla="val 105146"/>
                <a:gd name="vf" fmla="val 110557"/>
              </a:avLst>
            </a:prstGeom>
            <a:solidFill>
              <a:srgbClr val="FCAE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</p:grpSp>
      <p:pic>
        <p:nvPicPr>
          <p:cNvPr id="7170" name="Picture 2" descr="国立能楽堂 （劇場・ホール）｜TOKYOおでかけガイド">
            <a:extLst>
              <a:ext uri="{FF2B5EF4-FFF2-40B4-BE49-F238E27FC236}">
                <a16:creationId xmlns:a16="http://schemas.microsoft.com/office/drawing/2014/main" id="{15A34E22-B82E-4663-861C-4327302EB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92" y="4091549"/>
            <a:ext cx="4000989" cy="21242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2" name="Picture 4" descr="the能ドットコム：入門・能の世界：能舞台">
            <a:extLst>
              <a:ext uri="{FF2B5EF4-FFF2-40B4-BE49-F238E27FC236}">
                <a16:creationId xmlns:a16="http://schemas.microsoft.com/office/drawing/2014/main" id="{52CA9F84-C58E-471C-997B-1FF908B224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597" y="3019345"/>
            <a:ext cx="4712609" cy="2571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348F29D-3C6C-4EE6-A1E1-8179638931A4}"/>
              </a:ext>
            </a:extLst>
          </p:cNvPr>
          <p:cNvSpPr txBox="1"/>
          <p:nvPr/>
        </p:nvSpPr>
        <p:spPr>
          <a:xfrm>
            <a:off x="9038176" y="5756213"/>
            <a:ext cx="12858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>
                <a:solidFill>
                  <a:srgbClr val="646464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객석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64A1436-AD53-4679-9F53-DF8724CE233B}"/>
              </a:ext>
            </a:extLst>
          </p:cNvPr>
          <p:cNvSpPr txBox="1"/>
          <p:nvPr/>
        </p:nvSpPr>
        <p:spPr>
          <a:xfrm>
            <a:off x="7014241" y="4774418"/>
            <a:ext cx="12858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>
                <a:solidFill>
                  <a:srgbClr val="646464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객석</a:t>
            </a:r>
          </a:p>
        </p:txBody>
      </p:sp>
      <p:cxnSp>
        <p:nvCxnSpPr>
          <p:cNvPr id="12" name="연결선: 꺾임 11">
            <a:extLst>
              <a:ext uri="{FF2B5EF4-FFF2-40B4-BE49-F238E27FC236}">
                <a16:creationId xmlns:a16="http://schemas.microsoft.com/office/drawing/2014/main" id="{F4CB9715-BBAD-480D-AA82-FEEB7D087D77}"/>
              </a:ext>
            </a:extLst>
          </p:cNvPr>
          <p:cNvCxnSpPr>
            <a:cxnSpLocks/>
          </p:cNvCxnSpPr>
          <p:nvPr/>
        </p:nvCxnSpPr>
        <p:spPr>
          <a:xfrm rot="10800000" flipV="1">
            <a:off x="8260353" y="4774418"/>
            <a:ext cx="1138239" cy="758479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F346575-DFF0-4627-B833-D116350B8927}"/>
              </a:ext>
            </a:extLst>
          </p:cNvPr>
          <p:cNvSpPr txBox="1"/>
          <p:nvPr/>
        </p:nvSpPr>
        <p:spPr>
          <a:xfrm>
            <a:off x="7292022" y="5363621"/>
            <a:ext cx="9334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600" dirty="0">
                <a:solidFill>
                  <a:srgbClr val="646464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본무대</a:t>
            </a:r>
            <a:endParaRPr lang="ko-KR" altLang="en-US" sz="1600" kern="0" spc="0" dirty="0">
              <a:solidFill>
                <a:srgbClr val="646464"/>
              </a:solidFill>
              <a:effectLst/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cxnSp>
        <p:nvCxnSpPr>
          <p:cNvPr id="16" name="연결선: 꺾임 15">
            <a:extLst>
              <a:ext uri="{FF2B5EF4-FFF2-40B4-BE49-F238E27FC236}">
                <a16:creationId xmlns:a16="http://schemas.microsoft.com/office/drawing/2014/main" id="{7992D5C8-DE91-479E-9BD0-7E0D96D763BA}"/>
              </a:ext>
            </a:extLst>
          </p:cNvPr>
          <p:cNvCxnSpPr>
            <a:cxnSpLocks/>
          </p:cNvCxnSpPr>
          <p:nvPr/>
        </p:nvCxnSpPr>
        <p:spPr>
          <a:xfrm rot="16200000" flipV="1">
            <a:off x="8723134" y="3094850"/>
            <a:ext cx="931121" cy="394154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F36C3E0-5F8D-443E-BC81-5677A28C4965}"/>
              </a:ext>
            </a:extLst>
          </p:cNvPr>
          <p:cNvSpPr txBox="1"/>
          <p:nvPr/>
        </p:nvSpPr>
        <p:spPr>
          <a:xfrm>
            <a:off x="7805790" y="1966680"/>
            <a:ext cx="23716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 err="1">
                <a:solidFill>
                  <a:srgbClr val="646464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아토자</a:t>
            </a:r>
            <a:r>
              <a:rPr lang="en-US" altLang="ko-KR" sz="16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ko-KR" altLang="en-US" sz="16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後座</a:t>
            </a:r>
            <a:r>
              <a:rPr lang="en-US" altLang="ko-KR" sz="16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 – </a:t>
            </a:r>
          </a:p>
          <a:p>
            <a:pPr algn="ctr"/>
            <a:r>
              <a:rPr lang="ko-KR" altLang="en-US" sz="1600" kern="0" spc="0" dirty="0" err="1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히야시카타가</a:t>
            </a:r>
            <a:r>
              <a:rPr lang="ko-KR" altLang="en-US" sz="16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이곳에서 악기 연주</a:t>
            </a:r>
          </a:p>
        </p:txBody>
      </p:sp>
      <p:cxnSp>
        <p:nvCxnSpPr>
          <p:cNvPr id="22" name="연결선: 꺾임 21">
            <a:extLst>
              <a:ext uri="{FF2B5EF4-FFF2-40B4-BE49-F238E27FC236}">
                <a16:creationId xmlns:a16="http://schemas.microsoft.com/office/drawing/2014/main" id="{CC38F9B3-928A-4AC3-9CC6-A2FFFB4023F5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9768557" y="2932336"/>
            <a:ext cx="1838323" cy="938279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114A017F-63C6-4AD0-995C-6A94D2D2EC3A}"/>
              </a:ext>
            </a:extLst>
          </p:cNvPr>
          <p:cNvSpPr txBox="1"/>
          <p:nvPr/>
        </p:nvSpPr>
        <p:spPr>
          <a:xfrm>
            <a:off x="10324051" y="1921963"/>
            <a:ext cx="16656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kern="0" spc="0" dirty="0" err="1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지우타이</a:t>
            </a:r>
            <a:r>
              <a:rPr lang="en-US" altLang="ko-KR" sz="16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ko-KR" altLang="en-US" sz="16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地謡</a:t>
            </a:r>
            <a:r>
              <a:rPr lang="en-US" altLang="ko-KR" sz="16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</a:t>
            </a:r>
            <a:r>
              <a:rPr lang="ko-KR" altLang="en-US" sz="16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가 앉는 곳</a:t>
            </a:r>
          </a:p>
        </p:txBody>
      </p:sp>
      <p:cxnSp>
        <p:nvCxnSpPr>
          <p:cNvPr id="27" name="연결선: 꺾임 26">
            <a:extLst>
              <a:ext uri="{FF2B5EF4-FFF2-40B4-BE49-F238E27FC236}">
                <a16:creationId xmlns:a16="http://schemas.microsoft.com/office/drawing/2014/main" id="{FB810E2B-DD33-44AA-8C3F-43B4E9654AC7}"/>
              </a:ext>
            </a:extLst>
          </p:cNvPr>
          <p:cNvCxnSpPr>
            <a:cxnSpLocks/>
          </p:cNvCxnSpPr>
          <p:nvPr/>
        </p:nvCxnSpPr>
        <p:spPr>
          <a:xfrm rot="10800000" flipV="1">
            <a:off x="7131725" y="3835057"/>
            <a:ext cx="1629975" cy="746381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960FB14F-9BBB-45D0-9526-168DE036C266}"/>
              </a:ext>
            </a:extLst>
          </p:cNvPr>
          <p:cNvSpPr txBox="1"/>
          <p:nvPr/>
        </p:nvSpPr>
        <p:spPr>
          <a:xfrm>
            <a:off x="4951461" y="4176691"/>
            <a:ext cx="23056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kern="0" spc="0" dirty="0" err="1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하시가카리</a:t>
            </a:r>
            <a:r>
              <a:rPr lang="en-US" altLang="ko-KR" sz="16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ko-KR" altLang="en-US" sz="16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橋掛</a:t>
            </a:r>
            <a:r>
              <a:rPr lang="ja-JP" altLang="en-US" sz="16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かり</a:t>
            </a:r>
            <a:r>
              <a:rPr lang="en-US" altLang="ko-KR" sz="16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 – </a:t>
            </a:r>
            <a:r>
              <a:rPr lang="ko-KR" altLang="en-US" sz="16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대기실과 연결되어 있으며</a:t>
            </a:r>
            <a:r>
              <a:rPr lang="en-US" altLang="ko-KR" sz="16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</a:t>
            </a:r>
            <a:r>
              <a:rPr lang="ko-KR" altLang="en-US" sz="16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연출에 있어서도 </a:t>
            </a:r>
            <a:endParaRPr lang="en-US" altLang="ko-KR" sz="1600" kern="0" spc="0" dirty="0">
              <a:solidFill>
                <a:srgbClr val="646464"/>
              </a:solidFill>
              <a:effectLst/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r>
              <a:rPr lang="ko-KR" altLang="en-US" sz="16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중요한 곳</a:t>
            </a:r>
          </a:p>
        </p:txBody>
      </p:sp>
      <p:cxnSp>
        <p:nvCxnSpPr>
          <p:cNvPr id="33" name="연결선: 꺾임 32">
            <a:extLst>
              <a:ext uri="{FF2B5EF4-FFF2-40B4-BE49-F238E27FC236}">
                <a16:creationId xmlns:a16="http://schemas.microsoft.com/office/drawing/2014/main" id="{50097DC0-E524-406B-8435-1A4BF7788F00}"/>
              </a:ext>
            </a:extLst>
          </p:cNvPr>
          <p:cNvCxnSpPr>
            <a:cxnSpLocks/>
          </p:cNvCxnSpPr>
          <p:nvPr/>
        </p:nvCxnSpPr>
        <p:spPr>
          <a:xfrm rot="16200000" flipV="1">
            <a:off x="6793494" y="2574543"/>
            <a:ext cx="820251" cy="503645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3A7F66B5-9587-46F3-B63D-0BBDE976A87E}"/>
              </a:ext>
            </a:extLst>
          </p:cNvPr>
          <p:cNvSpPr txBox="1"/>
          <p:nvPr/>
        </p:nvSpPr>
        <p:spPr>
          <a:xfrm>
            <a:off x="6020545" y="1814781"/>
            <a:ext cx="1926168" cy="582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kern="0" spc="0" dirty="0" err="1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가가미노마</a:t>
            </a:r>
            <a:r>
              <a:rPr lang="en-US" altLang="ko-KR" sz="16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ko-KR" altLang="en-US" sz="16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鏡の間</a:t>
            </a:r>
            <a:r>
              <a:rPr lang="en-US" altLang="ko-KR" sz="16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</a:t>
            </a:r>
            <a:r>
              <a:rPr lang="ko-KR" altLang="en-US" sz="16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en-US" altLang="ko-KR" sz="16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–</a:t>
            </a:r>
            <a:r>
              <a:rPr lang="ko-KR" altLang="en-US" sz="16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연기자 대기실</a:t>
            </a:r>
          </a:p>
        </p:txBody>
      </p:sp>
      <p:sp>
        <p:nvSpPr>
          <p:cNvPr id="36" name="사각형: 둥근 모서리 35">
            <a:extLst>
              <a:ext uri="{FF2B5EF4-FFF2-40B4-BE49-F238E27FC236}">
                <a16:creationId xmlns:a16="http://schemas.microsoft.com/office/drawing/2014/main" id="{6FE26310-3C93-45E3-8064-4AC2F7CB099D}"/>
              </a:ext>
            </a:extLst>
          </p:cNvPr>
          <p:cNvSpPr/>
          <p:nvPr/>
        </p:nvSpPr>
        <p:spPr>
          <a:xfrm>
            <a:off x="650581" y="1605251"/>
            <a:ext cx="5088858" cy="2152116"/>
          </a:xfrm>
          <a:prstGeom prst="roundRect">
            <a:avLst/>
          </a:prstGeom>
          <a:ln>
            <a:solidFill>
              <a:srgbClr val="FCAEA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20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‘</a:t>
            </a:r>
            <a:r>
              <a:rPr lang="ko-KR" altLang="en-US" sz="2000" kern="0" spc="0" dirty="0" err="1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노부타이</a:t>
            </a:r>
            <a:r>
              <a:rPr lang="en-US" altLang="ko-KR" sz="20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ko-KR" altLang="en-US" sz="20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能舞台</a:t>
            </a:r>
            <a:r>
              <a:rPr lang="en-US" altLang="ko-KR" sz="20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)’</a:t>
            </a:r>
            <a:r>
              <a:rPr lang="ko-KR" altLang="en-US" sz="20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라는 노 전용 무대에서 상연되며</a:t>
            </a:r>
            <a:r>
              <a:rPr lang="en-US" altLang="ko-KR" sz="20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</a:t>
            </a:r>
            <a:r>
              <a:rPr lang="ko-KR" altLang="en-US" sz="2000" kern="0" spc="0" dirty="0" err="1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교겐과</a:t>
            </a:r>
            <a:r>
              <a:rPr lang="ko-KR" altLang="en-US" sz="20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sz="2000" kern="0" spc="0" dirty="0" err="1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시키산반도</a:t>
            </a:r>
            <a:r>
              <a:rPr lang="ko-KR" altLang="en-US" sz="2000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이곳에서 상연됨</a:t>
            </a:r>
          </a:p>
        </p:txBody>
      </p:sp>
    </p:spTree>
    <p:extLst>
      <p:ext uri="{BB962C8B-B14F-4D97-AF65-F5344CB8AC3E}">
        <p14:creationId xmlns:p14="http://schemas.microsoft.com/office/powerpoint/2010/main" val="41222745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1346" y="559031"/>
            <a:ext cx="541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 err="1">
                <a:solidFill>
                  <a:srgbClr val="646464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교겐</a:t>
            </a:r>
            <a:r>
              <a:rPr lang="en-US" altLang="ko-KR" sz="4000" b="1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ko-KR" altLang="en-US" sz="4000" b="1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狂言</a:t>
            </a:r>
            <a:r>
              <a:rPr lang="en-US" altLang="ko-KR" sz="4000" b="1" kern="0" spc="0" dirty="0">
                <a:solidFill>
                  <a:srgbClr val="646464"/>
                </a:solidFill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</a:t>
            </a:r>
            <a:endParaRPr lang="ko-KR" altLang="en-US" sz="4000" kern="0" spc="0" dirty="0">
              <a:solidFill>
                <a:srgbClr val="646464"/>
              </a:solidFill>
              <a:effectLst/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cxnSp>
        <p:nvCxnSpPr>
          <p:cNvPr id="3" name="직선 연결선 2"/>
          <p:cNvCxnSpPr/>
          <p:nvPr/>
        </p:nvCxnSpPr>
        <p:spPr>
          <a:xfrm>
            <a:off x="607116" y="1266917"/>
            <a:ext cx="10769338" cy="0"/>
          </a:xfrm>
          <a:prstGeom prst="line">
            <a:avLst/>
          </a:prstGeom>
          <a:ln w="28575">
            <a:solidFill>
              <a:srgbClr val="FCAEA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그룹 3"/>
          <p:cNvGrpSpPr/>
          <p:nvPr/>
        </p:nvGrpSpPr>
        <p:grpSpPr>
          <a:xfrm>
            <a:off x="721130" y="559031"/>
            <a:ext cx="666203" cy="677603"/>
            <a:chOff x="1189192" y="975119"/>
            <a:chExt cx="1338925" cy="1361836"/>
          </a:xfrm>
        </p:grpSpPr>
        <p:sp>
          <p:nvSpPr>
            <p:cNvPr id="5" name="자유형 4"/>
            <p:cNvSpPr/>
            <p:nvPr/>
          </p:nvSpPr>
          <p:spPr>
            <a:xfrm rot="19478047" flipH="1">
              <a:off x="1189192" y="975119"/>
              <a:ext cx="1338925" cy="1361836"/>
            </a:xfrm>
            <a:custGeom>
              <a:avLst/>
              <a:gdLst>
                <a:gd name="connsiteX0" fmla="*/ 168905 w 1338925"/>
                <a:gd name="connsiteY0" fmla="*/ 13231 h 1361836"/>
                <a:gd name="connsiteX1" fmla="*/ 172079 w 1338925"/>
                <a:gd name="connsiteY1" fmla="*/ 17408 h 1361836"/>
                <a:gd name="connsiteX2" fmla="*/ 129029 w 1338925"/>
                <a:gd name="connsiteY2" fmla="*/ 124409 h 1361836"/>
                <a:gd name="connsiteX3" fmla="*/ 201155 w 1338925"/>
                <a:gd name="connsiteY3" fmla="*/ 468152 h 1361836"/>
                <a:gd name="connsiteX4" fmla="*/ 227892 w 1338925"/>
                <a:gd name="connsiteY4" fmla="*/ 496343 h 1361836"/>
                <a:gd name="connsiteX5" fmla="*/ 224181 w 1338925"/>
                <a:gd name="connsiteY5" fmla="*/ 497735 h 1361836"/>
                <a:gd name="connsiteX6" fmla="*/ 8849 w 1338925"/>
                <a:gd name="connsiteY6" fmla="*/ 775211 h 1361836"/>
                <a:gd name="connsiteX7" fmla="*/ 548 w 1338925"/>
                <a:gd name="connsiteY7" fmla="*/ 892549 h 1361836"/>
                <a:gd name="connsiteX8" fmla="*/ 0 w 1338925"/>
                <a:gd name="connsiteY8" fmla="*/ 892830 h 1361836"/>
                <a:gd name="connsiteX9" fmla="*/ 506 w 1338925"/>
                <a:gd name="connsiteY9" fmla="*/ 893144 h 1361836"/>
                <a:gd name="connsiteX10" fmla="*/ 227 w 1338925"/>
                <a:gd name="connsiteY10" fmla="*/ 897082 h 1361836"/>
                <a:gd name="connsiteX11" fmla="*/ 3863 w 1338925"/>
                <a:gd name="connsiteY11" fmla="*/ 895233 h 1361836"/>
                <a:gd name="connsiteX12" fmla="*/ 103744 w 1338925"/>
                <a:gd name="connsiteY12" fmla="*/ 957358 h 1361836"/>
                <a:gd name="connsiteX13" fmla="*/ 368599 w 1338925"/>
                <a:gd name="connsiteY13" fmla="*/ 978378 h 1361836"/>
                <a:gd name="connsiteX14" fmla="*/ 394774 w 1338925"/>
                <a:gd name="connsiteY14" fmla="*/ 968485 h 1361836"/>
                <a:gd name="connsiteX15" fmla="*/ 393707 w 1338925"/>
                <a:gd name="connsiteY15" fmla="*/ 1044354 h 1361836"/>
                <a:gd name="connsiteX16" fmla="*/ 503610 w 1338925"/>
                <a:gd name="connsiteY16" fmla="*/ 1286245 h 1361836"/>
                <a:gd name="connsiteX17" fmla="*/ 596023 w 1338925"/>
                <a:gd name="connsiteY17" fmla="*/ 1359024 h 1361836"/>
                <a:gd name="connsiteX18" fmla="*/ 595948 w 1338925"/>
                <a:gd name="connsiteY18" fmla="*/ 1359636 h 1361836"/>
                <a:gd name="connsiteX19" fmla="*/ 596492 w 1338925"/>
                <a:gd name="connsiteY19" fmla="*/ 1359393 h 1361836"/>
                <a:gd name="connsiteX20" fmla="*/ 599593 w 1338925"/>
                <a:gd name="connsiteY20" fmla="*/ 1361836 h 1361836"/>
                <a:gd name="connsiteX21" fmla="*/ 600106 w 1338925"/>
                <a:gd name="connsiteY21" fmla="*/ 1357789 h 1361836"/>
                <a:gd name="connsiteX22" fmla="*/ 707609 w 1338925"/>
                <a:gd name="connsiteY22" fmla="*/ 1310053 h 1361836"/>
                <a:gd name="connsiteX23" fmla="*/ 895238 w 1338925"/>
                <a:gd name="connsiteY23" fmla="*/ 1013142 h 1361836"/>
                <a:gd name="connsiteX24" fmla="*/ 896086 w 1338925"/>
                <a:gd name="connsiteY24" fmla="*/ 939191 h 1361836"/>
                <a:gd name="connsiteX25" fmla="*/ 978376 w 1338925"/>
                <a:gd name="connsiteY25" fmla="*/ 962946 h 1361836"/>
                <a:gd name="connsiteX26" fmla="*/ 1240691 w 1338925"/>
                <a:gd name="connsiteY26" fmla="*/ 920750 h 1361836"/>
                <a:gd name="connsiteX27" fmla="*/ 1335271 w 1338925"/>
                <a:gd name="connsiteY27" fmla="*/ 850810 h 1361836"/>
                <a:gd name="connsiteX28" fmla="*/ 1335841 w 1338925"/>
                <a:gd name="connsiteY28" fmla="*/ 851044 h 1361836"/>
                <a:gd name="connsiteX29" fmla="*/ 1335751 w 1338925"/>
                <a:gd name="connsiteY29" fmla="*/ 850455 h 1361836"/>
                <a:gd name="connsiteX30" fmla="*/ 1338925 w 1338925"/>
                <a:gd name="connsiteY30" fmla="*/ 848108 h 1361836"/>
                <a:gd name="connsiteX31" fmla="*/ 1335157 w 1338925"/>
                <a:gd name="connsiteY31" fmla="*/ 846546 h 1361836"/>
                <a:gd name="connsiteX32" fmla="*/ 1317472 w 1338925"/>
                <a:gd name="connsiteY32" fmla="*/ 730258 h 1361836"/>
                <a:gd name="connsiteX33" fmla="*/ 1080577 w 1338925"/>
                <a:gd name="connsiteY33" fmla="*/ 470948 h 1361836"/>
                <a:gd name="connsiteX34" fmla="*/ 1058472 w 1338925"/>
                <a:gd name="connsiteY34" fmla="*/ 464629 h 1361836"/>
                <a:gd name="connsiteX35" fmla="*/ 1074140 w 1338925"/>
                <a:gd name="connsiteY35" fmla="*/ 440247 h 1361836"/>
                <a:gd name="connsiteX36" fmla="*/ 1108753 w 1338925"/>
                <a:gd name="connsiteY36" fmla="*/ 176823 h 1361836"/>
                <a:gd name="connsiteX37" fmla="*/ 1069574 w 1338925"/>
                <a:gd name="connsiteY37" fmla="*/ 68351 h 1361836"/>
                <a:gd name="connsiteX38" fmla="*/ 1070707 w 1338925"/>
                <a:gd name="connsiteY38" fmla="*/ 66967 h 1361836"/>
                <a:gd name="connsiteX39" fmla="*/ 1068984 w 1338925"/>
                <a:gd name="connsiteY39" fmla="*/ 66716 h 1361836"/>
                <a:gd name="connsiteX40" fmla="*/ 1067249 w 1338925"/>
                <a:gd name="connsiteY40" fmla="*/ 61913 h 1361836"/>
                <a:gd name="connsiteX41" fmla="*/ 1063939 w 1338925"/>
                <a:gd name="connsiteY41" fmla="*/ 65983 h 1361836"/>
                <a:gd name="connsiteX42" fmla="*/ 949804 w 1338925"/>
                <a:gd name="connsiteY42" fmla="*/ 49383 h 1361836"/>
                <a:gd name="connsiteX43" fmla="*/ 632768 w 1338925"/>
                <a:gd name="connsiteY43" fmla="*/ 200544 h 1361836"/>
                <a:gd name="connsiteX44" fmla="*/ 628465 w 1338925"/>
                <a:gd name="connsiteY44" fmla="*/ 207203 h 1361836"/>
                <a:gd name="connsiteX45" fmla="*/ 601766 w 1338925"/>
                <a:gd name="connsiteY45" fmla="*/ 162446 h 1361836"/>
                <a:gd name="connsiteX46" fmla="*/ 290361 w 1338925"/>
                <a:gd name="connsiteY46" fmla="*/ 0 h 1361836"/>
                <a:gd name="connsiteX47" fmla="*/ 175709 w 1338925"/>
                <a:gd name="connsiteY47" fmla="*/ 12490 h 1361836"/>
                <a:gd name="connsiteX48" fmla="*/ 174631 w 1338925"/>
                <a:gd name="connsiteY48" fmla="*/ 11063 h 1361836"/>
                <a:gd name="connsiteX49" fmla="*/ 173981 w 1338925"/>
                <a:gd name="connsiteY49" fmla="*/ 12678 h 1361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338925" h="1361836">
                  <a:moveTo>
                    <a:pt x="168905" y="13231"/>
                  </a:moveTo>
                  <a:lnTo>
                    <a:pt x="172079" y="17408"/>
                  </a:lnTo>
                  <a:lnTo>
                    <a:pt x="129029" y="124409"/>
                  </a:lnTo>
                  <a:cubicBezTo>
                    <a:pt x="101066" y="242008"/>
                    <a:pt x="125795" y="368422"/>
                    <a:pt x="201155" y="468152"/>
                  </a:cubicBezTo>
                  <a:lnTo>
                    <a:pt x="227892" y="496343"/>
                  </a:lnTo>
                  <a:lnTo>
                    <a:pt x="224181" y="497735"/>
                  </a:lnTo>
                  <a:cubicBezTo>
                    <a:pt x="112767" y="554409"/>
                    <a:pt x="35191" y="657239"/>
                    <a:pt x="8849" y="775211"/>
                  </a:cubicBezTo>
                  <a:lnTo>
                    <a:pt x="548" y="892549"/>
                  </a:lnTo>
                  <a:lnTo>
                    <a:pt x="0" y="892830"/>
                  </a:lnTo>
                  <a:lnTo>
                    <a:pt x="506" y="893144"/>
                  </a:lnTo>
                  <a:lnTo>
                    <a:pt x="227" y="897082"/>
                  </a:lnTo>
                  <a:lnTo>
                    <a:pt x="3863" y="895233"/>
                  </a:lnTo>
                  <a:lnTo>
                    <a:pt x="103744" y="957358"/>
                  </a:lnTo>
                  <a:cubicBezTo>
                    <a:pt x="186983" y="993277"/>
                    <a:pt x="280235" y="1000862"/>
                    <a:pt x="368599" y="978378"/>
                  </a:cubicBezTo>
                  <a:lnTo>
                    <a:pt x="394774" y="968485"/>
                  </a:lnTo>
                  <a:lnTo>
                    <a:pt x="393707" y="1044354"/>
                  </a:lnTo>
                  <a:cubicBezTo>
                    <a:pt x="402638" y="1135095"/>
                    <a:pt x="441506" y="1220199"/>
                    <a:pt x="503610" y="1286245"/>
                  </a:cubicBezTo>
                  <a:lnTo>
                    <a:pt x="596023" y="1359024"/>
                  </a:lnTo>
                  <a:lnTo>
                    <a:pt x="595948" y="1359636"/>
                  </a:lnTo>
                  <a:lnTo>
                    <a:pt x="596492" y="1359393"/>
                  </a:lnTo>
                  <a:lnTo>
                    <a:pt x="599593" y="1361836"/>
                  </a:lnTo>
                  <a:lnTo>
                    <a:pt x="600106" y="1357789"/>
                  </a:lnTo>
                  <a:lnTo>
                    <a:pt x="707609" y="1310053"/>
                  </a:lnTo>
                  <a:cubicBezTo>
                    <a:pt x="809574" y="1245133"/>
                    <a:pt x="879865" y="1137193"/>
                    <a:pt x="895238" y="1013142"/>
                  </a:cubicBezTo>
                  <a:lnTo>
                    <a:pt x="896086" y="939191"/>
                  </a:lnTo>
                  <a:lnTo>
                    <a:pt x="978376" y="962946"/>
                  </a:lnTo>
                  <a:cubicBezTo>
                    <a:pt x="1068258" y="978270"/>
                    <a:pt x="1160602" y="963230"/>
                    <a:pt x="1240691" y="920750"/>
                  </a:cubicBezTo>
                  <a:lnTo>
                    <a:pt x="1335271" y="850810"/>
                  </a:lnTo>
                  <a:lnTo>
                    <a:pt x="1335841" y="851044"/>
                  </a:lnTo>
                  <a:lnTo>
                    <a:pt x="1335751" y="850455"/>
                  </a:lnTo>
                  <a:lnTo>
                    <a:pt x="1338925" y="848108"/>
                  </a:lnTo>
                  <a:lnTo>
                    <a:pt x="1335157" y="846546"/>
                  </a:lnTo>
                  <a:lnTo>
                    <a:pt x="1317472" y="730258"/>
                  </a:lnTo>
                  <a:cubicBezTo>
                    <a:pt x="1281751" y="614779"/>
                    <a:pt x="1196178" y="518502"/>
                    <a:pt x="1080577" y="470948"/>
                  </a:cubicBezTo>
                  <a:lnTo>
                    <a:pt x="1058472" y="464629"/>
                  </a:lnTo>
                  <a:lnTo>
                    <a:pt x="1074140" y="440247"/>
                  </a:lnTo>
                  <a:cubicBezTo>
                    <a:pt x="1114538" y="358505"/>
                    <a:pt x="1126544" y="265718"/>
                    <a:pt x="1108753" y="176823"/>
                  </a:cubicBezTo>
                  <a:lnTo>
                    <a:pt x="1069574" y="68351"/>
                  </a:lnTo>
                  <a:lnTo>
                    <a:pt x="1070707" y="66967"/>
                  </a:lnTo>
                  <a:lnTo>
                    <a:pt x="1068984" y="66716"/>
                  </a:lnTo>
                  <a:lnTo>
                    <a:pt x="1067249" y="61913"/>
                  </a:lnTo>
                  <a:lnTo>
                    <a:pt x="1063939" y="65983"/>
                  </a:lnTo>
                  <a:lnTo>
                    <a:pt x="949804" y="49383"/>
                  </a:lnTo>
                  <a:cubicBezTo>
                    <a:pt x="828927" y="49944"/>
                    <a:pt x="711912" y="103789"/>
                    <a:pt x="632768" y="200544"/>
                  </a:cubicBezTo>
                  <a:lnTo>
                    <a:pt x="628465" y="207203"/>
                  </a:lnTo>
                  <a:lnTo>
                    <a:pt x="601766" y="162446"/>
                  </a:lnTo>
                  <a:cubicBezTo>
                    <a:pt x="526147" y="62912"/>
                    <a:pt x="411139" y="4901"/>
                    <a:pt x="290361" y="0"/>
                  </a:cubicBezTo>
                  <a:lnTo>
                    <a:pt x="175709" y="12490"/>
                  </a:lnTo>
                  <a:lnTo>
                    <a:pt x="174631" y="11063"/>
                  </a:lnTo>
                  <a:lnTo>
                    <a:pt x="173981" y="12678"/>
                  </a:lnTo>
                  <a:close/>
                </a:path>
              </a:pathLst>
            </a:custGeom>
            <a:solidFill>
              <a:srgbClr val="FCAE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  <p:sp>
          <p:nvSpPr>
            <p:cNvPr id="6" name="포인트가 5개인 별 5"/>
            <p:cNvSpPr/>
            <p:nvPr/>
          </p:nvSpPr>
          <p:spPr>
            <a:xfrm>
              <a:off x="1553666" y="1233251"/>
              <a:ext cx="609976" cy="609976"/>
            </a:xfrm>
            <a:prstGeom prst="star5">
              <a:avLst>
                <a:gd name="adj" fmla="val 5063"/>
                <a:gd name="hf" fmla="val 105146"/>
                <a:gd name="vf" fmla="val 110557"/>
              </a:avLst>
            </a:prstGeom>
            <a:solidFill>
              <a:srgbClr val="FDC7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</p:grpSp>
      <p:pic>
        <p:nvPicPr>
          <p:cNvPr id="14" name="그림 13">
            <a:extLst>
              <a:ext uri="{FF2B5EF4-FFF2-40B4-BE49-F238E27FC236}">
                <a16:creationId xmlns:a16="http://schemas.microsoft.com/office/drawing/2014/main" id="{67D4DC5C-6D82-4C6D-B1CD-FE2D6089B1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02480" y="1879069"/>
            <a:ext cx="5022644" cy="3952536"/>
          </a:xfrm>
          <a:prstGeom prst="roundRect">
            <a:avLst>
              <a:gd name="adj" fmla="val 16667"/>
            </a:avLst>
          </a:prstGeom>
          <a:ln>
            <a:solidFill>
              <a:srgbClr val="FCAEAE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6" name="사각형: 둥근 모서리 15">
            <a:extLst>
              <a:ext uri="{FF2B5EF4-FFF2-40B4-BE49-F238E27FC236}">
                <a16:creationId xmlns:a16="http://schemas.microsoft.com/office/drawing/2014/main" id="{D41DAF00-F90E-45CB-B73D-F0CC1A03B1F3}"/>
              </a:ext>
            </a:extLst>
          </p:cNvPr>
          <p:cNvSpPr/>
          <p:nvPr/>
        </p:nvSpPr>
        <p:spPr>
          <a:xfrm>
            <a:off x="6911546" y="1879069"/>
            <a:ext cx="4366054" cy="1051671"/>
          </a:xfrm>
          <a:prstGeom prst="roundRect">
            <a:avLst/>
          </a:prstGeom>
          <a:solidFill>
            <a:srgbClr val="FCAEAE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인물들의 대화로 이야기 전개</a:t>
            </a:r>
          </a:p>
        </p:txBody>
      </p:sp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7BA902BD-B64A-4000-A533-0443835D2943}"/>
              </a:ext>
            </a:extLst>
          </p:cNvPr>
          <p:cNvSpPr/>
          <p:nvPr/>
        </p:nvSpPr>
        <p:spPr>
          <a:xfrm>
            <a:off x="6923466" y="3326878"/>
            <a:ext cx="4366054" cy="1056918"/>
          </a:xfrm>
          <a:prstGeom prst="roundRect">
            <a:avLst/>
          </a:prstGeom>
          <a:solidFill>
            <a:srgbClr val="FCAEAE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풍자와 해학</a:t>
            </a:r>
          </a:p>
        </p:txBody>
      </p:sp>
      <p:sp>
        <p:nvSpPr>
          <p:cNvPr id="19" name="사각형: 둥근 모서리 18">
            <a:extLst>
              <a:ext uri="{FF2B5EF4-FFF2-40B4-BE49-F238E27FC236}">
                <a16:creationId xmlns:a16="http://schemas.microsoft.com/office/drawing/2014/main" id="{FCF515D1-B155-4697-BC7E-4393932BFC97}"/>
              </a:ext>
            </a:extLst>
          </p:cNvPr>
          <p:cNvSpPr/>
          <p:nvPr/>
        </p:nvSpPr>
        <p:spPr>
          <a:xfrm>
            <a:off x="6923466" y="4774687"/>
            <a:ext cx="4366054" cy="1056918"/>
          </a:xfrm>
          <a:prstGeom prst="roundRect">
            <a:avLst/>
          </a:prstGeom>
          <a:solidFill>
            <a:srgbClr val="FCAEAE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희극적인 요소가 강함</a:t>
            </a:r>
          </a:p>
        </p:txBody>
      </p:sp>
    </p:spTree>
    <p:extLst>
      <p:ext uri="{BB962C8B-B14F-4D97-AF65-F5344CB8AC3E}">
        <p14:creationId xmlns:p14="http://schemas.microsoft.com/office/powerpoint/2010/main" val="38003440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645</TotalTime>
  <Words>725</Words>
  <Application>Microsoft Office PowerPoint</Application>
  <PresentationFormat>와이드스크린</PresentationFormat>
  <Paragraphs>139</Paragraphs>
  <Slides>21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21</vt:i4>
      </vt:variant>
    </vt:vector>
  </HeadingPairs>
  <TitlesOfParts>
    <vt:vector size="27" baseType="lpstr">
      <vt:lpstr>맑은 고딕</vt:lpstr>
      <vt:lpstr>함초롬바탕</vt:lpstr>
      <vt:lpstr>Arial</vt:lpstr>
      <vt:lpstr>나눔고딕 ExtraBold</vt:lpstr>
      <vt:lpstr>배달의민족 주아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chun sae mi</dc:creator>
  <cp:lastModifiedBy>이 나현</cp:lastModifiedBy>
  <cp:revision>369</cp:revision>
  <dcterms:created xsi:type="dcterms:W3CDTF">2019-02-26T15:20:39Z</dcterms:created>
  <dcterms:modified xsi:type="dcterms:W3CDTF">2021-03-31T11:32:51Z</dcterms:modified>
</cp:coreProperties>
</file>