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D6"/>
    <a:srgbClr val="0000FF"/>
    <a:srgbClr val="0E237C"/>
    <a:srgbClr val="ECF3FE"/>
    <a:srgbClr val="B0B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EEB86-ACF1-4BF4-A20C-C731DDEA9217}" v="467" dt="2021-03-30T15:00:33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승우 정" userId="00518b79f41e14db" providerId="LiveId" clId="{1FFEEB86-ACF1-4BF4-A20C-C731DDEA9217}"/>
    <pc:docChg chg="undo redo custSel addSld delSld modSld sldOrd">
      <pc:chgData name="승우 정" userId="00518b79f41e14db" providerId="LiveId" clId="{1FFEEB86-ACF1-4BF4-A20C-C731DDEA9217}" dt="2021-03-30T15:00:32.591" v="4003" actId="14100"/>
      <pc:docMkLst>
        <pc:docMk/>
      </pc:docMkLst>
      <pc:sldChg chg="modTransition">
        <pc:chgData name="승우 정" userId="00518b79f41e14db" providerId="LiveId" clId="{1FFEEB86-ACF1-4BF4-A20C-C731DDEA9217}" dt="2021-03-29T08:25:16.107" v="26"/>
        <pc:sldMkLst>
          <pc:docMk/>
          <pc:sldMk cId="782525451" sldId="256"/>
        </pc:sldMkLst>
      </pc:sldChg>
      <pc:sldChg chg="addSp delSp modSp mod modTransition modAnim">
        <pc:chgData name="승우 정" userId="00518b79f41e14db" providerId="LiveId" clId="{1FFEEB86-ACF1-4BF4-A20C-C731DDEA9217}" dt="2021-03-29T10:36:16.391" v="1338" actId="14100"/>
        <pc:sldMkLst>
          <pc:docMk/>
          <pc:sldMk cId="4094806743" sldId="257"/>
        </pc:sldMkLst>
        <pc:spChg chg="del">
          <ac:chgData name="승우 정" userId="00518b79f41e14db" providerId="LiveId" clId="{1FFEEB86-ACF1-4BF4-A20C-C731DDEA9217}" dt="2021-03-29T08:36:08.794" v="790" actId="21"/>
          <ac:spMkLst>
            <pc:docMk/>
            <pc:sldMk cId="4094806743" sldId="257"/>
            <ac:spMk id="2" creationId="{8C705D7C-6FEC-4520-9CAE-C367E3A6DDD9}"/>
          </ac:spMkLst>
        </pc:spChg>
        <pc:spChg chg="del">
          <ac:chgData name="승우 정" userId="00518b79f41e14db" providerId="LiveId" clId="{1FFEEB86-ACF1-4BF4-A20C-C731DDEA9217}" dt="2021-03-29T08:36:01.466" v="789" actId="931"/>
          <ac:spMkLst>
            <pc:docMk/>
            <pc:sldMk cId="4094806743" sldId="257"/>
            <ac:spMk id="3" creationId="{53FE97F5-5927-4D8D-9531-87C2D21C75A8}"/>
          </ac:spMkLst>
        </pc:spChg>
        <pc:spChg chg="add del mod">
          <ac:chgData name="승우 정" userId="00518b79f41e14db" providerId="LiveId" clId="{1FFEEB86-ACF1-4BF4-A20C-C731DDEA9217}" dt="2021-03-29T08:37:00.416" v="804"/>
          <ac:spMkLst>
            <pc:docMk/>
            <pc:sldMk cId="4094806743" sldId="257"/>
            <ac:spMk id="6" creationId="{56B76B5A-480E-4F42-9977-7D324B16C67D}"/>
          </ac:spMkLst>
        </pc:spChg>
        <pc:spChg chg="add mod">
          <ac:chgData name="승우 정" userId="00518b79f41e14db" providerId="LiveId" clId="{1FFEEB86-ACF1-4BF4-A20C-C731DDEA9217}" dt="2021-03-29T10:36:16.391" v="1338" actId="14100"/>
          <ac:spMkLst>
            <pc:docMk/>
            <pc:sldMk cId="4094806743" sldId="257"/>
            <ac:spMk id="7" creationId="{47E2F177-911C-48D0-AC70-5F79DC0B76FD}"/>
          </ac:spMkLst>
        </pc:spChg>
        <pc:spChg chg="add mod">
          <ac:chgData name="승우 정" userId="00518b79f41e14db" providerId="LiveId" clId="{1FFEEB86-ACF1-4BF4-A20C-C731DDEA9217}" dt="2021-03-29T10:28:59.978" v="1182" actId="1076"/>
          <ac:spMkLst>
            <pc:docMk/>
            <pc:sldMk cId="4094806743" sldId="257"/>
            <ac:spMk id="8" creationId="{893B3356-DFDA-4A2D-BB16-143970BA1DD9}"/>
          </ac:spMkLst>
        </pc:spChg>
        <pc:spChg chg="add mod">
          <ac:chgData name="승우 정" userId="00518b79f41e14db" providerId="LiveId" clId="{1FFEEB86-ACF1-4BF4-A20C-C731DDEA9217}" dt="2021-03-29T10:29:06.718" v="1183" actId="1076"/>
          <ac:spMkLst>
            <pc:docMk/>
            <pc:sldMk cId="4094806743" sldId="257"/>
            <ac:spMk id="9" creationId="{8E6033F3-F1F8-4370-81F9-C5597480E657}"/>
          </ac:spMkLst>
        </pc:spChg>
        <pc:picChg chg="add mod">
          <ac:chgData name="승우 정" userId="00518b79f41e14db" providerId="LiveId" clId="{1FFEEB86-ACF1-4BF4-A20C-C731DDEA9217}" dt="2021-03-29T10:28:55.146" v="1181" actId="1076"/>
          <ac:picMkLst>
            <pc:docMk/>
            <pc:sldMk cId="4094806743" sldId="257"/>
            <ac:picMk id="5" creationId="{BCD9F536-B9E0-42E8-A2A3-7771EC45C56D}"/>
          </ac:picMkLst>
        </pc:picChg>
      </pc:sldChg>
      <pc:sldChg chg="modSp mod modTransition">
        <pc:chgData name="승우 정" userId="00518b79f41e14db" providerId="LiveId" clId="{1FFEEB86-ACF1-4BF4-A20C-C731DDEA9217}" dt="2021-03-30T11:30:38.608" v="2297" actId="20577"/>
        <pc:sldMkLst>
          <pc:docMk/>
          <pc:sldMk cId="205700562" sldId="258"/>
        </pc:sldMkLst>
        <pc:spChg chg="mod">
          <ac:chgData name="승우 정" userId="00518b79f41e14db" providerId="LiveId" clId="{1FFEEB86-ACF1-4BF4-A20C-C731DDEA9217}" dt="2021-03-29T11:32:48.628" v="1810" actId="27636"/>
          <ac:spMkLst>
            <pc:docMk/>
            <pc:sldMk cId="205700562" sldId="258"/>
            <ac:spMk id="2" creationId="{CABB6845-ECB8-4385-B5DC-BD37EB2D027A}"/>
          </ac:spMkLst>
        </pc:spChg>
        <pc:spChg chg="mod">
          <ac:chgData name="승우 정" userId="00518b79f41e14db" providerId="LiveId" clId="{1FFEEB86-ACF1-4BF4-A20C-C731DDEA9217}" dt="2021-03-30T11:30:38.608" v="2297" actId="20577"/>
          <ac:spMkLst>
            <pc:docMk/>
            <pc:sldMk cId="205700562" sldId="258"/>
            <ac:spMk id="3" creationId="{62582602-6417-475A-86A5-CD5BC9E903FA}"/>
          </ac:spMkLst>
        </pc:spChg>
      </pc:sldChg>
      <pc:sldChg chg="addSp delSp modSp mod modTransition modAnim">
        <pc:chgData name="승우 정" userId="00518b79f41e14db" providerId="LiveId" clId="{1FFEEB86-ACF1-4BF4-A20C-C731DDEA9217}" dt="2021-03-30T15:00:32.591" v="4003" actId="14100"/>
        <pc:sldMkLst>
          <pc:docMk/>
          <pc:sldMk cId="3808621966" sldId="259"/>
        </pc:sldMkLst>
        <pc:spChg chg="add del mod">
          <ac:chgData name="승우 정" userId="00518b79f41e14db" providerId="LiveId" clId="{1FFEEB86-ACF1-4BF4-A20C-C731DDEA9217}" dt="2021-03-30T12:34:04.132" v="2511"/>
          <ac:spMkLst>
            <pc:docMk/>
            <pc:sldMk cId="3808621966" sldId="259"/>
            <ac:spMk id="2" creationId="{7D7E97F4-3FCF-4114-9058-C871FC7C1200}"/>
          </ac:spMkLst>
        </pc:spChg>
        <pc:spChg chg="del">
          <ac:chgData name="승우 정" userId="00518b79f41e14db" providerId="LiveId" clId="{1FFEEB86-ACF1-4BF4-A20C-C731DDEA9217}" dt="2021-03-29T10:30:37.375" v="1189" actId="21"/>
          <ac:spMkLst>
            <pc:docMk/>
            <pc:sldMk cId="3808621966" sldId="259"/>
            <ac:spMk id="2" creationId="{946E5660-DCE8-43FE-A0D0-4E1846E52071}"/>
          </ac:spMkLst>
        </pc:spChg>
        <pc:spChg chg="del">
          <ac:chgData name="승우 정" userId="00518b79f41e14db" providerId="LiveId" clId="{1FFEEB86-ACF1-4BF4-A20C-C731DDEA9217}" dt="2021-03-29T10:30:22.289" v="1185" actId="931"/>
          <ac:spMkLst>
            <pc:docMk/>
            <pc:sldMk cId="3808621966" sldId="259"/>
            <ac:spMk id="3" creationId="{C6254958-EB5C-4B65-97F1-41E32BA939BA}"/>
          </ac:spMkLst>
        </pc:spChg>
        <pc:spChg chg="add mod">
          <ac:chgData name="승우 정" userId="00518b79f41e14db" providerId="LiveId" clId="{1FFEEB86-ACF1-4BF4-A20C-C731DDEA9217}" dt="2021-03-30T15:00:32.591" v="4003" actId="14100"/>
          <ac:spMkLst>
            <pc:docMk/>
            <pc:sldMk cId="3808621966" sldId="259"/>
            <ac:spMk id="3" creationId="{DA1B0E03-523C-4DE9-B87E-E2FDAAC902E7}"/>
          </ac:spMkLst>
        </pc:spChg>
        <pc:spChg chg="add mod">
          <ac:chgData name="승우 정" userId="00518b79f41e14db" providerId="LiveId" clId="{1FFEEB86-ACF1-4BF4-A20C-C731DDEA9217}" dt="2021-03-30T13:59:52.452" v="3199" actId="164"/>
          <ac:spMkLst>
            <pc:docMk/>
            <pc:sldMk cId="3808621966" sldId="259"/>
            <ac:spMk id="4" creationId="{5E76B2BC-43EE-4644-86D5-798E23734246}"/>
          </ac:spMkLst>
        </pc:spChg>
        <pc:spChg chg="add mod">
          <ac:chgData name="승우 정" userId="00518b79f41e14db" providerId="LiveId" clId="{1FFEEB86-ACF1-4BF4-A20C-C731DDEA9217}" dt="2021-03-30T12:31:41.672" v="2497" actId="1076"/>
          <ac:spMkLst>
            <pc:docMk/>
            <pc:sldMk cId="3808621966" sldId="259"/>
            <ac:spMk id="8" creationId="{44D89E98-DAFD-42CF-9E9E-6873C2ACA2EB}"/>
          </ac:spMkLst>
        </pc:spChg>
        <pc:grpChg chg="add mod">
          <ac:chgData name="승우 정" userId="00518b79f41e14db" providerId="LiveId" clId="{1FFEEB86-ACF1-4BF4-A20C-C731DDEA9217}" dt="2021-03-30T13:59:52.452" v="3199" actId="164"/>
          <ac:grpSpMkLst>
            <pc:docMk/>
            <pc:sldMk cId="3808621966" sldId="259"/>
            <ac:grpSpMk id="9" creationId="{1F758D4A-A29A-4B91-8E7D-7BA5006A93B8}"/>
          </ac:grpSpMkLst>
        </pc:grpChg>
        <pc:picChg chg="add mod">
          <ac:chgData name="승우 정" userId="00518b79f41e14db" providerId="LiveId" clId="{1FFEEB86-ACF1-4BF4-A20C-C731DDEA9217}" dt="2021-03-29T10:31:21.048" v="1207" actId="1076"/>
          <ac:picMkLst>
            <pc:docMk/>
            <pc:sldMk cId="3808621966" sldId="259"/>
            <ac:picMk id="5" creationId="{22C63075-A527-4967-8C77-FEE0589FC55E}"/>
          </ac:picMkLst>
        </pc:picChg>
        <pc:picChg chg="add mod">
          <ac:chgData name="승우 정" userId="00518b79f41e14db" providerId="LiveId" clId="{1FFEEB86-ACF1-4BF4-A20C-C731DDEA9217}" dt="2021-03-30T12:32:22.936" v="2502" actId="1076"/>
          <ac:picMkLst>
            <pc:docMk/>
            <pc:sldMk cId="3808621966" sldId="259"/>
            <ac:picMk id="6" creationId="{51937246-071A-4423-A29D-418343791FD4}"/>
          </ac:picMkLst>
        </pc:picChg>
        <pc:picChg chg="add mod">
          <ac:chgData name="승우 정" userId="00518b79f41e14db" providerId="LiveId" clId="{1FFEEB86-ACF1-4BF4-A20C-C731DDEA9217}" dt="2021-03-29T10:31:22.223" v="1208" actId="1076"/>
          <ac:picMkLst>
            <pc:docMk/>
            <pc:sldMk cId="3808621966" sldId="259"/>
            <ac:picMk id="7" creationId="{32DCFC6D-BCE1-4E4B-914D-BAA0A34EEDEE}"/>
          </ac:picMkLst>
        </pc:picChg>
        <pc:picChg chg="add mod">
          <ac:chgData name="승우 정" userId="00518b79f41e14db" providerId="LiveId" clId="{1FFEEB86-ACF1-4BF4-A20C-C731DDEA9217}" dt="2021-03-30T13:59:52.452" v="3199" actId="164"/>
          <ac:picMkLst>
            <pc:docMk/>
            <pc:sldMk cId="3808621966" sldId="259"/>
            <ac:picMk id="10" creationId="{C58A9319-F786-4616-AAC3-69B057AD49FF}"/>
          </ac:picMkLst>
        </pc:picChg>
        <pc:picChg chg="add del">
          <ac:chgData name="승우 정" userId="00518b79f41e14db" providerId="LiveId" clId="{1FFEEB86-ACF1-4BF4-A20C-C731DDEA9217}" dt="2021-03-30T13:58:41.021" v="3161"/>
          <ac:picMkLst>
            <pc:docMk/>
            <pc:sldMk cId="3808621966" sldId="259"/>
            <ac:picMk id="6146" creationId="{D8F09554-9860-463D-A463-35DB342C3079}"/>
          </ac:picMkLst>
        </pc:picChg>
        <pc:picChg chg="add del">
          <ac:chgData name="승우 정" userId="00518b79f41e14db" providerId="LiveId" clId="{1FFEEB86-ACF1-4BF4-A20C-C731DDEA9217}" dt="2021-03-30T13:58:50.577" v="3163"/>
          <ac:picMkLst>
            <pc:docMk/>
            <pc:sldMk cId="3808621966" sldId="259"/>
            <ac:picMk id="6148" creationId="{D5A40BB3-9BD2-46F6-BECE-2F14B8C7423D}"/>
          </ac:picMkLst>
        </pc:picChg>
      </pc:sldChg>
      <pc:sldChg chg="addSp delSp modSp new del mod ord chgLayout">
        <pc:chgData name="승우 정" userId="00518b79f41e14db" providerId="LiveId" clId="{1FFEEB86-ACF1-4BF4-A20C-C731DDEA9217}" dt="2021-03-29T10:39:18.945" v="1344" actId="2696"/>
        <pc:sldMkLst>
          <pc:docMk/>
          <pc:sldMk cId="88145267" sldId="260"/>
        </pc:sldMkLst>
        <pc:spChg chg="mod ord">
          <ac:chgData name="승우 정" userId="00518b79f41e14db" providerId="LiveId" clId="{1FFEEB86-ACF1-4BF4-A20C-C731DDEA9217}" dt="2021-03-29T10:38:59.133" v="1341" actId="6264"/>
          <ac:spMkLst>
            <pc:docMk/>
            <pc:sldMk cId="88145267" sldId="260"/>
            <ac:spMk id="2" creationId="{5E793C7F-C8B3-4B0A-86BE-23E70AFEDB80}"/>
          </ac:spMkLst>
        </pc:spChg>
        <pc:spChg chg="del">
          <ac:chgData name="승우 정" userId="00518b79f41e14db" providerId="LiveId" clId="{1FFEEB86-ACF1-4BF4-A20C-C731DDEA9217}" dt="2021-03-29T10:38:59.133" v="1341" actId="6264"/>
          <ac:spMkLst>
            <pc:docMk/>
            <pc:sldMk cId="88145267" sldId="260"/>
            <ac:spMk id="3" creationId="{F02AE267-C5CD-4AB5-9639-C406527E2CAE}"/>
          </ac:spMkLst>
        </pc:spChg>
        <pc:spChg chg="add del mod">
          <ac:chgData name="승우 정" userId="00518b79f41e14db" providerId="LiveId" clId="{1FFEEB86-ACF1-4BF4-A20C-C731DDEA9217}" dt="2021-03-29T10:38:59.133" v="1341" actId="6264"/>
          <ac:spMkLst>
            <pc:docMk/>
            <pc:sldMk cId="88145267" sldId="260"/>
            <ac:spMk id="4" creationId="{CE4EE280-6DD2-47D1-BDD7-977785D0A286}"/>
          </ac:spMkLst>
        </pc:spChg>
        <pc:spChg chg="add mod ord">
          <ac:chgData name="승우 정" userId="00518b79f41e14db" providerId="LiveId" clId="{1FFEEB86-ACF1-4BF4-A20C-C731DDEA9217}" dt="2021-03-29T10:38:59.133" v="1341" actId="6264"/>
          <ac:spMkLst>
            <pc:docMk/>
            <pc:sldMk cId="88145267" sldId="260"/>
            <ac:spMk id="5" creationId="{D6585B52-CDAB-4B11-B23F-7BC92DC80DAC}"/>
          </ac:spMkLst>
        </pc:spChg>
      </pc:sldChg>
      <pc:sldChg chg="addSp delSp modSp add mod ord delAnim modAnim">
        <pc:chgData name="승우 정" userId="00518b79f41e14db" providerId="LiveId" clId="{1FFEEB86-ACF1-4BF4-A20C-C731DDEA9217}" dt="2021-03-29T11:50:57.445" v="2052" actId="1076"/>
        <pc:sldMkLst>
          <pc:docMk/>
          <pc:sldMk cId="1091130806" sldId="260"/>
        </pc:sldMkLst>
        <pc:spChg chg="add del mod">
          <ac:chgData name="승우 정" userId="00518b79f41e14db" providerId="LiveId" clId="{1FFEEB86-ACF1-4BF4-A20C-C731DDEA9217}" dt="2021-03-29T10:42:00.957" v="1415" actId="21"/>
          <ac:spMkLst>
            <pc:docMk/>
            <pc:sldMk cId="1091130806" sldId="260"/>
            <ac:spMk id="3" creationId="{458266F4-B04C-4165-843F-DE272A67C716}"/>
          </ac:spMkLst>
        </pc:spChg>
        <pc:spChg chg="mod">
          <ac:chgData name="승우 정" userId="00518b79f41e14db" providerId="LiveId" clId="{1FFEEB86-ACF1-4BF4-A20C-C731DDEA9217}" dt="2021-03-29T10:42:50.120" v="1453"/>
          <ac:spMkLst>
            <pc:docMk/>
            <pc:sldMk cId="1091130806" sldId="260"/>
            <ac:spMk id="7" creationId="{47E2F177-911C-48D0-AC70-5F79DC0B76FD}"/>
          </ac:spMkLst>
        </pc:spChg>
        <pc:spChg chg="del">
          <ac:chgData name="승우 정" userId="00518b79f41e14db" providerId="LiveId" clId="{1FFEEB86-ACF1-4BF4-A20C-C731DDEA9217}" dt="2021-03-29T10:42:14.771" v="1418" actId="21"/>
          <ac:spMkLst>
            <pc:docMk/>
            <pc:sldMk cId="1091130806" sldId="260"/>
            <ac:spMk id="8" creationId="{893B3356-DFDA-4A2D-BB16-143970BA1DD9}"/>
          </ac:spMkLst>
        </pc:spChg>
        <pc:spChg chg="del mod">
          <ac:chgData name="승우 정" userId="00518b79f41e14db" providerId="LiveId" clId="{1FFEEB86-ACF1-4BF4-A20C-C731DDEA9217}" dt="2021-03-29T10:42:10.298" v="1417" actId="21"/>
          <ac:spMkLst>
            <pc:docMk/>
            <pc:sldMk cId="1091130806" sldId="260"/>
            <ac:spMk id="9" creationId="{8E6033F3-F1F8-4370-81F9-C5597480E657}"/>
          </ac:spMkLst>
        </pc:spChg>
        <pc:spChg chg="add mod">
          <ac:chgData name="승우 정" userId="00518b79f41e14db" providerId="LiveId" clId="{1FFEEB86-ACF1-4BF4-A20C-C731DDEA9217}" dt="2021-03-29T10:50:59.952" v="1542" actId="164"/>
          <ac:spMkLst>
            <pc:docMk/>
            <pc:sldMk cId="1091130806" sldId="260"/>
            <ac:spMk id="10" creationId="{30F936BF-55E6-4C95-BBC0-86FFBBBA4C5C}"/>
          </ac:spMkLst>
        </pc:spChg>
        <pc:spChg chg="add mod">
          <ac:chgData name="승우 정" userId="00518b79f41e14db" providerId="LiveId" clId="{1FFEEB86-ACF1-4BF4-A20C-C731DDEA9217}" dt="2021-03-29T11:50:00.734" v="2032" actId="14100"/>
          <ac:spMkLst>
            <pc:docMk/>
            <pc:sldMk cId="1091130806" sldId="260"/>
            <ac:spMk id="11" creationId="{6063D5D6-25C3-47AB-A41F-C7BC995EE043}"/>
          </ac:spMkLst>
        </pc:spChg>
        <pc:spChg chg="add mod">
          <ac:chgData name="승우 정" userId="00518b79f41e14db" providerId="LiveId" clId="{1FFEEB86-ACF1-4BF4-A20C-C731DDEA9217}" dt="2021-03-29T11:01:43.904" v="1747"/>
          <ac:spMkLst>
            <pc:docMk/>
            <pc:sldMk cId="1091130806" sldId="260"/>
            <ac:spMk id="13" creationId="{007CD600-2B16-404E-AA4E-EB1CDD245E32}"/>
          </ac:spMkLst>
        </pc:spChg>
        <pc:spChg chg="add mod">
          <ac:chgData name="승우 정" userId="00518b79f41e14db" providerId="LiveId" clId="{1FFEEB86-ACF1-4BF4-A20C-C731DDEA9217}" dt="2021-03-29T11:50:57.445" v="2052" actId="1076"/>
          <ac:spMkLst>
            <pc:docMk/>
            <pc:sldMk cId="1091130806" sldId="260"/>
            <ac:spMk id="14" creationId="{0D3B455C-D16D-4F14-8B4C-F33A6118FD13}"/>
          </ac:spMkLst>
        </pc:spChg>
        <pc:grpChg chg="add mod">
          <ac:chgData name="승우 정" userId="00518b79f41e14db" providerId="LiveId" clId="{1FFEEB86-ACF1-4BF4-A20C-C731DDEA9217}" dt="2021-03-29T10:53:14.534" v="1571" actId="1076"/>
          <ac:grpSpMkLst>
            <pc:docMk/>
            <pc:sldMk cId="1091130806" sldId="260"/>
            <ac:grpSpMk id="12" creationId="{85E72AC0-7E87-4537-B716-280FE739CA5F}"/>
          </ac:grpSpMkLst>
        </pc:grpChg>
        <pc:picChg chg="del mod">
          <ac:chgData name="승우 정" userId="00518b79f41e14db" providerId="LiveId" clId="{1FFEEB86-ACF1-4BF4-A20C-C731DDEA9217}" dt="2021-03-29T10:41:48.109" v="1414" actId="21"/>
          <ac:picMkLst>
            <pc:docMk/>
            <pc:sldMk cId="1091130806" sldId="260"/>
            <ac:picMk id="5" creationId="{BCD9F536-B9E0-42E8-A2A3-7771EC45C56D}"/>
          </ac:picMkLst>
        </pc:picChg>
        <pc:picChg chg="add mod">
          <ac:chgData name="승우 정" userId="00518b79f41e14db" providerId="LiveId" clId="{1FFEEB86-ACF1-4BF4-A20C-C731DDEA9217}" dt="2021-03-29T10:53:08.085" v="1569" actId="1076"/>
          <ac:picMkLst>
            <pc:docMk/>
            <pc:sldMk cId="1091130806" sldId="260"/>
            <ac:picMk id="6" creationId="{0694037F-FF1F-48BB-8BBC-0F40E2C81045}"/>
          </ac:picMkLst>
        </pc:picChg>
      </pc:sldChg>
      <pc:sldChg chg="new del">
        <pc:chgData name="승우 정" userId="00518b79f41e14db" providerId="LiveId" clId="{1FFEEB86-ACF1-4BF4-A20C-C731DDEA9217}" dt="2021-03-29T10:39:24.315" v="1345" actId="2696"/>
        <pc:sldMkLst>
          <pc:docMk/>
          <pc:sldMk cId="1629929787" sldId="261"/>
        </pc:sldMkLst>
      </pc:sldChg>
      <pc:sldChg chg="addSp delSp modSp add mod setBg delAnim modAnim delDesignElem">
        <pc:chgData name="승우 정" userId="00518b79f41e14db" providerId="LiveId" clId="{1FFEEB86-ACF1-4BF4-A20C-C731DDEA9217}" dt="2021-03-29T11:55:34.632" v="2103" actId="21"/>
        <pc:sldMkLst>
          <pc:docMk/>
          <pc:sldMk cId="1702665644" sldId="261"/>
        </pc:sldMkLst>
        <pc:spChg chg="add mod">
          <ac:chgData name="승우 정" userId="00518b79f41e14db" providerId="LiveId" clId="{1FFEEB86-ACF1-4BF4-A20C-C731DDEA9217}" dt="2021-03-29T11:40:00.579" v="1924" actId="2711"/>
          <ac:spMkLst>
            <pc:docMk/>
            <pc:sldMk cId="1702665644" sldId="261"/>
            <ac:spMk id="6" creationId="{573E4D2B-26D3-4515-9496-60A4CFB52447}"/>
          </ac:spMkLst>
        </pc:spChg>
        <pc:spChg chg="del mod">
          <ac:chgData name="승우 정" userId="00518b79f41e14db" providerId="LiveId" clId="{1FFEEB86-ACF1-4BF4-A20C-C731DDEA9217}" dt="2021-03-29T11:24:22.008" v="1750"/>
          <ac:spMkLst>
            <pc:docMk/>
            <pc:sldMk cId="1702665644" sldId="261"/>
            <ac:spMk id="7" creationId="{47E2F177-911C-48D0-AC70-5F79DC0B76FD}"/>
          </ac:spMkLst>
        </pc:spChg>
        <pc:spChg chg="mod">
          <ac:chgData name="승우 정" userId="00518b79f41e14db" providerId="LiveId" clId="{1FFEEB86-ACF1-4BF4-A20C-C731DDEA9217}" dt="2021-03-29T11:40:43.527" v="1929" actId="2711"/>
          <ac:spMkLst>
            <pc:docMk/>
            <pc:sldMk cId="1702665644" sldId="261"/>
            <ac:spMk id="24" creationId="{AD2BEDB9-7794-40B4-8A02-6A31687FBB94}"/>
          </ac:spMkLst>
        </pc:spChg>
        <pc:spChg chg="mod">
          <ac:chgData name="승우 정" userId="00518b79f41e14db" providerId="LiveId" clId="{1FFEEB86-ACF1-4BF4-A20C-C731DDEA9217}" dt="2021-03-29T11:41:04.284" v="1930" actId="2711"/>
          <ac:spMkLst>
            <pc:docMk/>
            <pc:sldMk cId="1702665644" sldId="261"/>
            <ac:spMk id="27" creationId="{A2EE1C84-DAD5-4D92-AA9D-98B298815E7D}"/>
          </ac:spMkLst>
        </pc:spChg>
        <pc:spChg chg="mod">
          <ac:chgData name="승우 정" userId="00518b79f41e14db" providerId="LiveId" clId="{1FFEEB86-ACF1-4BF4-A20C-C731DDEA9217}" dt="2021-03-29T11:40:28.466" v="1928" actId="255"/>
          <ac:spMkLst>
            <pc:docMk/>
            <pc:sldMk cId="1702665644" sldId="261"/>
            <ac:spMk id="30" creationId="{BF052D73-EC89-47F0-BED2-D5B2AE7BFC6B}"/>
          </ac:spMkLst>
        </pc:spChg>
        <pc:spChg chg="mod">
          <ac:chgData name="승우 정" userId="00518b79f41e14db" providerId="LiveId" clId="{1FFEEB86-ACF1-4BF4-A20C-C731DDEA9217}" dt="2021-03-29T11:41:13.115" v="1931" actId="2711"/>
          <ac:spMkLst>
            <pc:docMk/>
            <pc:sldMk cId="1702665644" sldId="261"/>
            <ac:spMk id="33" creationId="{E44EA8F8-FAFF-452F-A656-984FE6C3EE9E}"/>
          </ac:spMkLst>
        </pc:spChg>
        <pc:spChg chg="add del">
          <ac:chgData name="승우 정" userId="00518b79f41e14db" providerId="LiveId" clId="{1FFEEB86-ACF1-4BF4-A20C-C731DDEA9217}" dt="2021-03-29T11:39:07.328" v="1890" actId="22"/>
          <ac:spMkLst>
            <pc:docMk/>
            <pc:sldMk cId="1702665644" sldId="261"/>
            <ac:spMk id="35" creationId="{B86C8FAF-44B9-4DC4-9824-9F0970A31C02}"/>
          </ac:spMkLst>
        </pc:spChg>
        <pc:spChg chg="add del">
          <ac:chgData name="승우 정" userId="00518b79f41e14db" providerId="LiveId" clId="{1FFEEB86-ACF1-4BF4-A20C-C731DDEA9217}" dt="2021-03-29T11:39:12.913" v="1892" actId="22"/>
          <ac:spMkLst>
            <pc:docMk/>
            <pc:sldMk cId="1702665644" sldId="261"/>
            <ac:spMk id="37" creationId="{9015F663-6786-4FBA-A31F-08802ED6BF6F}"/>
          </ac:spMkLst>
        </pc:spChg>
        <pc:spChg chg="add mod">
          <ac:chgData name="승우 정" userId="00518b79f41e14db" providerId="LiveId" clId="{1FFEEB86-ACF1-4BF4-A20C-C731DDEA9217}" dt="2021-03-29T11:47:33.788" v="1994" actId="255"/>
          <ac:spMkLst>
            <pc:docMk/>
            <pc:sldMk cId="1702665644" sldId="261"/>
            <ac:spMk id="42" creationId="{4D2B889D-C100-42C4-8F8E-DFE764A9DDA5}"/>
          </ac:spMkLst>
        </pc:spChg>
        <pc:spChg chg="add del mod">
          <ac:chgData name="승우 정" userId="00518b79f41e14db" providerId="LiveId" clId="{1FFEEB86-ACF1-4BF4-A20C-C731DDEA9217}" dt="2021-03-29T11:55:34.632" v="2103" actId="21"/>
          <ac:spMkLst>
            <pc:docMk/>
            <pc:sldMk cId="1702665644" sldId="261"/>
            <ac:spMk id="43" creationId="{CF262A50-A5DD-4C1B-A0A7-B79D8C59CC5B}"/>
          </ac:spMkLst>
        </pc:spChg>
        <pc:grpChg chg="add del">
          <ac:chgData name="승우 정" userId="00518b79f41e14db" providerId="LiveId" clId="{1FFEEB86-ACF1-4BF4-A20C-C731DDEA9217}" dt="2021-03-29T11:32:39.464" v="1808"/>
          <ac:grpSpMkLst>
            <pc:docMk/>
            <pc:sldMk cId="1702665644" sldId="261"/>
            <ac:grpSpMk id="8" creationId="{DDE8DE2B-61C1-46D5-BEB8-521321C182C4}"/>
          </ac:grpSpMkLst>
        </pc:grpChg>
        <pc:grpChg chg="add mod">
          <ac:chgData name="승우 정" userId="00518b79f41e14db" providerId="LiveId" clId="{1FFEEB86-ACF1-4BF4-A20C-C731DDEA9217}" dt="2021-03-29T11:33:34.480" v="1815" actId="1076"/>
          <ac:grpSpMkLst>
            <pc:docMk/>
            <pc:sldMk cId="1702665644" sldId="261"/>
            <ac:grpSpMk id="21" creationId="{689E46B7-0487-4172-B626-0A0F0EEE9721}"/>
          </ac:grpSpMkLst>
        </pc:grpChg>
        <pc:grpChg chg="add mod">
          <ac:chgData name="승우 정" userId="00518b79f41e14db" providerId="LiveId" clId="{1FFEEB86-ACF1-4BF4-A20C-C731DDEA9217}" dt="2021-03-29T11:38:11.575" v="1873" actId="1076"/>
          <ac:grpSpMkLst>
            <pc:docMk/>
            <pc:sldMk cId="1702665644" sldId="261"/>
            <ac:grpSpMk id="22" creationId="{ABE3CD06-C539-4079-9EF1-F33E876E5308}"/>
          </ac:grpSpMkLst>
        </pc:grpChg>
        <pc:grpChg chg="add mod">
          <ac:chgData name="승우 정" userId="00518b79f41e14db" providerId="LiveId" clId="{1FFEEB86-ACF1-4BF4-A20C-C731DDEA9217}" dt="2021-03-29T11:38:08.821" v="1872" actId="1076"/>
          <ac:grpSpMkLst>
            <pc:docMk/>
            <pc:sldMk cId="1702665644" sldId="261"/>
            <ac:grpSpMk id="25" creationId="{297E1E29-AD4F-4293-94BE-C18F2B901807}"/>
          </ac:grpSpMkLst>
        </pc:grpChg>
        <pc:grpChg chg="add mod">
          <ac:chgData name="승우 정" userId="00518b79f41e14db" providerId="LiveId" clId="{1FFEEB86-ACF1-4BF4-A20C-C731DDEA9217}" dt="2021-03-29T11:38:20.117" v="1874" actId="1076"/>
          <ac:grpSpMkLst>
            <pc:docMk/>
            <pc:sldMk cId="1702665644" sldId="261"/>
            <ac:grpSpMk id="28" creationId="{81E0784E-BAA3-4B1F-BF0C-C62DFD719AA6}"/>
          </ac:grpSpMkLst>
        </pc:grpChg>
        <pc:grpChg chg="add mod">
          <ac:chgData name="승우 정" userId="00518b79f41e14db" providerId="LiveId" clId="{1FFEEB86-ACF1-4BF4-A20C-C731DDEA9217}" dt="2021-03-29T11:38:25.181" v="1875" actId="1076"/>
          <ac:grpSpMkLst>
            <pc:docMk/>
            <pc:sldMk cId="1702665644" sldId="261"/>
            <ac:grpSpMk id="31" creationId="{3C09567F-B5D7-44B6-ABA7-4D57B37BC236}"/>
          </ac:grpSpMkLst>
        </pc:grpChg>
        <pc:grpChg chg="add mod">
          <ac:chgData name="승우 정" userId="00518b79f41e14db" providerId="LiveId" clId="{1FFEEB86-ACF1-4BF4-A20C-C731DDEA9217}" dt="2021-03-29T11:44:31.766" v="1960" actId="1076"/>
          <ac:grpSpMkLst>
            <pc:docMk/>
            <pc:sldMk cId="1702665644" sldId="261"/>
            <ac:grpSpMk id="41" creationId="{52E2FE6A-F441-4E43-9E73-B1C8AB096019}"/>
          </ac:grpSpMkLst>
        </pc:grpChg>
        <pc:picChg chg="add mod ord">
          <ac:chgData name="승우 정" userId="00518b79f41e14db" providerId="LiveId" clId="{1FFEEB86-ACF1-4BF4-A20C-C731DDEA9217}" dt="2021-03-29T11:32:25.357" v="1806" actId="167"/>
          <ac:picMkLst>
            <pc:docMk/>
            <pc:sldMk cId="1702665644" sldId="261"/>
            <ac:picMk id="3" creationId="{FDD8AFEF-F45D-41FD-B0D4-C450D609D024}"/>
          </ac:picMkLst>
        </pc:picChg>
        <pc:picChg chg="add mod">
          <ac:chgData name="승우 정" userId="00518b79f41e14db" providerId="LiveId" clId="{1FFEEB86-ACF1-4BF4-A20C-C731DDEA9217}" dt="2021-03-29T11:37:56.113" v="1870" actId="208"/>
          <ac:picMkLst>
            <pc:docMk/>
            <pc:sldMk cId="1702665644" sldId="261"/>
            <ac:picMk id="5" creationId="{471C3D84-27D0-4FC5-B132-46F5136A3B11}"/>
          </ac:picMkLst>
        </pc:picChg>
        <pc:picChg chg="add del mod">
          <ac:chgData name="승우 정" userId="00518b79f41e14db" providerId="LiveId" clId="{1FFEEB86-ACF1-4BF4-A20C-C731DDEA9217}" dt="2021-03-29T11:33:53.350" v="1818" actId="21"/>
          <ac:picMkLst>
            <pc:docMk/>
            <pc:sldMk cId="1702665644" sldId="261"/>
            <ac:picMk id="20" creationId="{68C8CEAD-B95B-4943-A9D5-A78911B929D3}"/>
          </ac:picMkLst>
        </pc:picChg>
        <pc:picChg chg="mod">
          <ac:chgData name="승우 정" userId="00518b79f41e14db" providerId="LiveId" clId="{1FFEEB86-ACF1-4BF4-A20C-C731DDEA9217}" dt="2021-03-29T11:37:24.807" v="1866" actId="208"/>
          <ac:picMkLst>
            <pc:docMk/>
            <pc:sldMk cId="1702665644" sldId="261"/>
            <ac:picMk id="23" creationId="{5D8D26A7-D3E1-4800-B701-0EE58DBEC5DC}"/>
          </ac:picMkLst>
        </pc:picChg>
        <pc:picChg chg="mod">
          <ac:chgData name="승우 정" userId="00518b79f41e14db" providerId="LiveId" clId="{1FFEEB86-ACF1-4BF4-A20C-C731DDEA9217}" dt="2021-03-29T11:36:33.198" v="1862" actId="208"/>
          <ac:picMkLst>
            <pc:docMk/>
            <pc:sldMk cId="1702665644" sldId="261"/>
            <ac:picMk id="26" creationId="{04F01D17-CB6A-49AE-9303-B9122B2F3D1D}"/>
          </ac:picMkLst>
        </pc:picChg>
        <pc:picChg chg="mod">
          <ac:chgData name="승우 정" userId="00518b79f41e14db" providerId="LiveId" clId="{1FFEEB86-ACF1-4BF4-A20C-C731DDEA9217}" dt="2021-03-29T11:37:49.460" v="1869" actId="208"/>
          <ac:picMkLst>
            <pc:docMk/>
            <pc:sldMk cId="1702665644" sldId="261"/>
            <ac:picMk id="29" creationId="{8219069E-4F1D-4211-92E4-9C6D453A995A}"/>
          </ac:picMkLst>
        </pc:picChg>
        <pc:picChg chg="mod">
          <ac:chgData name="승우 정" userId="00518b79f41e14db" providerId="LiveId" clId="{1FFEEB86-ACF1-4BF4-A20C-C731DDEA9217}" dt="2021-03-29T11:37:10.738" v="1865" actId="208"/>
          <ac:picMkLst>
            <pc:docMk/>
            <pc:sldMk cId="1702665644" sldId="261"/>
            <ac:picMk id="32" creationId="{4D94D3CE-FAD1-4B30-9849-BEB1A564835B}"/>
          </ac:picMkLst>
        </pc:picChg>
        <pc:picChg chg="add mod modCrop">
          <ac:chgData name="승우 정" userId="00518b79f41e14db" providerId="LiveId" clId="{1FFEEB86-ACF1-4BF4-A20C-C731DDEA9217}" dt="2021-03-29T11:43:22.715" v="1947" actId="164"/>
          <ac:picMkLst>
            <pc:docMk/>
            <pc:sldMk cId="1702665644" sldId="261"/>
            <ac:picMk id="39" creationId="{2853DED7-C39C-427E-9D1A-0D9B36F7B226}"/>
          </ac:picMkLst>
        </pc:picChg>
        <pc:picChg chg="add mod">
          <ac:chgData name="승우 정" userId="00518b79f41e14db" providerId="LiveId" clId="{1FFEEB86-ACF1-4BF4-A20C-C731DDEA9217}" dt="2021-03-29T11:43:22.715" v="1947" actId="164"/>
          <ac:picMkLst>
            <pc:docMk/>
            <pc:sldMk cId="1702665644" sldId="261"/>
            <ac:picMk id="40" creationId="{65879721-48E2-488D-9CFA-11AB936F015F}"/>
          </ac:picMkLst>
        </pc:picChg>
      </pc:sldChg>
      <pc:sldChg chg="addSp delSp modSp add mod modAnim">
        <pc:chgData name="승우 정" userId="00518b79f41e14db" providerId="LiveId" clId="{1FFEEB86-ACF1-4BF4-A20C-C731DDEA9217}" dt="2021-03-30T11:23:20.565" v="2194" actId="255"/>
        <pc:sldMkLst>
          <pc:docMk/>
          <pc:sldMk cId="3323326359" sldId="262"/>
        </pc:sldMkLst>
        <pc:spChg chg="mod">
          <ac:chgData name="승우 정" userId="00518b79f41e14db" providerId="LiveId" clId="{1FFEEB86-ACF1-4BF4-A20C-C731DDEA9217}" dt="2021-03-30T11:15:30.935" v="2116" actId="255"/>
          <ac:spMkLst>
            <pc:docMk/>
            <pc:sldMk cId="3323326359" sldId="262"/>
            <ac:spMk id="5" creationId="{A2D61135-980F-4BD4-BC46-5C8D03B3023F}"/>
          </ac:spMkLst>
        </pc:spChg>
        <pc:spChg chg="del mod">
          <ac:chgData name="승우 정" userId="00518b79f41e14db" providerId="LiveId" clId="{1FFEEB86-ACF1-4BF4-A20C-C731DDEA9217}" dt="2021-03-30T11:16:27.791" v="2128"/>
          <ac:spMkLst>
            <pc:docMk/>
            <pc:sldMk cId="3323326359" sldId="262"/>
            <ac:spMk id="7" creationId="{47E2F177-911C-48D0-AC70-5F79DC0B76FD}"/>
          </ac:spMkLst>
        </pc:spChg>
        <pc:spChg chg="mod">
          <ac:chgData name="승우 정" userId="00518b79f41e14db" providerId="LiveId" clId="{1FFEEB86-ACF1-4BF4-A20C-C731DDEA9217}" dt="2021-03-30T11:15:43.793" v="2118" actId="20577"/>
          <ac:spMkLst>
            <pc:docMk/>
            <pc:sldMk cId="3323326359" sldId="262"/>
            <ac:spMk id="9" creationId="{2D191257-3F40-4DF0-B8D4-A8E6894A0FB1}"/>
          </ac:spMkLst>
        </pc:spChg>
        <pc:spChg chg="mod">
          <ac:chgData name="승우 정" userId="00518b79f41e14db" providerId="LiveId" clId="{1FFEEB86-ACF1-4BF4-A20C-C731DDEA9217}" dt="2021-03-30T11:15:55.116" v="2121" actId="20577"/>
          <ac:spMkLst>
            <pc:docMk/>
            <pc:sldMk cId="3323326359" sldId="262"/>
            <ac:spMk id="12" creationId="{E9911336-DC5F-4946-9AD8-872B336FAAB9}"/>
          </ac:spMkLst>
        </pc:spChg>
        <pc:spChg chg="mod">
          <ac:chgData name="승우 정" userId="00518b79f41e14db" providerId="LiveId" clId="{1FFEEB86-ACF1-4BF4-A20C-C731DDEA9217}" dt="2021-03-30T11:16:05.195" v="2123" actId="255"/>
          <ac:spMkLst>
            <pc:docMk/>
            <pc:sldMk cId="3323326359" sldId="262"/>
            <ac:spMk id="15" creationId="{A169EF49-C11D-4723-AFE7-183E8D5E4CD1}"/>
          </ac:spMkLst>
        </pc:spChg>
        <pc:spChg chg="mod">
          <ac:chgData name="승우 정" userId="00518b79f41e14db" providerId="LiveId" clId="{1FFEEB86-ACF1-4BF4-A20C-C731DDEA9217}" dt="2021-03-30T11:15:58.818" v="2122" actId="20577"/>
          <ac:spMkLst>
            <pc:docMk/>
            <pc:sldMk cId="3323326359" sldId="262"/>
            <ac:spMk id="18" creationId="{CD42A749-D47D-47C1-9EAF-266E726182FB}"/>
          </ac:spMkLst>
        </pc:spChg>
        <pc:spChg chg="add mod">
          <ac:chgData name="승우 정" userId="00518b79f41e14db" providerId="LiveId" clId="{1FFEEB86-ACF1-4BF4-A20C-C731DDEA9217}" dt="2021-03-30T11:23:15.089" v="2193" actId="1076"/>
          <ac:spMkLst>
            <pc:docMk/>
            <pc:sldMk cId="3323326359" sldId="262"/>
            <ac:spMk id="22" creationId="{D941ED86-25E6-4538-8F0D-57C122DA4008}"/>
          </ac:spMkLst>
        </pc:spChg>
        <pc:spChg chg="add mod">
          <ac:chgData name="승우 정" userId="00518b79f41e14db" providerId="LiveId" clId="{1FFEEB86-ACF1-4BF4-A20C-C731DDEA9217}" dt="2021-03-30T11:23:20.565" v="2194" actId="255"/>
          <ac:spMkLst>
            <pc:docMk/>
            <pc:sldMk cId="3323326359" sldId="262"/>
            <ac:spMk id="23" creationId="{1CC030BA-AE5F-49D3-BE7B-59A331407F16}"/>
          </ac:spMkLst>
        </pc:spChg>
        <pc:grpChg chg="add mod">
          <ac:chgData name="승우 정" userId="00518b79f41e14db" providerId="LiveId" clId="{1FFEEB86-ACF1-4BF4-A20C-C731DDEA9217}" dt="2021-03-30T11:16:59.875" v="2134" actId="1076"/>
          <ac:grpSpMkLst>
            <pc:docMk/>
            <pc:sldMk cId="3323326359" sldId="262"/>
            <ac:grpSpMk id="2" creationId="{2F94A672-CC17-46DA-9132-CF6E288EFC57}"/>
          </ac:grpSpMkLst>
        </pc:grpChg>
        <pc:grpChg chg="add mod">
          <ac:chgData name="승우 정" userId="00518b79f41e14db" providerId="LiveId" clId="{1FFEEB86-ACF1-4BF4-A20C-C731DDEA9217}" dt="2021-03-30T11:14:45.910" v="2108" actId="164"/>
          <ac:grpSpMkLst>
            <pc:docMk/>
            <pc:sldMk cId="3323326359" sldId="262"/>
            <ac:grpSpMk id="3" creationId="{230B345D-6D97-475A-968D-45D80AEE7897}"/>
          </ac:grpSpMkLst>
        </pc:grpChg>
        <pc:grpChg chg="add mod">
          <ac:chgData name="승우 정" userId="00518b79f41e14db" providerId="LiveId" clId="{1FFEEB86-ACF1-4BF4-A20C-C731DDEA9217}" dt="2021-03-30T11:14:45.910" v="2108" actId="164"/>
          <ac:grpSpMkLst>
            <pc:docMk/>
            <pc:sldMk cId="3323326359" sldId="262"/>
            <ac:grpSpMk id="6" creationId="{3FEC4B82-2B61-462D-A1E8-85E283AF2CEF}"/>
          </ac:grpSpMkLst>
        </pc:grpChg>
        <pc:grpChg chg="add mod">
          <ac:chgData name="승우 정" userId="00518b79f41e14db" providerId="LiveId" clId="{1FFEEB86-ACF1-4BF4-A20C-C731DDEA9217}" dt="2021-03-30T11:14:45.910" v="2108" actId="164"/>
          <ac:grpSpMkLst>
            <pc:docMk/>
            <pc:sldMk cId="3323326359" sldId="262"/>
            <ac:grpSpMk id="10" creationId="{3D3D0917-5AC4-4F43-9E32-11341E15ED0C}"/>
          </ac:grpSpMkLst>
        </pc:grpChg>
        <pc:grpChg chg="add mod">
          <ac:chgData name="승우 정" userId="00518b79f41e14db" providerId="LiveId" clId="{1FFEEB86-ACF1-4BF4-A20C-C731DDEA9217}" dt="2021-03-30T11:14:45.910" v="2108" actId="164"/>
          <ac:grpSpMkLst>
            <pc:docMk/>
            <pc:sldMk cId="3323326359" sldId="262"/>
            <ac:grpSpMk id="13" creationId="{035D9F01-6A5C-4EC8-96D8-18E0010A8A9D}"/>
          </ac:grpSpMkLst>
        </pc:grpChg>
        <pc:grpChg chg="add mod">
          <ac:chgData name="승우 정" userId="00518b79f41e14db" providerId="LiveId" clId="{1FFEEB86-ACF1-4BF4-A20C-C731DDEA9217}" dt="2021-03-30T11:14:45.910" v="2108" actId="164"/>
          <ac:grpSpMkLst>
            <pc:docMk/>
            <pc:sldMk cId="3323326359" sldId="262"/>
            <ac:grpSpMk id="16" creationId="{5457E9FD-4365-4F36-8053-76B9D995E62B}"/>
          </ac:grpSpMkLst>
        </pc:grpChg>
        <pc:grpChg chg="add mod">
          <ac:chgData name="승우 정" userId="00518b79f41e14db" providerId="LiveId" clId="{1FFEEB86-ACF1-4BF4-A20C-C731DDEA9217}" dt="2021-03-30T11:14:45.910" v="2108" actId="164"/>
          <ac:grpSpMkLst>
            <pc:docMk/>
            <pc:sldMk cId="3323326359" sldId="262"/>
            <ac:grpSpMk id="19" creationId="{63AFE171-C72A-44D4-ABBF-701C48323E6B}"/>
          </ac:grpSpMkLst>
        </pc:grpChg>
        <pc:picChg chg="mod">
          <ac:chgData name="승우 정" userId="00518b79f41e14db" providerId="LiveId" clId="{1FFEEB86-ACF1-4BF4-A20C-C731DDEA9217}" dt="2021-03-30T11:14:13.375" v="2105" actId="207"/>
          <ac:picMkLst>
            <pc:docMk/>
            <pc:sldMk cId="3323326359" sldId="262"/>
            <ac:picMk id="4" creationId="{3163BD24-96C9-408F-870D-56C84C3C110B}"/>
          </ac:picMkLst>
        </pc:picChg>
        <pc:picChg chg="mod">
          <ac:chgData name="승우 정" userId="00518b79f41e14db" providerId="LiveId" clId="{1FFEEB86-ACF1-4BF4-A20C-C731DDEA9217}" dt="2021-03-30T11:13:48.329" v="2104"/>
          <ac:picMkLst>
            <pc:docMk/>
            <pc:sldMk cId="3323326359" sldId="262"/>
            <ac:picMk id="8" creationId="{999DF2E8-B07F-4967-B975-0C331D029058}"/>
          </ac:picMkLst>
        </pc:picChg>
        <pc:picChg chg="mod">
          <ac:chgData name="승우 정" userId="00518b79f41e14db" providerId="LiveId" clId="{1FFEEB86-ACF1-4BF4-A20C-C731DDEA9217}" dt="2021-03-30T11:15:50.322" v="2120" actId="1076"/>
          <ac:picMkLst>
            <pc:docMk/>
            <pc:sldMk cId="3323326359" sldId="262"/>
            <ac:picMk id="11" creationId="{DF8205F6-5B70-476E-AB06-AB14FC4E67EB}"/>
          </ac:picMkLst>
        </pc:picChg>
        <pc:picChg chg="mod">
          <ac:chgData name="승우 정" userId="00518b79f41e14db" providerId="LiveId" clId="{1FFEEB86-ACF1-4BF4-A20C-C731DDEA9217}" dt="2021-03-30T11:13:48.329" v="2104"/>
          <ac:picMkLst>
            <pc:docMk/>
            <pc:sldMk cId="3323326359" sldId="262"/>
            <ac:picMk id="14" creationId="{24C82CD1-07A8-4463-B96D-688BEBC21B77}"/>
          </ac:picMkLst>
        </pc:picChg>
        <pc:picChg chg="mod">
          <ac:chgData name="승우 정" userId="00518b79f41e14db" providerId="LiveId" clId="{1FFEEB86-ACF1-4BF4-A20C-C731DDEA9217}" dt="2021-03-30T11:13:48.329" v="2104"/>
          <ac:picMkLst>
            <pc:docMk/>
            <pc:sldMk cId="3323326359" sldId="262"/>
            <ac:picMk id="17" creationId="{1B653C5C-75B7-4F5D-B04A-32F787ABE54D}"/>
          </ac:picMkLst>
        </pc:picChg>
        <pc:picChg chg="mod">
          <ac:chgData name="승우 정" userId="00518b79f41e14db" providerId="LiveId" clId="{1FFEEB86-ACF1-4BF4-A20C-C731DDEA9217}" dt="2021-03-30T11:13:48.329" v="2104"/>
          <ac:picMkLst>
            <pc:docMk/>
            <pc:sldMk cId="3323326359" sldId="262"/>
            <ac:picMk id="20" creationId="{1AFD1FA8-3981-4FC9-8221-DC0D7D412714}"/>
          </ac:picMkLst>
        </pc:picChg>
        <pc:picChg chg="mod">
          <ac:chgData name="승우 정" userId="00518b79f41e14db" providerId="LiveId" clId="{1FFEEB86-ACF1-4BF4-A20C-C731DDEA9217}" dt="2021-03-30T11:13:48.329" v="2104"/>
          <ac:picMkLst>
            <pc:docMk/>
            <pc:sldMk cId="3323326359" sldId="262"/>
            <ac:picMk id="21" creationId="{6E4A4E93-95B2-43A0-823C-24445B0F44F3}"/>
          </ac:picMkLst>
        </pc:picChg>
      </pc:sldChg>
      <pc:sldChg chg="new del">
        <pc:chgData name="승우 정" userId="00518b79f41e14db" providerId="LiveId" clId="{1FFEEB86-ACF1-4BF4-A20C-C731DDEA9217}" dt="2021-03-29T10:39:25.599" v="1346" actId="2696"/>
        <pc:sldMkLst>
          <pc:docMk/>
          <pc:sldMk cId="4256136030" sldId="262"/>
        </pc:sldMkLst>
      </pc:sldChg>
      <pc:sldChg chg="new del">
        <pc:chgData name="승우 정" userId="00518b79f41e14db" providerId="LiveId" clId="{1FFEEB86-ACF1-4BF4-A20C-C731DDEA9217}" dt="2021-03-29T10:39:26.824" v="1347" actId="2696"/>
        <pc:sldMkLst>
          <pc:docMk/>
          <pc:sldMk cId="270022237" sldId="263"/>
        </pc:sldMkLst>
      </pc:sldChg>
      <pc:sldChg chg="addSp delSp modSp add mod ord modAnim">
        <pc:chgData name="승우 정" userId="00518b79f41e14db" providerId="LiveId" clId="{1FFEEB86-ACF1-4BF4-A20C-C731DDEA9217}" dt="2021-03-30T12:47:00.562" v="2661"/>
        <pc:sldMkLst>
          <pc:docMk/>
          <pc:sldMk cId="724337138" sldId="263"/>
        </pc:sldMkLst>
        <pc:spChg chg="add mod">
          <ac:chgData name="승우 정" userId="00518b79f41e14db" providerId="LiveId" clId="{1FFEEB86-ACF1-4BF4-A20C-C731DDEA9217}" dt="2021-03-30T12:37:03.217" v="2519" actId="164"/>
          <ac:spMkLst>
            <pc:docMk/>
            <pc:sldMk cId="724337138" sldId="263"/>
            <ac:spMk id="2" creationId="{5F72CEA5-D3FF-4E16-A2E9-9ED1FC5CE920}"/>
          </ac:spMkLst>
        </pc:spChg>
        <pc:spChg chg="add mod">
          <ac:chgData name="승우 정" userId="00518b79f41e14db" providerId="LiveId" clId="{1FFEEB86-ACF1-4BF4-A20C-C731DDEA9217}" dt="2021-03-30T12:39:39.292" v="2585" actId="164"/>
          <ac:spMkLst>
            <pc:docMk/>
            <pc:sldMk cId="724337138" sldId="263"/>
            <ac:spMk id="4" creationId="{F092C085-5755-417C-AC76-22BD3E5493FF}"/>
          </ac:spMkLst>
        </pc:spChg>
        <pc:spChg chg="mod">
          <ac:chgData name="승우 정" userId="00518b79f41e14db" providerId="LiveId" clId="{1FFEEB86-ACF1-4BF4-A20C-C731DDEA9217}" dt="2021-03-30T11:31:25.135" v="2307" actId="20577"/>
          <ac:spMkLst>
            <pc:docMk/>
            <pc:sldMk cId="724337138" sldId="263"/>
            <ac:spMk id="7" creationId="{47E2F177-911C-48D0-AC70-5F79DC0B76FD}"/>
          </ac:spMkLst>
        </pc:spChg>
        <pc:spChg chg="add mod">
          <ac:chgData name="승우 정" userId="00518b79f41e14db" providerId="LiveId" clId="{1FFEEB86-ACF1-4BF4-A20C-C731DDEA9217}" dt="2021-03-30T12:46:56.334" v="2660" actId="164"/>
          <ac:spMkLst>
            <pc:docMk/>
            <pc:sldMk cId="724337138" sldId="263"/>
            <ac:spMk id="8" creationId="{595CDC9C-53E5-4B27-8E6F-49CDD336C446}"/>
          </ac:spMkLst>
        </pc:spChg>
        <pc:grpChg chg="add mod">
          <ac:chgData name="승우 정" userId="00518b79f41e14db" providerId="LiveId" clId="{1FFEEB86-ACF1-4BF4-A20C-C731DDEA9217}" dt="2021-03-30T12:37:03.217" v="2519" actId="164"/>
          <ac:grpSpMkLst>
            <pc:docMk/>
            <pc:sldMk cId="724337138" sldId="263"/>
            <ac:grpSpMk id="3" creationId="{1EE03BBB-2428-41DC-AC83-2CD49A064779}"/>
          </ac:grpSpMkLst>
        </pc:grpChg>
        <pc:grpChg chg="add mod">
          <ac:chgData name="승우 정" userId="00518b79f41e14db" providerId="LiveId" clId="{1FFEEB86-ACF1-4BF4-A20C-C731DDEA9217}" dt="2021-03-30T12:39:39.292" v="2585" actId="164"/>
          <ac:grpSpMkLst>
            <pc:docMk/>
            <pc:sldMk cId="724337138" sldId="263"/>
            <ac:grpSpMk id="5" creationId="{B3FDF5BA-F4DC-411B-BDBA-EA22BB73ED06}"/>
          </ac:grpSpMkLst>
        </pc:grpChg>
        <pc:grpChg chg="add mod">
          <ac:chgData name="승우 정" userId="00518b79f41e14db" providerId="LiveId" clId="{1FFEEB86-ACF1-4BF4-A20C-C731DDEA9217}" dt="2021-03-30T12:46:56.334" v="2660" actId="164"/>
          <ac:grpSpMkLst>
            <pc:docMk/>
            <pc:sldMk cId="724337138" sldId="263"/>
            <ac:grpSpMk id="9" creationId="{1AD94137-1564-447D-857B-3EE9F160A0BB}"/>
          </ac:grpSpMkLst>
        </pc:grpChg>
        <pc:picChg chg="add mod">
          <ac:chgData name="승우 정" userId="00518b79f41e14db" providerId="LiveId" clId="{1FFEEB86-ACF1-4BF4-A20C-C731DDEA9217}" dt="2021-03-30T12:39:39.292" v="2585" actId="164"/>
          <ac:picMkLst>
            <pc:docMk/>
            <pc:sldMk cId="724337138" sldId="263"/>
            <ac:picMk id="6" creationId="{2CB943AA-841E-43C6-B3BF-0DD6C135A842}"/>
          </ac:picMkLst>
        </pc:picChg>
        <pc:picChg chg="add mod">
          <ac:chgData name="승우 정" userId="00518b79f41e14db" providerId="LiveId" clId="{1FFEEB86-ACF1-4BF4-A20C-C731DDEA9217}" dt="2021-03-30T12:37:03.217" v="2519" actId="164"/>
          <ac:picMkLst>
            <pc:docMk/>
            <pc:sldMk cId="724337138" sldId="263"/>
            <ac:picMk id="1026" creationId="{36134877-9EE3-4AEB-8A85-4848D4853829}"/>
          </ac:picMkLst>
        </pc:picChg>
        <pc:picChg chg="add del mod">
          <ac:chgData name="승우 정" userId="00518b79f41e14db" providerId="LiveId" clId="{1FFEEB86-ACF1-4BF4-A20C-C731DDEA9217}" dt="2021-03-30T12:44:33.173" v="2594" actId="21"/>
          <ac:picMkLst>
            <pc:docMk/>
            <pc:sldMk cId="724337138" sldId="263"/>
            <ac:picMk id="1028" creationId="{4DF4B157-38A9-4F2C-9565-00C1CA2F9847}"/>
          </ac:picMkLst>
        </pc:picChg>
        <pc:picChg chg="add mod">
          <ac:chgData name="승우 정" userId="00518b79f41e14db" providerId="LiveId" clId="{1FFEEB86-ACF1-4BF4-A20C-C731DDEA9217}" dt="2021-03-30T12:46:56.334" v="2660" actId="164"/>
          <ac:picMkLst>
            <pc:docMk/>
            <pc:sldMk cId="724337138" sldId="263"/>
            <ac:picMk id="1030" creationId="{665BF85C-18CE-4A11-8BFB-1AEC125CF1EA}"/>
          </ac:picMkLst>
        </pc:picChg>
      </pc:sldChg>
      <pc:sldChg chg="addSp delSp modSp add mod setBg modAnim">
        <pc:chgData name="승우 정" userId="00518b79f41e14db" providerId="LiveId" clId="{1FFEEB86-ACF1-4BF4-A20C-C731DDEA9217}" dt="2021-03-30T11:49:48.948" v="2413"/>
        <pc:sldMkLst>
          <pc:docMk/>
          <pc:sldMk cId="1903646283" sldId="264"/>
        </pc:sldMkLst>
        <pc:spChg chg="add mod">
          <ac:chgData name="승우 정" userId="00518b79f41e14db" providerId="LiveId" clId="{1FFEEB86-ACF1-4BF4-A20C-C731DDEA9217}" dt="2021-03-30T11:44:38.318" v="2374" actId="1076"/>
          <ac:spMkLst>
            <pc:docMk/>
            <pc:sldMk cId="1903646283" sldId="264"/>
            <ac:spMk id="6" creationId="{B6087A99-6F7B-4E8A-BC0D-60AE8C3FD495}"/>
          </ac:spMkLst>
        </pc:spChg>
        <pc:spChg chg="mod">
          <ac:chgData name="승우 정" userId="00518b79f41e14db" providerId="LiveId" clId="{1FFEEB86-ACF1-4BF4-A20C-C731DDEA9217}" dt="2021-03-30T11:48:58.447" v="2405" actId="14100"/>
          <ac:spMkLst>
            <pc:docMk/>
            <pc:sldMk cId="1903646283" sldId="264"/>
            <ac:spMk id="7" creationId="{47E2F177-911C-48D0-AC70-5F79DC0B76FD}"/>
          </ac:spMkLst>
        </pc:spChg>
        <pc:spChg chg="add mod">
          <ac:chgData name="승우 정" userId="00518b79f41e14db" providerId="LiveId" clId="{1FFEEB86-ACF1-4BF4-A20C-C731DDEA9217}" dt="2021-03-30T11:45:58.874" v="2383" actId="1076"/>
          <ac:spMkLst>
            <pc:docMk/>
            <pc:sldMk cId="1903646283" sldId="264"/>
            <ac:spMk id="8" creationId="{ADBCD7F1-76DE-43E1-8345-B7114D70F31E}"/>
          </ac:spMkLst>
        </pc:spChg>
        <pc:spChg chg="add mod">
          <ac:chgData name="승우 정" userId="00518b79f41e14db" providerId="LiveId" clId="{1FFEEB86-ACF1-4BF4-A20C-C731DDEA9217}" dt="2021-03-30T11:49:12.117" v="2406" actId="164"/>
          <ac:spMkLst>
            <pc:docMk/>
            <pc:sldMk cId="1903646283" sldId="264"/>
            <ac:spMk id="9" creationId="{105C2D9E-6B56-4EFE-82C9-07C1F8B60576}"/>
          </ac:spMkLst>
        </pc:spChg>
        <pc:spChg chg="add mod">
          <ac:chgData name="승우 정" userId="00518b79f41e14db" providerId="LiveId" clId="{1FFEEB86-ACF1-4BF4-A20C-C731DDEA9217}" dt="2021-03-30T11:49:12.117" v="2406" actId="164"/>
          <ac:spMkLst>
            <pc:docMk/>
            <pc:sldMk cId="1903646283" sldId="264"/>
            <ac:spMk id="10" creationId="{2EAE57F1-942D-448D-B0D0-4116864DC910}"/>
          </ac:spMkLst>
        </pc:spChg>
        <pc:grpChg chg="add del mod">
          <ac:chgData name="승우 정" userId="00518b79f41e14db" providerId="LiveId" clId="{1FFEEB86-ACF1-4BF4-A20C-C731DDEA9217}" dt="2021-03-30T11:42:34.536" v="2357" actId="165"/>
          <ac:grpSpMkLst>
            <pc:docMk/>
            <pc:sldMk cId="1903646283" sldId="264"/>
            <ac:grpSpMk id="2" creationId="{597CBCCF-F466-4D53-8484-050D66A8CE1A}"/>
          </ac:grpSpMkLst>
        </pc:grpChg>
        <pc:grpChg chg="add del mod">
          <ac:chgData name="승우 정" userId="00518b79f41e14db" providerId="LiveId" clId="{1FFEEB86-ACF1-4BF4-A20C-C731DDEA9217}" dt="2021-03-30T11:44:51.796" v="2375" actId="165"/>
          <ac:grpSpMkLst>
            <pc:docMk/>
            <pc:sldMk cId="1903646283" sldId="264"/>
            <ac:grpSpMk id="5" creationId="{767D995A-E538-40F0-A19F-1C79EB7CA04F}"/>
          </ac:grpSpMkLst>
        </pc:grpChg>
        <pc:grpChg chg="add mod">
          <ac:chgData name="승우 정" userId="00518b79f41e14db" providerId="LiveId" clId="{1FFEEB86-ACF1-4BF4-A20C-C731DDEA9217}" dt="2021-03-30T11:49:12.117" v="2406" actId="164"/>
          <ac:grpSpMkLst>
            <pc:docMk/>
            <pc:sldMk cId="1903646283" sldId="264"/>
            <ac:grpSpMk id="11" creationId="{2956555C-ABFA-4BCA-8583-1AB5C146713C}"/>
          </ac:grpSpMkLst>
        </pc:grpChg>
        <pc:picChg chg="add mod topLvl">
          <ac:chgData name="승우 정" userId="00518b79f41e14db" providerId="LiveId" clId="{1FFEEB86-ACF1-4BF4-A20C-C731DDEA9217}" dt="2021-03-30T11:45:01.124" v="2376" actId="1076"/>
          <ac:picMkLst>
            <pc:docMk/>
            <pc:sldMk cId="1903646283" sldId="264"/>
            <ac:picMk id="3" creationId="{67F568D6-17EA-46CA-8BF7-B79C3FA475C9}"/>
          </ac:picMkLst>
        </pc:picChg>
        <pc:picChg chg="add mod topLvl">
          <ac:chgData name="승우 정" userId="00518b79f41e14db" providerId="LiveId" clId="{1FFEEB86-ACF1-4BF4-A20C-C731DDEA9217}" dt="2021-03-30T11:44:51.796" v="2375" actId="165"/>
          <ac:picMkLst>
            <pc:docMk/>
            <pc:sldMk cId="1903646283" sldId="264"/>
            <ac:picMk id="4" creationId="{F699161A-B3F8-4FD4-A62C-E60380138101}"/>
          </ac:picMkLst>
        </pc:picChg>
      </pc:sldChg>
      <pc:sldChg chg="new del">
        <pc:chgData name="승우 정" userId="00518b79f41e14db" providerId="LiveId" clId="{1FFEEB86-ACF1-4BF4-A20C-C731DDEA9217}" dt="2021-03-29T10:39:27.746" v="1348" actId="2696"/>
        <pc:sldMkLst>
          <pc:docMk/>
          <pc:sldMk cId="2368113936" sldId="264"/>
        </pc:sldMkLst>
      </pc:sldChg>
      <pc:sldChg chg="addSp delSp modSp add mod modAnim">
        <pc:chgData name="승우 정" userId="00518b79f41e14db" providerId="LiveId" clId="{1FFEEB86-ACF1-4BF4-A20C-C731DDEA9217}" dt="2021-03-30T14:59:49.220" v="4000"/>
        <pc:sldMkLst>
          <pc:docMk/>
          <pc:sldMk cId="547315163" sldId="265"/>
        </pc:sldMkLst>
        <pc:spChg chg="add mod">
          <ac:chgData name="승우 정" userId="00518b79f41e14db" providerId="LiveId" clId="{1FFEEB86-ACF1-4BF4-A20C-C731DDEA9217}" dt="2021-03-30T12:25:43.042" v="2461" actId="1076"/>
          <ac:spMkLst>
            <pc:docMk/>
            <pc:sldMk cId="547315163" sldId="265"/>
            <ac:spMk id="2" creationId="{055B04CA-EDF0-42E6-AD1F-42C42C4A96C7}"/>
          </ac:spMkLst>
        </pc:spChg>
        <pc:spChg chg="add mod">
          <ac:chgData name="승우 정" userId="00518b79f41e14db" providerId="LiveId" clId="{1FFEEB86-ACF1-4BF4-A20C-C731DDEA9217}" dt="2021-03-30T12:26:44.250" v="2493" actId="1076"/>
          <ac:spMkLst>
            <pc:docMk/>
            <pc:sldMk cId="547315163" sldId="265"/>
            <ac:spMk id="3" creationId="{71DC26F4-ECD5-4936-9BDC-C73280F84508}"/>
          </ac:spMkLst>
        </pc:spChg>
        <pc:spChg chg="add mod">
          <ac:chgData name="승우 정" userId="00518b79f41e14db" providerId="LiveId" clId="{1FFEEB86-ACF1-4BF4-A20C-C731DDEA9217}" dt="2021-03-30T14:59:21.336" v="3991" actId="255"/>
          <ac:spMkLst>
            <pc:docMk/>
            <pc:sldMk cId="547315163" sldId="265"/>
            <ac:spMk id="4" creationId="{A6DE8E90-8F81-4B6A-9DE0-098B1F7D8285}"/>
          </ac:spMkLst>
        </pc:spChg>
        <pc:spChg chg="del mod">
          <ac:chgData name="승우 정" userId="00518b79f41e14db" providerId="LiveId" clId="{1FFEEB86-ACF1-4BF4-A20C-C731DDEA9217}" dt="2021-03-30T12:23:19.308" v="2435"/>
          <ac:spMkLst>
            <pc:docMk/>
            <pc:sldMk cId="547315163" sldId="265"/>
            <ac:spMk id="7" creationId="{47E2F177-911C-48D0-AC70-5F79DC0B76FD}"/>
          </ac:spMkLst>
        </pc:spChg>
        <pc:spChg chg="add mod">
          <ac:chgData name="승우 정" userId="00518b79f41e14db" providerId="LiveId" clId="{1FFEEB86-ACF1-4BF4-A20C-C731DDEA9217}" dt="2021-03-30T14:59:26.872" v="3992" actId="255"/>
          <ac:spMkLst>
            <pc:docMk/>
            <pc:sldMk cId="547315163" sldId="265"/>
            <ac:spMk id="8" creationId="{BFF8469E-91DD-4E4E-B91D-95749C082803}"/>
          </ac:spMkLst>
        </pc:spChg>
        <pc:spChg chg="add mod">
          <ac:chgData name="승우 정" userId="00518b79f41e14db" providerId="LiveId" clId="{1FFEEB86-ACF1-4BF4-A20C-C731DDEA9217}" dt="2021-03-30T14:59:36.546" v="3997" actId="255"/>
          <ac:spMkLst>
            <pc:docMk/>
            <pc:sldMk cId="547315163" sldId="265"/>
            <ac:spMk id="9" creationId="{0970927B-460B-4165-9888-A0B6FA750B12}"/>
          </ac:spMkLst>
        </pc:spChg>
        <pc:picChg chg="add mod">
          <ac:chgData name="승우 정" userId="00518b79f41e14db" providerId="LiveId" clId="{1FFEEB86-ACF1-4BF4-A20C-C731DDEA9217}" dt="2021-03-30T12:23:15.072" v="2432" actId="1076"/>
          <ac:picMkLst>
            <pc:docMk/>
            <pc:sldMk cId="547315163" sldId="265"/>
            <ac:picMk id="2050" creationId="{C1BBE3D1-8A16-41AF-BB0D-5B54BFDA91E5}"/>
          </ac:picMkLst>
        </pc:picChg>
        <pc:picChg chg="add mod">
          <ac:chgData name="승우 정" userId="00518b79f41e14db" providerId="LiveId" clId="{1FFEEB86-ACF1-4BF4-A20C-C731DDEA9217}" dt="2021-03-30T12:23:18.024" v="2433" actId="1076"/>
          <ac:picMkLst>
            <pc:docMk/>
            <pc:sldMk cId="547315163" sldId="265"/>
            <ac:picMk id="2052" creationId="{216FDAE2-3985-4482-B49B-E4E49F79F244}"/>
          </ac:picMkLst>
        </pc:picChg>
      </pc:sldChg>
      <pc:sldChg chg="new del">
        <pc:chgData name="승우 정" userId="00518b79f41e14db" providerId="LiveId" clId="{1FFEEB86-ACF1-4BF4-A20C-C731DDEA9217}" dt="2021-03-29T10:39:28.632" v="1349" actId="2696"/>
        <pc:sldMkLst>
          <pc:docMk/>
          <pc:sldMk cId="1412934543" sldId="265"/>
        </pc:sldMkLst>
      </pc:sldChg>
      <pc:sldChg chg="new del">
        <pc:chgData name="승우 정" userId="00518b79f41e14db" providerId="LiveId" clId="{1FFEEB86-ACF1-4BF4-A20C-C731DDEA9217}" dt="2021-03-29T10:39:29.238" v="1350" actId="2696"/>
        <pc:sldMkLst>
          <pc:docMk/>
          <pc:sldMk cId="780702284" sldId="266"/>
        </pc:sldMkLst>
      </pc:sldChg>
      <pc:sldChg chg="addSp delSp modSp add mod">
        <pc:chgData name="승우 정" userId="00518b79f41e14db" providerId="LiveId" clId="{1FFEEB86-ACF1-4BF4-A20C-C731DDEA9217}" dt="2021-03-30T13:08:53.599" v="2758" actId="1076"/>
        <pc:sldMkLst>
          <pc:docMk/>
          <pc:sldMk cId="2421550658" sldId="266"/>
        </pc:sldMkLst>
        <pc:spChg chg="add del mod">
          <ac:chgData name="승우 정" userId="00518b79f41e14db" providerId="LiveId" clId="{1FFEEB86-ACF1-4BF4-A20C-C731DDEA9217}" dt="2021-03-30T13:05:44.754" v="2743"/>
          <ac:spMkLst>
            <pc:docMk/>
            <pc:sldMk cId="2421550658" sldId="266"/>
            <ac:spMk id="4" creationId="{FE4F7C59-BCBE-467C-A1B3-3C5A1BDD460C}"/>
          </ac:spMkLst>
        </pc:spChg>
        <pc:spChg chg="add mod">
          <ac:chgData name="승우 정" userId="00518b79f41e14db" providerId="LiveId" clId="{1FFEEB86-ACF1-4BF4-A20C-C731DDEA9217}" dt="2021-03-30T13:08:53.599" v="2758" actId="1076"/>
          <ac:spMkLst>
            <pc:docMk/>
            <pc:sldMk cId="2421550658" sldId="266"/>
            <ac:spMk id="6" creationId="{7A1DA233-B329-469A-B1FB-49BE379C611C}"/>
          </ac:spMkLst>
        </pc:spChg>
        <pc:spChg chg="mod">
          <ac:chgData name="승우 정" userId="00518b79f41e14db" providerId="LiveId" clId="{1FFEEB86-ACF1-4BF4-A20C-C731DDEA9217}" dt="2021-03-30T12:47:59.938" v="2701" actId="14100"/>
          <ac:spMkLst>
            <pc:docMk/>
            <pc:sldMk cId="2421550658" sldId="266"/>
            <ac:spMk id="7" creationId="{47E2F177-911C-48D0-AC70-5F79DC0B76FD}"/>
          </ac:spMkLst>
        </pc:spChg>
        <pc:picChg chg="add mod">
          <ac:chgData name="승우 정" userId="00518b79f41e14db" providerId="LiveId" clId="{1FFEEB86-ACF1-4BF4-A20C-C731DDEA9217}" dt="2021-03-30T13:08:22.795" v="2751" actId="1076"/>
          <ac:picMkLst>
            <pc:docMk/>
            <pc:sldMk cId="2421550658" sldId="266"/>
            <ac:picMk id="5" creationId="{76412790-D65F-4D3B-9143-A9A1BB67E207}"/>
          </ac:picMkLst>
        </pc:picChg>
      </pc:sldChg>
      <pc:sldChg chg="addSp modSp add mod">
        <pc:chgData name="승우 정" userId="00518b79f41e14db" providerId="LiveId" clId="{1FFEEB86-ACF1-4BF4-A20C-C731DDEA9217}" dt="2021-03-30T13:24:56.336" v="2842" actId="1076"/>
        <pc:sldMkLst>
          <pc:docMk/>
          <pc:sldMk cId="2144331274" sldId="267"/>
        </pc:sldMkLst>
        <pc:spChg chg="mod">
          <ac:chgData name="승우 정" userId="00518b79f41e14db" providerId="LiveId" clId="{1FFEEB86-ACF1-4BF4-A20C-C731DDEA9217}" dt="2021-03-30T13:19:02.409" v="2836" actId="1076"/>
          <ac:spMkLst>
            <pc:docMk/>
            <pc:sldMk cId="2144331274" sldId="267"/>
            <ac:spMk id="7" creationId="{47E2F177-911C-48D0-AC70-5F79DC0B76FD}"/>
          </ac:spMkLst>
        </pc:spChg>
        <pc:picChg chg="add mod">
          <ac:chgData name="승우 정" userId="00518b79f41e14db" providerId="LiveId" clId="{1FFEEB86-ACF1-4BF4-A20C-C731DDEA9217}" dt="2021-03-30T13:24:56.336" v="2842" actId="1076"/>
          <ac:picMkLst>
            <pc:docMk/>
            <pc:sldMk cId="2144331274" sldId="267"/>
            <ac:picMk id="3" creationId="{956B36B6-9179-48F9-A727-CB67ADCF7AA5}"/>
          </ac:picMkLst>
        </pc:picChg>
      </pc:sldChg>
      <pc:sldChg chg="new del">
        <pc:chgData name="승우 정" userId="00518b79f41e14db" providerId="LiveId" clId="{1FFEEB86-ACF1-4BF4-A20C-C731DDEA9217}" dt="2021-03-29T10:39:33.278" v="1351" actId="2696"/>
        <pc:sldMkLst>
          <pc:docMk/>
          <pc:sldMk cId="3753106324" sldId="267"/>
        </pc:sldMkLst>
      </pc:sldChg>
      <pc:sldChg chg="addSp delSp modSp add mod modAnim">
        <pc:chgData name="승우 정" userId="00518b79f41e14db" providerId="LiveId" clId="{1FFEEB86-ACF1-4BF4-A20C-C731DDEA9217}" dt="2021-03-30T13:32:45.785" v="2997" actId="208"/>
        <pc:sldMkLst>
          <pc:docMk/>
          <pc:sldMk cId="497779857" sldId="268"/>
        </pc:sldMkLst>
        <pc:spChg chg="add mod">
          <ac:chgData name="승우 정" userId="00518b79f41e14db" providerId="LiveId" clId="{1FFEEB86-ACF1-4BF4-A20C-C731DDEA9217}" dt="2021-03-30T13:30:25.514" v="2975" actId="20577"/>
          <ac:spMkLst>
            <pc:docMk/>
            <pc:sldMk cId="497779857" sldId="268"/>
            <ac:spMk id="2" creationId="{07A6047E-3B4F-439B-A469-3C60CA83B848}"/>
          </ac:spMkLst>
        </pc:spChg>
        <pc:spChg chg="add mod">
          <ac:chgData name="승우 정" userId="00518b79f41e14db" providerId="LiveId" clId="{1FFEEB86-ACF1-4BF4-A20C-C731DDEA9217}" dt="2021-03-30T13:32:45.785" v="2997" actId="208"/>
          <ac:spMkLst>
            <pc:docMk/>
            <pc:sldMk cId="497779857" sldId="268"/>
            <ac:spMk id="3" creationId="{0207DC65-531B-4276-A3C6-573B0D99558B}"/>
          </ac:spMkLst>
        </pc:spChg>
        <pc:spChg chg="mod">
          <ac:chgData name="승우 정" userId="00518b79f41e14db" providerId="LiveId" clId="{1FFEEB86-ACF1-4BF4-A20C-C731DDEA9217}" dt="2021-03-30T13:26:05.233" v="2919"/>
          <ac:spMkLst>
            <pc:docMk/>
            <pc:sldMk cId="497779857" sldId="268"/>
            <ac:spMk id="7" creationId="{47E2F177-911C-48D0-AC70-5F79DC0B76FD}"/>
          </ac:spMkLst>
        </pc:spChg>
        <pc:picChg chg="add mod">
          <ac:chgData name="승우 정" userId="00518b79f41e14db" providerId="LiveId" clId="{1FFEEB86-ACF1-4BF4-A20C-C731DDEA9217}" dt="2021-03-30T13:28:01.455" v="2923" actId="1076"/>
          <ac:picMkLst>
            <pc:docMk/>
            <pc:sldMk cId="497779857" sldId="268"/>
            <ac:picMk id="3074" creationId="{F9D2A069-2059-48EF-93D2-1071162B8B53}"/>
          </ac:picMkLst>
        </pc:picChg>
        <pc:picChg chg="add del">
          <ac:chgData name="승우 정" userId="00518b79f41e14db" providerId="LiveId" clId="{1FFEEB86-ACF1-4BF4-A20C-C731DDEA9217}" dt="2021-03-30T13:28:50.472" v="2926"/>
          <ac:picMkLst>
            <pc:docMk/>
            <pc:sldMk cId="497779857" sldId="268"/>
            <ac:picMk id="3076" creationId="{214BE5EC-74F0-4AF8-AEE6-D5A96AFE07E3}"/>
          </ac:picMkLst>
        </pc:picChg>
      </pc:sldChg>
      <pc:sldChg chg="new del">
        <pc:chgData name="승우 정" userId="00518b79f41e14db" providerId="LiveId" clId="{1FFEEB86-ACF1-4BF4-A20C-C731DDEA9217}" dt="2021-03-29T10:39:34.428" v="1352" actId="2696"/>
        <pc:sldMkLst>
          <pc:docMk/>
          <pc:sldMk cId="504127670" sldId="268"/>
        </pc:sldMkLst>
      </pc:sldChg>
      <pc:sldChg chg="new del">
        <pc:chgData name="승우 정" userId="00518b79f41e14db" providerId="LiveId" clId="{1FFEEB86-ACF1-4BF4-A20C-C731DDEA9217}" dt="2021-03-29T10:39:35.646" v="1353" actId="2696"/>
        <pc:sldMkLst>
          <pc:docMk/>
          <pc:sldMk cId="1032939683" sldId="269"/>
        </pc:sldMkLst>
      </pc:sldChg>
      <pc:sldChg chg="addSp delSp modSp add mod modAnim">
        <pc:chgData name="승우 정" userId="00518b79f41e14db" providerId="LiveId" clId="{1FFEEB86-ACF1-4BF4-A20C-C731DDEA9217}" dt="2021-03-30T13:48:46.584" v="3097"/>
        <pc:sldMkLst>
          <pc:docMk/>
          <pc:sldMk cId="1815927043" sldId="269"/>
        </pc:sldMkLst>
        <pc:spChg chg="add mod">
          <ac:chgData name="승우 정" userId="00518b79f41e14db" providerId="LiveId" clId="{1FFEEB86-ACF1-4BF4-A20C-C731DDEA9217}" dt="2021-03-30T13:45:56.619" v="3032" actId="1076"/>
          <ac:spMkLst>
            <pc:docMk/>
            <pc:sldMk cId="1815927043" sldId="269"/>
            <ac:spMk id="2" creationId="{2B0AF44B-874F-40BA-9A03-E6DD7D860B83}"/>
          </ac:spMkLst>
        </pc:spChg>
        <pc:spChg chg="add mod">
          <ac:chgData name="승우 정" userId="00518b79f41e14db" providerId="LiveId" clId="{1FFEEB86-ACF1-4BF4-A20C-C731DDEA9217}" dt="2021-03-30T13:47:40.060" v="3086" actId="1076"/>
          <ac:spMkLst>
            <pc:docMk/>
            <pc:sldMk cId="1815927043" sldId="269"/>
            <ac:spMk id="3" creationId="{94FF49C4-5D61-4490-A9D1-97995F6DFA45}"/>
          </ac:spMkLst>
        </pc:spChg>
        <pc:spChg chg="del mod">
          <ac:chgData name="승우 정" userId="00518b79f41e14db" providerId="LiveId" clId="{1FFEEB86-ACF1-4BF4-A20C-C731DDEA9217}" dt="2021-03-30T13:44:03.870" v="3000"/>
          <ac:spMkLst>
            <pc:docMk/>
            <pc:sldMk cId="1815927043" sldId="269"/>
            <ac:spMk id="7" creationId="{47E2F177-911C-48D0-AC70-5F79DC0B76FD}"/>
          </ac:spMkLst>
        </pc:spChg>
        <pc:spChg chg="add mod">
          <ac:chgData name="승우 정" userId="00518b79f41e14db" providerId="LiveId" clId="{1FFEEB86-ACF1-4BF4-A20C-C731DDEA9217}" dt="2021-03-30T13:48:36.893" v="3095" actId="1076"/>
          <ac:spMkLst>
            <pc:docMk/>
            <pc:sldMk cId="1815927043" sldId="269"/>
            <ac:spMk id="8" creationId="{B93C6B3F-E253-48AF-945E-3F21CD73AF1D}"/>
          </ac:spMkLst>
        </pc:spChg>
        <pc:picChg chg="add mod">
          <ac:chgData name="승우 정" userId="00518b79f41e14db" providerId="LiveId" clId="{1FFEEB86-ACF1-4BF4-A20C-C731DDEA9217}" dt="2021-03-30T13:45:50.326" v="3031" actId="1076"/>
          <ac:picMkLst>
            <pc:docMk/>
            <pc:sldMk cId="1815927043" sldId="269"/>
            <ac:picMk id="4098" creationId="{138A0273-894D-4747-883D-8DF45013FE61}"/>
          </ac:picMkLst>
        </pc:picChg>
      </pc:sldChg>
      <pc:sldChg chg="new del">
        <pc:chgData name="승우 정" userId="00518b79f41e14db" providerId="LiveId" clId="{1FFEEB86-ACF1-4BF4-A20C-C731DDEA9217}" dt="2021-03-29T10:39:36.871" v="1354" actId="2696"/>
        <pc:sldMkLst>
          <pc:docMk/>
          <pc:sldMk cId="5997048" sldId="270"/>
        </pc:sldMkLst>
      </pc:sldChg>
      <pc:sldChg chg="addSp modSp add mod">
        <pc:chgData name="승우 정" userId="00518b79f41e14db" providerId="LiveId" clId="{1FFEEB86-ACF1-4BF4-A20C-C731DDEA9217}" dt="2021-03-30T13:56:06.220" v="3159" actId="1076"/>
        <pc:sldMkLst>
          <pc:docMk/>
          <pc:sldMk cId="2896790503" sldId="270"/>
        </pc:sldMkLst>
        <pc:spChg chg="mod">
          <ac:chgData name="승우 정" userId="00518b79f41e14db" providerId="LiveId" clId="{1FFEEB86-ACF1-4BF4-A20C-C731DDEA9217}" dt="2021-03-30T13:50:06.290" v="3112" actId="14100"/>
          <ac:spMkLst>
            <pc:docMk/>
            <pc:sldMk cId="2896790503" sldId="270"/>
            <ac:spMk id="7" creationId="{47E2F177-911C-48D0-AC70-5F79DC0B76FD}"/>
          </ac:spMkLst>
        </pc:spChg>
        <pc:picChg chg="add mod">
          <ac:chgData name="승우 정" userId="00518b79f41e14db" providerId="LiveId" clId="{1FFEEB86-ACF1-4BF4-A20C-C731DDEA9217}" dt="2021-03-30T13:56:06.220" v="3159" actId="1076"/>
          <ac:picMkLst>
            <pc:docMk/>
            <pc:sldMk cId="2896790503" sldId="270"/>
            <ac:picMk id="5122" creationId="{3038249C-83B1-4EDA-92F3-B69B5C2B374B}"/>
          </ac:picMkLst>
        </pc:picChg>
        <pc:picChg chg="add mod">
          <ac:chgData name="승우 정" userId="00518b79f41e14db" providerId="LiveId" clId="{1FFEEB86-ACF1-4BF4-A20C-C731DDEA9217}" dt="2021-03-30T13:55:49.019" v="3153" actId="1076"/>
          <ac:picMkLst>
            <pc:docMk/>
            <pc:sldMk cId="2896790503" sldId="270"/>
            <ac:picMk id="5124" creationId="{4709C4B2-50B0-4F8D-A366-030CFED1C6F1}"/>
          </ac:picMkLst>
        </pc:picChg>
        <pc:picChg chg="add mod">
          <ac:chgData name="승우 정" userId="00518b79f41e14db" providerId="LiveId" clId="{1FFEEB86-ACF1-4BF4-A20C-C731DDEA9217}" dt="2021-03-30T13:56:04.387" v="3158" actId="1076"/>
          <ac:picMkLst>
            <pc:docMk/>
            <pc:sldMk cId="2896790503" sldId="270"/>
            <ac:picMk id="5126" creationId="{575D4A72-E9CE-42F5-9EFA-7C7D64235096}"/>
          </ac:picMkLst>
        </pc:picChg>
        <pc:picChg chg="add mod">
          <ac:chgData name="승우 정" userId="00518b79f41e14db" providerId="LiveId" clId="{1FFEEB86-ACF1-4BF4-A20C-C731DDEA9217}" dt="2021-03-30T13:56:00.380" v="3156" actId="1076"/>
          <ac:picMkLst>
            <pc:docMk/>
            <pc:sldMk cId="2896790503" sldId="270"/>
            <ac:picMk id="5128" creationId="{25ADF748-35BC-41DF-9912-C18910E9370B}"/>
          </ac:picMkLst>
        </pc:picChg>
        <pc:picChg chg="add mod">
          <ac:chgData name="승우 정" userId="00518b79f41e14db" providerId="LiveId" clId="{1FFEEB86-ACF1-4BF4-A20C-C731DDEA9217}" dt="2021-03-30T13:54:58.075" v="3139" actId="1076"/>
          <ac:picMkLst>
            <pc:docMk/>
            <pc:sldMk cId="2896790503" sldId="270"/>
            <ac:picMk id="5130" creationId="{27A7BD8F-C1B3-4237-8331-F460F93C0C64}"/>
          </ac:picMkLst>
        </pc:picChg>
        <pc:picChg chg="add mod">
          <ac:chgData name="승우 정" userId="00518b79f41e14db" providerId="LiveId" clId="{1FFEEB86-ACF1-4BF4-A20C-C731DDEA9217}" dt="2021-03-30T13:56:02.578" v="3157" actId="1076"/>
          <ac:picMkLst>
            <pc:docMk/>
            <pc:sldMk cId="2896790503" sldId="270"/>
            <ac:picMk id="5132" creationId="{C62EFD24-9C45-4E44-92B7-AAF6F6172B58}"/>
          </ac:picMkLst>
        </pc:picChg>
      </pc:sldChg>
      <pc:sldChg chg="new del">
        <pc:chgData name="승우 정" userId="00518b79f41e14db" providerId="LiveId" clId="{1FFEEB86-ACF1-4BF4-A20C-C731DDEA9217}" dt="2021-03-29T10:39:38.035" v="1355" actId="2696"/>
        <pc:sldMkLst>
          <pc:docMk/>
          <pc:sldMk cId="3709331010" sldId="271"/>
        </pc:sldMkLst>
      </pc:sldChg>
      <pc:sldChg chg="addSp modSp add mod">
        <pc:chgData name="승우 정" userId="00518b79f41e14db" providerId="LiveId" clId="{1FFEEB86-ACF1-4BF4-A20C-C731DDEA9217}" dt="2021-03-30T14:03:19.296" v="3289" actId="1076"/>
        <pc:sldMkLst>
          <pc:docMk/>
          <pc:sldMk cId="4133545590" sldId="271"/>
        </pc:sldMkLst>
        <pc:spChg chg="add mod">
          <ac:chgData name="승우 정" userId="00518b79f41e14db" providerId="LiveId" clId="{1FFEEB86-ACF1-4BF4-A20C-C731DDEA9217}" dt="2021-03-30T14:03:19.296" v="3289" actId="1076"/>
          <ac:spMkLst>
            <pc:docMk/>
            <pc:sldMk cId="4133545590" sldId="271"/>
            <ac:spMk id="2" creationId="{938BC07A-4EE8-4562-A7FF-149A340AEE17}"/>
          </ac:spMkLst>
        </pc:spChg>
        <pc:spChg chg="mod">
          <ac:chgData name="승우 정" userId="00518b79f41e14db" providerId="LiveId" clId="{1FFEEB86-ACF1-4BF4-A20C-C731DDEA9217}" dt="2021-03-30T14:01:44.638" v="3229" actId="14100"/>
          <ac:spMkLst>
            <pc:docMk/>
            <pc:sldMk cId="4133545590" sldId="271"/>
            <ac:spMk id="7" creationId="{47E2F177-911C-48D0-AC70-5F79DC0B76FD}"/>
          </ac:spMkLst>
        </pc:spChg>
      </pc:sldChg>
      <pc:sldChg chg="new del">
        <pc:chgData name="승우 정" userId="00518b79f41e14db" providerId="LiveId" clId="{1FFEEB86-ACF1-4BF4-A20C-C731DDEA9217}" dt="2021-03-29T10:39:39.301" v="1356" actId="2696"/>
        <pc:sldMkLst>
          <pc:docMk/>
          <pc:sldMk cId="3232534714" sldId="272"/>
        </pc:sldMkLst>
      </pc:sldChg>
      <pc:sldChg chg="addSp delSp modSp add mod modAnim">
        <pc:chgData name="승우 정" userId="00518b79f41e14db" providerId="LiveId" clId="{1FFEEB86-ACF1-4BF4-A20C-C731DDEA9217}" dt="2021-03-30T14:46:18.784" v="3734" actId="20577"/>
        <pc:sldMkLst>
          <pc:docMk/>
          <pc:sldMk cId="3784935509" sldId="272"/>
        </pc:sldMkLst>
        <pc:spChg chg="add mod">
          <ac:chgData name="승우 정" userId="00518b79f41e14db" providerId="LiveId" clId="{1FFEEB86-ACF1-4BF4-A20C-C731DDEA9217}" dt="2021-03-30T14:04:44.106" v="3369" actId="1076"/>
          <ac:spMkLst>
            <pc:docMk/>
            <pc:sldMk cId="3784935509" sldId="272"/>
            <ac:spMk id="2" creationId="{92F2CDBB-94FE-48A7-A958-E0FF48A72FD1}"/>
          </ac:spMkLst>
        </pc:spChg>
        <pc:spChg chg="add mod">
          <ac:chgData name="승우 정" userId="00518b79f41e14db" providerId="LiveId" clId="{1FFEEB86-ACF1-4BF4-A20C-C731DDEA9217}" dt="2021-03-30T14:26:48.427" v="3575" actId="164"/>
          <ac:spMkLst>
            <pc:docMk/>
            <pc:sldMk cId="3784935509" sldId="272"/>
            <ac:spMk id="3" creationId="{F16661F7-5E6C-492C-9EDD-E83B09ABBCEA}"/>
          </ac:spMkLst>
        </pc:spChg>
        <pc:spChg chg="add mod">
          <ac:chgData name="승우 정" userId="00518b79f41e14db" providerId="LiveId" clId="{1FFEEB86-ACF1-4BF4-A20C-C731DDEA9217}" dt="2021-03-30T14:07:44.530" v="3430" actId="255"/>
          <ac:spMkLst>
            <pc:docMk/>
            <pc:sldMk cId="3784935509" sldId="272"/>
            <ac:spMk id="4" creationId="{1959D6B9-E134-4D76-9E84-D012CC27F4E0}"/>
          </ac:spMkLst>
        </pc:spChg>
        <pc:spChg chg="add del mod">
          <ac:chgData name="승우 정" userId="00518b79f41e14db" providerId="LiveId" clId="{1FFEEB86-ACF1-4BF4-A20C-C731DDEA9217}" dt="2021-03-30T14:05:43.156" v="3381" actId="21"/>
          <ac:spMkLst>
            <pc:docMk/>
            <pc:sldMk cId="3784935509" sldId="272"/>
            <ac:spMk id="5" creationId="{B658D3A1-E49D-48E7-A5D2-7CA7A4A0BDA1}"/>
          </ac:spMkLst>
        </pc:spChg>
        <pc:spChg chg="add del mod">
          <ac:chgData name="승우 정" userId="00518b79f41e14db" providerId="LiveId" clId="{1FFEEB86-ACF1-4BF4-A20C-C731DDEA9217}" dt="2021-03-30T14:05:46.317" v="3382" actId="21"/>
          <ac:spMkLst>
            <pc:docMk/>
            <pc:sldMk cId="3784935509" sldId="272"/>
            <ac:spMk id="6" creationId="{6578F2D1-5C9A-4434-9326-9C76BE368D3F}"/>
          </ac:spMkLst>
        </pc:spChg>
        <pc:spChg chg="mod">
          <ac:chgData name="승우 정" userId="00518b79f41e14db" providerId="LiveId" clId="{1FFEEB86-ACF1-4BF4-A20C-C731DDEA9217}" dt="2021-03-30T14:25:07.951" v="3566" actId="1076"/>
          <ac:spMkLst>
            <pc:docMk/>
            <pc:sldMk cId="3784935509" sldId="272"/>
            <ac:spMk id="7" creationId="{47E2F177-911C-48D0-AC70-5F79DC0B76FD}"/>
          </ac:spMkLst>
        </pc:spChg>
        <pc:spChg chg="add mod">
          <ac:chgData name="승우 정" userId="00518b79f41e14db" providerId="LiveId" clId="{1FFEEB86-ACF1-4BF4-A20C-C731DDEA9217}" dt="2021-03-30T14:26:28.161" v="3572" actId="164"/>
          <ac:spMkLst>
            <pc:docMk/>
            <pc:sldMk cId="3784935509" sldId="272"/>
            <ac:spMk id="8" creationId="{3CDCD49E-6A00-4EBD-A121-BD5F838A1897}"/>
          </ac:spMkLst>
        </pc:spChg>
        <pc:spChg chg="add mod">
          <ac:chgData name="승우 정" userId="00518b79f41e14db" providerId="LiveId" clId="{1FFEEB86-ACF1-4BF4-A20C-C731DDEA9217}" dt="2021-03-30T14:25:59.743" v="3569" actId="164"/>
          <ac:spMkLst>
            <pc:docMk/>
            <pc:sldMk cId="3784935509" sldId="272"/>
            <ac:spMk id="9" creationId="{BB1D4C0B-5991-461C-AE91-110A66A15FED}"/>
          </ac:spMkLst>
        </pc:spChg>
        <pc:spChg chg="add mod">
          <ac:chgData name="승우 정" userId="00518b79f41e14db" providerId="LiveId" clId="{1FFEEB86-ACF1-4BF4-A20C-C731DDEA9217}" dt="2021-03-30T14:08:01.215" v="3435" actId="255"/>
          <ac:spMkLst>
            <pc:docMk/>
            <pc:sldMk cId="3784935509" sldId="272"/>
            <ac:spMk id="10" creationId="{1E130A34-D7A8-4082-9F35-A8D338B95828}"/>
          </ac:spMkLst>
        </pc:spChg>
        <pc:spChg chg="add mod">
          <ac:chgData name="승우 정" userId="00518b79f41e14db" providerId="LiveId" clId="{1FFEEB86-ACF1-4BF4-A20C-C731DDEA9217}" dt="2021-03-30T14:09:03.758" v="3439" actId="20577"/>
          <ac:spMkLst>
            <pc:docMk/>
            <pc:sldMk cId="3784935509" sldId="272"/>
            <ac:spMk id="11" creationId="{B2764333-0D0E-4178-A6C5-B95C6E4DE90C}"/>
          </ac:spMkLst>
        </pc:spChg>
        <pc:spChg chg="add mod">
          <ac:chgData name="승우 정" userId="00518b79f41e14db" providerId="LiveId" clId="{1FFEEB86-ACF1-4BF4-A20C-C731DDEA9217}" dt="2021-03-30T14:21:57.231" v="3485" actId="1076"/>
          <ac:spMkLst>
            <pc:docMk/>
            <pc:sldMk cId="3784935509" sldId="272"/>
            <ac:spMk id="12" creationId="{CB12E886-CDA2-4523-AB7A-FB91412300F7}"/>
          </ac:spMkLst>
        </pc:spChg>
        <pc:spChg chg="add mod">
          <ac:chgData name="승우 정" userId="00518b79f41e14db" providerId="LiveId" clId="{1FFEEB86-ACF1-4BF4-A20C-C731DDEA9217}" dt="2021-03-30T14:26:04.837" v="3570" actId="1076"/>
          <ac:spMkLst>
            <pc:docMk/>
            <pc:sldMk cId="3784935509" sldId="272"/>
            <ac:spMk id="13" creationId="{4CBFE9D9-3640-450F-9935-A6169461CB72}"/>
          </ac:spMkLst>
        </pc:spChg>
        <pc:spChg chg="add mod">
          <ac:chgData name="승우 정" userId="00518b79f41e14db" providerId="LiveId" clId="{1FFEEB86-ACF1-4BF4-A20C-C731DDEA9217}" dt="2021-03-30T14:26:28.161" v="3572" actId="164"/>
          <ac:spMkLst>
            <pc:docMk/>
            <pc:sldMk cId="3784935509" sldId="272"/>
            <ac:spMk id="14" creationId="{79C7A286-1EBE-4EA5-AE32-981E341472D3}"/>
          </ac:spMkLst>
        </pc:spChg>
        <pc:spChg chg="add mod">
          <ac:chgData name="승우 정" userId="00518b79f41e14db" providerId="LiveId" clId="{1FFEEB86-ACF1-4BF4-A20C-C731DDEA9217}" dt="2021-03-30T14:46:18.784" v="3734" actId="20577"/>
          <ac:spMkLst>
            <pc:docMk/>
            <pc:sldMk cId="3784935509" sldId="272"/>
            <ac:spMk id="15" creationId="{0FD5AE5F-48EB-4D2B-A30F-862191F8BD79}"/>
          </ac:spMkLst>
        </pc:spChg>
        <pc:grpChg chg="add mod">
          <ac:chgData name="승우 정" userId="00518b79f41e14db" providerId="LiveId" clId="{1FFEEB86-ACF1-4BF4-A20C-C731DDEA9217}" dt="2021-03-30T14:26:14.902" v="3571" actId="1076"/>
          <ac:grpSpMkLst>
            <pc:docMk/>
            <pc:sldMk cId="3784935509" sldId="272"/>
            <ac:grpSpMk id="16" creationId="{D9F3830C-0C13-4D66-9647-3408A4164447}"/>
          </ac:grpSpMkLst>
        </pc:grpChg>
        <pc:grpChg chg="add mod">
          <ac:chgData name="승우 정" userId="00518b79f41e14db" providerId="LiveId" clId="{1FFEEB86-ACF1-4BF4-A20C-C731DDEA9217}" dt="2021-03-30T14:26:28.161" v="3572" actId="164"/>
          <ac:grpSpMkLst>
            <pc:docMk/>
            <pc:sldMk cId="3784935509" sldId="272"/>
            <ac:grpSpMk id="17" creationId="{A6ABCC58-02E5-4E8F-9653-3BE64D4DBC3B}"/>
          </ac:grpSpMkLst>
        </pc:grpChg>
        <pc:grpChg chg="add mod">
          <ac:chgData name="승우 정" userId="00518b79f41e14db" providerId="LiveId" clId="{1FFEEB86-ACF1-4BF4-A20C-C731DDEA9217}" dt="2021-03-30T14:27:00.381" v="3577" actId="1076"/>
          <ac:grpSpMkLst>
            <pc:docMk/>
            <pc:sldMk cId="3784935509" sldId="272"/>
            <ac:grpSpMk id="18" creationId="{28BD5CCD-D479-435A-9E3F-41F028DA0C79}"/>
          </ac:grpSpMkLst>
        </pc:grpChg>
      </pc:sldChg>
      <pc:sldChg chg="addSp delSp modSp add mod modAnim">
        <pc:chgData name="승우 정" userId="00518b79f41e14db" providerId="LiveId" clId="{1FFEEB86-ACF1-4BF4-A20C-C731DDEA9217}" dt="2021-03-30T14:41:36.660" v="3688" actId="1076"/>
        <pc:sldMkLst>
          <pc:docMk/>
          <pc:sldMk cId="2855596393" sldId="273"/>
        </pc:sldMkLst>
        <pc:spChg chg="add del mod">
          <ac:chgData name="승우 정" userId="00518b79f41e14db" providerId="LiveId" clId="{1FFEEB86-ACF1-4BF4-A20C-C731DDEA9217}" dt="2021-03-30T14:29:46.601" v="3616"/>
          <ac:spMkLst>
            <pc:docMk/>
            <pc:sldMk cId="2855596393" sldId="273"/>
            <ac:spMk id="3" creationId="{E3460260-1EDD-4247-96B9-1C1DB255D8B5}"/>
          </ac:spMkLst>
        </pc:spChg>
        <pc:spChg chg="add del mod">
          <ac:chgData name="승우 정" userId="00518b79f41e14db" providerId="LiveId" clId="{1FFEEB86-ACF1-4BF4-A20C-C731DDEA9217}" dt="2021-03-30T14:29:46.601" v="3616"/>
          <ac:spMkLst>
            <pc:docMk/>
            <pc:sldMk cId="2855596393" sldId="273"/>
            <ac:spMk id="4" creationId="{DCBDC004-D49D-4780-A9C4-EBCB4E762E2F}"/>
          </ac:spMkLst>
        </pc:spChg>
        <pc:spChg chg="add del mod">
          <ac:chgData name="승우 정" userId="00518b79f41e14db" providerId="LiveId" clId="{1FFEEB86-ACF1-4BF4-A20C-C731DDEA9217}" dt="2021-03-30T14:29:46.601" v="3616"/>
          <ac:spMkLst>
            <pc:docMk/>
            <pc:sldMk cId="2855596393" sldId="273"/>
            <ac:spMk id="5" creationId="{64011343-E09A-4E70-9BAC-709E30F0F928}"/>
          </ac:spMkLst>
        </pc:spChg>
        <pc:spChg chg="add del mod">
          <ac:chgData name="승우 정" userId="00518b79f41e14db" providerId="LiveId" clId="{1FFEEB86-ACF1-4BF4-A20C-C731DDEA9217}" dt="2021-03-30T14:29:46.601" v="3616"/>
          <ac:spMkLst>
            <pc:docMk/>
            <pc:sldMk cId="2855596393" sldId="273"/>
            <ac:spMk id="6" creationId="{FDE76665-1895-4BCA-B062-B0E9C20AF29F}"/>
          </ac:spMkLst>
        </pc:spChg>
        <pc:spChg chg="mod">
          <ac:chgData name="승우 정" userId="00518b79f41e14db" providerId="LiveId" clId="{1FFEEB86-ACF1-4BF4-A20C-C731DDEA9217}" dt="2021-03-30T14:28:40.741" v="3610"/>
          <ac:spMkLst>
            <pc:docMk/>
            <pc:sldMk cId="2855596393" sldId="273"/>
            <ac:spMk id="7" creationId="{47E2F177-911C-48D0-AC70-5F79DC0B76FD}"/>
          </ac:spMkLst>
        </pc:spChg>
        <pc:spChg chg="add del mod">
          <ac:chgData name="승우 정" userId="00518b79f41e14db" providerId="LiveId" clId="{1FFEEB86-ACF1-4BF4-A20C-C731DDEA9217}" dt="2021-03-30T14:29:46.601" v="3616"/>
          <ac:spMkLst>
            <pc:docMk/>
            <pc:sldMk cId="2855596393" sldId="273"/>
            <ac:spMk id="8" creationId="{ED5D112B-33AA-473C-A356-2E04A0AC7EE7}"/>
          </ac:spMkLst>
        </pc:spChg>
        <pc:spChg chg="mod">
          <ac:chgData name="승우 정" userId="00518b79f41e14db" providerId="LiveId" clId="{1FFEEB86-ACF1-4BF4-A20C-C731DDEA9217}" dt="2021-03-30T14:29:45.523" v="3615" actId="164"/>
          <ac:spMkLst>
            <pc:docMk/>
            <pc:sldMk cId="2855596393" sldId="273"/>
            <ac:spMk id="10" creationId="{C818CAD0-D306-4794-B669-FCA781B55B54}"/>
          </ac:spMkLst>
        </pc:spChg>
        <pc:spChg chg="mod">
          <ac:chgData name="승우 정" userId="00518b79f41e14db" providerId="LiveId" clId="{1FFEEB86-ACF1-4BF4-A20C-C731DDEA9217}" dt="2021-03-30T14:29:45.523" v="3615" actId="164"/>
          <ac:spMkLst>
            <pc:docMk/>
            <pc:sldMk cId="2855596393" sldId="273"/>
            <ac:spMk id="11" creationId="{912E68ED-63DE-49C1-B26F-C097338DEE17}"/>
          </ac:spMkLst>
        </pc:spChg>
        <pc:spChg chg="mod">
          <ac:chgData name="승우 정" userId="00518b79f41e14db" providerId="LiveId" clId="{1FFEEB86-ACF1-4BF4-A20C-C731DDEA9217}" dt="2021-03-30T14:29:45.523" v="3615" actId="164"/>
          <ac:spMkLst>
            <pc:docMk/>
            <pc:sldMk cId="2855596393" sldId="273"/>
            <ac:spMk id="13" creationId="{BC453CA9-23B5-4B3F-8E57-E5380E278E5A}"/>
          </ac:spMkLst>
        </pc:spChg>
        <pc:spChg chg="mod">
          <ac:chgData name="승우 정" userId="00518b79f41e14db" providerId="LiveId" clId="{1FFEEB86-ACF1-4BF4-A20C-C731DDEA9217}" dt="2021-03-30T14:29:45.523" v="3615" actId="164"/>
          <ac:spMkLst>
            <pc:docMk/>
            <pc:sldMk cId="2855596393" sldId="273"/>
            <ac:spMk id="14" creationId="{F873685A-D72D-46F9-A2CD-83AF7D1203AE}"/>
          </ac:spMkLst>
        </pc:spChg>
        <pc:spChg chg="mod">
          <ac:chgData name="승우 정" userId="00518b79f41e14db" providerId="LiveId" clId="{1FFEEB86-ACF1-4BF4-A20C-C731DDEA9217}" dt="2021-03-30T14:29:45.523" v="3615" actId="164"/>
          <ac:spMkLst>
            <pc:docMk/>
            <pc:sldMk cId="2855596393" sldId="273"/>
            <ac:spMk id="16" creationId="{CF11DD55-6047-43CC-A9A1-7F4A617CFFAB}"/>
          </ac:spMkLst>
        </pc:spChg>
        <pc:spChg chg="mod">
          <ac:chgData name="승우 정" userId="00518b79f41e14db" providerId="LiveId" clId="{1FFEEB86-ACF1-4BF4-A20C-C731DDEA9217}" dt="2021-03-30T14:29:45.523" v="3615" actId="164"/>
          <ac:spMkLst>
            <pc:docMk/>
            <pc:sldMk cId="2855596393" sldId="273"/>
            <ac:spMk id="17" creationId="{6C1E82C6-3C8B-45CB-9A7D-EE4C5618333A}"/>
          </ac:spMkLst>
        </pc:spChg>
        <pc:spChg chg="add mod">
          <ac:chgData name="승우 정" userId="00518b79f41e14db" providerId="LiveId" clId="{1FFEEB86-ACF1-4BF4-A20C-C731DDEA9217}" dt="2021-03-30T14:30:14.366" v="3621" actId="255"/>
          <ac:spMkLst>
            <pc:docMk/>
            <pc:sldMk cId="2855596393" sldId="273"/>
            <ac:spMk id="18" creationId="{488DB4E3-67DA-49E5-8862-CFD5D59363BC}"/>
          </ac:spMkLst>
        </pc:spChg>
        <pc:spChg chg="add mod">
          <ac:chgData name="승우 정" userId="00518b79f41e14db" providerId="LiveId" clId="{1FFEEB86-ACF1-4BF4-A20C-C731DDEA9217}" dt="2021-03-30T14:31:17.160" v="3632" actId="255"/>
          <ac:spMkLst>
            <pc:docMk/>
            <pc:sldMk cId="2855596393" sldId="273"/>
            <ac:spMk id="19" creationId="{0F3D48C6-DD67-43F7-9DF0-ED6F0B2A900E}"/>
          </ac:spMkLst>
        </pc:spChg>
        <pc:spChg chg="add mod">
          <ac:chgData name="승우 정" userId="00518b79f41e14db" providerId="LiveId" clId="{1FFEEB86-ACF1-4BF4-A20C-C731DDEA9217}" dt="2021-03-30T14:31:26.826" v="3633" actId="255"/>
          <ac:spMkLst>
            <pc:docMk/>
            <pc:sldMk cId="2855596393" sldId="273"/>
            <ac:spMk id="20" creationId="{33BB6118-DA2F-4DAF-B9CE-A5912D49A7FC}"/>
          </ac:spMkLst>
        </pc:spChg>
        <pc:spChg chg="add mod">
          <ac:chgData name="승우 정" userId="00518b79f41e14db" providerId="LiveId" clId="{1FFEEB86-ACF1-4BF4-A20C-C731DDEA9217}" dt="2021-03-30T14:31:32.309" v="3634" actId="255"/>
          <ac:spMkLst>
            <pc:docMk/>
            <pc:sldMk cId="2855596393" sldId="273"/>
            <ac:spMk id="21" creationId="{FA4CE065-5DD9-4661-8C31-CB3B5A76F612}"/>
          </ac:spMkLst>
        </pc:spChg>
        <pc:spChg chg="add mod">
          <ac:chgData name="승우 정" userId="00518b79f41e14db" providerId="LiveId" clId="{1FFEEB86-ACF1-4BF4-A20C-C731DDEA9217}" dt="2021-03-30T14:30:29.895" v="3624" actId="255"/>
          <ac:spMkLst>
            <pc:docMk/>
            <pc:sldMk cId="2855596393" sldId="273"/>
            <ac:spMk id="22" creationId="{3CD3787B-69FC-49F0-8B44-894CDDD2858C}"/>
          </ac:spMkLst>
        </pc:spChg>
        <pc:spChg chg="mod">
          <ac:chgData name="승우 정" userId="00518b79f41e14db" providerId="LiveId" clId="{1FFEEB86-ACF1-4BF4-A20C-C731DDEA9217}" dt="2021-03-30T14:29:48.413" v="3617"/>
          <ac:spMkLst>
            <pc:docMk/>
            <pc:sldMk cId="2855596393" sldId="273"/>
            <ac:spMk id="24" creationId="{B407D95C-6D20-4C1F-9B18-7E6531BDB64C}"/>
          </ac:spMkLst>
        </pc:spChg>
        <pc:spChg chg="mod">
          <ac:chgData name="승우 정" userId="00518b79f41e14db" providerId="LiveId" clId="{1FFEEB86-ACF1-4BF4-A20C-C731DDEA9217}" dt="2021-03-30T14:31:05.136" v="3631" actId="255"/>
          <ac:spMkLst>
            <pc:docMk/>
            <pc:sldMk cId="2855596393" sldId="273"/>
            <ac:spMk id="25" creationId="{EF220F6B-F50C-4ADE-B745-4E05DE7AB0D4}"/>
          </ac:spMkLst>
        </pc:spChg>
        <pc:spChg chg="mod">
          <ac:chgData name="승우 정" userId="00518b79f41e14db" providerId="LiveId" clId="{1FFEEB86-ACF1-4BF4-A20C-C731DDEA9217}" dt="2021-03-30T14:29:48.413" v="3617"/>
          <ac:spMkLst>
            <pc:docMk/>
            <pc:sldMk cId="2855596393" sldId="273"/>
            <ac:spMk id="27" creationId="{8F9DC5BB-B53F-4461-B3E6-B6F9D9E2EB3F}"/>
          </ac:spMkLst>
        </pc:spChg>
        <pc:spChg chg="mod">
          <ac:chgData name="승우 정" userId="00518b79f41e14db" providerId="LiveId" clId="{1FFEEB86-ACF1-4BF4-A20C-C731DDEA9217}" dt="2021-03-30T14:30:42.184" v="3626" actId="255"/>
          <ac:spMkLst>
            <pc:docMk/>
            <pc:sldMk cId="2855596393" sldId="273"/>
            <ac:spMk id="28" creationId="{E1DA03DA-B634-4E51-BEA5-91623D412469}"/>
          </ac:spMkLst>
        </pc:spChg>
        <pc:spChg chg="mod">
          <ac:chgData name="승우 정" userId="00518b79f41e14db" providerId="LiveId" clId="{1FFEEB86-ACF1-4BF4-A20C-C731DDEA9217}" dt="2021-03-30T14:29:48.413" v="3617"/>
          <ac:spMkLst>
            <pc:docMk/>
            <pc:sldMk cId="2855596393" sldId="273"/>
            <ac:spMk id="30" creationId="{9A1FC329-5382-473D-9E5F-917BC0312CBD}"/>
          </ac:spMkLst>
        </pc:spChg>
        <pc:spChg chg="mod">
          <ac:chgData name="승우 정" userId="00518b79f41e14db" providerId="LiveId" clId="{1FFEEB86-ACF1-4BF4-A20C-C731DDEA9217}" dt="2021-03-30T14:30:58.958" v="3630" actId="255"/>
          <ac:spMkLst>
            <pc:docMk/>
            <pc:sldMk cId="2855596393" sldId="273"/>
            <ac:spMk id="31" creationId="{C9B34BE7-2089-41E5-BFB6-11914AB2CCDE}"/>
          </ac:spMkLst>
        </pc:spChg>
        <pc:spChg chg="add mod">
          <ac:chgData name="승우 정" userId="00518b79f41e14db" providerId="LiveId" clId="{1FFEEB86-ACF1-4BF4-A20C-C731DDEA9217}" dt="2021-03-30T14:41:36.660" v="3688" actId="1076"/>
          <ac:spMkLst>
            <pc:docMk/>
            <pc:sldMk cId="2855596393" sldId="273"/>
            <ac:spMk id="33" creationId="{22E09278-4612-4C5F-A41E-F1EEAA34BDD2}"/>
          </ac:spMkLst>
        </pc:spChg>
        <pc:spChg chg="del mod">
          <ac:chgData name="승우 정" userId="00518b79f41e14db" providerId="LiveId" clId="{1FFEEB86-ACF1-4BF4-A20C-C731DDEA9217}" dt="2021-03-30T14:41:17.731" v="3685" actId="21"/>
          <ac:spMkLst>
            <pc:docMk/>
            <pc:sldMk cId="2855596393" sldId="273"/>
            <ac:spMk id="38" creationId="{F444F77B-1625-4302-8C14-956D53ED9DCC}"/>
          </ac:spMkLst>
        </pc:spChg>
        <pc:spChg chg="del mod">
          <ac:chgData name="승우 정" userId="00518b79f41e14db" providerId="LiveId" clId="{1FFEEB86-ACF1-4BF4-A20C-C731DDEA9217}" dt="2021-03-30T14:41:11.417" v="3684" actId="21"/>
          <ac:spMkLst>
            <pc:docMk/>
            <pc:sldMk cId="2855596393" sldId="273"/>
            <ac:spMk id="39" creationId="{2C54A2AB-E578-41F3-9F42-A71EDC9E492C}"/>
          </ac:spMkLst>
        </pc:spChg>
        <pc:spChg chg="add del mod">
          <ac:chgData name="승우 정" userId="00518b79f41e14db" providerId="LiveId" clId="{1FFEEB86-ACF1-4BF4-A20C-C731DDEA9217}" dt="2021-03-30T14:41:23.357" v="3686" actId="21"/>
          <ac:spMkLst>
            <pc:docMk/>
            <pc:sldMk cId="2855596393" sldId="273"/>
            <ac:spMk id="41" creationId="{BDAE1B37-172A-4EFD-A574-16C8F61FD94B}"/>
          </ac:spMkLst>
        </pc:spChg>
        <pc:grpChg chg="add mod">
          <ac:chgData name="승우 정" userId="00518b79f41e14db" providerId="LiveId" clId="{1FFEEB86-ACF1-4BF4-A20C-C731DDEA9217}" dt="2021-03-30T14:29:45.523" v="3615" actId="164"/>
          <ac:grpSpMkLst>
            <pc:docMk/>
            <pc:sldMk cId="2855596393" sldId="273"/>
            <ac:grpSpMk id="2" creationId="{86E6FE7F-A0C3-4E1C-AA91-8CFF4B82B7C2}"/>
          </ac:grpSpMkLst>
        </pc:grpChg>
        <pc:grpChg chg="add del mod">
          <ac:chgData name="승우 정" userId="00518b79f41e14db" providerId="LiveId" clId="{1FFEEB86-ACF1-4BF4-A20C-C731DDEA9217}" dt="2021-03-30T14:29:46.601" v="3616"/>
          <ac:grpSpMkLst>
            <pc:docMk/>
            <pc:sldMk cId="2855596393" sldId="273"/>
            <ac:grpSpMk id="9" creationId="{5A0CD459-5458-444A-BD7C-5B7AD9A09FBD}"/>
          </ac:grpSpMkLst>
        </pc:grpChg>
        <pc:grpChg chg="add del mod">
          <ac:chgData name="승우 정" userId="00518b79f41e14db" providerId="LiveId" clId="{1FFEEB86-ACF1-4BF4-A20C-C731DDEA9217}" dt="2021-03-30T14:29:46.601" v="3616"/>
          <ac:grpSpMkLst>
            <pc:docMk/>
            <pc:sldMk cId="2855596393" sldId="273"/>
            <ac:grpSpMk id="12" creationId="{A7421CD5-362E-4E7D-BD7B-5B63FEF5E272}"/>
          </ac:grpSpMkLst>
        </pc:grpChg>
        <pc:grpChg chg="add del mod">
          <ac:chgData name="승우 정" userId="00518b79f41e14db" providerId="LiveId" clId="{1FFEEB86-ACF1-4BF4-A20C-C731DDEA9217}" dt="2021-03-30T14:29:46.601" v="3616"/>
          <ac:grpSpMkLst>
            <pc:docMk/>
            <pc:sldMk cId="2855596393" sldId="273"/>
            <ac:grpSpMk id="15" creationId="{D3A0D1A7-C116-45EA-ABAA-7A791742100E}"/>
          </ac:grpSpMkLst>
        </pc:grpChg>
        <pc:grpChg chg="add mod">
          <ac:chgData name="승우 정" userId="00518b79f41e14db" providerId="LiveId" clId="{1FFEEB86-ACF1-4BF4-A20C-C731DDEA9217}" dt="2021-03-30T14:29:49.826" v="3618" actId="164"/>
          <ac:grpSpMkLst>
            <pc:docMk/>
            <pc:sldMk cId="2855596393" sldId="273"/>
            <ac:grpSpMk id="23" creationId="{B4B64BE6-1DCB-47FA-8A36-D56BAFC0D843}"/>
          </ac:grpSpMkLst>
        </pc:grpChg>
        <pc:grpChg chg="add mod">
          <ac:chgData name="승우 정" userId="00518b79f41e14db" providerId="LiveId" clId="{1FFEEB86-ACF1-4BF4-A20C-C731DDEA9217}" dt="2021-03-30T14:29:49.826" v="3618" actId="164"/>
          <ac:grpSpMkLst>
            <pc:docMk/>
            <pc:sldMk cId="2855596393" sldId="273"/>
            <ac:grpSpMk id="26" creationId="{F4AAA5A6-13FD-49A1-81D3-857A3F232694}"/>
          </ac:grpSpMkLst>
        </pc:grpChg>
        <pc:grpChg chg="add mod">
          <ac:chgData name="승우 정" userId="00518b79f41e14db" providerId="LiveId" clId="{1FFEEB86-ACF1-4BF4-A20C-C731DDEA9217}" dt="2021-03-30T14:29:49.826" v="3618" actId="164"/>
          <ac:grpSpMkLst>
            <pc:docMk/>
            <pc:sldMk cId="2855596393" sldId="273"/>
            <ac:grpSpMk id="29" creationId="{68E6E517-0D56-483C-BBDF-F79F358F472D}"/>
          </ac:grpSpMkLst>
        </pc:grpChg>
        <pc:grpChg chg="add mod">
          <ac:chgData name="승우 정" userId="00518b79f41e14db" providerId="LiveId" clId="{1FFEEB86-ACF1-4BF4-A20C-C731DDEA9217}" dt="2021-03-30T14:41:33.007" v="3687" actId="1076"/>
          <ac:grpSpMkLst>
            <pc:docMk/>
            <pc:sldMk cId="2855596393" sldId="273"/>
            <ac:grpSpMk id="32" creationId="{A9E0C833-FF99-460E-BF64-AC5C9FA46115}"/>
          </ac:grpSpMkLst>
        </pc:grpChg>
        <pc:picChg chg="add del mod">
          <ac:chgData name="승우 정" userId="00518b79f41e14db" providerId="LiveId" clId="{1FFEEB86-ACF1-4BF4-A20C-C731DDEA9217}" dt="2021-03-30T14:41:11.417" v="3684" actId="21"/>
          <ac:picMkLst>
            <pc:docMk/>
            <pc:sldMk cId="2855596393" sldId="273"/>
            <ac:picMk id="34" creationId="{3E741C7B-7848-45AF-B52D-C977EA7CB24F}"/>
          </ac:picMkLst>
        </pc:picChg>
        <pc:picChg chg="add del mod">
          <ac:chgData name="승우 정" userId="00518b79f41e14db" providerId="LiveId" clId="{1FFEEB86-ACF1-4BF4-A20C-C731DDEA9217}" dt="2021-03-30T14:38:08.624" v="3667" actId="27803"/>
          <ac:picMkLst>
            <pc:docMk/>
            <pc:sldMk cId="2855596393" sldId="273"/>
            <ac:picMk id="36" creationId="{2C54A2AB-E578-41F3-9F42-A71EDC9E492C}"/>
          </ac:picMkLst>
        </pc:picChg>
        <pc:picChg chg="add del mod">
          <ac:chgData name="승우 정" userId="00518b79f41e14db" providerId="LiveId" clId="{1FFEEB86-ACF1-4BF4-A20C-C731DDEA9217}" dt="2021-03-30T14:36:30.375" v="3655" actId="27803"/>
          <ac:picMkLst>
            <pc:docMk/>
            <pc:sldMk cId="2855596393" sldId="273"/>
            <ac:picMk id="37" creationId="{F444F77B-1625-4302-8C14-956D53ED9DCC}"/>
          </ac:picMkLst>
        </pc:picChg>
      </pc:sldChg>
      <pc:sldChg chg="new del">
        <pc:chgData name="승우 정" userId="00518b79f41e14db" providerId="LiveId" clId="{1FFEEB86-ACF1-4BF4-A20C-C731DDEA9217}" dt="2021-03-29T10:39:40.450" v="1357" actId="2696"/>
        <pc:sldMkLst>
          <pc:docMk/>
          <pc:sldMk cId="3720673661" sldId="273"/>
        </pc:sldMkLst>
      </pc:sldChg>
      <pc:sldChg chg="addSp delSp modSp add mod modAnim">
        <pc:chgData name="승우 정" userId="00518b79f41e14db" providerId="LiveId" clId="{1FFEEB86-ACF1-4BF4-A20C-C731DDEA9217}" dt="2021-03-30T14:50:43.887" v="3818"/>
        <pc:sldMkLst>
          <pc:docMk/>
          <pc:sldMk cId="1140097792" sldId="274"/>
        </pc:sldMkLst>
        <pc:spChg chg="add mod">
          <ac:chgData name="승우 정" userId="00518b79f41e14db" providerId="LiveId" clId="{1FFEEB86-ACF1-4BF4-A20C-C731DDEA9217}" dt="2021-03-30T14:48:32.350" v="3788" actId="164"/>
          <ac:spMkLst>
            <pc:docMk/>
            <pc:sldMk cId="1140097792" sldId="274"/>
            <ac:spMk id="2" creationId="{DC0F03F4-DC16-4D46-8734-113D91ABBE30}"/>
          </ac:spMkLst>
        </pc:spChg>
        <pc:spChg chg="add mod">
          <ac:chgData name="승우 정" userId="00518b79f41e14db" providerId="LiveId" clId="{1FFEEB86-ACF1-4BF4-A20C-C731DDEA9217}" dt="2021-03-30T14:43:55.530" v="3692" actId="1076"/>
          <ac:spMkLst>
            <pc:docMk/>
            <pc:sldMk cId="1140097792" sldId="274"/>
            <ac:spMk id="4" creationId="{18A68148-318B-4610-9324-69377CEE15F9}"/>
          </ac:spMkLst>
        </pc:spChg>
        <pc:spChg chg="add mod">
          <ac:chgData name="승우 정" userId="00518b79f41e14db" providerId="LiveId" clId="{1FFEEB86-ACF1-4BF4-A20C-C731DDEA9217}" dt="2021-03-30T14:44:13.419" v="3694" actId="1076"/>
          <ac:spMkLst>
            <pc:docMk/>
            <pc:sldMk cId="1140097792" sldId="274"/>
            <ac:spMk id="5" creationId="{5A8AA0F6-7051-48D2-923C-0176180291D1}"/>
          </ac:spMkLst>
        </pc:spChg>
        <pc:spChg chg="del mod">
          <ac:chgData name="승우 정" userId="00518b79f41e14db" providerId="LiveId" clId="{1FFEEB86-ACF1-4BF4-A20C-C731DDEA9217}" dt="2021-03-30T14:41:05.637" v="3683"/>
          <ac:spMkLst>
            <pc:docMk/>
            <pc:sldMk cId="1140097792" sldId="274"/>
            <ac:spMk id="7" creationId="{47E2F177-911C-48D0-AC70-5F79DC0B76FD}"/>
          </ac:spMkLst>
        </pc:spChg>
        <pc:spChg chg="add mod">
          <ac:chgData name="승우 정" userId="00518b79f41e14db" providerId="LiveId" clId="{1FFEEB86-ACF1-4BF4-A20C-C731DDEA9217}" dt="2021-03-30T14:48:32.350" v="3788" actId="164"/>
          <ac:spMkLst>
            <pc:docMk/>
            <pc:sldMk cId="1140097792" sldId="274"/>
            <ac:spMk id="8" creationId="{6708807F-34E2-4446-B010-3357E5027D6E}"/>
          </ac:spMkLst>
        </pc:spChg>
        <pc:spChg chg="add mod">
          <ac:chgData name="승우 정" userId="00518b79f41e14db" providerId="LiveId" clId="{1FFEEB86-ACF1-4BF4-A20C-C731DDEA9217}" dt="2021-03-30T14:47:38.779" v="3757" actId="1076"/>
          <ac:spMkLst>
            <pc:docMk/>
            <pc:sldMk cId="1140097792" sldId="274"/>
            <ac:spMk id="9" creationId="{79CCB737-D45E-43A7-A944-7FEDA805C8AD}"/>
          </ac:spMkLst>
        </pc:spChg>
        <pc:spChg chg="add del mod">
          <ac:chgData name="승우 정" userId="00518b79f41e14db" providerId="LiveId" clId="{1FFEEB86-ACF1-4BF4-A20C-C731DDEA9217}" dt="2021-03-30T14:47:15.286" v="3740" actId="21"/>
          <ac:spMkLst>
            <pc:docMk/>
            <pc:sldMk cId="1140097792" sldId="274"/>
            <ac:spMk id="10" creationId="{CE94E1CC-13D2-4552-ACBE-4CB2E47FCD79}"/>
          </ac:spMkLst>
        </pc:spChg>
        <pc:spChg chg="add mod">
          <ac:chgData name="승우 정" userId="00518b79f41e14db" providerId="LiveId" clId="{1FFEEB86-ACF1-4BF4-A20C-C731DDEA9217}" dt="2021-03-30T14:48:37.360" v="3789" actId="164"/>
          <ac:spMkLst>
            <pc:docMk/>
            <pc:sldMk cId="1140097792" sldId="274"/>
            <ac:spMk id="11" creationId="{F2DB1D80-54CB-4213-8275-31BC3F6FADDB}"/>
          </ac:spMkLst>
        </pc:spChg>
        <pc:spChg chg="add mod">
          <ac:chgData name="승우 정" userId="00518b79f41e14db" providerId="LiveId" clId="{1FFEEB86-ACF1-4BF4-A20C-C731DDEA9217}" dt="2021-03-30T14:48:37.360" v="3789" actId="164"/>
          <ac:spMkLst>
            <pc:docMk/>
            <pc:sldMk cId="1140097792" sldId="274"/>
            <ac:spMk id="12" creationId="{EB858303-FD8B-4AD6-8770-2C9723F9772C}"/>
          </ac:spMkLst>
        </pc:spChg>
        <pc:spChg chg="add mod">
          <ac:chgData name="승우 정" userId="00518b79f41e14db" providerId="LiveId" clId="{1FFEEB86-ACF1-4BF4-A20C-C731DDEA9217}" dt="2021-03-30T14:50:33.857" v="3817" actId="1076"/>
          <ac:spMkLst>
            <pc:docMk/>
            <pc:sldMk cId="1140097792" sldId="274"/>
            <ac:spMk id="14" creationId="{7F6381F3-1464-4B05-95F6-13E8ED553E19}"/>
          </ac:spMkLst>
        </pc:spChg>
        <pc:grpChg chg="add mod">
          <ac:chgData name="승우 정" userId="00518b79f41e14db" providerId="LiveId" clId="{1FFEEB86-ACF1-4BF4-A20C-C731DDEA9217}" dt="2021-03-30T14:48:32.350" v="3788" actId="164"/>
          <ac:grpSpMkLst>
            <pc:docMk/>
            <pc:sldMk cId="1140097792" sldId="274"/>
            <ac:grpSpMk id="6" creationId="{9D1DB388-BB13-4351-BA8C-F4E9ED13C33C}"/>
          </ac:grpSpMkLst>
        </pc:grpChg>
        <pc:grpChg chg="add mod">
          <ac:chgData name="승우 정" userId="00518b79f41e14db" providerId="LiveId" clId="{1FFEEB86-ACF1-4BF4-A20C-C731DDEA9217}" dt="2021-03-30T14:48:37.360" v="3789" actId="164"/>
          <ac:grpSpMkLst>
            <pc:docMk/>
            <pc:sldMk cId="1140097792" sldId="274"/>
            <ac:grpSpMk id="13" creationId="{3E6A73AA-D484-4C0A-84D7-984C7755FF06}"/>
          </ac:grpSpMkLst>
        </pc:grpChg>
        <pc:picChg chg="add mod">
          <ac:chgData name="승우 정" userId="00518b79f41e14db" providerId="LiveId" clId="{1FFEEB86-ACF1-4BF4-A20C-C731DDEA9217}" dt="2021-03-30T14:43:44.446" v="3690" actId="1076"/>
          <ac:picMkLst>
            <pc:docMk/>
            <pc:sldMk cId="1140097792" sldId="274"/>
            <ac:picMk id="3" creationId="{3244EFC4-AFF2-4485-A378-A6C59B670CF3}"/>
          </ac:picMkLst>
        </pc:picChg>
      </pc:sldChg>
      <pc:sldChg chg="new del">
        <pc:chgData name="승우 정" userId="00518b79f41e14db" providerId="LiveId" clId="{1FFEEB86-ACF1-4BF4-A20C-C731DDEA9217}" dt="2021-03-29T10:39:41.706" v="1358" actId="2696"/>
        <pc:sldMkLst>
          <pc:docMk/>
          <pc:sldMk cId="2207081760" sldId="274"/>
        </pc:sldMkLst>
      </pc:sldChg>
      <pc:sldChg chg="addSp delSp modSp add mod setBg modAnim">
        <pc:chgData name="승우 정" userId="00518b79f41e14db" providerId="LiveId" clId="{1FFEEB86-ACF1-4BF4-A20C-C731DDEA9217}" dt="2021-03-30T14:56:22.492" v="3892"/>
        <pc:sldMkLst>
          <pc:docMk/>
          <pc:sldMk cId="765280752" sldId="275"/>
        </pc:sldMkLst>
        <pc:spChg chg="add del mod">
          <ac:chgData name="승우 정" userId="00518b79f41e14db" providerId="LiveId" clId="{1FFEEB86-ACF1-4BF4-A20C-C731DDEA9217}" dt="2021-03-30T14:53:46.274" v="3825" actId="21"/>
          <ac:spMkLst>
            <pc:docMk/>
            <pc:sldMk cId="765280752" sldId="275"/>
            <ac:spMk id="2" creationId="{F16F53BE-89B1-419D-8367-91616747D518}"/>
          </ac:spMkLst>
        </pc:spChg>
        <pc:spChg chg="add del">
          <ac:chgData name="승우 정" userId="00518b79f41e14db" providerId="LiveId" clId="{1FFEEB86-ACF1-4BF4-A20C-C731DDEA9217}" dt="2021-03-30T14:54:00.749" v="3827" actId="21"/>
          <ac:spMkLst>
            <pc:docMk/>
            <pc:sldMk cId="765280752" sldId="275"/>
            <ac:spMk id="3" creationId="{33863BC0-2985-41BC-B8BB-3BB35FD7E7B0}"/>
          </ac:spMkLst>
        </pc:spChg>
        <pc:spChg chg="add del">
          <ac:chgData name="승우 정" userId="00518b79f41e14db" providerId="LiveId" clId="{1FFEEB86-ACF1-4BF4-A20C-C731DDEA9217}" dt="2021-03-30T14:54:29.631" v="3829" actId="21"/>
          <ac:spMkLst>
            <pc:docMk/>
            <pc:sldMk cId="765280752" sldId="275"/>
            <ac:spMk id="4" creationId="{B45AD85F-9BC6-483B-9298-CD95FBFA50CB}"/>
          </ac:spMkLst>
        </pc:spChg>
        <pc:spChg chg="add mod">
          <ac:chgData name="승우 정" userId="00518b79f41e14db" providerId="LiveId" clId="{1FFEEB86-ACF1-4BF4-A20C-C731DDEA9217}" dt="2021-03-30T14:55:49.653" v="3885" actId="255"/>
          <ac:spMkLst>
            <pc:docMk/>
            <pc:sldMk cId="765280752" sldId="275"/>
            <ac:spMk id="5" creationId="{6147DC67-9C76-4435-9041-BCB23349BB06}"/>
          </ac:spMkLst>
        </pc:spChg>
        <pc:spChg chg="mod ord">
          <ac:chgData name="승우 정" userId="00518b79f41e14db" providerId="LiveId" clId="{1FFEEB86-ACF1-4BF4-A20C-C731DDEA9217}" dt="2021-03-30T14:53:23.234" v="3821" actId="26606"/>
          <ac:spMkLst>
            <pc:docMk/>
            <pc:sldMk cId="765280752" sldId="275"/>
            <ac:spMk id="7" creationId="{47E2F177-911C-48D0-AC70-5F79DC0B76FD}"/>
          </ac:spMkLst>
        </pc:spChg>
        <pc:grpChg chg="add">
          <ac:chgData name="승우 정" userId="00518b79f41e14db" providerId="LiveId" clId="{1FFEEB86-ACF1-4BF4-A20C-C731DDEA9217}" dt="2021-03-30T14:53:23.234" v="3821" actId="26606"/>
          <ac:grpSpMkLst>
            <pc:docMk/>
            <pc:sldMk cId="765280752" sldId="275"/>
            <ac:grpSpMk id="71" creationId="{DDE8DE2B-61C1-46D5-BEB8-521321C182C4}"/>
          </ac:grpSpMkLst>
        </pc:grpChg>
        <pc:picChg chg="add mod">
          <ac:chgData name="승우 정" userId="00518b79f41e14db" providerId="LiveId" clId="{1FFEEB86-ACF1-4BF4-A20C-C731DDEA9217}" dt="2021-03-30T14:53:43.662" v="3823" actId="27614"/>
          <ac:picMkLst>
            <pc:docMk/>
            <pc:sldMk cId="765280752" sldId="275"/>
            <ac:picMk id="7170" creationId="{ED5E3F00-12EA-4838-A9D8-FB101A0205A1}"/>
          </ac:picMkLst>
        </pc:picChg>
      </pc:sldChg>
      <pc:sldChg chg="delSp modSp new del mod">
        <pc:chgData name="승우 정" userId="00518b79f41e14db" providerId="LiveId" clId="{1FFEEB86-ACF1-4BF4-A20C-C731DDEA9217}" dt="2021-03-29T10:41:14.819" v="1394" actId="2696"/>
        <pc:sldMkLst>
          <pc:docMk/>
          <pc:sldMk cId="1537108200" sldId="275"/>
        </pc:sldMkLst>
        <pc:spChg chg="mod">
          <ac:chgData name="승우 정" userId="00518b79f41e14db" providerId="LiveId" clId="{1FFEEB86-ACF1-4BF4-A20C-C731DDEA9217}" dt="2021-03-29T10:40:13.022" v="1373" actId="14100"/>
          <ac:spMkLst>
            <pc:docMk/>
            <pc:sldMk cId="1537108200" sldId="275"/>
            <ac:spMk id="2" creationId="{A8E38BD7-1DD2-4EE8-A317-09411B5D5A17}"/>
          </ac:spMkLst>
        </pc:spChg>
        <pc:spChg chg="del">
          <ac:chgData name="승우 정" userId="00518b79f41e14db" providerId="LiveId" clId="{1FFEEB86-ACF1-4BF4-A20C-C731DDEA9217}" dt="2021-03-29T10:39:49.749" v="1359" actId="21"/>
          <ac:spMkLst>
            <pc:docMk/>
            <pc:sldMk cId="1537108200" sldId="275"/>
            <ac:spMk id="3" creationId="{EE5548E6-01DF-4AE8-A737-00B94A787F81}"/>
          </ac:spMkLst>
        </pc:spChg>
      </pc:sldChg>
      <pc:sldChg chg="modSp add del mod">
        <pc:chgData name="승우 정" userId="00518b79f41e14db" providerId="LiveId" clId="{1FFEEB86-ACF1-4BF4-A20C-C731DDEA9217}" dt="2021-03-29T10:41:29.844" v="1409" actId="2696"/>
        <pc:sldMkLst>
          <pc:docMk/>
          <pc:sldMk cId="3140010195" sldId="276"/>
        </pc:sldMkLst>
        <pc:spChg chg="mod">
          <ac:chgData name="승우 정" userId="00518b79f41e14db" providerId="LiveId" clId="{1FFEEB86-ACF1-4BF4-A20C-C731DDEA9217}" dt="2021-03-29T10:40:29.891" v="1379" actId="20577"/>
          <ac:spMkLst>
            <pc:docMk/>
            <pc:sldMk cId="3140010195" sldId="276"/>
            <ac:spMk id="2" creationId="{A8E38BD7-1DD2-4EE8-A317-09411B5D5A17}"/>
          </ac:spMkLst>
        </pc:spChg>
      </pc:sldChg>
      <pc:sldChg chg="add del">
        <pc:chgData name="승우 정" userId="00518b79f41e14db" providerId="LiveId" clId="{1FFEEB86-ACF1-4BF4-A20C-C731DDEA9217}" dt="2021-03-29T10:41:29.140" v="1408" actId="2696"/>
        <pc:sldMkLst>
          <pc:docMk/>
          <pc:sldMk cId="2752203361" sldId="277"/>
        </pc:sldMkLst>
      </pc:sldChg>
      <pc:sldChg chg="add del">
        <pc:chgData name="승우 정" userId="00518b79f41e14db" providerId="LiveId" clId="{1FFEEB86-ACF1-4BF4-A20C-C731DDEA9217}" dt="2021-03-29T10:41:28.458" v="1407" actId="2696"/>
        <pc:sldMkLst>
          <pc:docMk/>
          <pc:sldMk cId="1920455990" sldId="278"/>
        </pc:sldMkLst>
      </pc:sldChg>
      <pc:sldChg chg="add del">
        <pc:chgData name="승우 정" userId="00518b79f41e14db" providerId="LiveId" clId="{1FFEEB86-ACF1-4BF4-A20C-C731DDEA9217}" dt="2021-03-29T10:41:27.773" v="1406" actId="2696"/>
        <pc:sldMkLst>
          <pc:docMk/>
          <pc:sldMk cId="936654020" sldId="279"/>
        </pc:sldMkLst>
      </pc:sldChg>
      <pc:sldChg chg="add del">
        <pc:chgData name="승우 정" userId="00518b79f41e14db" providerId="LiveId" clId="{1FFEEB86-ACF1-4BF4-A20C-C731DDEA9217}" dt="2021-03-29T10:41:27.109" v="1405" actId="2696"/>
        <pc:sldMkLst>
          <pc:docMk/>
          <pc:sldMk cId="3445850216" sldId="280"/>
        </pc:sldMkLst>
      </pc:sldChg>
      <pc:sldChg chg="add del">
        <pc:chgData name="승우 정" userId="00518b79f41e14db" providerId="LiveId" clId="{1FFEEB86-ACF1-4BF4-A20C-C731DDEA9217}" dt="2021-03-29T10:41:26.423" v="1404" actId="2696"/>
        <pc:sldMkLst>
          <pc:docMk/>
          <pc:sldMk cId="4252779443" sldId="281"/>
        </pc:sldMkLst>
      </pc:sldChg>
      <pc:sldChg chg="add del">
        <pc:chgData name="승우 정" userId="00518b79f41e14db" providerId="LiveId" clId="{1FFEEB86-ACF1-4BF4-A20C-C731DDEA9217}" dt="2021-03-29T10:41:25.581" v="1403" actId="2696"/>
        <pc:sldMkLst>
          <pc:docMk/>
          <pc:sldMk cId="3250720437" sldId="282"/>
        </pc:sldMkLst>
      </pc:sldChg>
      <pc:sldChg chg="add del">
        <pc:chgData name="승우 정" userId="00518b79f41e14db" providerId="LiveId" clId="{1FFEEB86-ACF1-4BF4-A20C-C731DDEA9217}" dt="2021-03-29T10:41:24.444" v="1402" actId="2696"/>
        <pc:sldMkLst>
          <pc:docMk/>
          <pc:sldMk cId="1481773786" sldId="283"/>
        </pc:sldMkLst>
      </pc:sldChg>
      <pc:sldChg chg="add del">
        <pc:chgData name="승우 정" userId="00518b79f41e14db" providerId="LiveId" clId="{1FFEEB86-ACF1-4BF4-A20C-C731DDEA9217}" dt="2021-03-29T10:41:22.068" v="1401" actId="2696"/>
        <pc:sldMkLst>
          <pc:docMk/>
          <pc:sldMk cId="4187125270" sldId="284"/>
        </pc:sldMkLst>
      </pc:sldChg>
      <pc:sldChg chg="add del">
        <pc:chgData name="승우 정" userId="00518b79f41e14db" providerId="LiveId" clId="{1FFEEB86-ACF1-4BF4-A20C-C731DDEA9217}" dt="2021-03-29T10:41:21.390" v="1400" actId="2696"/>
        <pc:sldMkLst>
          <pc:docMk/>
          <pc:sldMk cId="563576667" sldId="285"/>
        </pc:sldMkLst>
      </pc:sldChg>
      <pc:sldChg chg="add del">
        <pc:chgData name="승우 정" userId="00518b79f41e14db" providerId="LiveId" clId="{1FFEEB86-ACF1-4BF4-A20C-C731DDEA9217}" dt="2021-03-29T10:41:20.743" v="1399" actId="2696"/>
        <pc:sldMkLst>
          <pc:docMk/>
          <pc:sldMk cId="1560253091" sldId="286"/>
        </pc:sldMkLst>
      </pc:sldChg>
      <pc:sldChg chg="add del">
        <pc:chgData name="승우 정" userId="00518b79f41e14db" providerId="LiveId" clId="{1FFEEB86-ACF1-4BF4-A20C-C731DDEA9217}" dt="2021-03-29T10:41:20.074" v="1398" actId="2696"/>
        <pc:sldMkLst>
          <pc:docMk/>
          <pc:sldMk cId="2192384405" sldId="287"/>
        </pc:sldMkLst>
      </pc:sldChg>
      <pc:sldChg chg="add del">
        <pc:chgData name="승우 정" userId="00518b79f41e14db" providerId="LiveId" clId="{1FFEEB86-ACF1-4BF4-A20C-C731DDEA9217}" dt="2021-03-29T10:41:19.357" v="1397" actId="2696"/>
        <pc:sldMkLst>
          <pc:docMk/>
          <pc:sldMk cId="1618610177" sldId="288"/>
        </pc:sldMkLst>
      </pc:sldChg>
      <pc:sldChg chg="add del">
        <pc:chgData name="승우 정" userId="00518b79f41e14db" providerId="LiveId" clId="{1FFEEB86-ACF1-4BF4-A20C-C731DDEA9217}" dt="2021-03-29T10:41:18.649" v="1396" actId="2696"/>
        <pc:sldMkLst>
          <pc:docMk/>
          <pc:sldMk cId="127391788" sldId="289"/>
        </pc:sldMkLst>
      </pc:sldChg>
      <pc:sldChg chg="add del">
        <pc:chgData name="승우 정" userId="00518b79f41e14db" providerId="LiveId" clId="{1FFEEB86-ACF1-4BF4-A20C-C731DDEA9217}" dt="2021-03-29T10:41:17.948" v="1395" actId="2696"/>
        <pc:sldMkLst>
          <pc:docMk/>
          <pc:sldMk cId="3373359066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99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87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7675596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jf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svg"/><Relationship Id="rId7" Type="http://schemas.openxmlformats.org/officeDocument/2006/relationships/image" Target="../media/image13.svg"/><Relationship Id="rId12" Type="http://schemas.openxmlformats.org/officeDocument/2006/relationships/image" Target="../media/image18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adow of a large radio antenna">
            <a:extLst>
              <a:ext uri="{FF2B5EF4-FFF2-40B4-BE49-F238E27FC236}">
                <a16:creationId xmlns:a16="http://schemas.microsoft.com/office/drawing/2014/main" id="{FD5710FA-8DB1-41DB-8BCD-6638E751F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6353" r="-1" b="-1"/>
          <a:stretch/>
        </p:blipFill>
        <p:spPr>
          <a:xfrm>
            <a:off x="3068" y="0"/>
            <a:ext cx="12188932" cy="685661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61A8F63-C47C-4589-BF33-58245240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225" y="265136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altLang="ko-KR" sz="6600">
                <a:solidFill>
                  <a:srgbClr val="0E237C"/>
                </a:solidFill>
                <a:latin typeface="HancomEQN" panose="02000000000000000000" pitchFamily="2" charset="-127"/>
                <a:ea typeface="HancomEQN" panose="02000000000000000000" pitchFamily="2" charset="-127"/>
              </a:rPr>
              <a:t>ufotable</a:t>
            </a:r>
            <a:endParaRPr lang="ko-KR" altLang="en-US" sz="6600" dirty="0">
              <a:solidFill>
                <a:srgbClr val="0E237C"/>
              </a:solidFill>
              <a:latin typeface="HancomEQN" panose="02000000000000000000" pitchFamily="2" charset="-127"/>
              <a:ea typeface="HancomEQN" panose="02000000000000000000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3A376B-F6FF-44F8-B575-7235EF0FF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647" y="5957095"/>
            <a:ext cx="2428026" cy="591660"/>
          </a:xfrm>
        </p:spPr>
        <p:txBody>
          <a:bodyPr>
            <a:normAutofit/>
          </a:bodyPr>
          <a:lstStyle/>
          <a:p>
            <a:pPr algn="l"/>
            <a:r>
              <a:rPr lang="en-US" altLang="ko-KR" sz="2200">
                <a:solidFill>
                  <a:schemeClr val="bg1"/>
                </a:solidFill>
              </a:rPr>
              <a:t>22101478 </a:t>
            </a:r>
            <a:r>
              <a:rPr lang="ko-KR" altLang="en-US" sz="2200">
                <a:solidFill>
                  <a:schemeClr val="bg1"/>
                </a:solidFill>
              </a:rPr>
              <a:t>정승우</a:t>
            </a:r>
            <a:endParaRPr lang="ko-KR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441637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en-US" altLang="ko-KR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4.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활동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EE03BBB-2428-41DC-AC83-2CD49A064779}"/>
              </a:ext>
            </a:extLst>
          </p:cNvPr>
          <p:cNvGrpSpPr/>
          <p:nvPr/>
        </p:nvGrpSpPr>
        <p:grpSpPr>
          <a:xfrm>
            <a:off x="460427" y="1471789"/>
            <a:ext cx="2756405" cy="4436243"/>
            <a:chOff x="460427" y="1471789"/>
            <a:chExt cx="2756405" cy="4436243"/>
          </a:xfrm>
        </p:grpSpPr>
        <p:pic>
          <p:nvPicPr>
            <p:cNvPr id="1026" name="Picture 2" descr="attachment/Fate/...">
              <a:extLst>
                <a:ext uri="{FF2B5EF4-FFF2-40B4-BE49-F238E27FC236}">
                  <a16:creationId xmlns:a16="http://schemas.microsoft.com/office/drawing/2014/main" id="{36134877-9EE3-4AEB-8A85-4848D4853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27" y="1471789"/>
              <a:ext cx="2756405" cy="3914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72CEA5-D3FF-4E16-A2E9-9ED1FC5CE920}"/>
                </a:ext>
              </a:extLst>
            </p:cNvPr>
            <p:cNvSpPr txBox="1"/>
            <p:nvPr/>
          </p:nvSpPr>
          <p:spPr>
            <a:xfrm>
              <a:off x="618566" y="5446367"/>
              <a:ext cx="2492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/>
                <a:t>애니메이션 제작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3FDF5BA-F4DC-411B-BDBA-EA22BB73ED06}"/>
              </a:ext>
            </a:extLst>
          </p:cNvPr>
          <p:cNvGrpSpPr/>
          <p:nvPr/>
        </p:nvGrpSpPr>
        <p:grpSpPr>
          <a:xfrm>
            <a:off x="3717364" y="1471789"/>
            <a:ext cx="3974354" cy="4436242"/>
            <a:chOff x="3717364" y="1471789"/>
            <a:chExt cx="3974354" cy="44362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B943AA-841E-43C6-B3BF-0DD6C135A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252" r="14225"/>
            <a:stretch>
              <a:fillRect/>
            </a:stretch>
          </p:blipFill>
          <p:spPr>
            <a:xfrm>
              <a:off x="3717364" y="1471789"/>
              <a:ext cx="3911129" cy="391442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92C085-5755-417C-AC76-22BD3E5493FF}"/>
                </a:ext>
              </a:extLst>
            </p:cNvPr>
            <p:cNvSpPr txBox="1"/>
            <p:nvPr/>
          </p:nvSpPr>
          <p:spPr>
            <a:xfrm>
              <a:off x="3717364" y="5446366"/>
              <a:ext cx="3974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/>
                <a:t>웹사이트 기획</a:t>
              </a:r>
              <a:r>
                <a:rPr lang="en-US" altLang="ko-KR" sz="2400" dirty="0"/>
                <a:t>,</a:t>
              </a:r>
              <a:r>
                <a:rPr lang="ko-KR" altLang="en-US" sz="2400" dirty="0"/>
                <a:t>생산 및 운영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AD94137-1564-447D-857B-3EE9F160A0BB}"/>
              </a:ext>
            </a:extLst>
          </p:cNvPr>
          <p:cNvGrpSpPr/>
          <p:nvPr/>
        </p:nvGrpSpPr>
        <p:grpSpPr>
          <a:xfrm>
            <a:off x="7923289" y="2241176"/>
            <a:ext cx="3974354" cy="3682244"/>
            <a:chOff x="7923289" y="2241176"/>
            <a:chExt cx="3974354" cy="3682244"/>
          </a:xfrm>
        </p:grpSpPr>
        <p:pic>
          <p:nvPicPr>
            <p:cNvPr id="1030" name="Picture 6" descr="QN55Q87RAFXKR">
              <a:extLst>
                <a:ext uri="{FF2B5EF4-FFF2-40B4-BE49-F238E27FC236}">
                  <a16:creationId xmlns:a16="http://schemas.microsoft.com/office/drawing/2014/main" id="{665BF85C-18CE-4A11-8BFB-1AEC125CF1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7"/>
            <a:stretch/>
          </p:blipFill>
          <p:spPr bwMode="auto">
            <a:xfrm>
              <a:off x="7923289" y="2241176"/>
              <a:ext cx="3814816" cy="3145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5CDC9C-53E5-4B27-8E6F-49CDD336C446}"/>
                </a:ext>
              </a:extLst>
            </p:cNvPr>
            <p:cNvSpPr txBox="1"/>
            <p:nvPr/>
          </p:nvSpPr>
          <p:spPr>
            <a:xfrm>
              <a:off x="7923289" y="5446366"/>
              <a:ext cx="397435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dirty="0"/>
                <a:t>TV </a:t>
              </a:r>
              <a:r>
                <a:rPr lang="ko-KR" altLang="en-US" sz="2500" dirty="0" err="1"/>
                <a:t>프로그렘</a:t>
              </a:r>
              <a:r>
                <a:rPr lang="ko-KR" altLang="en-US" sz="2500" dirty="0"/>
                <a:t> 기획 및 제작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3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6236208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en-US" altLang="ko-KR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5.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대표 애니메이션과 특징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pic>
        <p:nvPicPr>
          <p:cNvPr id="5" name="그림 4" descr="물, 돌고래이(가) 표시된 사진&#10;&#10;자동 생성된 설명">
            <a:extLst>
              <a:ext uri="{FF2B5EF4-FFF2-40B4-BE49-F238E27FC236}">
                <a16:creationId xmlns:a16="http://schemas.microsoft.com/office/drawing/2014/main" id="{76412790-D65F-4D3B-9143-A9A1BB67E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68" y="1258139"/>
            <a:ext cx="8496300" cy="469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DA233-B329-469A-B1FB-49BE379C611C}"/>
              </a:ext>
            </a:extLst>
          </p:cNvPr>
          <p:cNvSpPr txBox="1"/>
          <p:nvPr/>
        </p:nvSpPr>
        <p:spPr>
          <a:xfrm>
            <a:off x="2819400" y="6070430"/>
            <a:ext cx="605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err="1">
                <a:hlinkClick r:id="rId3"/>
              </a:rPr>
              <a:t>ufotable</a:t>
            </a:r>
            <a:r>
              <a:rPr lang="en-US" altLang="ko-KR" sz="2200" dirty="0">
                <a:hlinkClick r:id="rId3"/>
              </a:rPr>
              <a:t> </a:t>
            </a:r>
            <a:r>
              <a:rPr lang="en-US" altLang="ko-KR" sz="2200" dirty="0" err="1">
                <a:hlinkClick r:id="rId3"/>
              </a:rPr>
              <a:t>digitalteam</a:t>
            </a:r>
            <a:r>
              <a:rPr lang="en-US" altLang="ko-KR" sz="2200" dirty="0">
                <a:hlinkClick r:id="rId3"/>
              </a:rPr>
              <a:t> </a:t>
            </a:r>
            <a:r>
              <a:rPr lang="en-US" altLang="ko-KR" sz="2200" dirty="0" err="1">
                <a:hlinkClick r:id="rId3"/>
              </a:rPr>
              <a:t>demoreel</a:t>
            </a:r>
            <a:r>
              <a:rPr lang="en-US" altLang="ko-KR" sz="2200" dirty="0">
                <a:hlinkClick r:id="rId3"/>
              </a:rPr>
              <a:t> on Vimeo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215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765227" y="1437834"/>
            <a:ext cx="5330773" cy="12464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en-US" altLang="ko-KR" sz="25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1.</a:t>
            </a:r>
            <a:r>
              <a:rPr lang="ko-KR" altLang="en-US" sz="25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높은 퀄리티의 작화</a:t>
            </a:r>
            <a:endParaRPr lang="en-US" altLang="ko-KR" sz="25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altLang="ko-KR" sz="25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ko-KR" sz="25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2.</a:t>
            </a:r>
            <a:r>
              <a:rPr lang="ko-KR" altLang="en-US" sz="2500" dirty="0" err="1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액션신</a:t>
            </a:r>
            <a:endParaRPr lang="en-US" altLang="ko-KR" sz="25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pic>
        <p:nvPicPr>
          <p:cNvPr id="3" name="그림 2" descr="무기이(가) 표시된 사진&#10;&#10;자동 생성된 설명">
            <a:extLst>
              <a:ext uri="{FF2B5EF4-FFF2-40B4-BE49-F238E27FC236}">
                <a16:creationId xmlns:a16="http://schemas.microsoft.com/office/drawing/2014/main" id="{956B36B6-9179-48F9-A727-CB67ADCF7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36" y="2472384"/>
            <a:ext cx="7267575" cy="39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441637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큰 인기를 끈 작품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pic>
        <p:nvPicPr>
          <p:cNvPr id="3074" name="Picture 2" descr="헤븐즈필 코믹스">
            <a:extLst>
              <a:ext uri="{FF2B5EF4-FFF2-40B4-BE49-F238E27FC236}">
                <a16:creationId xmlns:a16="http://schemas.microsoft.com/office/drawing/2014/main" id="{F9D2A069-2059-48EF-93D2-1071162B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" y="1308004"/>
            <a:ext cx="3724275" cy="53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A6047E-3B4F-439B-A469-3C60CA83B848}"/>
              </a:ext>
            </a:extLst>
          </p:cNvPr>
          <p:cNvSpPr txBox="1"/>
          <p:nvPr/>
        </p:nvSpPr>
        <p:spPr>
          <a:xfrm>
            <a:off x="4518212" y="1308004"/>
            <a:ext cx="46975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『Fate/stay night 〈Heaven's Feel〉』</a:t>
            </a:r>
          </a:p>
          <a:p>
            <a:endParaRPr lang="en-US" altLang="ko-KR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sz="2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종류</a:t>
            </a:r>
            <a:r>
              <a:rPr lang="en-US" altLang="ko-KR" sz="2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:</a:t>
            </a:r>
            <a:r>
              <a:rPr lang="ko-KR" altLang="en-US" sz="2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극장판</a:t>
            </a:r>
            <a:endParaRPr lang="en-US" altLang="ko-KR" sz="22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en-US" altLang="ko-KR" sz="2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r>
              <a:rPr lang="ko-KR" altLang="en-US" sz="2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장으로 총 </a:t>
            </a:r>
            <a:r>
              <a:rPr lang="en-US" altLang="ko-KR" sz="2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r>
              <a:rPr lang="ko-KR" altLang="en-US" sz="22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부작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3" name="별: 꼭짓점 32개 2">
            <a:extLst>
              <a:ext uri="{FF2B5EF4-FFF2-40B4-BE49-F238E27FC236}">
                <a16:creationId xmlns:a16="http://schemas.microsoft.com/office/drawing/2014/main" id="{0207DC65-531B-4276-A3C6-573B0D99558B}"/>
              </a:ext>
            </a:extLst>
          </p:cNvPr>
          <p:cNvSpPr/>
          <p:nvPr/>
        </p:nvSpPr>
        <p:spPr>
          <a:xfrm>
            <a:off x="4589929" y="3536437"/>
            <a:ext cx="5773271" cy="2980903"/>
          </a:xfrm>
          <a:prstGeom prst="star32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누계 흥행 수입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50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억엔</a:t>
            </a:r>
            <a:endParaRPr lang="ko-KR" altLang="en-US" sz="3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77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귀멸의칼날 키비쥬얼">
            <a:extLst>
              <a:ext uri="{FF2B5EF4-FFF2-40B4-BE49-F238E27FC236}">
                <a16:creationId xmlns:a16="http://schemas.microsoft.com/office/drawing/2014/main" id="{138A0273-894D-4747-883D-8DF45013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96" y="286870"/>
            <a:ext cx="4333407" cy="54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0AF44B-874F-40BA-9A03-E6DD7D860B83}"/>
              </a:ext>
            </a:extLst>
          </p:cNvPr>
          <p:cNvSpPr txBox="1"/>
          <p:nvPr/>
        </p:nvSpPr>
        <p:spPr>
          <a:xfrm>
            <a:off x="4912658" y="5918106"/>
            <a:ext cx="2366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귀멸의</a:t>
            </a:r>
            <a:r>
              <a:rPr lang="ko-KR" altLang="en-US" sz="3000" dirty="0"/>
              <a:t> 칼날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F49C4-5D61-4490-A9D1-97995F6DFA45}"/>
              </a:ext>
            </a:extLst>
          </p:cNvPr>
          <p:cNvSpPr txBox="1"/>
          <p:nvPr/>
        </p:nvSpPr>
        <p:spPr>
          <a:xfrm>
            <a:off x="394447" y="1632671"/>
            <a:ext cx="286870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극장판</a:t>
            </a:r>
            <a:r>
              <a:rPr lang="en-US" altLang="ko-KR" sz="2500" dirty="0"/>
              <a:t>:</a:t>
            </a:r>
            <a:r>
              <a:rPr lang="ko-KR" altLang="en-US" sz="2500" dirty="0"/>
              <a:t>무한열차편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관객 동원수 </a:t>
            </a:r>
            <a:r>
              <a:rPr lang="en-US" altLang="ko-KR" sz="2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2404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만명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흥행 수입 </a:t>
            </a:r>
            <a:r>
              <a:rPr lang="en-US" altLang="ko-KR" sz="2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324</a:t>
            </a:r>
            <a:r>
              <a:rPr lang="ko-KR" altLang="en-US" sz="25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억엔을</a:t>
            </a: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돌파</a:t>
            </a:r>
            <a:endParaRPr lang="ko-KR" altLang="en-US" sz="2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C6B3F-E253-48AF-945E-3F21CD73AF1D}"/>
              </a:ext>
            </a:extLst>
          </p:cNvPr>
          <p:cNvSpPr txBox="1"/>
          <p:nvPr/>
        </p:nvSpPr>
        <p:spPr>
          <a:xfrm>
            <a:off x="8556812" y="2224983"/>
            <a:ext cx="4038600" cy="1466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 개봉 영화 역대 흥행 수입</a:t>
            </a:r>
            <a:r>
              <a:rPr lang="en-US" altLang="ko-KR" sz="3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·</a:t>
            </a: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동원수 </a:t>
            </a:r>
            <a:r>
              <a:rPr lang="en-US" altLang="ko-KR" sz="3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3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</a:t>
            </a:r>
            <a:endParaRPr lang="ko-KR" altLang="en-US" sz="3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59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8" y="433787"/>
            <a:ext cx="1691102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그 외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pic>
        <p:nvPicPr>
          <p:cNvPr id="5122" name="Picture 2" descr="external/i2.list...">
            <a:extLst>
              <a:ext uri="{FF2B5EF4-FFF2-40B4-BE49-F238E27FC236}">
                <a16:creationId xmlns:a16="http://schemas.microsoft.com/office/drawing/2014/main" id="{3038249C-83B1-4EDA-92F3-B69B5C2B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86" y="375302"/>
            <a:ext cx="2097948" cy="296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ttachment/fate ...">
            <a:extLst>
              <a:ext uri="{FF2B5EF4-FFF2-40B4-BE49-F238E27FC236}">
                <a16:creationId xmlns:a16="http://schemas.microsoft.com/office/drawing/2014/main" id="{4709C4B2-50B0-4F8D-A366-030CFED1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47" y="183642"/>
            <a:ext cx="2897533" cy="32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테일즈 오브 제스티리아 더 크...">
            <a:extLst>
              <a:ext uri="{FF2B5EF4-FFF2-40B4-BE49-F238E27FC236}">
                <a16:creationId xmlns:a16="http://schemas.microsoft.com/office/drawing/2014/main" id="{575D4A72-E9CE-42F5-9EFA-7C7D64235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58" y="283414"/>
            <a:ext cx="2257249" cy="31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xternal/s-media...">
            <a:extLst>
              <a:ext uri="{FF2B5EF4-FFF2-40B4-BE49-F238E27FC236}">
                <a16:creationId xmlns:a16="http://schemas.microsoft.com/office/drawing/2014/main" id="{25ADF748-35BC-41DF-9912-C18910E9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3" y="3608921"/>
            <a:ext cx="2264709" cy="31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활격도검난무 애니키비주얼">
            <a:extLst>
              <a:ext uri="{FF2B5EF4-FFF2-40B4-BE49-F238E27FC236}">
                <a16:creationId xmlns:a16="http://schemas.microsoft.com/office/drawing/2014/main" id="{27A7BD8F-C1B3-4237-8331-F460F93C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94" y="3581794"/>
            <a:ext cx="2897533" cy="32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에미야가1">
            <a:extLst>
              <a:ext uri="{FF2B5EF4-FFF2-40B4-BE49-F238E27FC236}">
                <a16:creationId xmlns:a16="http://schemas.microsoft.com/office/drawing/2014/main" id="{C62EFD24-9C45-4E44-92B7-AAF6F617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19" y="3614313"/>
            <a:ext cx="2118288" cy="31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528594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en-US" altLang="ko-KR" sz="4000" dirty="0" err="1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Ufotable</a:t>
            </a:r>
            <a:r>
              <a:rPr lang="en-US" altLang="ko-KR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 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제작 특징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8BC07A-4EE8-4562-A7FF-149A340AEE17}"/>
              </a:ext>
            </a:extLst>
          </p:cNvPr>
          <p:cNvSpPr txBox="1"/>
          <p:nvPr/>
        </p:nvSpPr>
        <p:spPr>
          <a:xfrm>
            <a:off x="460427" y="1890117"/>
            <a:ext cx="583279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작화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원화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동화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배경 미술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촬영 등등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하청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X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endParaRPr lang="en-US" altLang="ko-KR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자체제작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35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441637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일반적인 경우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2F2CDBB-94FE-48A7-A958-E0FF48A72FD1}"/>
              </a:ext>
            </a:extLst>
          </p:cNvPr>
          <p:cNvSpPr/>
          <p:nvPr/>
        </p:nvSpPr>
        <p:spPr>
          <a:xfrm>
            <a:off x="736719" y="2886634"/>
            <a:ext cx="3863788" cy="17660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dirty="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일반적인 애니메이션 제작사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959D6B9-E134-4D76-9E84-D012CC27F4E0}"/>
              </a:ext>
            </a:extLst>
          </p:cNvPr>
          <p:cNvSpPr/>
          <p:nvPr/>
        </p:nvSpPr>
        <p:spPr>
          <a:xfrm>
            <a:off x="7896047" y="504209"/>
            <a:ext cx="2819909" cy="13895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dirty="0"/>
              <a:t>A</a:t>
            </a:r>
            <a:r>
              <a:rPr lang="ko-KR" altLang="en-US" sz="5000" dirty="0"/>
              <a:t>제작사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E130A34-D7A8-4082-9F35-A8D338B95828}"/>
              </a:ext>
            </a:extLst>
          </p:cNvPr>
          <p:cNvSpPr/>
          <p:nvPr/>
        </p:nvSpPr>
        <p:spPr>
          <a:xfrm>
            <a:off x="8310282" y="3074891"/>
            <a:ext cx="2819909" cy="13895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dirty="0"/>
              <a:t>B</a:t>
            </a:r>
            <a:r>
              <a:rPr lang="ko-KR" altLang="en-US" sz="5000" dirty="0"/>
              <a:t>제작사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2764333-0D0E-4178-A6C5-B95C6E4DE90C}"/>
              </a:ext>
            </a:extLst>
          </p:cNvPr>
          <p:cNvSpPr/>
          <p:nvPr/>
        </p:nvSpPr>
        <p:spPr>
          <a:xfrm>
            <a:off x="8122023" y="5221941"/>
            <a:ext cx="2819909" cy="13895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tx2"/>
                </a:solidFill>
              </a:rPr>
              <a:t>C</a:t>
            </a:r>
            <a:r>
              <a:rPr lang="ko-KR" altLang="en-US" sz="5000" dirty="0">
                <a:solidFill>
                  <a:schemeClr val="tx2"/>
                </a:solidFill>
              </a:rPr>
              <a:t>제작사</a:t>
            </a: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CB12E886-CDA2-4523-AB7A-FB91412300F7}"/>
              </a:ext>
            </a:extLst>
          </p:cNvPr>
          <p:cNvSpPr/>
          <p:nvPr/>
        </p:nvSpPr>
        <p:spPr>
          <a:xfrm>
            <a:off x="2277474" y="1512323"/>
            <a:ext cx="2556615" cy="140058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2"/>
                </a:solidFill>
              </a:rPr>
              <a:t>도와주세요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9F3830C-0C13-4D66-9647-3408A4164447}"/>
              </a:ext>
            </a:extLst>
          </p:cNvPr>
          <p:cNvGrpSpPr/>
          <p:nvPr/>
        </p:nvGrpSpPr>
        <p:grpSpPr>
          <a:xfrm>
            <a:off x="5178066" y="5049332"/>
            <a:ext cx="2556615" cy="1192485"/>
            <a:chOff x="2395801" y="5430749"/>
            <a:chExt cx="2556615" cy="1192485"/>
          </a:xfrm>
        </p:grpSpPr>
        <p:sp>
          <p:nvSpPr>
            <p:cNvPr id="9" name="화살표: 오른쪽 8">
              <a:extLst>
                <a:ext uri="{FF2B5EF4-FFF2-40B4-BE49-F238E27FC236}">
                  <a16:creationId xmlns:a16="http://schemas.microsoft.com/office/drawing/2014/main" id="{BB1D4C0B-5991-461C-AE91-110A66A15FED}"/>
                </a:ext>
              </a:extLst>
            </p:cNvPr>
            <p:cNvSpPr/>
            <p:nvPr/>
          </p:nvSpPr>
          <p:spPr>
            <a:xfrm rot="1017533">
              <a:off x="2395801" y="5430749"/>
              <a:ext cx="2556615" cy="119248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CBFE9D9-3640-450F-9935-A6169461CB72}"/>
                </a:ext>
              </a:extLst>
            </p:cNvPr>
            <p:cNvSpPr/>
            <p:nvPr/>
          </p:nvSpPr>
          <p:spPr>
            <a:xfrm>
              <a:off x="2668613" y="5659438"/>
              <a:ext cx="1667435" cy="735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0" dirty="0">
                  <a:solidFill>
                    <a:schemeClr val="tx2"/>
                  </a:solidFill>
                </a:rPr>
                <a:t>3D</a:t>
              </a:r>
              <a:r>
                <a:rPr lang="ko-KR" altLang="en-US" sz="2300" dirty="0">
                  <a:solidFill>
                    <a:schemeClr val="tx2"/>
                  </a:solidFill>
                </a:rPr>
                <a:t>작업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6ABCC58-02E5-4E8F-9653-3BE64D4DBC3B}"/>
              </a:ext>
            </a:extLst>
          </p:cNvPr>
          <p:cNvGrpSpPr/>
          <p:nvPr/>
        </p:nvGrpSpPr>
        <p:grpSpPr>
          <a:xfrm>
            <a:off x="5339432" y="3173414"/>
            <a:ext cx="2556615" cy="1192485"/>
            <a:chOff x="5339432" y="3173414"/>
            <a:chExt cx="2556615" cy="1192485"/>
          </a:xfrm>
        </p:grpSpPr>
        <p:sp>
          <p:nvSpPr>
            <p:cNvPr id="8" name="화살표: 오른쪽 7">
              <a:extLst>
                <a:ext uri="{FF2B5EF4-FFF2-40B4-BE49-F238E27FC236}">
                  <a16:creationId xmlns:a16="http://schemas.microsoft.com/office/drawing/2014/main" id="{3CDCD49E-6A00-4EBD-A121-BD5F838A1897}"/>
                </a:ext>
              </a:extLst>
            </p:cNvPr>
            <p:cNvSpPr/>
            <p:nvPr/>
          </p:nvSpPr>
          <p:spPr>
            <a:xfrm>
              <a:off x="5339432" y="3173414"/>
              <a:ext cx="2556615" cy="119248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9C7A286-1EBE-4EA5-AE32-981E341472D3}"/>
                </a:ext>
              </a:extLst>
            </p:cNvPr>
            <p:cNvSpPr/>
            <p:nvPr/>
          </p:nvSpPr>
          <p:spPr>
            <a:xfrm>
              <a:off x="5784021" y="3402102"/>
              <a:ext cx="1667435" cy="735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0" dirty="0">
                  <a:solidFill>
                    <a:schemeClr val="tx2"/>
                  </a:solidFill>
                </a:rPr>
                <a:t>CG</a:t>
              </a:r>
              <a:r>
                <a:rPr lang="ko-KR" altLang="en-US" sz="2300" dirty="0">
                  <a:solidFill>
                    <a:schemeClr val="tx2"/>
                  </a:solidFill>
                </a:rPr>
                <a:t>작업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8BD5CCD-D479-435A-9E3F-41F028DA0C79}"/>
              </a:ext>
            </a:extLst>
          </p:cNvPr>
          <p:cNvGrpSpPr/>
          <p:nvPr/>
        </p:nvGrpSpPr>
        <p:grpSpPr>
          <a:xfrm>
            <a:off x="5059738" y="1186851"/>
            <a:ext cx="2556615" cy="1192485"/>
            <a:chOff x="-55339" y="5416883"/>
            <a:chExt cx="2556615" cy="1192485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F16661F7-5E6C-492C-9EDD-E83B09ABBCEA}"/>
                </a:ext>
              </a:extLst>
            </p:cNvPr>
            <p:cNvSpPr/>
            <p:nvPr/>
          </p:nvSpPr>
          <p:spPr>
            <a:xfrm rot="20002034">
              <a:off x="-55339" y="5416883"/>
              <a:ext cx="2556615" cy="119248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FD5AE5F-48EB-4D2B-A30F-862191F8BD79}"/>
                </a:ext>
              </a:extLst>
            </p:cNvPr>
            <p:cNvSpPr/>
            <p:nvPr/>
          </p:nvSpPr>
          <p:spPr>
            <a:xfrm>
              <a:off x="266278" y="5662537"/>
              <a:ext cx="1667435" cy="735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dirty="0">
                  <a:solidFill>
                    <a:schemeClr val="tx2"/>
                  </a:solidFill>
                </a:rPr>
                <a:t>작화</a:t>
              </a:r>
              <a:r>
                <a:rPr lang="en-US" altLang="ko-KR" sz="2300" dirty="0">
                  <a:solidFill>
                    <a:schemeClr val="tx2"/>
                  </a:solidFill>
                </a:rPr>
                <a:t>,</a:t>
              </a:r>
              <a:r>
                <a:rPr lang="ko-KR" altLang="en-US" sz="2300" dirty="0">
                  <a:solidFill>
                    <a:schemeClr val="tx2"/>
                  </a:solidFill>
                </a:rPr>
                <a:t>원화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9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441637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en-US" altLang="ko-KR" sz="4000" dirty="0" err="1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Ufotable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의 경우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9E0C833-FF99-460E-BF64-AC5C9FA46115}"/>
              </a:ext>
            </a:extLst>
          </p:cNvPr>
          <p:cNvGrpSpPr/>
          <p:nvPr/>
        </p:nvGrpSpPr>
        <p:grpSpPr>
          <a:xfrm>
            <a:off x="3202333" y="2261347"/>
            <a:ext cx="5034191" cy="3267635"/>
            <a:chOff x="736719" y="504209"/>
            <a:chExt cx="10393472" cy="6107261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88DB4E3-67DA-49E5-8862-CFD5D59363BC}"/>
                </a:ext>
              </a:extLst>
            </p:cNvPr>
            <p:cNvSpPr/>
            <p:nvPr/>
          </p:nvSpPr>
          <p:spPr>
            <a:xfrm>
              <a:off x="736719" y="2886634"/>
              <a:ext cx="3863788" cy="17660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tx1"/>
                  </a:solidFill>
                  <a:latin typeface="바탕체" panose="02030609000101010101" pitchFamily="17" charset="-127"/>
                  <a:ea typeface="바탕체" panose="02030609000101010101" pitchFamily="17" charset="-127"/>
                </a:rPr>
                <a:t>일반적인 애니메이션 제작사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F3D48C6-DD67-43F7-9DF0-ED6F0B2A900E}"/>
                </a:ext>
              </a:extLst>
            </p:cNvPr>
            <p:cNvSpPr/>
            <p:nvPr/>
          </p:nvSpPr>
          <p:spPr>
            <a:xfrm>
              <a:off x="7896047" y="504209"/>
              <a:ext cx="2819909" cy="138952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dirty="0"/>
                <a:t>A</a:t>
              </a:r>
              <a:r>
                <a:rPr lang="ko-KR" altLang="en-US" sz="2500" dirty="0"/>
                <a:t>제작사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3BB6118-DA2F-4DAF-B9CE-A5912D49A7FC}"/>
                </a:ext>
              </a:extLst>
            </p:cNvPr>
            <p:cNvSpPr/>
            <p:nvPr/>
          </p:nvSpPr>
          <p:spPr>
            <a:xfrm>
              <a:off x="8310282" y="3074891"/>
              <a:ext cx="2819909" cy="138952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dirty="0"/>
                <a:t>B</a:t>
              </a:r>
              <a:r>
                <a:rPr lang="ko-KR" altLang="en-US" sz="2500" dirty="0"/>
                <a:t>제작사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FA4CE065-5DD9-4661-8C31-CB3B5A76F612}"/>
                </a:ext>
              </a:extLst>
            </p:cNvPr>
            <p:cNvSpPr/>
            <p:nvPr/>
          </p:nvSpPr>
          <p:spPr>
            <a:xfrm>
              <a:off x="8122023" y="5221941"/>
              <a:ext cx="2819909" cy="138952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dirty="0">
                  <a:solidFill>
                    <a:schemeClr val="tx2"/>
                  </a:solidFill>
                </a:rPr>
                <a:t>C</a:t>
              </a:r>
              <a:r>
                <a:rPr lang="ko-KR" altLang="en-US" sz="2500" dirty="0">
                  <a:solidFill>
                    <a:schemeClr val="tx2"/>
                  </a:solidFill>
                </a:rPr>
                <a:t>제작사</a:t>
              </a:r>
            </a:p>
          </p:txBody>
        </p:sp>
        <p:sp>
          <p:nvSpPr>
            <p:cNvPr id="22" name="말풍선: 타원형 21">
              <a:extLst>
                <a:ext uri="{FF2B5EF4-FFF2-40B4-BE49-F238E27FC236}">
                  <a16:creationId xmlns:a16="http://schemas.microsoft.com/office/drawing/2014/main" id="{3CD3787B-69FC-49F0-8B44-894CDDD2858C}"/>
                </a:ext>
              </a:extLst>
            </p:cNvPr>
            <p:cNvSpPr/>
            <p:nvPr/>
          </p:nvSpPr>
          <p:spPr>
            <a:xfrm>
              <a:off x="2277474" y="1512323"/>
              <a:ext cx="2556615" cy="140058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2"/>
                  </a:solidFill>
                </a:rPr>
                <a:t>도와주세요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B4B64BE6-1DCB-47FA-8A36-D56BAFC0D843}"/>
                </a:ext>
              </a:extLst>
            </p:cNvPr>
            <p:cNvGrpSpPr/>
            <p:nvPr/>
          </p:nvGrpSpPr>
          <p:grpSpPr>
            <a:xfrm>
              <a:off x="5178066" y="5049332"/>
              <a:ext cx="2556615" cy="1192485"/>
              <a:chOff x="2395801" y="5430749"/>
              <a:chExt cx="2556615" cy="1192485"/>
            </a:xfrm>
          </p:grpSpPr>
          <p:sp>
            <p:nvSpPr>
              <p:cNvPr id="24" name="화살표: 오른쪽 23">
                <a:extLst>
                  <a:ext uri="{FF2B5EF4-FFF2-40B4-BE49-F238E27FC236}">
                    <a16:creationId xmlns:a16="http://schemas.microsoft.com/office/drawing/2014/main" id="{B407D95C-6D20-4C1F-9B18-7E6531BDB64C}"/>
                  </a:ext>
                </a:extLst>
              </p:cNvPr>
              <p:cNvSpPr/>
              <p:nvPr/>
            </p:nvSpPr>
            <p:spPr>
              <a:xfrm rot="1017533">
                <a:off x="2395801" y="5430749"/>
                <a:ext cx="2556615" cy="1192485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EF220F6B-F50C-4ADE-B745-4E05DE7AB0D4}"/>
                  </a:ext>
                </a:extLst>
              </p:cNvPr>
              <p:cNvSpPr/>
              <p:nvPr/>
            </p:nvSpPr>
            <p:spPr>
              <a:xfrm>
                <a:off x="2668613" y="5659438"/>
                <a:ext cx="1667435" cy="7351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>
                    <a:solidFill>
                      <a:schemeClr val="tx2"/>
                    </a:solidFill>
                  </a:rPr>
                  <a:t>3D</a:t>
                </a:r>
                <a:r>
                  <a:rPr lang="ko-KR" altLang="en-US" sz="1500" dirty="0">
                    <a:solidFill>
                      <a:schemeClr val="tx2"/>
                    </a:solidFill>
                  </a:rPr>
                  <a:t>작업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F4AAA5A6-13FD-49A1-81D3-857A3F232694}"/>
                </a:ext>
              </a:extLst>
            </p:cNvPr>
            <p:cNvGrpSpPr/>
            <p:nvPr/>
          </p:nvGrpSpPr>
          <p:grpSpPr>
            <a:xfrm>
              <a:off x="5339432" y="3173414"/>
              <a:ext cx="2556615" cy="1192485"/>
              <a:chOff x="5339432" y="3173414"/>
              <a:chExt cx="2556615" cy="1192485"/>
            </a:xfrm>
          </p:grpSpPr>
          <p:sp>
            <p:nvSpPr>
              <p:cNvPr id="27" name="화살표: 오른쪽 26">
                <a:extLst>
                  <a:ext uri="{FF2B5EF4-FFF2-40B4-BE49-F238E27FC236}">
                    <a16:creationId xmlns:a16="http://schemas.microsoft.com/office/drawing/2014/main" id="{8F9DC5BB-B53F-4461-B3E6-B6F9D9E2EB3F}"/>
                  </a:ext>
                </a:extLst>
              </p:cNvPr>
              <p:cNvSpPr/>
              <p:nvPr/>
            </p:nvSpPr>
            <p:spPr>
              <a:xfrm>
                <a:off x="5339432" y="3173414"/>
                <a:ext cx="2556615" cy="1192485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E1DA03DA-B634-4E51-BEA5-91623D412469}"/>
                  </a:ext>
                </a:extLst>
              </p:cNvPr>
              <p:cNvSpPr/>
              <p:nvPr/>
            </p:nvSpPr>
            <p:spPr>
              <a:xfrm>
                <a:off x="5784021" y="3402102"/>
                <a:ext cx="1667435" cy="7351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dirty="0">
                    <a:solidFill>
                      <a:schemeClr val="tx2"/>
                    </a:solidFill>
                  </a:rPr>
                  <a:t>CG</a:t>
                </a:r>
                <a:r>
                  <a:rPr lang="ko-KR" altLang="en-US" sz="1500" dirty="0">
                    <a:solidFill>
                      <a:schemeClr val="tx2"/>
                    </a:solidFill>
                  </a:rPr>
                  <a:t>작업</a:t>
                </a:r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68E6E517-0D56-483C-BBDF-F79F358F472D}"/>
                </a:ext>
              </a:extLst>
            </p:cNvPr>
            <p:cNvGrpSpPr/>
            <p:nvPr/>
          </p:nvGrpSpPr>
          <p:grpSpPr>
            <a:xfrm>
              <a:off x="5059738" y="1186851"/>
              <a:ext cx="2556615" cy="1192485"/>
              <a:chOff x="-55339" y="5416883"/>
              <a:chExt cx="2556615" cy="1192485"/>
            </a:xfrm>
          </p:grpSpPr>
          <p:sp>
            <p:nvSpPr>
              <p:cNvPr id="30" name="화살표: 오른쪽 29">
                <a:extLst>
                  <a:ext uri="{FF2B5EF4-FFF2-40B4-BE49-F238E27FC236}">
                    <a16:creationId xmlns:a16="http://schemas.microsoft.com/office/drawing/2014/main" id="{9A1FC329-5382-473D-9E5F-917BC0312CBD}"/>
                  </a:ext>
                </a:extLst>
              </p:cNvPr>
              <p:cNvSpPr/>
              <p:nvPr/>
            </p:nvSpPr>
            <p:spPr>
              <a:xfrm rot="20002034">
                <a:off x="-55339" y="5416883"/>
                <a:ext cx="2556615" cy="1192485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C9B34BE7-2089-41E5-BFB6-11914AB2CCDE}"/>
                  </a:ext>
                </a:extLst>
              </p:cNvPr>
              <p:cNvSpPr/>
              <p:nvPr/>
            </p:nvSpPr>
            <p:spPr>
              <a:xfrm>
                <a:off x="266278" y="5662537"/>
                <a:ext cx="1667435" cy="7351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>
                    <a:solidFill>
                      <a:schemeClr val="tx2"/>
                    </a:solidFill>
                  </a:rPr>
                  <a:t>작화 원화</a:t>
                </a:r>
              </a:p>
            </p:txBody>
          </p:sp>
        </p:grpSp>
      </p:grpSp>
      <p:sp>
        <p:nvSpPr>
          <p:cNvPr id="33" name="곱하기 기호 32">
            <a:extLst>
              <a:ext uri="{FF2B5EF4-FFF2-40B4-BE49-F238E27FC236}">
                <a16:creationId xmlns:a16="http://schemas.microsoft.com/office/drawing/2014/main" id="{22E09278-4612-4C5F-A41E-F1EEAA34BDD2}"/>
              </a:ext>
            </a:extLst>
          </p:cNvPr>
          <p:cNvSpPr/>
          <p:nvPr/>
        </p:nvSpPr>
        <p:spPr>
          <a:xfrm>
            <a:off x="2751448" y="956579"/>
            <a:ext cx="5791200" cy="571051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5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4">
            <a:extLst>
              <a:ext uri="{FF2B5EF4-FFF2-40B4-BE49-F238E27FC236}">
                <a16:creationId xmlns:a16="http://schemas.microsoft.com/office/drawing/2014/main" id="{3244EFC4-AFF2-4485-A378-A6C59B670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46" y="3297230"/>
            <a:ext cx="4624107" cy="169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그래픽 36" descr="근육질의 팔 윤곽선">
            <a:extLst>
              <a:ext uri="{FF2B5EF4-FFF2-40B4-BE49-F238E27FC236}">
                <a16:creationId xmlns:a16="http://schemas.microsoft.com/office/drawing/2014/main" id="{18A68148-318B-4610-9324-69377CEE15F9}"/>
              </a:ext>
            </a:extLst>
          </p:cNvPr>
          <p:cNvSpPr>
            <a:spLocks/>
          </p:cNvSpPr>
          <p:nvPr/>
        </p:nvSpPr>
        <p:spPr>
          <a:xfrm>
            <a:off x="1149630" y="1814345"/>
            <a:ext cx="2556402" cy="2965769"/>
          </a:xfrm>
          <a:custGeom>
            <a:avLst/>
            <a:gdLst>
              <a:gd name="connsiteX0" fmla="*/ 1892969 w 2556402"/>
              <a:gd name="connsiteY0" fmla="*/ 225058 h 2965769"/>
              <a:gd name="connsiteX1" fmla="*/ 1059714 w 2556402"/>
              <a:gd name="connsiteY1" fmla="*/ 33269 h 2965769"/>
              <a:gd name="connsiteX2" fmla="*/ 947248 w 2556402"/>
              <a:gd name="connsiteY2" fmla="*/ 402508 h 2965769"/>
              <a:gd name="connsiteX3" fmla="*/ 1013648 w 2556402"/>
              <a:gd name="connsiteY3" fmla="*/ 539665 h 2965769"/>
              <a:gd name="connsiteX4" fmla="*/ 1616347 w 2556402"/>
              <a:gd name="connsiteY4" fmla="*/ 667698 h 2965769"/>
              <a:gd name="connsiteX5" fmla="*/ 1693472 w 2556402"/>
              <a:gd name="connsiteY5" fmla="*/ 996419 h 2965769"/>
              <a:gd name="connsiteX6" fmla="*/ 1657423 w 2556402"/>
              <a:gd name="connsiteY6" fmla="*/ 1108699 h 2965769"/>
              <a:gd name="connsiteX7" fmla="*/ 1587970 w 2556402"/>
              <a:gd name="connsiteY7" fmla="*/ 1409081 h 2965769"/>
              <a:gd name="connsiteX8" fmla="*/ 1614038 w 2556402"/>
              <a:gd name="connsiteY8" fmla="*/ 1630773 h 2965769"/>
              <a:gd name="connsiteX9" fmla="*/ 1278502 w 2556402"/>
              <a:gd name="connsiteY9" fmla="*/ 1550818 h 2965769"/>
              <a:gd name="connsiteX10" fmla="*/ 914327 w 2556402"/>
              <a:gd name="connsiteY10" fmla="*/ 1709611 h 2965769"/>
              <a:gd name="connsiteX11" fmla="*/ 871873 w 2556402"/>
              <a:gd name="connsiteY11" fmla="*/ 1745474 h 2965769"/>
              <a:gd name="connsiteX12" fmla="*/ 808564 w 2556402"/>
              <a:gd name="connsiteY12" fmla="*/ 1716352 h 2965769"/>
              <a:gd name="connsiteX13" fmla="*/ 488296 w 2556402"/>
              <a:gd name="connsiteY13" fmla="*/ 1624331 h 2965769"/>
              <a:gd name="connsiteX14" fmla="*/ 4990 w 2556402"/>
              <a:gd name="connsiteY14" fmla="*/ 1933426 h 2965769"/>
              <a:gd name="connsiteX15" fmla="*/ 18657 w 2556402"/>
              <a:gd name="connsiteY15" fmla="*/ 1984334 h 2965769"/>
              <a:gd name="connsiteX16" fmla="*/ 69565 w 2556402"/>
              <a:gd name="connsiteY16" fmla="*/ 1970667 h 2965769"/>
              <a:gd name="connsiteX17" fmla="*/ 488296 w 2556402"/>
              <a:gd name="connsiteY17" fmla="*/ 1698812 h 2965769"/>
              <a:gd name="connsiteX18" fmla="*/ 770318 w 2556402"/>
              <a:gd name="connsiteY18" fmla="*/ 1780256 h 2965769"/>
              <a:gd name="connsiteX19" fmla="*/ 871799 w 2556402"/>
              <a:gd name="connsiteY19" fmla="*/ 1819955 h 2965769"/>
              <a:gd name="connsiteX20" fmla="*/ 963634 w 2556402"/>
              <a:gd name="connsiteY20" fmla="*/ 1765360 h 2965769"/>
              <a:gd name="connsiteX21" fmla="*/ 1278427 w 2556402"/>
              <a:gd name="connsiteY21" fmla="*/ 1625299 h 2965769"/>
              <a:gd name="connsiteX22" fmla="*/ 1592699 w 2556402"/>
              <a:gd name="connsiteY22" fmla="*/ 1703094 h 2965769"/>
              <a:gd name="connsiteX23" fmla="*/ 1654779 w 2556402"/>
              <a:gd name="connsiteY23" fmla="*/ 1730578 h 2965769"/>
              <a:gd name="connsiteX24" fmla="*/ 1738198 w 2556402"/>
              <a:gd name="connsiteY24" fmla="*/ 1865686 h 2965769"/>
              <a:gd name="connsiteX25" fmla="*/ 1790092 w 2556402"/>
              <a:gd name="connsiteY25" fmla="*/ 1874657 h 2965769"/>
              <a:gd name="connsiteX26" fmla="*/ 1799067 w 2556402"/>
              <a:gd name="connsiteY26" fmla="*/ 1822763 h 2965769"/>
              <a:gd name="connsiteX27" fmla="*/ 1798006 w 2556402"/>
              <a:gd name="connsiteY27" fmla="*/ 1821333 h 2965769"/>
              <a:gd name="connsiteX28" fmla="*/ 1714513 w 2556402"/>
              <a:gd name="connsiteY28" fmla="*/ 1683208 h 2965769"/>
              <a:gd name="connsiteX29" fmla="*/ 1712949 w 2556402"/>
              <a:gd name="connsiteY29" fmla="*/ 1679856 h 2965769"/>
              <a:gd name="connsiteX30" fmla="*/ 1662414 w 2556402"/>
              <a:gd name="connsiteY30" fmla="*/ 1413401 h 2965769"/>
              <a:gd name="connsiteX31" fmla="*/ 1728069 w 2556402"/>
              <a:gd name="connsiteY31" fmla="*/ 1133092 h 2965769"/>
              <a:gd name="connsiteX32" fmla="*/ 1765681 w 2556402"/>
              <a:gd name="connsiteY32" fmla="*/ 1015933 h 2965769"/>
              <a:gd name="connsiteX33" fmla="*/ 1683752 w 2556402"/>
              <a:gd name="connsiteY33" fmla="*/ 632654 h 2965769"/>
              <a:gd name="connsiteX34" fmla="*/ 1744007 w 2556402"/>
              <a:gd name="connsiteY34" fmla="*/ 588599 h 2965769"/>
              <a:gd name="connsiteX35" fmla="*/ 1751202 w 2556402"/>
              <a:gd name="connsiteY35" fmla="*/ 536425 h 2965769"/>
              <a:gd name="connsiteX36" fmla="*/ 1699028 w 2556402"/>
              <a:gd name="connsiteY36" fmla="*/ 529230 h 2965769"/>
              <a:gd name="connsiteX37" fmla="*/ 1695595 w 2556402"/>
              <a:gd name="connsiteY37" fmla="*/ 532180 h 2965769"/>
              <a:gd name="connsiteX38" fmla="*/ 1053420 w 2556402"/>
              <a:gd name="connsiteY38" fmla="*/ 476505 h 2965769"/>
              <a:gd name="connsiteX39" fmla="*/ 1021468 w 2556402"/>
              <a:gd name="connsiteY39" fmla="*/ 396364 h 2965769"/>
              <a:gd name="connsiteX40" fmla="*/ 1108946 w 2556402"/>
              <a:gd name="connsiteY40" fmla="*/ 89130 h 2965769"/>
              <a:gd name="connsiteX41" fmla="*/ 1839790 w 2556402"/>
              <a:gd name="connsiteY41" fmla="*/ 277306 h 2965769"/>
              <a:gd name="connsiteX42" fmla="*/ 2352777 w 2556402"/>
              <a:gd name="connsiteY42" fmla="*/ 1294194 h 2965769"/>
              <a:gd name="connsiteX43" fmla="*/ 2453625 w 2556402"/>
              <a:gd name="connsiteY43" fmla="*/ 2132626 h 2965769"/>
              <a:gd name="connsiteX44" fmla="*/ 2213982 w 2556402"/>
              <a:gd name="connsiteY44" fmla="*/ 2290339 h 2965769"/>
              <a:gd name="connsiteX45" fmla="*/ 2021523 w 2556402"/>
              <a:gd name="connsiteY45" fmla="*/ 2408503 h 2965769"/>
              <a:gd name="connsiteX46" fmla="*/ 1917250 w 2556402"/>
              <a:gd name="connsiteY46" fmla="*/ 2481792 h 2965769"/>
              <a:gd name="connsiteX47" fmla="*/ 1349817 w 2556402"/>
              <a:gd name="connsiteY47" fmla="*/ 2770145 h 2965769"/>
              <a:gd name="connsiteX48" fmla="*/ 1126039 w 2556402"/>
              <a:gd name="connsiteY48" fmla="*/ 2759904 h 2965769"/>
              <a:gd name="connsiteX49" fmla="*/ 949296 w 2556402"/>
              <a:gd name="connsiteY49" fmla="*/ 2749812 h 2965769"/>
              <a:gd name="connsiteX50" fmla="*/ 814150 w 2556402"/>
              <a:gd name="connsiteY50" fmla="*/ 2802097 h 2965769"/>
              <a:gd name="connsiteX51" fmla="*/ 519616 w 2556402"/>
              <a:gd name="connsiteY51" fmla="*/ 2891475 h 2965769"/>
              <a:gd name="connsiteX52" fmla="*/ 63904 w 2556402"/>
              <a:gd name="connsiteY52" fmla="*/ 2682742 h 2965769"/>
              <a:gd name="connsiteX53" fmla="*/ 11265 w 2556402"/>
              <a:gd name="connsiteY53" fmla="*/ 2684384 h 2965769"/>
              <a:gd name="connsiteX54" fmla="*/ 10799 w 2556402"/>
              <a:gd name="connsiteY54" fmla="*/ 2734878 h 2965769"/>
              <a:gd name="connsiteX55" fmla="*/ 519616 w 2556402"/>
              <a:gd name="connsiteY55" fmla="*/ 2965769 h 2965769"/>
              <a:gd name="connsiteX56" fmla="*/ 846624 w 2556402"/>
              <a:gd name="connsiteY56" fmla="*/ 2868944 h 2965769"/>
              <a:gd name="connsiteX57" fmla="*/ 960021 w 2556402"/>
              <a:gd name="connsiteY57" fmla="*/ 2823213 h 2965769"/>
              <a:gd name="connsiteX58" fmla="*/ 1116431 w 2556402"/>
              <a:gd name="connsiteY58" fmla="*/ 2833528 h 2965769"/>
              <a:gd name="connsiteX59" fmla="*/ 1361920 w 2556402"/>
              <a:gd name="connsiteY59" fmla="*/ 2843360 h 2965769"/>
              <a:gd name="connsiteX60" fmla="*/ 1960710 w 2556402"/>
              <a:gd name="connsiteY60" fmla="*/ 2541898 h 2965769"/>
              <a:gd name="connsiteX61" fmla="*/ 2062339 w 2556402"/>
              <a:gd name="connsiteY61" fmla="*/ 2470471 h 2965769"/>
              <a:gd name="connsiteX62" fmla="*/ 2251967 w 2556402"/>
              <a:gd name="connsiteY62" fmla="*/ 2354132 h 2965769"/>
              <a:gd name="connsiteX63" fmla="*/ 2508926 w 2556402"/>
              <a:gd name="connsiteY63" fmla="*/ 2182267 h 2965769"/>
              <a:gd name="connsiteX64" fmla="*/ 2422715 w 2556402"/>
              <a:gd name="connsiteY64" fmla="*/ 1268163 h 2965769"/>
              <a:gd name="connsiteX65" fmla="*/ 1892969 w 2556402"/>
              <a:gd name="connsiteY65" fmla="*/ 225058 h 296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556402" h="2965769">
                <a:moveTo>
                  <a:pt x="1892969" y="225058"/>
                </a:moveTo>
                <a:cubicBezTo>
                  <a:pt x="1720620" y="49096"/>
                  <a:pt x="1163280" y="-57970"/>
                  <a:pt x="1059714" y="33269"/>
                </a:cubicBezTo>
                <a:cubicBezTo>
                  <a:pt x="992681" y="92444"/>
                  <a:pt x="936820" y="275332"/>
                  <a:pt x="947248" y="402508"/>
                </a:cubicBezTo>
                <a:cubicBezTo>
                  <a:pt x="954100" y="485890"/>
                  <a:pt x="987132" y="523130"/>
                  <a:pt x="1013648" y="539665"/>
                </a:cubicBezTo>
                <a:cubicBezTo>
                  <a:pt x="1189646" y="649599"/>
                  <a:pt x="1408545" y="753872"/>
                  <a:pt x="1616347" y="667698"/>
                </a:cubicBezTo>
                <a:cubicBezTo>
                  <a:pt x="1666026" y="722963"/>
                  <a:pt x="1725685" y="877771"/>
                  <a:pt x="1693472" y="996419"/>
                </a:cubicBezTo>
                <a:cubicBezTo>
                  <a:pt x="1683268" y="1034107"/>
                  <a:pt x="1670681" y="1070342"/>
                  <a:pt x="1657423" y="1108699"/>
                </a:cubicBezTo>
                <a:cubicBezTo>
                  <a:pt x="1619613" y="1204862"/>
                  <a:pt x="1596211" y="1306081"/>
                  <a:pt x="1587970" y="1409081"/>
                </a:cubicBezTo>
                <a:cubicBezTo>
                  <a:pt x="1583103" y="1483949"/>
                  <a:pt x="1591936" y="1559078"/>
                  <a:pt x="1614038" y="1630773"/>
                </a:cubicBezTo>
                <a:cubicBezTo>
                  <a:pt x="1510372" y="1577195"/>
                  <a:pt x="1395191" y="1549749"/>
                  <a:pt x="1278502" y="1550818"/>
                </a:cubicBezTo>
                <a:cubicBezTo>
                  <a:pt x="1093528" y="1550818"/>
                  <a:pt x="981323" y="1650213"/>
                  <a:pt x="914327" y="1709611"/>
                </a:cubicBezTo>
                <a:cubicBezTo>
                  <a:pt x="897383" y="1724508"/>
                  <a:pt x="876305" y="1743128"/>
                  <a:pt x="871873" y="1745474"/>
                </a:cubicBezTo>
                <a:cubicBezTo>
                  <a:pt x="848929" y="1740405"/>
                  <a:pt x="827341" y="1730477"/>
                  <a:pt x="808564" y="1716352"/>
                </a:cubicBezTo>
                <a:cubicBezTo>
                  <a:pt x="713519" y="1654108"/>
                  <a:pt x="601887" y="1622033"/>
                  <a:pt x="488296" y="1624331"/>
                </a:cubicBezTo>
                <a:cubicBezTo>
                  <a:pt x="186127" y="1624331"/>
                  <a:pt x="12252" y="1920951"/>
                  <a:pt x="4990" y="1933426"/>
                </a:cubicBezTo>
                <a:cubicBezTo>
                  <a:pt x="-5292" y="1951257"/>
                  <a:pt x="826" y="1974052"/>
                  <a:pt x="18657" y="1984334"/>
                </a:cubicBezTo>
                <a:cubicBezTo>
                  <a:pt x="36488" y="1994616"/>
                  <a:pt x="59283" y="1988498"/>
                  <a:pt x="69565" y="1970667"/>
                </a:cubicBezTo>
                <a:cubicBezTo>
                  <a:pt x="71129" y="1967986"/>
                  <a:pt x="229699" y="1698812"/>
                  <a:pt x="488296" y="1698812"/>
                </a:cubicBezTo>
                <a:cubicBezTo>
                  <a:pt x="588410" y="1696551"/>
                  <a:pt x="686822" y="1724969"/>
                  <a:pt x="770318" y="1780256"/>
                </a:cubicBezTo>
                <a:cubicBezTo>
                  <a:pt x="799917" y="1802448"/>
                  <a:pt x="834998" y="1816171"/>
                  <a:pt x="871799" y="1819955"/>
                </a:cubicBezTo>
                <a:cubicBezTo>
                  <a:pt x="902038" y="1819955"/>
                  <a:pt x="927883" y="1797052"/>
                  <a:pt x="963634" y="1765360"/>
                </a:cubicBezTo>
                <a:cubicBezTo>
                  <a:pt x="1026570" y="1709500"/>
                  <a:pt x="1121682" y="1625299"/>
                  <a:pt x="1278427" y="1625299"/>
                </a:cubicBezTo>
                <a:cubicBezTo>
                  <a:pt x="1388059" y="1624383"/>
                  <a:pt x="1496154" y="1651140"/>
                  <a:pt x="1592699" y="1703094"/>
                </a:cubicBezTo>
                <a:cubicBezTo>
                  <a:pt x="1612854" y="1713428"/>
                  <a:pt x="1633578" y="1722604"/>
                  <a:pt x="1654779" y="1730578"/>
                </a:cubicBezTo>
                <a:cubicBezTo>
                  <a:pt x="1678572" y="1777970"/>
                  <a:pt x="1706484" y="1823184"/>
                  <a:pt x="1738198" y="1865686"/>
                </a:cubicBezTo>
                <a:cubicBezTo>
                  <a:pt x="1750052" y="1882493"/>
                  <a:pt x="1773286" y="1886511"/>
                  <a:pt x="1790092" y="1874657"/>
                </a:cubicBezTo>
                <a:cubicBezTo>
                  <a:pt x="1806903" y="1862804"/>
                  <a:pt x="1810917" y="1839569"/>
                  <a:pt x="1799067" y="1822763"/>
                </a:cubicBezTo>
                <a:cubicBezTo>
                  <a:pt x="1798725" y="1822279"/>
                  <a:pt x="1798371" y="1821802"/>
                  <a:pt x="1798006" y="1821333"/>
                </a:cubicBezTo>
                <a:cubicBezTo>
                  <a:pt x="1765622" y="1778201"/>
                  <a:pt x="1737650" y="1731930"/>
                  <a:pt x="1714513" y="1683208"/>
                </a:cubicBezTo>
                <a:cubicBezTo>
                  <a:pt x="1713954" y="1682091"/>
                  <a:pt x="1713619" y="1680936"/>
                  <a:pt x="1712949" y="1679856"/>
                </a:cubicBezTo>
                <a:cubicBezTo>
                  <a:pt x="1673414" y="1596881"/>
                  <a:pt x="1656008" y="1505090"/>
                  <a:pt x="1662414" y="1413401"/>
                </a:cubicBezTo>
                <a:cubicBezTo>
                  <a:pt x="1670517" y="1317264"/>
                  <a:pt x="1692634" y="1222826"/>
                  <a:pt x="1728069" y="1133092"/>
                </a:cubicBezTo>
                <a:cubicBezTo>
                  <a:pt x="1741214" y="1095218"/>
                  <a:pt x="1754770" y="1056079"/>
                  <a:pt x="1765681" y="1015933"/>
                </a:cubicBezTo>
                <a:cubicBezTo>
                  <a:pt x="1801879" y="882501"/>
                  <a:pt x="1747434" y="716222"/>
                  <a:pt x="1683752" y="632654"/>
                </a:cubicBezTo>
                <a:cubicBezTo>
                  <a:pt x="1704894" y="619471"/>
                  <a:pt x="1725033" y="604746"/>
                  <a:pt x="1744007" y="588599"/>
                </a:cubicBezTo>
                <a:cubicBezTo>
                  <a:pt x="1760401" y="576179"/>
                  <a:pt x="1763622" y="552822"/>
                  <a:pt x="1751202" y="536425"/>
                </a:cubicBezTo>
                <a:cubicBezTo>
                  <a:pt x="1738783" y="520032"/>
                  <a:pt x="1715425" y="516811"/>
                  <a:pt x="1699028" y="529230"/>
                </a:cubicBezTo>
                <a:cubicBezTo>
                  <a:pt x="1697825" y="530143"/>
                  <a:pt x="1696678" y="531129"/>
                  <a:pt x="1695595" y="532180"/>
                </a:cubicBezTo>
                <a:cubicBezTo>
                  <a:pt x="1532742" y="672464"/>
                  <a:pt x="1340693" y="655818"/>
                  <a:pt x="1053420" y="476505"/>
                </a:cubicBezTo>
                <a:cubicBezTo>
                  <a:pt x="1031698" y="455658"/>
                  <a:pt x="1020049" y="426439"/>
                  <a:pt x="1021468" y="396364"/>
                </a:cubicBezTo>
                <a:cubicBezTo>
                  <a:pt x="1012381" y="285797"/>
                  <a:pt x="1063028" y="129573"/>
                  <a:pt x="1108946" y="89130"/>
                </a:cubicBezTo>
                <a:cubicBezTo>
                  <a:pt x="1169946" y="35504"/>
                  <a:pt x="1681630" y="115757"/>
                  <a:pt x="1839790" y="277306"/>
                </a:cubicBezTo>
                <a:cubicBezTo>
                  <a:pt x="1982793" y="423363"/>
                  <a:pt x="2164974" y="784484"/>
                  <a:pt x="2352777" y="1294194"/>
                </a:cubicBezTo>
                <a:cubicBezTo>
                  <a:pt x="2515965" y="1737020"/>
                  <a:pt x="2491498" y="2090544"/>
                  <a:pt x="2453625" y="2132626"/>
                </a:cubicBezTo>
                <a:cubicBezTo>
                  <a:pt x="2423832" y="2165434"/>
                  <a:pt x="2317213" y="2228930"/>
                  <a:pt x="2213982" y="2290339"/>
                </a:cubicBezTo>
                <a:cubicBezTo>
                  <a:pt x="2147806" y="2329739"/>
                  <a:pt x="2079358" y="2370443"/>
                  <a:pt x="2021523" y="2408503"/>
                </a:cubicBezTo>
                <a:cubicBezTo>
                  <a:pt x="1990167" y="2429097"/>
                  <a:pt x="1954751" y="2454681"/>
                  <a:pt x="1917250" y="2481792"/>
                </a:cubicBezTo>
                <a:cubicBezTo>
                  <a:pt x="1770076" y="2588002"/>
                  <a:pt x="1568456" y="2733501"/>
                  <a:pt x="1349817" y="2770145"/>
                </a:cubicBezTo>
                <a:cubicBezTo>
                  <a:pt x="1275098" y="2776480"/>
                  <a:pt x="1199868" y="2773039"/>
                  <a:pt x="1126039" y="2759904"/>
                </a:cubicBezTo>
                <a:cubicBezTo>
                  <a:pt x="1067743" y="2749462"/>
                  <a:pt x="1008400" y="2746073"/>
                  <a:pt x="949296" y="2749812"/>
                </a:cubicBezTo>
                <a:cubicBezTo>
                  <a:pt x="902027" y="2760843"/>
                  <a:pt x="856534" y="2778442"/>
                  <a:pt x="814150" y="2802097"/>
                </a:cubicBezTo>
                <a:cubicBezTo>
                  <a:pt x="732035" y="2841945"/>
                  <a:pt x="629847" y="2891475"/>
                  <a:pt x="519616" y="2891475"/>
                </a:cubicBezTo>
                <a:cubicBezTo>
                  <a:pt x="272562" y="2891475"/>
                  <a:pt x="65952" y="2684827"/>
                  <a:pt x="63904" y="2682742"/>
                </a:cubicBezTo>
                <a:cubicBezTo>
                  <a:pt x="48915" y="2668657"/>
                  <a:pt x="25345" y="2669395"/>
                  <a:pt x="11265" y="2684384"/>
                </a:cubicBezTo>
                <a:cubicBezTo>
                  <a:pt x="-2023" y="2698524"/>
                  <a:pt x="-2224" y="2720496"/>
                  <a:pt x="10799" y="2734878"/>
                </a:cubicBezTo>
                <a:cubicBezTo>
                  <a:pt x="20035" y="2744300"/>
                  <a:pt x="240871" y="2965769"/>
                  <a:pt x="519616" y="2965769"/>
                </a:cubicBezTo>
                <a:cubicBezTo>
                  <a:pt x="646941" y="2965769"/>
                  <a:pt x="757657" y="2912143"/>
                  <a:pt x="846624" y="2868944"/>
                </a:cubicBezTo>
                <a:cubicBezTo>
                  <a:pt x="882367" y="2849032"/>
                  <a:pt x="920461" y="2833666"/>
                  <a:pt x="960021" y="2823213"/>
                </a:cubicBezTo>
                <a:cubicBezTo>
                  <a:pt x="1012378" y="2820904"/>
                  <a:pt x="1064831" y="2824363"/>
                  <a:pt x="1116431" y="2833528"/>
                </a:cubicBezTo>
                <a:cubicBezTo>
                  <a:pt x="1197437" y="2847914"/>
                  <a:pt x="1280025" y="2851221"/>
                  <a:pt x="1361920" y="2843360"/>
                </a:cubicBezTo>
                <a:cubicBezTo>
                  <a:pt x="1597801" y="2803811"/>
                  <a:pt x="1807540" y="2652428"/>
                  <a:pt x="1960710" y="2541898"/>
                </a:cubicBezTo>
                <a:cubicBezTo>
                  <a:pt x="1997541" y="2515309"/>
                  <a:pt x="2032323" y="2490171"/>
                  <a:pt x="2062339" y="2470471"/>
                </a:cubicBezTo>
                <a:cubicBezTo>
                  <a:pt x="2118795" y="2433231"/>
                  <a:pt x="2186499" y="2393085"/>
                  <a:pt x="2251967" y="2354132"/>
                </a:cubicBezTo>
                <a:cubicBezTo>
                  <a:pt x="2369796" y="2284008"/>
                  <a:pt x="2471686" y="2223455"/>
                  <a:pt x="2508926" y="2182267"/>
                </a:cubicBezTo>
                <a:cubicBezTo>
                  <a:pt x="2581508" y="2101940"/>
                  <a:pt x="2584003" y="1705887"/>
                  <a:pt x="2422715" y="1268163"/>
                </a:cubicBezTo>
                <a:cubicBezTo>
                  <a:pt x="2311850" y="967670"/>
                  <a:pt x="2095669" y="432152"/>
                  <a:pt x="1892969" y="225058"/>
                </a:cubicBezTo>
                <a:close/>
              </a:path>
            </a:pathLst>
          </a:custGeom>
          <a:solidFill>
            <a:srgbClr val="000000"/>
          </a:solidFill>
          <a:ln w="37207" cap="flat">
            <a:noFill/>
            <a:prstDash val="solid"/>
            <a:miter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그래픽 35" descr="근육질의 팔 윤곽선">
            <a:extLst>
              <a:ext uri="{FF2B5EF4-FFF2-40B4-BE49-F238E27FC236}">
                <a16:creationId xmlns:a16="http://schemas.microsoft.com/office/drawing/2014/main" id="{5A8AA0F6-7051-48D2-923C-0176180291D1}"/>
              </a:ext>
            </a:extLst>
          </p:cNvPr>
          <p:cNvSpPr/>
          <p:nvPr/>
        </p:nvSpPr>
        <p:spPr>
          <a:xfrm>
            <a:off x="8485967" y="1814344"/>
            <a:ext cx="2556402" cy="2965769"/>
          </a:xfrm>
          <a:custGeom>
            <a:avLst/>
            <a:gdLst>
              <a:gd name="connsiteX0" fmla="*/ 1892969 w 2556402"/>
              <a:gd name="connsiteY0" fmla="*/ 225058 h 2965769"/>
              <a:gd name="connsiteX1" fmla="*/ 1059714 w 2556402"/>
              <a:gd name="connsiteY1" fmla="*/ 33269 h 2965769"/>
              <a:gd name="connsiteX2" fmla="*/ 947248 w 2556402"/>
              <a:gd name="connsiteY2" fmla="*/ 402508 h 2965769"/>
              <a:gd name="connsiteX3" fmla="*/ 1013648 w 2556402"/>
              <a:gd name="connsiteY3" fmla="*/ 539665 h 2965769"/>
              <a:gd name="connsiteX4" fmla="*/ 1616347 w 2556402"/>
              <a:gd name="connsiteY4" fmla="*/ 667698 h 2965769"/>
              <a:gd name="connsiteX5" fmla="*/ 1693472 w 2556402"/>
              <a:gd name="connsiteY5" fmla="*/ 996419 h 2965769"/>
              <a:gd name="connsiteX6" fmla="*/ 1657423 w 2556402"/>
              <a:gd name="connsiteY6" fmla="*/ 1108699 h 2965769"/>
              <a:gd name="connsiteX7" fmla="*/ 1587970 w 2556402"/>
              <a:gd name="connsiteY7" fmla="*/ 1409081 h 2965769"/>
              <a:gd name="connsiteX8" fmla="*/ 1614038 w 2556402"/>
              <a:gd name="connsiteY8" fmla="*/ 1630773 h 2965769"/>
              <a:gd name="connsiteX9" fmla="*/ 1278502 w 2556402"/>
              <a:gd name="connsiteY9" fmla="*/ 1550818 h 2965769"/>
              <a:gd name="connsiteX10" fmla="*/ 914327 w 2556402"/>
              <a:gd name="connsiteY10" fmla="*/ 1709611 h 2965769"/>
              <a:gd name="connsiteX11" fmla="*/ 871873 w 2556402"/>
              <a:gd name="connsiteY11" fmla="*/ 1745474 h 2965769"/>
              <a:gd name="connsiteX12" fmla="*/ 808564 w 2556402"/>
              <a:gd name="connsiteY12" fmla="*/ 1716352 h 2965769"/>
              <a:gd name="connsiteX13" fmla="*/ 488296 w 2556402"/>
              <a:gd name="connsiteY13" fmla="*/ 1624331 h 2965769"/>
              <a:gd name="connsiteX14" fmla="*/ 4990 w 2556402"/>
              <a:gd name="connsiteY14" fmla="*/ 1933426 h 2965769"/>
              <a:gd name="connsiteX15" fmla="*/ 18657 w 2556402"/>
              <a:gd name="connsiteY15" fmla="*/ 1984334 h 2965769"/>
              <a:gd name="connsiteX16" fmla="*/ 69565 w 2556402"/>
              <a:gd name="connsiteY16" fmla="*/ 1970667 h 2965769"/>
              <a:gd name="connsiteX17" fmla="*/ 488296 w 2556402"/>
              <a:gd name="connsiteY17" fmla="*/ 1698812 h 2965769"/>
              <a:gd name="connsiteX18" fmla="*/ 770318 w 2556402"/>
              <a:gd name="connsiteY18" fmla="*/ 1780256 h 2965769"/>
              <a:gd name="connsiteX19" fmla="*/ 871799 w 2556402"/>
              <a:gd name="connsiteY19" fmla="*/ 1819955 h 2965769"/>
              <a:gd name="connsiteX20" fmla="*/ 963634 w 2556402"/>
              <a:gd name="connsiteY20" fmla="*/ 1765360 h 2965769"/>
              <a:gd name="connsiteX21" fmla="*/ 1278427 w 2556402"/>
              <a:gd name="connsiteY21" fmla="*/ 1625299 h 2965769"/>
              <a:gd name="connsiteX22" fmla="*/ 1592699 w 2556402"/>
              <a:gd name="connsiteY22" fmla="*/ 1703094 h 2965769"/>
              <a:gd name="connsiteX23" fmla="*/ 1654779 w 2556402"/>
              <a:gd name="connsiteY23" fmla="*/ 1730578 h 2965769"/>
              <a:gd name="connsiteX24" fmla="*/ 1738198 w 2556402"/>
              <a:gd name="connsiteY24" fmla="*/ 1865686 h 2965769"/>
              <a:gd name="connsiteX25" fmla="*/ 1790092 w 2556402"/>
              <a:gd name="connsiteY25" fmla="*/ 1874657 h 2965769"/>
              <a:gd name="connsiteX26" fmla="*/ 1799067 w 2556402"/>
              <a:gd name="connsiteY26" fmla="*/ 1822763 h 2965769"/>
              <a:gd name="connsiteX27" fmla="*/ 1798006 w 2556402"/>
              <a:gd name="connsiteY27" fmla="*/ 1821333 h 2965769"/>
              <a:gd name="connsiteX28" fmla="*/ 1714513 w 2556402"/>
              <a:gd name="connsiteY28" fmla="*/ 1683208 h 2965769"/>
              <a:gd name="connsiteX29" fmla="*/ 1712949 w 2556402"/>
              <a:gd name="connsiteY29" fmla="*/ 1679856 h 2965769"/>
              <a:gd name="connsiteX30" fmla="*/ 1662414 w 2556402"/>
              <a:gd name="connsiteY30" fmla="*/ 1413401 h 2965769"/>
              <a:gd name="connsiteX31" fmla="*/ 1728069 w 2556402"/>
              <a:gd name="connsiteY31" fmla="*/ 1133092 h 2965769"/>
              <a:gd name="connsiteX32" fmla="*/ 1765681 w 2556402"/>
              <a:gd name="connsiteY32" fmla="*/ 1015933 h 2965769"/>
              <a:gd name="connsiteX33" fmla="*/ 1683752 w 2556402"/>
              <a:gd name="connsiteY33" fmla="*/ 632654 h 2965769"/>
              <a:gd name="connsiteX34" fmla="*/ 1744007 w 2556402"/>
              <a:gd name="connsiteY34" fmla="*/ 588599 h 2965769"/>
              <a:gd name="connsiteX35" fmla="*/ 1751202 w 2556402"/>
              <a:gd name="connsiteY35" fmla="*/ 536425 h 2965769"/>
              <a:gd name="connsiteX36" fmla="*/ 1699028 w 2556402"/>
              <a:gd name="connsiteY36" fmla="*/ 529230 h 2965769"/>
              <a:gd name="connsiteX37" fmla="*/ 1695595 w 2556402"/>
              <a:gd name="connsiteY37" fmla="*/ 532180 h 2965769"/>
              <a:gd name="connsiteX38" fmla="*/ 1053420 w 2556402"/>
              <a:gd name="connsiteY38" fmla="*/ 476505 h 2965769"/>
              <a:gd name="connsiteX39" fmla="*/ 1021468 w 2556402"/>
              <a:gd name="connsiteY39" fmla="*/ 396364 h 2965769"/>
              <a:gd name="connsiteX40" fmla="*/ 1108946 w 2556402"/>
              <a:gd name="connsiteY40" fmla="*/ 89130 h 2965769"/>
              <a:gd name="connsiteX41" fmla="*/ 1839790 w 2556402"/>
              <a:gd name="connsiteY41" fmla="*/ 277306 h 2965769"/>
              <a:gd name="connsiteX42" fmla="*/ 2352777 w 2556402"/>
              <a:gd name="connsiteY42" fmla="*/ 1294194 h 2965769"/>
              <a:gd name="connsiteX43" fmla="*/ 2453625 w 2556402"/>
              <a:gd name="connsiteY43" fmla="*/ 2132626 h 2965769"/>
              <a:gd name="connsiteX44" fmla="*/ 2213982 w 2556402"/>
              <a:gd name="connsiteY44" fmla="*/ 2290339 h 2965769"/>
              <a:gd name="connsiteX45" fmla="*/ 2021523 w 2556402"/>
              <a:gd name="connsiteY45" fmla="*/ 2408503 h 2965769"/>
              <a:gd name="connsiteX46" fmla="*/ 1917250 w 2556402"/>
              <a:gd name="connsiteY46" fmla="*/ 2481792 h 2965769"/>
              <a:gd name="connsiteX47" fmla="*/ 1349817 w 2556402"/>
              <a:gd name="connsiteY47" fmla="*/ 2770145 h 2965769"/>
              <a:gd name="connsiteX48" fmla="*/ 1126039 w 2556402"/>
              <a:gd name="connsiteY48" fmla="*/ 2759904 h 2965769"/>
              <a:gd name="connsiteX49" fmla="*/ 949296 w 2556402"/>
              <a:gd name="connsiteY49" fmla="*/ 2749812 h 2965769"/>
              <a:gd name="connsiteX50" fmla="*/ 814150 w 2556402"/>
              <a:gd name="connsiteY50" fmla="*/ 2802097 h 2965769"/>
              <a:gd name="connsiteX51" fmla="*/ 519616 w 2556402"/>
              <a:gd name="connsiteY51" fmla="*/ 2891475 h 2965769"/>
              <a:gd name="connsiteX52" fmla="*/ 63904 w 2556402"/>
              <a:gd name="connsiteY52" fmla="*/ 2682742 h 2965769"/>
              <a:gd name="connsiteX53" fmla="*/ 11265 w 2556402"/>
              <a:gd name="connsiteY53" fmla="*/ 2684384 h 2965769"/>
              <a:gd name="connsiteX54" fmla="*/ 10799 w 2556402"/>
              <a:gd name="connsiteY54" fmla="*/ 2734878 h 2965769"/>
              <a:gd name="connsiteX55" fmla="*/ 519616 w 2556402"/>
              <a:gd name="connsiteY55" fmla="*/ 2965769 h 2965769"/>
              <a:gd name="connsiteX56" fmla="*/ 846624 w 2556402"/>
              <a:gd name="connsiteY56" fmla="*/ 2868944 h 2965769"/>
              <a:gd name="connsiteX57" fmla="*/ 960021 w 2556402"/>
              <a:gd name="connsiteY57" fmla="*/ 2823213 h 2965769"/>
              <a:gd name="connsiteX58" fmla="*/ 1116431 w 2556402"/>
              <a:gd name="connsiteY58" fmla="*/ 2833528 h 2965769"/>
              <a:gd name="connsiteX59" fmla="*/ 1361920 w 2556402"/>
              <a:gd name="connsiteY59" fmla="*/ 2843360 h 2965769"/>
              <a:gd name="connsiteX60" fmla="*/ 1960710 w 2556402"/>
              <a:gd name="connsiteY60" fmla="*/ 2541898 h 2965769"/>
              <a:gd name="connsiteX61" fmla="*/ 2062339 w 2556402"/>
              <a:gd name="connsiteY61" fmla="*/ 2470471 h 2965769"/>
              <a:gd name="connsiteX62" fmla="*/ 2251967 w 2556402"/>
              <a:gd name="connsiteY62" fmla="*/ 2354132 h 2965769"/>
              <a:gd name="connsiteX63" fmla="*/ 2508926 w 2556402"/>
              <a:gd name="connsiteY63" fmla="*/ 2182267 h 2965769"/>
              <a:gd name="connsiteX64" fmla="*/ 2422715 w 2556402"/>
              <a:gd name="connsiteY64" fmla="*/ 1268163 h 2965769"/>
              <a:gd name="connsiteX65" fmla="*/ 1892969 w 2556402"/>
              <a:gd name="connsiteY65" fmla="*/ 225058 h 296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556402" h="2965769">
                <a:moveTo>
                  <a:pt x="1892969" y="225058"/>
                </a:moveTo>
                <a:cubicBezTo>
                  <a:pt x="1720620" y="49096"/>
                  <a:pt x="1163280" y="-57970"/>
                  <a:pt x="1059714" y="33269"/>
                </a:cubicBezTo>
                <a:cubicBezTo>
                  <a:pt x="992681" y="92444"/>
                  <a:pt x="936820" y="275332"/>
                  <a:pt x="947248" y="402508"/>
                </a:cubicBezTo>
                <a:cubicBezTo>
                  <a:pt x="954100" y="485890"/>
                  <a:pt x="987132" y="523130"/>
                  <a:pt x="1013648" y="539665"/>
                </a:cubicBezTo>
                <a:cubicBezTo>
                  <a:pt x="1189646" y="649599"/>
                  <a:pt x="1408545" y="753872"/>
                  <a:pt x="1616347" y="667698"/>
                </a:cubicBezTo>
                <a:cubicBezTo>
                  <a:pt x="1666026" y="722963"/>
                  <a:pt x="1725685" y="877771"/>
                  <a:pt x="1693472" y="996419"/>
                </a:cubicBezTo>
                <a:cubicBezTo>
                  <a:pt x="1683268" y="1034107"/>
                  <a:pt x="1670681" y="1070342"/>
                  <a:pt x="1657423" y="1108699"/>
                </a:cubicBezTo>
                <a:cubicBezTo>
                  <a:pt x="1619613" y="1204862"/>
                  <a:pt x="1596211" y="1306081"/>
                  <a:pt x="1587970" y="1409081"/>
                </a:cubicBezTo>
                <a:cubicBezTo>
                  <a:pt x="1583103" y="1483949"/>
                  <a:pt x="1591936" y="1559078"/>
                  <a:pt x="1614038" y="1630773"/>
                </a:cubicBezTo>
                <a:cubicBezTo>
                  <a:pt x="1510372" y="1577195"/>
                  <a:pt x="1395191" y="1549749"/>
                  <a:pt x="1278502" y="1550818"/>
                </a:cubicBezTo>
                <a:cubicBezTo>
                  <a:pt x="1093528" y="1550818"/>
                  <a:pt x="981323" y="1650213"/>
                  <a:pt x="914327" y="1709611"/>
                </a:cubicBezTo>
                <a:cubicBezTo>
                  <a:pt x="897383" y="1724508"/>
                  <a:pt x="876305" y="1743128"/>
                  <a:pt x="871873" y="1745474"/>
                </a:cubicBezTo>
                <a:cubicBezTo>
                  <a:pt x="848929" y="1740405"/>
                  <a:pt x="827341" y="1730477"/>
                  <a:pt x="808564" y="1716352"/>
                </a:cubicBezTo>
                <a:cubicBezTo>
                  <a:pt x="713519" y="1654108"/>
                  <a:pt x="601887" y="1622033"/>
                  <a:pt x="488296" y="1624331"/>
                </a:cubicBezTo>
                <a:cubicBezTo>
                  <a:pt x="186127" y="1624331"/>
                  <a:pt x="12252" y="1920951"/>
                  <a:pt x="4990" y="1933426"/>
                </a:cubicBezTo>
                <a:cubicBezTo>
                  <a:pt x="-5292" y="1951257"/>
                  <a:pt x="826" y="1974052"/>
                  <a:pt x="18657" y="1984334"/>
                </a:cubicBezTo>
                <a:cubicBezTo>
                  <a:pt x="36488" y="1994616"/>
                  <a:pt x="59283" y="1988498"/>
                  <a:pt x="69565" y="1970667"/>
                </a:cubicBezTo>
                <a:cubicBezTo>
                  <a:pt x="71129" y="1967986"/>
                  <a:pt x="229699" y="1698812"/>
                  <a:pt x="488296" y="1698812"/>
                </a:cubicBezTo>
                <a:cubicBezTo>
                  <a:pt x="588410" y="1696551"/>
                  <a:pt x="686822" y="1724969"/>
                  <a:pt x="770318" y="1780256"/>
                </a:cubicBezTo>
                <a:cubicBezTo>
                  <a:pt x="799917" y="1802448"/>
                  <a:pt x="834998" y="1816171"/>
                  <a:pt x="871799" y="1819955"/>
                </a:cubicBezTo>
                <a:cubicBezTo>
                  <a:pt x="902038" y="1819955"/>
                  <a:pt x="927883" y="1797052"/>
                  <a:pt x="963634" y="1765360"/>
                </a:cubicBezTo>
                <a:cubicBezTo>
                  <a:pt x="1026570" y="1709500"/>
                  <a:pt x="1121682" y="1625299"/>
                  <a:pt x="1278427" y="1625299"/>
                </a:cubicBezTo>
                <a:cubicBezTo>
                  <a:pt x="1388059" y="1624383"/>
                  <a:pt x="1496154" y="1651140"/>
                  <a:pt x="1592699" y="1703094"/>
                </a:cubicBezTo>
                <a:cubicBezTo>
                  <a:pt x="1612854" y="1713428"/>
                  <a:pt x="1633578" y="1722604"/>
                  <a:pt x="1654779" y="1730578"/>
                </a:cubicBezTo>
                <a:cubicBezTo>
                  <a:pt x="1678572" y="1777970"/>
                  <a:pt x="1706484" y="1823184"/>
                  <a:pt x="1738198" y="1865686"/>
                </a:cubicBezTo>
                <a:cubicBezTo>
                  <a:pt x="1750052" y="1882493"/>
                  <a:pt x="1773286" y="1886511"/>
                  <a:pt x="1790092" y="1874657"/>
                </a:cubicBezTo>
                <a:cubicBezTo>
                  <a:pt x="1806903" y="1862804"/>
                  <a:pt x="1810917" y="1839569"/>
                  <a:pt x="1799067" y="1822763"/>
                </a:cubicBezTo>
                <a:cubicBezTo>
                  <a:pt x="1798725" y="1822279"/>
                  <a:pt x="1798371" y="1821802"/>
                  <a:pt x="1798006" y="1821333"/>
                </a:cubicBezTo>
                <a:cubicBezTo>
                  <a:pt x="1765622" y="1778201"/>
                  <a:pt x="1737650" y="1731930"/>
                  <a:pt x="1714513" y="1683208"/>
                </a:cubicBezTo>
                <a:cubicBezTo>
                  <a:pt x="1713954" y="1682091"/>
                  <a:pt x="1713619" y="1680936"/>
                  <a:pt x="1712949" y="1679856"/>
                </a:cubicBezTo>
                <a:cubicBezTo>
                  <a:pt x="1673414" y="1596881"/>
                  <a:pt x="1656008" y="1505090"/>
                  <a:pt x="1662414" y="1413401"/>
                </a:cubicBezTo>
                <a:cubicBezTo>
                  <a:pt x="1670517" y="1317264"/>
                  <a:pt x="1692634" y="1222826"/>
                  <a:pt x="1728069" y="1133092"/>
                </a:cubicBezTo>
                <a:cubicBezTo>
                  <a:pt x="1741214" y="1095218"/>
                  <a:pt x="1754770" y="1056079"/>
                  <a:pt x="1765681" y="1015933"/>
                </a:cubicBezTo>
                <a:cubicBezTo>
                  <a:pt x="1801879" y="882501"/>
                  <a:pt x="1747434" y="716222"/>
                  <a:pt x="1683752" y="632654"/>
                </a:cubicBezTo>
                <a:cubicBezTo>
                  <a:pt x="1704894" y="619471"/>
                  <a:pt x="1725033" y="604746"/>
                  <a:pt x="1744007" y="588599"/>
                </a:cubicBezTo>
                <a:cubicBezTo>
                  <a:pt x="1760401" y="576179"/>
                  <a:pt x="1763622" y="552822"/>
                  <a:pt x="1751202" y="536425"/>
                </a:cubicBezTo>
                <a:cubicBezTo>
                  <a:pt x="1738783" y="520032"/>
                  <a:pt x="1715425" y="516811"/>
                  <a:pt x="1699028" y="529230"/>
                </a:cubicBezTo>
                <a:cubicBezTo>
                  <a:pt x="1697825" y="530143"/>
                  <a:pt x="1696678" y="531129"/>
                  <a:pt x="1695595" y="532180"/>
                </a:cubicBezTo>
                <a:cubicBezTo>
                  <a:pt x="1532742" y="672464"/>
                  <a:pt x="1340693" y="655818"/>
                  <a:pt x="1053420" y="476505"/>
                </a:cubicBezTo>
                <a:cubicBezTo>
                  <a:pt x="1031698" y="455658"/>
                  <a:pt x="1020049" y="426439"/>
                  <a:pt x="1021468" y="396364"/>
                </a:cubicBezTo>
                <a:cubicBezTo>
                  <a:pt x="1012381" y="285797"/>
                  <a:pt x="1063028" y="129573"/>
                  <a:pt x="1108946" y="89130"/>
                </a:cubicBezTo>
                <a:cubicBezTo>
                  <a:pt x="1169946" y="35504"/>
                  <a:pt x="1681630" y="115757"/>
                  <a:pt x="1839790" y="277306"/>
                </a:cubicBezTo>
                <a:cubicBezTo>
                  <a:pt x="1982793" y="423363"/>
                  <a:pt x="2164974" y="784484"/>
                  <a:pt x="2352777" y="1294194"/>
                </a:cubicBezTo>
                <a:cubicBezTo>
                  <a:pt x="2515965" y="1737020"/>
                  <a:pt x="2491498" y="2090544"/>
                  <a:pt x="2453625" y="2132626"/>
                </a:cubicBezTo>
                <a:cubicBezTo>
                  <a:pt x="2423832" y="2165434"/>
                  <a:pt x="2317213" y="2228930"/>
                  <a:pt x="2213982" y="2290339"/>
                </a:cubicBezTo>
                <a:cubicBezTo>
                  <a:pt x="2147806" y="2329739"/>
                  <a:pt x="2079358" y="2370443"/>
                  <a:pt x="2021523" y="2408503"/>
                </a:cubicBezTo>
                <a:cubicBezTo>
                  <a:pt x="1990167" y="2429097"/>
                  <a:pt x="1954751" y="2454681"/>
                  <a:pt x="1917250" y="2481792"/>
                </a:cubicBezTo>
                <a:cubicBezTo>
                  <a:pt x="1770076" y="2588002"/>
                  <a:pt x="1568456" y="2733501"/>
                  <a:pt x="1349817" y="2770145"/>
                </a:cubicBezTo>
                <a:cubicBezTo>
                  <a:pt x="1275098" y="2776480"/>
                  <a:pt x="1199868" y="2773039"/>
                  <a:pt x="1126039" y="2759904"/>
                </a:cubicBezTo>
                <a:cubicBezTo>
                  <a:pt x="1067743" y="2749462"/>
                  <a:pt x="1008400" y="2746073"/>
                  <a:pt x="949296" y="2749812"/>
                </a:cubicBezTo>
                <a:cubicBezTo>
                  <a:pt x="902027" y="2760843"/>
                  <a:pt x="856534" y="2778442"/>
                  <a:pt x="814150" y="2802097"/>
                </a:cubicBezTo>
                <a:cubicBezTo>
                  <a:pt x="732035" y="2841945"/>
                  <a:pt x="629847" y="2891475"/>
                  <a:pt x="519616" y="2891475"/>
                </a:cubicBezTo>
                <a:cubicBezTo>
                  <a:pt x="272562" y="2891475"/>
                  <a:pt x="65952" y="2684827"/>
                  <a:pt x="63904" y="2682742"/>
                </a:cubicBezTo>
                <a:cubicBezTo>
                  <a:pt x="48915" y="2668657"/>
                  <a:pt x="25345" y="2669395"/>
                  <a:pt x="11265" y="2684384"/>
                </a:cubicBezTo>
                <a:cubicBezTo>
                  <a:pt x="-2023" y="2698524"/>
                  <a:pt x="-2224" y="2720496"/>
                  <a:pt x="10799" y="2734878"/>
                </a:cubicBezTo>
                <a:cubicBezTo>
                  <a:pt x="20035" y="2744300"/>
                  <a:pt x="240871" y="2965769"/>
                  <a:pt x="519616" y="2965769"/>
                </a:cubicBezTo>
                <a:cubicBezTo>
                  <a:pt x="646941" y="2965769"/>
                  <a:pt x="757657" y="2912143"/>
                  <a:pt x="846624" y="2868944"/>
                </a:cubicBezTo>
                <a:cubicBezTo>
                  <a:pt x="882367" y="2849032"/>
                  <a:pt x="920461" y="2833666"/>
                  <a:pt x="960021" y="2823213"/>
                </a:cubicBezTo>
                <a:cubicBezTo>
                  <a:pt x="1012378" y="2820904"/>
                  <a:pt x="1064831" y="2824363"/>
                  <a:pt x="1116431" y="2833528"/>
                </a:cubicBezTo>
                <a:cubicBezTo>
                  <a:pt x="1197437" y="2847914"/>
                  <a:pt x="1280025" y="2851221"/>
                  <a:pt x="1361920" y="2843360"/>
                </a:cubicBezTo>
                <a:cubicBezTo>
                  <a:pt x="1597801" y="2803811"/>
                  <a:pt x="1807540" y="2652428"/>
                  <a:pt x="1960710" y="2541898"/>
                </a:cubicBezTo>
                <a:cubicBezTo>
                  <a:pt x="1997541" y="2515309"/>
                  <a:pt x="2032323" y="2490171"/>
                  <a:pt x="2062339" y="2470471"/>
                </a:cubicBezTo>
                <a:cubicBezTo>
                  <a:pt x="2118795" y="2433231"/>
                  <a:pt x="2186499" y="2393085"/>
                  <a:pt x="2251967" y="2354132"/>
                </a:cubicBezTo>
                <a:cubicBezTo>
                  <a:pt x="2369796" y="2284008"/>
                  <a:pt x="2471686" y="2223455"/>
                  <a:pt x="2508926" y="2182267"/>
                </a:cubicBezTo>
                <a:cubicBezTo>
                  <a:pt x="2581508" y="2101940"/>
                  <a:pt x="2584003" y="1705887"/>
                  <a:pt x="2422715" y="1268163"/>
                </a:cubicBezTo>
                <a:cubicBezTo>
                  <a:pt x="2311850" y="967670"/>
                  <a:pt x="2095669" y="432152"/>
                  <a:pt x="1892969" y="225058"/>
                </a:cubicBezTo>
                <a:close/>
              </a:path>
            </a:pathLst>
          </a:custGeom>
          <a:solidFill>
            <a:srgbClr val="000000"/>
          </a:solidFill>
          <a:ln w="3720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D1DB388-BB13-4351-BA8C-F4E9ED13C33C}"/>
              </a:ext>
            </a:extLst>
          </p:cNvPr>
          <p:cNvGrpSpPr/>
          <p:nvPr/>
        </p:nvGrpSpPr>
        <p:grpSpPr>
          <a:xfrm>
            <a:off x="2588051" y="1729296"/>
            <a:ext cx="1766887" cy="1553476"/>
            <a:chOff x="2588051" y="1729296"/>
            <a:chExt cx="1766887" cy="1553476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C0F03F4-DC16-4D46-8734-113D91ABBE30}"/>
                </a:ext>
              </a:extLst>
            </p:cNvPr>
            <p:cNvSpPr/>
            <p:nvPr/>
          </p:nvSpPr>
          <p:spPr>
            <a:xfrm>
              <a:off x="2588051" y="1729296"/>
              <a:ext cx="1757082" cy="7261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dirty="0">
                  <a:solidFill>
                    <a:schemeClr val="tx2"/>
                  </a:solidFill>
                </a:rPr>
                <a:t>작화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708807F-34E2-4446-B010-3357E5027D6E}"/>
                </a:ext>
              </a:extLst>
            </p:cNvPr>
            <p:cNvSpPr/>
            <p:nvPr/>
          </p:nvSpPr>
          <p:spPr>
            <a:xfrm>
              <a:off x="2597856" y="2556631"/>
              <a:ext cx="1757082" cy="7261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dirty="0">
                  <a:solidFill>
                    <a:schemeClr val="tx2"/>
                  </a:solidFill>
                </a:rPr>
                <a:t>원화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79CCB737-D45E-43A7-A944-7FEDA805C8AD}"/>
              </a:ext>
            </a:extLst>
          </p:cNvPr>
          <p:cNvSpPr/>
          <p:nvPr/>
        </p:nvSpPr>
        <p:spPr>
          <a:xfrm>
            <a:off x="4975410" y="2572777"/>
            <a:ext cx="2241177" cy="7261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>
                <a:solidFill>
                  <a:schemeClr val="tx2"/>
                </a:solidFill>
              </a:rPr>
              <a:t>배경미술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E6A73AA-D484-4C0A-84D7-984C7755FF06}"/>
              </a:ext>
            </a:extLst>
          </p:cNvPr>
          <p:cNvGrpSpPr/>
          <p:nvPr/>
        </p:nvGrpSpPr>
        <p:grpSpPr>
          <a:xfrm>
            <a:off x="8007086" y="1729297"/>
            <a:ext cx="1757082" cy="1553476"/>
            <a:chOff x="8007086" y="1729297"/>
            <a:chExt cx="1757082" cy="155347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2DB1D80-54CB-4213-8275-31BC3F6FADDB}"/>
                </a:ext>
              </a:extLst>
            </p:cNvPr>
            <p:cNvSpPr/>
            <p:nvPr/>
          </p:nvSpPr>
          <p:spPr>
            <a:xfrm>
              <a:off x="8007086" y="1729297"/>
              <a:ext cx="1757082" cy="7261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dirty="0">
                  <a:solidFill>
                    <a:schemeClr val="tx2"/>
                  </a:solidFill>
                </a:rPr>
                <a:t>동화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B858303-FD8B-4AD6-8770-2C9723F9772C}"/>
                </a:ext>
              </a:extLst>
            </p:cNvPr>
            <p:cNvSpPr/>
            <p:nvPr/>
          </p:nvSpPr>
          <p:spPr>
            <a:xfrm>
              <a:off x="8007086" y="2556632"/>
              <a:ext cx="1757082" cy="7261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dirty="0">
                  <a:solidFill>
                    <a:schemeClr val="tx2"/>
                  </a:solidFill>
                </a:rPr>
                <a:t>촬영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6381F3-1464-4B05-95F6-13E8ED553E19}"/>
              </a:ext>
            </a:extLst>
          </p:cNvPr>
          <p:cNvSpPr txBox="1"/>
          <p:nvPr/>
        </p:nvSpPr>
        <p:spPr>
          <a:xfrm>
            <a:off x="4975410" y="5404863"/>
            <a:ext cx="25564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모두 직접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!</a:t>
            </a:r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00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BB6845-ECB8-4385-B5DC-BD37EB2D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94" y="530599"/>
            <a:ext cx="8018991" cy="713254"/>
          </a:xfrm>
        </p:spPr>
        <p:txBody>
          <a:bodyPr>
            <a:normAutofit fontScale="90000"/>
          </a:bodyPr>
          <a:lstStyle/>
          <a:p>
            <a:r>
              <a:rPr lang="ko-KR" altLang="en-US" sz="4400" dirty="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582602-6417-475A-86A5-CD5BC9E9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94" y="1469563"/>
            <a:ext cx="8596668" cy="4106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1.</a:t>
            </a:r>
            <a:r>
              <a:rPr lang="ko-KR" altLang="en-US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회사명의 유래</a:t>
            </a: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endParaRPr lang="en-US" altLang="ko-KR" sz="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2.</a:t>
            </a:r>
            <a:r>
              <a:rPr lang="ko-KR" altLang="en-US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창립</a:t>
            </a: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endParaRPr lang="en-US" altLang="ko-KR" sz="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3.</a:t>
            </a:r>
            <a:r>
              <a:rPr lang="ko-KR" altLang="en-US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회사건물</a:t>
            </a: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endParaRPr lang="en-US" altLang="ko-KR" sz="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4.</a:t>
            </a:r>
            <a:r>
              <a:rPr lang="ko-KR" altLang="en-US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활동</a:t>
            </a: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endParaRPr lang="en-US" altLang="ko-KR" sz="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5.</a:t>
            </a:r>
            <a:r>
              <a:rPr lang="ko-KR" altLang="en-US" sz="2800" dirty="0">
                <a:latin typeface="바탕체" panose="02030609000101010101" pitchFamily="17" charset="-127"/>
                <a:ea typeface="바탕체" panose="02030609000101010101" pitchFamily="17" charset="-127"/>
              </a:rPr>
              <a:t>대표 애니메이션과 특징</a:t>
            </a: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endParaRPr lang="en-US" altLang="ko-KR" sz="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0" indent="0">
              <a:buNone/>
            </a:pPr>
            <a:endParaRPr lang="ko-KR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57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170" name="Picture 2" descr="텍스트, 장난감, 인형이(가) 표시된 사진&#10;&#10;자동 생성된 설명">
            <a:extLst>
              <a:ext uri="{FF2B5EF4-FFF2-40B4-BE49-F238E27FC236}">
                <a16:creationId xmlns:a16="http://schemas.microsoft.com/office/drawing/2014/main" id="{ED5E3F00-12EA-4838-A9D8-FB101A020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9" b="278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441637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6147DC67-9C76-4435-9041-BCB23349BB06}"/>
              </a:ext>
            </a:extLst>
          </p:cNvPr>
          <p:cNvSpPr/>
          <p:nvPr/>
        </p:nvSpPr>
        <p:spPr>
          <a:xfrm>
            <a:off x="4056405" y="1112195"/>
            <a:ext cx="5750641" cy="3840805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chemeClr val="tx2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봐주셔서</a:t>
            </a:r>
            <a:endParaRPr lang="en-US" altLang="ko-KR" sz="7200" dirty="0">
              <a:solidFill>
                <a:schemeClr val="tx2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7200" dirty="0">
                <a:solidFill>
                  <a:schemeClr val="tx2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감사합니다</a:t>
            </a:r>
            <a:r>
              <a:rPr lang="en-US" altLang="ko-KR" sz="7200" dirty="0">
                <a:solidFill>
                  <a:schemeClr val="tx2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!</a:t>
            </a:r>
            <a:endParaRPr lang="ko-KR" altLang="en-US" sz="7200" dirty="0">
              <a:solidFill>
                <a:schemeClr val="tx2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52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CD9F536-B9E0-42E8-A2A3-7771EC45C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5" y="1557871"/>
            <a:ext cx="6082126" cy="2234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441637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en-US" altLang="ko-KR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1.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회사명의 유래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B3356-DFDA-4A2D-BB16-143970BA1DD9}"/>
              </a:ext>
            </a:extLst>
          </p:cNvPr>
          <p:cNvSpPr txBox="1"/>
          <p:nvPr/>
        </p:nvSpPr>
        <p:spPr>
          <a:xfrm>
            <a:off x="7315200" y="1474667"/>
            <a:ext cx="13895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kern="0" spc="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rPr>
              <a:t>?</a:t>
            </a:r>
            <a:endParaRPr lang="ko-KR" altLang="en-US" sz="15000" kern="0" spc="0" dirty="0">
              <a:solidFill>
                <a:srgbClr val="000000"/>
              </a:solidFill>
              <a:effectLst/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33F3-F1F8-4370-81F9-C5597480E657}"/>
              </a:ext>
            </a:extLst>
          </p:cNvPr>
          <p:cNvSpPr txBox="1"/>
          <p:nvPr/>
        </p:nvSpPr>
        <p:spPr>
          <a:xfrm>
            <a:off x="1572051" y="4476188"/>
            <a:ext cx="62093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왜 회사이름이 </a:t>
            </a:r>
            <a:r>
              <a:rPr lang="en-US" altLang="ko-KR" sz="3500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ufotable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일까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?</a:t>
            </a:r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48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실내, 하얀색이(가) 표시된 사진&#10;&#10;자동 생성된 설명">
            <a:extLst>
              <a:ext uri="{FF2B5EF4-FFF2-40B4-BE49-F238E27FC236}">
                <a16:creationId xmlns:a16="http://schemas.microsoft.com/office/drawing/2014/main" id="{22C63075-A527-4967-8C77-FEE0589FC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5" y="839906"/>
            <a:ext cx="4800303" cy="2782047"/>
          </a:xfrm>
        </p:spPr>
      </p:pic>
      <p:pic>
        <p:nvPicPr>
          <p:cNvPr id="7" name="그림 6" descr="테이블, 실내, 플레이트, 식탁용기구이(가) 표시된 사진&#10;&#10;자동 생성된 설명">
            <a:extLst>
              <a:ext uri="{FF2B5EF4-FFF2-40B4-BE49-F238E27FC236}">
                <a16:creationId xmlns:a16="http://schemas.microsoft.com/office/drawing/2014/main" id="{32DCFC6D-BCE1-4E4B-914D-BAA0A34EE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53" y="839905"/>
            <a:ext cx="4800305" cy="2782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D89E98-DAFD-42CF-9E9E-6873C2ACA2EB}"/>
              </a:ext>
            </a:extLst>
          </p:cNvPr>
          <p:cNvSpPr txBox="1"/>
          <p:nvPr/>
        </p:nvSpPr>
        <p:spPr>
          <a:xfrm>
            <a:off x="3696523" y="3828463"/>
            <a:ext cx="43030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Ufo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모양의 테이블</a:t>
            </a:r>
          </a:p>
        </p:txBody>
      </p:sp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51937246-071A-4423-A29D-418343791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84" y="4459405"/>
            <a:ext cx="5081441" cy="186665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A1B0E03-523C-4DE9-B87E-E2FDAAC902E7}"/>
              </a:ext>
            </a:extLst>
          </p:cNvPr>
          <p:cNvSpPr/>
          <p:nvPr/>
        </p:nvSpPr>
        <p:spPr>
          <a:xfrm>
            <a:off x="2052917" y="5746377"/>
            <a:ext cx="7261412" cy="770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「하고 싶은 것을 사람에게 전해 가자」</a:t>
            </a:r>
            <a:endParaRPr lang="ko-KR" altLang="en-US" sz="3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F758D4A-A29A-4B91-8E7D-7BA5006A93B8}"/>
              </a:ext>
            </a:extLst>
          </p:cNvPr>
          <p:cNvGrpSpPr/>
          <p:nvPr/>
        </p:nvGrpSpPr>
        <p:grpSpPr>
          <a:xfrm>
            <a:off x="9496292" y="3899647"/>
            <a:ext cx="2396076" cy="1986221"/>
            <a:chOff x="9496292" y="3899647"/>
            <a:chExt cx="2396076" cy="1986221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C58A9319-F786-4616-AAC3-69B057AD4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96292" y="3899647"/>
              <a:ext cx="2396076" cy="149308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76B2BC-43EE-4644-86D5-798E23734246}"/>
                </a:ext>
              </a:extLst>
            </p:cNvPr>
            <p:cNvSpPr txBox="1"/>
            <p:nvPr/>
          </p:nvSpPr>
          <p:spPr>
            <a:xfrm>
              <a:off x="9496292" y="5454981"/>
              <a:ext cx="23960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dirty="0"/>
                <a:t>마스코트 </a:t>
              </a:r>
              <a:r>
                <a:rPr lang="en-US" altLang="ko-KR" sz="2200" dirty="0"/>
                <a:t>‘</a:t>
              </a:r>
              <a:r>
                <a:rPr lang="en-US" altLang="ko-KR" sz="2200" dirty="0" err="1"/>
                <a:t>ufo</a:t>
              </a:r>
              <a:r>
                <a:rPr lang="en-US" altLang="ko-KR" sz="2200" dirty="0"/>
                <a:t> </a:t>
              </a:r>
              <a:r>
                <a:rPr lang="ko-KR" altLang="en-US" sz="2200" dirty="0"/>
                <a:t>군</a:t>
              </a:r>
              <a:r>
                <a:rPr lang="en-US" altLang="ko-KR" sz="2200" dirty="0"/>
                <a:t>’</a:t>
              </a:r>
              <a:endParaRPr lang="ko-KR" alt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86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7" y="433787"/>
            <a:ext cx="441637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en-US" altLang="ko-KR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2.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창립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pic>
        <p:nvPicPr>
          <p:cNvPr id="6" name="그림 5" descr="사람이(가) 표시된 사진&#10;&#10;자동 생성된 설명">
            <a:extLst>
              <a:ext uri="{FF2B5EF4-FFF2-40B4-BE49-F238E27FC236}">
                <a16:creationId xmlns:a16="http://schemas.microsoft.com/office/drawing/2014/main" id="{0694037F-FF1F-48BB-8BBC-0F40E2C8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0" y="1815594"/>
            <a:ext cx="3490633" cy="3444297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85E72AC0-7E87-4537-B716-280FE739CA5F}"/>
              </a:ext>
            </a:extLst>
          </p:cNvPr>
          <p:cNvGrpSpPr/>
          <p:nvPr/>
        </p:nvGrpSpPr>
        <p:grpSpPr>
          <a:xfrm>
            <a:off x="1195533" y="4931652"/>
            <a:ext cx="3591620" cy="1412643"/>
            <a:chOff x="460427" y="4447558"/>
            <a:chExt cx="3591620" cy="1412643"/>
          </a:xfrm>
        </p:grpSpPr>
        <p:sp>
          <p:nvSpPr>
            <p:cNvPr id="10" name="화살표: 위쪽 9">
              <a:extLst>
                <a:ext uri="{FF2B5EF4-FFF2-40B4-BE49-F238E27FC236}">
                  <a16:creationId xmlns:a16="http://schemas.microsoft.com/office/drawing/2014/main" id="{30F936BF-55E6-4C95-BBC0-86FFBBBA4C5C}"/>
                </a:ext>
              </a:extLst>
            </p:cNvPr>
            <p:cNvSpPr/>
            <p:nvPr/>
          </p:nvSpPr>
          <p:spPr>
            <a:xfrm rot="2597952">
              <a:off x="2139201" y="4447558"/>
              <a:ext cx="585575" cy="707886"/>
            </a:xfrm>
            <a:prstGeom prst="up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63D5D6-25C3-47AB-A41F-C7BC995EE043}"/>
                </a:ext>
              </a:extLst>
            </p:cNvPr>
            <p:cNvSpPr txBox="1"/>
            <p:nvPr/>
          </p:nvSpPr>
          <p:spPr>
            <a:xfrm>
              <a:off x="460427" y="5152315"/>
              <a:ext cx="3591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>
                  <a:latin typeface="바탕체" panose="02030609000101010101" pitchFamily="17" charset="-127"/>
                  <a:ea typeface="바탕체" panose="02030609000101010101" pitchFamily="17" charset="-127"/>
                </a:rPr>
                <a:t>현대표</a:t>
              </a:r>
              <a:r>
                <a:rPr lang="ko-KR" altLang="en-US" sz="2200" dirty="0">
                  <a:latin typeface="바탕체" panose="02030609000101010101" pitchFamily="17" charset="-127"/>
                  <a:ea typeface="바탕체" panose="02030609000101010101" pitchFamily="17" charset="-127"/>
                </a:rPr>
                <a:t> 콘도 </a:t>
              </a:r>
              <a:r>
                <a:rPr lang="ko-KR" altLang="en-US" sz="2200" dirty="0" err="1">
                  <a:latin typeface="바탕체" panose="02030609000101010101" pitchFamily="17" charset="-127"/>
                  <a:ea typeface="바탕체" panose="02030609000101010101" pitchFamily="17" charset="-127"/>
                </a:rPr>
                <a:t>미츠</a:t>
              </a:r>
              <a:r>
                <a:rPr lang="en-US" altLang="ko-KR" sz="2200" dirty="0">
                  <a:latin typeface="바탕체" panose="02030609000101010101" pitchFamily="17" charset="-127"/>
                  <a:ea typeface="바탕체" panose="02030609000101010101" pitchFamily="17" charset="-127"/>
                </a:rPr>
                <a:t>(</a:t>
              </a:r>
              <a:r>
                <a:rPr lang="ko-KR" altLang="en-US" sz="22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近藤光</a:t>
              </a:r>
              <a:r>
                <a:rPr lang="en-US" altLang="ko-KR" sz="22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)</a:t>
              </a:r>
              <a:endParaRPr lang="ko-KR" altLang="en-US" sz="2200" kern="0" spc="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endParaRPr>
            </a:p>
            <a:p>
              <a:endParaRPr lang="ko-KR" altLang="en-US" dirty="0"/>
            </a:p>
          </p:txBody>
        </p:sp>
      </p:grpSp>
      <p:sp>
        <p:nvSpPr>
          <p:cNvPr id="13" name="생각 풍선: 구름 모양 12">
            <a:extLst>
              <a:ext uri="{FF2B5EF4-FFF2-40B4-BE49-F238E27FC236}">
                <a16:creationId xmlns:a16="http://schemas.microsoft.com/office/drawing/2014/main" id="{007CD600-2B16-404E-AA4E-EB1CDD245E32}"/>
              </a:ext>
            </a:extLst>
          </p:cNvPr>
          <p:cNvSpPr/>
          <p:nvPr/>
        </p:nvSpPr>
        <p:spPr>
          <a:xfrm>
            <a:off x="4046444" y="94113"/>
            <a:ext cx="5253317" cy="2242341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r>
              <a:rPr lang="ko-KR" altLang="en-US" sz="21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내가 </a:t>
            </a:r>
            <a:r>
              <a:rPr lang="en-US" altLang="ko-KR" sz="21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25</a:t>
            </a:r>
            <a:r>
              <a:rPr lang="ko-KR" altLang="en-US" sz="21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살이라면</a:t>
            </a:r>
            <a:endParaRPr lang="en-US" altLang="ko-KR" sz="2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ctr"/>
            <a:r>
              <a:rPr lang="ko-KR" altLang="en-US" sz="21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들어가고 싶다고 생각할 회사를 만들고 싶다</a:t>
            </a:r>
            <a:endParaRPr lang="ko-KR" altLang="en-US" sz="2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D3B455C-D16D-4F14-8B4C-F33A6118FD13}"/>
              </a:ext>
            </a:extLst>
          </p:cNvPr>
          <p:cNvSpPr/>
          <p:nvPr/>
        </p:nvSpPr>
        <p:spPr>
          <a:xfrm>
            <a:off x="842681" y="1470212"/>
            <a:ext cx="1532965" cy="480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1999</a:t>
            </a:r>
            <a:r>
              <a:rPr lang="ko-KR" altLang="en-US" dirty="0">
                <a:solidFill>
                  <a:schemeClr val="tx1"/>
                </a:solidFill>
              </a:rPr>
              <a:t>년 경</a:t>
            </a:r>
          </a:p>
        </p:txBody>
      </p:sp>
    </p:spTree>
    <p:extLst>
      <p:ext uri="{BB962C8B-B14F-4D97-AF65-F5344CB8AC3E}">
        <p14:creationId xmlns:p14="http://schemas.microsoft.com/office/powerpoint/2010/main" val="10911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실외, 거리, 도시이(가) 표시된 사진&#10;&#10;자동 생성된 설명">
            <a:extLst>
              <a:ext uri="{FF2B5EF4-FFF2-40B4-BE49-F238E27FC236}">
                <a16:creationId xmlns:a16="http://schemas.microsoft.com/office/drawing/2014/main" id="{FDD8AFEF-F45D-41FD-B0D4-C450D609D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56" y="8477"/>
            <a:ext cx="12191980" cy="6857990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689E46B7-0487-4172-B626-0A0F0EEE9721}"/>
              </a:ext>
            </a:extLst>
          </p:cNvPr>
          <p:cNvGrpSpPr/>
          <p:nvPr/>
        </p:nvGrpSpPr>
        <p:grpSpPr>
          <a:xfrm>
            <a:off x="905151" y="3463871"/>
            <a:ext cx="2029179" cy="3130532"/>
            <a:chOff x="-851932" y="3146612"/>
            <a:chExt cx="2029179" cy="3130532"/>
          </a:xfrm>
        </p:grpSpPr>
        <p:pic>
          <p:nvPicPr>
            <p:cNvPr id="5" name="그래픽 4" descr="예술가 남성 단색으로 채워진">
              <a:extLst>
                <a:ext uri="{FF2B5EF4-FFF2-40B4-BE49-F238E27FC236}">
                  <a16:creationId xmlns:a16="http://schemas.microsoft.com/office/drawing/2014/main" id="{471C3D84-27D0-4FC5-B132-46F5136A3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51932" y="3623908"/>
              <a:ext cx="2029179" cy="2653236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73E4D2B-26D3-4515-9496-60A4CFB52447}"/>
                </a:ext>
              </a:extLst>
            </p:cNvPr>
            <p:cNvSpPr/>
            <p:nvPr/>
          </p:nvSpPr>
          <p:spPr>
            <a:xfrm>
              <a:off x="-851932" y="3146612"/>
              <a:ext cx="2029179" cy="4772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노나카 </a:t>
              </a:r>
              <a:r>
                <a:rPr lang="ko-KR" altLang="en-US" sz="2200" kern="0" spc="0" dirty="0" err="1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타쿠야</a:t>
              </a:r>
              <a:endParaRPr lang="ko-KR" altLang="en-US" sz="2200" kern="0" spc="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BE3CD06-C539-4079-9EF1-F33E876E5308}"/>
              </a:ext>
            </a:extLst>
          </p:cNvPr>
          <p:cNvGrpSpPr/>
          <p:nvPr/>
        </p:nvGrpSpPr>
        <p:grpSpPr>
          <a:xfrm>
            <a:off x="5002640" y="1590215"/>
            <a:ext cx="2029179" cy="3130532"/>
            <a:chOff x="-851932" y="3146612"/>
            <a:chExt cx="2029179" cy="3130532"/>
          </a:xfrm>
          <a:solidFill>
            <a:srgbClr val="FF0000"/>
          </a:solidFill>
        </p:grpSpPr>
        <p:pic>
          <p:nvPicPr>
            <p:cNvPr id="23" name="그래픽 22" descr="예술가 남성 단색으로 채워진">
              <a:extLst>
                <a:ext uri="{FF2B5EF4-FFF2-40B4-BE49-F238E27FC236}">
                  <a16:creationId xmlns:a16="http://schemas.microsoft.com/office/drawing/2014/main" id="{5D8D26A7-D3E1-4800-B701-0EE58DBEC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851932" y="3623908"/>
              <a:ext cx="2029179" cy="2653236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AD2BEDB9-7794-40B4-8A02-6A31687FBB94}"/>
                </a:ext>
              </a:extLst>
            </p:cNvPr>
            <p:cNvSpPr/>
            <p:nvPr/>
          </p:nvSpPr>
          <p:spPr>
            <a:xfrm>
              <a:off x="-851932" y="3146612"/>
              <a:ext cx="2029179" cy="477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콘도 </a:t>
              </a:r>
              <a:r>
                <a:rPr lang="ko-KR" altLang="en-US" sz="2200" kern="0" spc="0" dirty="0" err="1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미츠</a:t>
              </a:r>
              <a:endParaRPr lang="ko-KR" altLang="en-US" sz="2200" kern="0" spc="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97E1E29-AD4F-4293-94BE-C18F2B901807}"/>
              </a:ext>
            </a:extLst>
          </p:cNvPr>
          <p:cNvGrpSpPr/>
          <p:nvPr/>
        </p:nvGrpSpPr>
        <p:grpSpPr>
          <a:xfrm>
            <a:off x="6918550" y="2196528"/>
            <a:ext cx="2029179" cy="3130532"/>
            <a:chOff x="-851932" y="3146612"/>
            <a:chExt cx="2029179" cy="3130532"/>
          </a:xfrm>
          <a:solidFill>
            <a:schemeClr val="bg1"/>
          </a:solidFill>
        </p:grpSpPr>
        <p:pic>
          <p:nvPicPr>
            <p:cNvPr id="26" name="그래픽 25" descr="예술가 남성 단색으로 채워진">
              <a:extLst>
                <a:ext uri="{FF2B5EF4-FFF2-40B4-BE49-F238E27FC236}">
                  <a16:creationId xmlns:a16="http://schemas.microsoft.com/office/drawing/2014/main" id="{04F01D17-CB6A-49AE-9303-B9122B2F3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851932" y="3623908"/>
              <a:ext cx="2029179" cy="2653236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A2EE1C84-DAD5-4D92-AA9D-98B298815E7D}"/>
                </a:ext>
              </a:extLst>
            </p:cNvPr>
            <p:cNvSpPr/>
            <p:nvPr/>
          </p:nvSpPr>
          <p:spPr>
            <a:xfrm>
              <a:off x="-851932" y="3146612"/>
              <a:ext cx="2029179" cy="477296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kern="0" spc="0" dirty="0" err="1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치바</a:t>
              </a:r>
              <a:r>
                <a:rPr lang="ko-KR" altLang="en-US" sz="22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 에미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1E0784E-BAA3-4B1F-BF0C-C62DFD719AA6}"/>
              </a:ext>
            </a:extLst>
          </p:cNvPr>
          <p:cNvGrpSpPr/>
          <p:nvPr/>
        </p:nvGrpSpPr>
        <p:grpSpPr>
          <a:xfrm>
            <a:off x="3086730" y="2196528"/>
            <a:ext cx="2029179" cy="3130532"/>
            <a:chOff x="-851932" y="3146612"/>
            <a:chExt cx="2029179" cy="3130532"/>
          </a:xfrm>
        </p:grpSpPr>
        <p:pic>
          <p:nvPicPr>
            <p:cNvPr id="29" name="그래픽 28" descr="예술가 남성 단색으로 채워진">
              <a:extLst>
                <a:ext uri="{FF2B5EF4-FFF2-40B4-BE49-F238E27FC236}">
                  <a16:creationId xmlns:a16="http://schemas.microsoft.com/office/drawing/2014/main" id="{8219069E-4F1D-4211-92E4-9C6D453A9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851932" y="3623908"/>
              <a:ext cx="2029179" cy="2653236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F052D73-EC89-47F0-BED2-D5B2AE7BFC6B}"/>
                </a:ext>
              </a:extLst>
            </p:cNvPr>
            <p:cNvSpPr/>
            <p:nvPr/>
          </p:nvSpPr>
          <p:spPr>
            <a:xfrm>
              <a:off x="-851932" y="3146612"/>
              <a:ext cx="2029179" cy="477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900" kern="0" spc="0" dirty="0" err="1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타카하시</a:t>
              </a:r>
              <a:r>
                <a:rPr lang="ko-KR" altLang="en-US" sz="19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 </a:t>
              </a:r>
              <a:r>
                <a:rPr lang="ko-KR" altLang="en-US" sz="1900" kern="0" spc="0" dirty="0" err="1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사토시</a:t>
              </a:r>
              <a:endParaRPr lang="ko-KR" altLang="en-US" sz="1900" kern="0" spc="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C09567F-B5D7-44B6-ABA7-4D57B37BC236}"/>
              </a:ext>
            </a:extLst>
          </p:cNvPr>
          <p:cNvGrpSpPr/>
          <p:nvPr/>
        </p:nvGrpSpPr>
        <p:grpSpPr>
          <a:xfrm>
            <a:off x="9107115" y="3394129"/>
            <a:ext cx="2029179" cy="3130532"/>
            <a:chOff x="-851932" y="3146612"/>
            <a:chExt cx="2029179" cy="3130532"/>
          </a:xfrm>
          <a:solidFill>
            <a:srgbClr val="FFFF00"/>
          </a:solidFill>
        </p:grpSpPr>
        <p:pic>
          <p:nvPicPr>
            <p:cNvPr id="32" name="그래픽 31" descr="예술가 남성 단색으로 채워진">
              <a:extLst>
                <a:ext uri="{FF2B5EF4-FFF2-40B4-BE49-F238E27FC236}">
                  <a16:creationId xmlns:a16="http://schemas.microsoft.com/office/drawing/2014/main" id="{4D94D3CE-FAD1-4B30-9849-BEB1A5648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851932" y="3623908"/>
              <a:ext cx="2029179" cy="2653236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44EA8F8-FAFF-452F-A656-984FE6C3EE9E}"/>
                </a:ext>
              </a:extLst>
            </p:cNvPr>
            <p:cNvSpPr/>
            <p:nvPr/>
          </p:nvSpPr>
          <p:spPr>
            <a:xfrm>
              <a:off x="-851932" y="3146612"/>
              <a:ext cx="2029179" cy="477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200" kern="0" spc="0" dirty="0" err="1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시바타</a:t>
              </a:r>
              <a:r>
                <a:rPr lang="ko-KR" altLang="en-US" sz="22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rPr>
                <a:t> 준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2E2FE6A-F441-4E43-9E73-B1C8AB096019}"/>
              </a:ext>
            </a:extLst>
          </p:cNvPr>
          <p:cNvGrpSpPr/>
          <p:nvPr/>
        </p:nvGrpSpPr>
        <p:grpSpPr>
          <a:xfrm>
            <a:off x="3200091" y="4750036"/>
            <a:ext cx="5634278" cy="2126194"/>
            <a:chOff x="3313451" y="4740273"/>
            <a:chExt cx="5634278" cy="2126194"/>
          </a:xfrm>
        </p:grpSpPr>
        <p:pic>
          <p:nvPicPr>
            <p:cNvPr id="39" name="그림 38" descr="가구, 테이블, 콘솔형테이블이(가) 표시된 사진&#10;&#10;자동 생성된 설명">
              <a:extLst>
                <a:ext uri="{FF2B5EF4-FFF2-40B4-BE49-F238E27FC236}">
                  <a16:creationId xmlns:a16="http://schemas.microsoft.com/office/drawing/2014/main" id="{2853DED7-C39C-427E-9D1A-0D9B36F7B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" t="16401" r="2825" b="14123"/>
            <a:stretch/>
          </p:blipFill>
          <p:spPr>
            <a:xfrm>
              <a:off x="3313451" y="4740273"/>
              <a:ext cx="2847040" cy="2126194"/>
            </a:xfrm>
            <a:prstGeom prst="rect">
              <a:avLst/>
            </a:prstGeom>
          </p:spPr>
        </p:pic>
        <p:pic>
          <p:nvPicPr>
            <p:cNvPr id="40" name="그림 39" descr="가구, 테이블, 콘솔형테이블이(가) 표시된 사진&#10;&#10;자동 생성된 설명">
              <a:extLst>
                <a:ext uri="{FF2B5EF4-FFF2-40B4-BE49-F238E27FC236}">
                  <a16:creationId xmlns:a16="http://schemas.microsoft.com/office/drawing/2014/main" id="{65879721-48E2-488D-9CFA-11AB936F0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" t="16401" r="2825" b="14123"/>
            <a:stretch/>
          </p:blipFill>
          <p:spPr>
            <a:xfrm>
              <a:off x="6100689" y="4740273"/>
              <a:ext cx="2847040" cy="2126194"/>
            </a:xfrm>
            <a:prstGeom prst="rect">
              <a:avLst/>
            </a:prstGeom>
          </p:spPr>
        </p:pic>
      </p:grpSp>
      <p:sp>
        <p:nvSpPr>
          <p:cNvPr id="42" name="팔각형 41">
            <a:extLst>
              <a:ext uri="{FF2B5EF4-FFF2-40B4-BE49-F238E27FC236}">
                <a16:creationId xmlns:a16="http://schemas.microsoft.com/office/drawing/2014/main" id="{4D2B889D-C100-42C4-8F8E-DFE764A9DDA5}"/>
              </a:ext>
            </a:extLst>
          </p:cNvPr>
          <p:cNvSpPr/>
          <p:nvPr/>
        </p:nvSpPr>
        <p:spPr>
          <a:xfrm>
            <a:off x="8588189" y="333339"/>
            <a:ext cx="2689411" cy="860612"/>
          </a:xfrm>
          <a:prstGeom prst="oc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친구집</a:t>
            </a:r>
            <a:endParaRPr lang="ko-KR" altLang="en-US" sz="3200" dirty="0">
              <a:solidFill>
                <a:schemeClr val="tx1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26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F94A672-CC17-46DA-9132-CF6E288EFC57}"/>
              </a:ext>
            </a:extLst>
          </p:cNvPr>
          <p:cNvGrpSpPr/>
          <p:nvPr/>
        </p:nvGrpSpPr>
        <p:grpSpPr>
          <a:xfrm>
            <a:off x="322444" y="2549438"/>
            <a:ext cx="5181885" cy="2972820"/>
            <a:chOff x="905151" y="1590215"/>
            <a:chExt cx="10231143" cy="5286015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30B345D-6D97-475A-968D-45D80AEE7897}"/>
                </a:ext>
              </a:extLst>
            </p:cNvPr>
            <p:cNvGrpSpPr/>
            <p:nvPr/>
          </p:nvGrpSpPr>
          <p:grpSpPr>
            <a:xfrm>
              <a:off x="905151" y="3463871"/>
              <a:ext cx="2029179" cy="3130532"/>
              <a:chOff x="-851932" y="3146612"/>
              <a:chExt cx="2029179" cy="3130532"/>
            </a:xfrm>
          </p:grpSpPr>
          <p:pic>
            <p:nvPicPr>
              <p:cNvPr id="4" name="그래픽 3" descr="예술가 남성 단색으로 채워진">
                <a:extLst>
                  <a:ext uri="{FF2B5EF4-FFF2-40B4-BE49-F238E27FC236}">
                    <a16:creationId xmlns:a16="http://schemas.microsoft.com/office/drawing/2014/main" id="{3163BD24-96C9-408F-870D-56C84C3C1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851932" y="3623908"/>
                <a:ext cx="2029179" cy="2653236"/>
              </a:xfrm>
              <a:prstGeom prst="rect">
                <a:avLst/>
              </a:prstGeom>
            </p:spPr>
          </p:pic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A2D61135-980F-4BD4-BC46-5C8D03B3023F}"/>
                  </a:ext>
                </a:extLst>
              </p:cNvPr>
              <p:cNvSpPr/>
              <p:nvPr/>
            </p:nvSpPr>
            <p:spPr>
              <a:xfrm>
                <a:off x="-851932" y="3146612"/>
                <a:ext cx="2029179" cy="4772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kern="0" spc="0" dirty="0">
                    <a:solidFill>
                      <a:srgbClr val="000000"/>
                    </a:solidFill>
                    <a:effectLst/>
                    <a:latin typeface="바탕체" panose="02030609000101010101" pitchFamily="17" charset="-127"/>
                    <a:ea typeface="바탕체" panose="02030609000101010101" pitchFamily="17" charset="-127"/>
                  </a:rPr>
                  <a:t>노나카</a:t>
                </a: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FEC4B82-2B61-462D-A1E8-85E283AF2CEF}"/>
                </a:ext>
              </a:extLst>
            </p:cNvPr>
            <p:cNvGrpSpPr/>
            <p:nvPr/>
          </p:nvGrpSpPr>
          <p:grpSpPr>
            <a:xfrm>
              <a:off x="5002640" y="1590215"/>
              <a:ext cx="2029179" cy="3130532"/>
              <a:chOff x="-851932" y="3146612"/>
              <a:chExt cx="2029179" cy="3130532"/>
            </a:xfrm>
            <a:solidFill>
              <a:srgbClr val="FF0000"/>
            </a:solidFill>
          </p:grpSpPr>
          <p:pic>
            <p:nvPicPr>
              <p:cNvPr id="8" name="그래픽 7" descr="예술가 남성 단색으로 채워진">
                <a:extLst>
                  <a:ext uri="{FF2B5EF4-FFF2-40B4-BE49-F238E27FC236}">
                    <a16:creationId xmlns:a16="http://schemas.microsoft.com/office/drawing/2014/main" id="{999DF2E8-B07F-4967-B975-0C331D02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851932" y="3623908"/>
                <a:ext cx="2029179" cy="2653236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D191257-3F40-4DF0-B8D4-A8E6894A0FB1}"/>
                  </a:ext>
                </a:extLst>
              </p:cNvPr>
              <p:cNvSpPr/>
              <p:nvPr/>
            </p:nvSpPr>
            <p:spPr>
              <a:xfrm>
                <a:off x="-851932" y="3146612"/>
                <a:ext cx="2029179" cy="477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200" kern="0" spc="0" dirty="0">
                    <a:solidFill>
                      <a:srgbClr val="000000"/>
                    </a:solidFill>
                    <a:effectLst/>
                    <a:latin typeface="바탕체" panose="02030609000101010101" pitchFamily="17" charset="-127"/>
                    <a:ea typeface="바탕체" panose="02030609000101010101" pitchFamily="17" charset="-127"/>
                  </a:rPr>
                  <a:t>콘도</a:t>
                </a: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D3D0917-5AC4-4F43-9E32-11341E15ED0C}"/>
                </a:ext>
              </a:extLst>
            </p:cNvPr>
            <p:cNvGrpSpPr/>
            <p:nvPr/>
          </p:nvGrpSpPr>
          <p:grpSpPr>
            <a:xfrm>
              <a:off x="6918550" y="2196528"/>
              <a:ext cx="2029179" cy="3130532"/>
              <a:chOff x="-851932" y="3146612"/>
              <a:chExt cx="2029179" cy="3130532"/>
            </a:xfrm>
            <a:solidFill>
              <a:schemeClr val="bg1"/>
            </a:solidFill>
          </p:grpSpPr>
          <p:pic>
            <p:nvPicPr>
              <p:cNvPr id="11" name="그래픽 10" descr="예술가 남성 단색으로 채워진">
                <a:extLst>
                  <a:ext uri="{FF2B5EF4-FFF2-40B4-BE49-F238E27FC236}">
                    <a16:creationId xmlns:a16="http://schemas.microsoft.com/office/drawing/2014/main" id="{DF8205F6-5B70-476E-AB06-AB14FC4E6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851932" y="3623908"/>
                <a:ext cx="2029179" cy="2653236"/>
              </a:xfrm>
              <a:prstGeom prst="rect">
                <a:avLst/>
              </a:prstGeom>
            </p:spPr>
          </p:pic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E9911336-DC5F-4946-9AD8-872B336FAAB9}"/>
                  </a:ext>
                </a:extLst>
              </p:cNvPr>
              <p:cNvSpPr/>
              <p:nvPr/>
            </p:nvSpPr>
            <p:spPr>
              <a:xfrm>
                <a:off x="-851932" y="3146612"/>
                <a:ext cx="2029179" cy="477296"/>
              </a:xfrm>
              <a:prstGeom prst="rect">
                <a:avLst/>
              </a:prstGeom>
              <a:grp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200" kern="0" spc="0" dirty="0" err="1">
                    <a:solidFill>
                      <a:srgbClr val="000000"/>
                    </a:solidFill>
                    <a:effectLst/>
                    <a:latin typeface="바탕체" panose="02030609000101010101" pitchFamily="17" charset="-127"/>
                    <a:ea typeface="바탕체" panose="02030609000101010101" pitchFamily="17" charset="-127"/>
                  </a:rPr>
                  <a:t>치바</a:t>
                </a:r>
                <a:endParaRPr lang="ko-KR" altLang="en-US" sz="22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35D9F01-6A5C-4EC8-96D8-18E0010A8A9D}"/>
                </a:ext>
              </a:extLst>
            </p:cNvPr>
            <p:cNvGrpSpPr/>
            <p:nvPr/>
          </p:nvGrpSpPr>
          <p:grpSpPr>
            <a:xfrm>
              <a:off x="3086730" y="2196528"/>
              <a:ext cx="2029179" cy="3130532"/>
              <a:chOff x="-851932" y="3146612"/>
              <a:chExt cx="2029179" cy="3130532"/>
            </a:xfrm>
          </p:grpSpPr>
          <p:pic>
            <p:nvPicPr>
              <p:cNvPr id="14" name="그래픽 13" descr="예술가 남성 단색으로 채워진">
                <a:extLst>
                  <a:ext uri="{FF2B5EF4-FFF2-40B4-BE49-F238E27FC236}">
                    <a16:creationId xmlns:a16="http://schemas.microsoft.com/office/drawing/2014/main" id="{24C82CD1-07A8-4463-B96D-688BEBC21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-851932" y="3623908"/>
                <a:ext cx="2029179" cy="2653236"/>
              </a:xfrm>
              <a:prstGeom prst="rect">
                <a:avLst/>
              </a:prstGeom>
            </p:spPr>
          </p:pic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A169EF49-C11D-4723-AFE7-183E8D5E4CD1}"/>
                  </a:ext>
                </a:extLst>
              </p:cNvPr>
              <p:cNvSpPr/>
              <p:nvPr/>
            </p:nvSpPr>
            <p:spPr>
              <a:xfrm>
                <a:off x="-851932" y="3146612"/>
                <a:ext cx="2029179" cy="477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kern="0" spc="0" dirty="0" err="1">
                    <a:solidFill>
                      <a:srgbClr val="000000"/>
                    </a:solidFill>
                    <a:effectLst/>
                    <a:latin typeface="바탕체" panose="02030609000101010101" pitchFamily="17" charset="-127"/>
                    <a:ea typeface="바탕체" panose="02030609000101010101" pitchFamily="17" charset="-127"/>
                  </a:rPr>
                  <a:t>타카하시</a:t>
                </a:r>
                <a:endParaRPr lang="ko-KR" altLang="en-US" sz="15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457E9FD-4365-4F36-8053-76B9D995E62B}"/>
                </a:ext>
              </a:extLst>
            </p:cNvPr>
            <p:cNvGrpSpPr/>
            <p:nvPr/>
          </p:nvGrpSpPr>
          <p:grpSpPr>
            <a:xfrm>
              <a:off x="9107115" y="3394129"/>
              <a:ext cx="2029179" cy="3130532"/>
              <a:chOff x="-851932" y="3146612"/>
              <a:chExt cx="2029179" cy="3130532"/>
            </a:xfrm>
            <a:solidFill>
              <a:srgbClr val="FFFF00"/>
            </a:solidFill>
          </p:grpSpPr>
          <p:pic>
            <p:nvPicPr>
              <p:cNvPr id="17" name="그래픽 16" descr="예술가 남성 단색으로 채워진">
                <a:extLst>
                  <a:ext uri="{FF2B5EF4-FFF2-40B4-BE49-F238E27FC236}">
                    <a16:creationId xmlns:a16="http://schemas.microsoft.com/office/drawing/2014/main" id="{1B653C5C-75B7-4F5D-B04A-32F787AB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-851932" y="3623908"/>
                <a:ext cx="2029179" cy="2653236"/>
              </a:xfrm>
              <a:prstGeom prst="rect">
                <a:avLst/>
              </a:prstGeom>
            </p:spPr>
          </p:pic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D42A749-D47D-47C1-9EAF-266E726182FB}"/>
                  </a:ext>
                </a:extLst>
              </p:cNvPr>
              <p:cNvSpPr/>
              <p:nvPr/>
            </p:nvSpPr>
            <p:spPr>
              <a:xfrm>
                <a:off x="-851932" y="3146612"/>
                <a:ext cx="2029179" cy="477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200" kern="0" spc="0" dirty="0" err="1">
                    <a:solidFill>
                      <a:srgbClr val="000000"/>
                    </a:solidFill>
                    <a:effectLst/>
                    <a:latin typeface="바탕체" panose="02030609000101010101" pitchFamily="17" charset="-127"/>
                    <a:ea typeface="바탕체" panose="02030609000101010101" pitchFamily="17" charset="-127"/>
                  </a:rPr>
                  <a:t>시바타</a:t>
                </a:r>
                <a:endParaRPr lang="ko-KR" altLang="en-US" sz="2200" kern="0" spc="0" dirty="0">
                  <a:solidFill>
                    <a:srgbClr val="000000"/>
                  </a:solidFill>
                  <a:effectLst/>
                  <a:latin typeface="바탕체" panose="02030609000101010101" pitchFamily="17" charset="-127"/>
                  <a:ea typeface="바탕체" panose="02030609000101010101" pitchFamily="17" charset="-127"/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63AFE171-C72A-44D4-ABBF-701C48323E6B}"/>
                </a:ext>
              </a:extLst>
            </p:cNvPr>
            <p:cNvGrpSpPr/>
            <p:nvPr/>
          </p:nvGrpSpPr>
          <p:grpSpPr>
            <a:xfrm>
              <a:off x="3200091" y="4750036"/>
              <a:ext cx="5634278" cy="2126194"/>
              <a:chOff x="3313451" y="4740273"/>
              <a:chExt cx="5634278" cy="2126194"/>
            </a:xfrm>
          </p:grpSpPr>
          <p:pic>
            <p:nvPicPr>
              <p:cNvPr id="20" name="그림 19" descr="가구, 테이블, 콘솔형테이블이(가) 표시된 사진&#10;&#10;자동 생성된 설명">
                <a:extLst>
                  <a:ext uri="{FF2B5EF4-FFF2-40B4-BE49-F238E27FC236}">
                    <a16:creationId xmlns:a16="http://schemas.microsoft.com/office/drawing/2014/main" id="{1AFD1FA8-3981-4FC9-8221-DC0D7D4127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4" t="16401" r="2825" b="14123"/>
              <a:stretch/>
            </p:blipFill>
            <p:spPr>
              <a:xfrm>
                <a:off x="3313451" y="4740273"/>
                <a:ext cx="2847040" cy="2126194"/>
              </a:xfrm>
              <a:prstGeom prst="rect">
                <a:avLst/>
              </a:prstGeom>
            </p:spPr>
          </p:pic>
          <p:pic>
            <p:nvPicPr>
              <p:cNvPr id="21" name="그림 20" descr="가구, 테이블, 콘솔형테이블이(가) 표시된 사진&#10;&#10;자동 생성된 설명">
                <a:extLst>
                  <a:ext uri="{FF2B5EF4-FFF2-40B4-BE49-F238E27FC236}">
                    <a16:creationId xmlns:a16="http://schemas.microsoft.com/office/drawing/2014/main" id="{6E4A4E93-95B2-43A0-823C-24445B0F44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4" t="16401" r="2825" b="14123"/>
              <a:stretch/>
            </p:blipFill>
            <p:spPr>
              <a:xfrm>
                <a:off x="6100689" y="4740273"/>
                <a:ext cx="2847040" cy="212619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941ED86-25E6-4538-8F0D-57C122DA4008}"/>
              </a:ext>
            </a:extLst>
          </p:cNvPr>
          <p:cNvSpPr txBox="1"/>
          <p:nvPr/>
        </p:nvSpPr>
        <p:spPr>
          <a:xfrm>
            <a:off x="1427373" y="1627122"/>
            <a:ext cx="315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err="1"/>
              <a:t>ufotable</a:t>
            </a:r>
            <a:endParaRPr lang="ko-KR" altLang="en-US" sz="6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C030BA-AE5F-49D3-BE7B-59A331407F16}"/>
              </a:ext>
            </a:extLst>
          </p:cNvPr>
          <p:cNvSpPr txBox="1"/>
          <p:nvPr/>
        </p:nvSpPr>
        <p:spPr>
          <a:xfrm>
            <a:off x="6257366" y="3133060"/>
            <a:ext cx="39534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/>
              <a:t>2000</a:t>
            </a:r>
            <a:r>
              <a:rPr lang="ko-KR" altLang="en-US" sz="3500" dirty="0"/>
              <a:t>년 법인 등기</a:t>
            </a:r>
          </a:p>
        </p:txBody>
      </p:sp>
    </p:spTree>
    <p:extLst>
      <p:ext uri="{BB962C8B-B14F-4D97-AF65-F5344CB8AC3E}">
        <p14:creationId xmlns:p14="http://schemas.microsoft.com/office/powerpoint/2010/main" val="33233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E2F177-911C-48D0-AC70-5F79DC0B76FD}"/>
              </a:ext>
            </a:extLst>
          </p:cNvPr>
          <p:cNvSpPr txBox="1"/>
          <p:nvPr/>
        </p:nvSpPr>
        <p:spPr>
          <a:xfrm>
            <a:off x="460428" y="433787"/>
            <a:ext cx="2731008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>
              <a:buNone/>
            </a:pPr>
            <a:r>
              <a:rPr lang="en-US" altLang="ko-KR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3.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  <a:cs typeface="AngsanaUPC" panose="02020603050405020304" pitchFamily="18" charset="-34"/>
              </a:rPr>
              <a:t>회사건물</a:t>
            </a:r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  <a:cs typeface="AngsanaUPC" panose="02020603050405020304" pitchFamily="18" charset="-34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7F568D6-17EA-46CA-8BF7-B79C3FA4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66" y="1241029"/>
            <a:ext cx="2602279" cy="437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9161A-B3F8-4FD4-A62C-E60380138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91" y="2639841"/>
            <a:ext cx="3957241" cy="233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087A99-6F7B-4E8A-BC0D-60AE8C3FD495}"/>
              </a:ext>
            </a:extLst>
          </p:cNvPr>
          <p:cNvSpPr txBox="1"/>
          <p:nvPr/>
        </p:nvSpPr>
        <p:spPr>
          <a:xfrm>
            <a:off x="944998" y="5208494"/>
            <a:ext cx="37674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스기나미구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제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에노모토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빌딩 </a:t>
            </a:r>
            <a:r>
              <a:rPr lang="en-US" altLang="ko-KR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ufotable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도쿄 스튜디오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CD7F1-76DE-43E1-8345-B7114D70F31E}"/>
              </a:ext>
            </a:extLst>
          </p:cNvPr>
          <p:cNvSpPr txBox="1"/>
          <p:nvPr/>
        </p:nvSpPr>
        <p:spPr>
          <a:xfrm>
            <a:off x="8434138" y="1890116"/>
            <a:ext cx="308550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도쿠시마시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국제동선장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113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빌딩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2F : </a:t>
            </a:r>
            <a:r>
              <a:rPr lang="en-US" altLang="ko-KR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ufotable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Cafe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3194050" algn="l"/>
              </a:tabLst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4F : </a:t>
            </a:r>
            <a:r>
              <a:rPr lang="en-US" altLang="ko-KR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ufotable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도쿠시마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스튜디오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956555C-ABFA-4BCA-8583-1AB5C146713C}"/>
              </a:ext>
            </a:extLst>
          </p:cNvPr>
          <p:cNvGrpSpPr/>
          <p:nvPr/>
        </p:nvGrpSpPr>
        <p:grpSpPr>
          <a:xfrm>
            <a:off x="2892212" y="925558"/>
            <a:ext cx="1649785" cy="1848753"/>
            <a:chOff x="2892212" y="925558"/>
            <a:chExt cx="1649785" cy="1848753"/>
          </a:xfrm>
        </p:grpSpPr>
        <p:sp>
          <p:nvSpPr>
            <p:cNvPr id="9" name="화살표: 아래쪽 8">
              <a:extLst>
                <a:ext uri="{FF2B5EF4-FFF2-40B4-BE49-F238E27FC236}">
                  <a16:creationId xmlns:a16="http://schemas.microsoft.com/office/drawing/2014/main" id="{105C2D9E-6B56-4EFE-82C9-07C1F8B60576}"/>
                </a:ext>
              </a:extLst>
            </p:cNvPr>
            <p:cNvSpPr/>
            <p:nvPr/>
          </p:nvSpPr>
          <p:spPr>
            <a:xfrm rot="1759614">
              <a:off x="2892212" y="1644758"/>
              <a:ext cx="1102659" cy="112955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AE57F1-942D-448D-B0D0-4116864DC910}"/>
                </a:ext>
              </a:extLst>
            </p:cNvPr>
            <p:cNvSpPr txBox="1"/>
            <p:nvPr/>
          </p:nvSpPr>
          <p:spPr>
            <a:xfrm>
              <a:off x="3383300" y="925558"/>
              <a:ext cx="115869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500" dirty="0">
                  <a:latin typeface="바탕체" panose="02030609000101010101" pitchFamily="17" charset="-127"/>
                  <a:ea typeface="바탕체" panose="02030609000101010101" pitchFamily="17" charset="-127"/>
                </a:rPr>
                <a:t>본사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6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1BBE3D1-8A16-41AF-BB0D-5B54BFDA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18" y="1166608"/>
            <a:ext cx="5865483" cy="38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16FDAE2-3985-4482-B49B-E4E49F79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5" y="836873"/>
            <a:ext cx="4221257" cy="42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B04CA-EDF0-42E6-AD1F-42C42C4A96C7}"/>
              </a:ext>
            </a:extLst>
          </p:cNvPr>
          <p:cNvSpPr txBox="1"/>
          <p:nvPr/>
        </p:nvSpPr>
        <p:spPr>
          <a:xfrm>
            <a:off x="1579947" y="5360893"/>
            <a:ext cx="2673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Ufotable</a:t>
            </a:r>
            <a:r>
              <a:rPr lang="en-US" altLang="ko-KR" sz="30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000" dirty="0">
                <a:latin typeface="바탕체" panose="02030609000101010101" pitchFamily="17" charset="-127"/>
                <a:ea typeface="바탕체" panose="02030609000101010101" pitchFamily="17" charset="-127"/>
              </a:rPr>
              <a:t>카페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C26F4-ECD5-4936-9BDC-C73280F84508}"/>
              </a:ext>
            </a:extLst>
          </p:cNvPr>
          <p:cNvSpPr txBox="1"/>
          <p:nvPr/>
        </p:nvSpPr>
        <p:spPr>
          <a:xfrm>
            <a:off x="7109013" y="5360893"/>
            <a:ext cx="3801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Ufotable</a:t>
            </a:r>
            <a:r>
              <a:rPr lang="en-US" altLang="ko-KR" sz="3000" dirty="0">
                <a:latin typeface="바탕체" panose="02030609000101010101" pitchFamily="17" charset="-127"/>
                <a:ea typeface="바탕체" panose="02030609000101010101" pitchFamily="17" charset="-127"/>
              </a:rPr>
              <a:t> CINEMA</a:t>
            </a:r>
            <a:endParaRPr lang="ko-KR" altLang="en-US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6DE8E90-8F81-4B6A-9DE0-098B1F7D8285}"/>
              </a:ext>
            </a:extLst>
          </p:cNvPr>
          <p:cNvSpPr/>
          <p:nvPr/>
        </p:nvSpPr>
        <p:spPr>
          <a:xfrm>
            <a:off x="1199719" y="1272834"/>
            <a:ext cx="3433483" cy="797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tx2"/>
                </a:solidFill>
              </a:rPr>
              <a:t>팬들과 교류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FF8469E-91DD-4E4E-B91D-95749C082803}"/>
              </a:ext>
            </a:extLst>
          </p:cNvPr>
          <p:cNvSpPr/>
          <p:nvPr/>
        </p:nvSpPr>
        <p:spPr>
          <a:xfrm>
            <a:off x="1199720" y="2506653"/>
            <a:ext cx="3433483" cy="797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tx2"/>
                </a:solidFill>
              </a:rPr>
              <a:t>직원의 사기진작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970927B-460B-4165-9888-A0B6FA750B12}"/>
              </a:ext>
            </a:extLst>
          </p:cNvPr>
          <p:cNvSpPr/>
          <p:nvPr/>
        </p:nvSpPr>
        <p:spPr>
          <a:xfrm>
            <a:off x="1199718" y="3782391"/>
            <a:ext cx="3433483" cy="797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tx2"/>
                </a:solidFill>
              </a:rPr>
              <a:t>직원 식생활 개선</a:t>
            </a:r>
          </a:p>
        </p:txBody>
      </p:sp>
    </p:spTree>
    <p:extLst>
      <p:ext uri="{BB962C8B-B14F-4D97-AF65-F5344CB8AC3E}">
        <p14:creationId xmlns:p14="http://schemas.microsoft.com/office/powerpoint/2010/main" val="5473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491</TotalTime>
  <Words>279</Words>
  <Application>Microsoft Office PowerPoint</Application>
  <PresentationFormat>와이드스크린</PresentationFormat>
  <Paragraphs>105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HancomEQN</vt:lpstr>
      <vt:lpstr>맑은 고딕</vt:lpstr>
      <vt:lpstr>바탕체</vt:lpstr>
      <vt:lpstr>함초롬바탕</vt:lpstr>
      <vt:lpstr>Arial</vt:lpstr>
      <vt:lpstr>Trebuchet MS</vt:lpstr>
      <vt:lpstr>Wingdings 3</vt:lpstr>
      <vt:lpstr>패싯</vt:lpstr>
      <vt:lpstr>ufotable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승우 정</dc:creator>
  <cp:lastModifiedBy>승우 정</cp:lastModifiedBy>
  <cp:revision>4</cp:revision>
  <dcterms:created xsi:type="dcterms:W3CDTF">2021-03-27T06:29:35Z</dcterms:created>
  <dcterms:modified xsi:type="dcterms:W3CDTF">2021-03-30T15:00:55Z</dcterms:modified>
</cp:coreProperties>
</file>