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08" r:id="rId1"/>
  </p:sldMasterIdLst>
  <p:notesMasterIdLst>
    <p:notesMasterId r:id="rId2"/>
  </p:notesMasterIdLst>
  <p:sldIdLst>
    <p:sldId id="256" r:id="rId3"/>
    <p:sldId id="261" r:id="rId4"/>
    <p:sldId id="264" r:id="rId5"/>
    <p:sldId id="262" r:id="rId6"/>
    <p:sldId id="263" r:id="rId7"/>
    <p:sldId id="265" r:id="rId8"/>
    <p:sldId id="266" r:id="rId9"/>
    <p:sldId id="269" r:id="rId10"/>
    <p:sldId id="279" r:id="rId11"/>
    <p:sldId id="270" r:id="rId12"/>
    <p:sldId id="267" r:id="rId13"/>
    <p:sldId id="268" r:id="rId14"/>
    <p:sldId id="280" r:id="rId15"/>
    <p:sldId id="274" r:id="rId16"/>
    <p:sldId id="275" r:id="rId17"/>
    <p:sldId id="283" r:id="rId18"/>
    <p:sldId id="271" r:id="rId19"/>
    <p:sldId id="272" r:id="rId20"/>
    <p:sldId id="273" r:id="rId21"/>
    <p:sldId id="276" r:id="rId22"/>
    <p:sldId id="277" r:id="rId23"/>
    <p:sldId id="278" r:id="rId24"/>
    <p:sldId id="281" r:id="rId25"/>
    <p:sldId id="282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67EE7B50-03C6-4231-94F3-522B78E0F1E5}" name="기본 구역">
          <p14:sldIdLst>
            <p14:sldId id="256"/>
            <p14:sldId id="261"/>
            <p14:sldId id="264"/>
            <p14:sldId id="262"/>
            <p14:sldId id="263"/>
            <p14:sldId id="265"/>
            <p14:sldId id="266"/>
            <p14:sldId id="269"/>
            <p14:sldId id="279"/>
            <p14:sldId id="270"/>
            <p14:sldId id="267"/>
            <p14:sldId id="268"/>
            <p14:sldId id="280"/>
            <p14:sldId id="274"/>
            <p14:sldId id="275"/>
            <p14:sldId id="283"/>
            <p14:sldId id="271"/>
            <p14:sldId id="272"/>
            <p14:sldId id="273"/>
            <p14:sldId id="276"/>
            <p14:sldId id="277"/>
            <p14:sldId id="278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5320" autoAdjust="0"/>
  </p:normalViewPr>
  <p:slideViewPr>
    <p:cSldViewPr snapToGrid="0">
      <p:cViewPr varScale="1">
        <p:scale>
          <a:sx n="100" d="100"/>
          <a:sy n="100" d="100"/>
        </p:scale>
        <p:origin x="528" y="77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1.xml"  /><Relationship Id="rId30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27B03-C726-4171-9E22-FA94B8B96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4EB10E2-631D-44E1-8C68-69F087242920}">
      <dgm:prSet phldrT="[텍스트]"/>
      <dgm:spPr/>
      <dgm:t>
        <a:bodyPr/>
        <a:lstStyle/>
        <a:p>
          <a:pPr latinLnBrk="1"/>
          <a:r>
            <a:rPr lang="en-US" altLang="ko-KR" dirty="0" smtClean="0"/>
            <a:t>1) </a:t>
          </a:r>
          <a:r>
            <a:rPr lang="ko-KR" altLang="en-US" dirty="0" err="1" smtClean="0"/>
            <a:t>하라주쿠란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B9B90D6F-7C36-474C-B3D0-F58EF58DBCAA}" type="parTrans" cxnId="{E69FC636-D350-4AD2-8F1B-B16D303886B0}">
      <dgm:prSet/>
      <dgm:spPr/>
      <dgm:t>
        <a:bodyPr/>
        <a:lstStyle/>
        <a:p>
          <a:pPr latinLnBrk="1"/>
          <a:endParaRPr lang="ko-KR" altLang="en-US"/>
        </a:p>
      </dgm:t>
    </dgm:pt>
    <dgm:pt modelId="{487101F2-84DC-421A-B63F-5D328969C5CD}" type="sibTrans" cxnId="{E69FC636-D350-4AD2-8F1B-B16D303886B0}">
      <dgm:prSet/>
      <dgm:spPr/>
      <dgm:t>
        <a:bodyPr/>
        <a:lstStyle/>
        <a:p>
          <a:pPr latinLnBrk="1"/>
          <a:endParaRPr lang="ko-KR" altLang="en-US"/>
        </a:p>
      </dgm:t>
    </dgm:pt>
    <dgm:pt modelId="{694328C1-1111-4D21-BEE6-C173FC33647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하라주쿠의</a:t>
          </a:r>
          <a:r>
            <a:rPr lang="ko-KR" altLang="en-US" dirty="0" smtClean="0"/>
            <a:t> 정의</a:t>
          </a:r>
          <a:endParaRPr lang="ko-KR" altLang="en-US" dirty="0"/>
        </a:p>
      </dgm:t>
    </dgm:pt>
    <dgm:pt modelId="{E1E93A2D-C1D3-4F3C-8191-2DEA9C71013A}" type="parTrans" cxnId="{B40B47F7-F528-4328-BFD5-516A3F77934D}">
      <dgm:prSet/>
      <dgm:spPr/>
      <dgm:t>
        <a:bodyPr/>
        <a:lstStyle/>
        <a:p>
          <a:pPr latinLnBrk="1"/>
          <a:endParaRPr lang="ko-KR" altLang="en-US"/>
        </a:p>
      </dgm:t>
    </dgm:pt>
    <dgm:pt modelId="{61223BA0-E322-4DF4-8EE7-53A8D64B5C95}" type="sibTrans" cxnId="{B40B47F7-F528-4328-BFD5-516A3F77934D}">
      <dgm:prSet/>
      <dgm:spPr/>
      <dgm:t>
        <a:bodyPr/>
        <a:lstStyle/>
        <a:p>
          <a:pPr latinLnBrk="1"/>
          <a:endParaRPr lang="ko-KR" altLang="en-US"/>
        </a:p>
      </dgm:t>
    </dgm:pt>
    <dgm:pt modelId="{12D6A53E-2336-4D39-AAAB-D1B2D2DD74CC}">
      <dgm:prSet phldrT="[텍스트]"/>
      <dgm:spPr/>
      <dgm:t>
        <a:bodyPr/>
        <a:lstStyle/>
        <a:p>
          <a:pPr latinLnBrk="1"/>
          <a:r>
            <a:rPr lang="en-US" altLang="ko-KR" dirty="0" smtClean="0"/>
            <a:t>2) </a:t>
          </a:r>
          <a:r>
            <a:rPr lang="ko-KR" altLang="en-US" dirty="0" err="1" smtClean="0"/>
            <a:t>하라주쿠의</a:t>
          </a:r>
          <a:r>
            <a:rPr lang="ko-KR" altLang="en-US" dirty="0" smtClean="0"/>
            <a:t> 유명 거리</a:t>
          </a:r>
          <a:endParaRPr lang="ko-KR" altLang="en-US" dirty="0"/>
        </a:p>
      </dgm:t>
    </dgm:pt>
    <dgm:pt modelId="{BCC0EAD1-EA66-4727-8424-A1659ABE7069}" type="parTrans" cxnId="{251C1868-FD4D-489E-BEEF-5F3B6270CBE8}">
      <dgm:prSet/>
      <dgm:spPr/>
      <dgm:t>
        <a:bodyPr/>
        <a:lstStyle/>
        <a:p>
          <a:pPr latinLnBrk="1"/>
          <a:endParaRPr lang="ko-KR" altLang="en-US"/>
        </a:p>
      </dgm:t>
    </dgm:pt>
    <dgm:pt modelId="{DAB311A1-E687-40CE-BBCC-617A02B8E622}" type="sibTrans" cxnId="{251C1868-FD4D-489E-BEEF-5F3B6270CBE8}">
      <dgm:prSet/>
      <dgm:spPr/>
      <dgm:t>
        <a:bodyPr/>
        <a:lstStyle/>
        <a:p>
          <a:pPr latinLnBrk="1"/>
          <a:endParaRPr lang="ko-KR" altLang="en-US"/>
        </a:p>
      </dgm:t>
    </dgm:pt>
    <dgm:pt modelId="{109B001E-A85C-42E3-8A14-C1EF8014FBA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오모테산도</a:t>
          </a:r>
          <a:endParaRPr lang="ko-KR" altLang="en-US" dirty="0"/>
        </a:p>
      </dgm:t>
    </dgm:pt>
    <dgm:pt modelId="{A9D734B1-8CCC-41C1-ACCA-67136A17B0C0}" type="parTrans" cxnId="{2795964A-70BF-4CCE-929E-4384080AFC54}">
      <dgm:prSet/>
      <dgm:spPr/>
      <dgm:t>
        <a:bodyPr/>
        <a:lstStyle/>
        <a:p>
          <a:pPr latinLnBrk="1"/>
          <a:endParaRPr lang="ko-KR" altLang="en-US"/>
        </a:p>
      </dgm:t>
    </dgm:pt>
    <dgm:pt modelId="{8205CC80-179D-4819-90EA-54D1EED242D8}" type="sibTrans" cxnId="{2795964A-70BF-4CCE-929E-4384080AFC54}">
      <dgm:prSet/>
      <dgm:spPr/>
      <dgm:t>
        <a:bodyPr/>
        <a:lstStyle/>
        <a:p>
          <a:pPr latinLnBrk="1"/>
          <a:endParaRPr lang="ko-KR" altLang="en-US"/>
        </a:p>
      </dgm:t>
    </dgm:pt>
    <dgm:pt modelId="{07675452-EA15-4A96-9A32-DB9789C512E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하라주쿠의</a:t>
          </a:r>
          <a:r>
            <a:rPr lang="ko-KR" altLang="en-US" dirty="0" smtClean="0"/>
            <a:t> 역사</a:t>
          </a:r>
          <a:endParaRPr lang="ko-KR" altLang="en-US" dirty="0"/>
        </a:p>
      </dgm:t>
    </dgm:pt>
    <dgm:pt modelId="{4913AE79-1632-405E-BE95-E59D47B01DA1}" type="parTrans" cxnId="{B6449906-57AD-43BC-B61B-3644231ADF01}">
      <dgm:prSet/>
      <dgm:spPr/>
      <dgm:t>
        <a:bodyPr/>
        <a:lstStyle/>
        <a:p>
          <a:pPr latinLnBrk="1"/>
          <a:endParaRPr lang="ko-KR" altLang="en-US"/>
        </a:p>
      </dgm:t>
    </dgm:pt>
    <dgm:pt modelId="{D31E91B2-C051-4C27-ACE6-E6B0A72E0A8A}" type="sibTrans" cxnId="{B6449906-57AD-43BC-B61B-3644231ADF01}">
      <dgm:prSet/>
      <dgm:spPr/>
      <dgm:t>
        <a:bodyPr/>
        <a:lstStyle/>
        <a:p>
          <a:pPr latinLnBrk="1"/>
          <a:endParaRPr lang="ko-KR" altLang="en-US"/>
        </a:p>
      </dgm:t>
    </dgm:pt>
    <dgm:pt modelId="{23F9417E-8334-45D5-AA0A-ED4FE9934955}">
      <dgm:prSet phldrT="[텍스트]"/>
      <dgm:spPr/>
      <dgm:t>
        <a:bodyPr/>
        <a:lstStyle/>
        <a:p>
          <a:pPr latinLnBrk="1"/>
          <a:r>
            <a:rPr lang="ko-KR" altLang="en-US" dirty="0" smtClean="0"/>
            <a:t>다케시타도리</a:t>
          </a:r>
          <a:endParaRPr lang="ko-KR" altLang="en-US" dirty="0"/>
        </a:p>
      </dgm:t>
    </dgm:pt>
    <dgm:pt modelId="{56459100-87B5-4930-A7EF-A0F55F16039E}" type="parTrans" cxnId="{B88BFB10-4558-4C53-BBD5-25CD196BDDAF}">
      <dgm:prSet/>
      <dgm:spPr/>
      <dgm:t>
        <a:bodyPr/>
        <a:lstStyle/>
        <a:p>
          <a:pPr latinLnBrk="1"/>
          <a:endParaRPr lang="ko-KR" altLang="en-US"/>
        </a:p>
      </dgm:t>
    </dgm:pt>
    <dgm:pt modelId="{4EEE87C3-A4DA-4FD1-958C-051860458538}" type="sibTrans" cxnId="{B88BFB10-4558-4C53-BBD5-25CD196BDDAF}">
      <dgm:prSet/>
      <dgm:spPr/>
      <dgm:t>
        <a:bodyPr/>
        <a:lstStyle/>
        <a:p>
          <a:pPr latinLnBrk="1"/>
          <a:endParaRPr lang="ko-KR" altLang="en-US"/>
        </a:p>
      </dgm:t>
    </dgm:pt>
    <dgm:pt modelId="{AF81F1BF-5DB9-4D63-B354-9BD55A9BA2A3}" type="pres">
      <dgm:prSet presAssocID="{29227B03-C726-4171-9E22-FA94B8B96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980E6D-E39E-41CB-832F-32CF1FD8757A}" type="pres">
      <dgm:prSet presAssocID="{34EB10E2-631D-44E1-8C68-69F0872429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F85A5-6968-47FA-B0C7-AE6F19F395C0}" type="pres">
      <dgm:prSet presAssocID="{34EB10E2-631D-44E1-8C68-69F08724292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64A7B0-FB86-4222-9A7F-B6EF24F149F9}" type="pres">
      <dgm:prSet presAssocID="{12D6A53E-2336-4D39-AAAB-D1B2D2DD74CC}" presName="parentText" presStyleLbl="node1" presStyleIdx="1" presStyleCnt="2" custLinFactNeighborY="515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786477-E0DC-45A7-AF16-D1170E88D223}" type="pres">
      <dgm:prSet presAssocID="{12D6A53E-2336-4D39-AAAB-D1B2D2DD74CC}" presName="childText" presStyleLbl="revTx" presStyleIdx="1" presStyleCnt="2" custLinFactY="3314" custLinFactNeighborX="2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8BFB10-4558-4C53-BBD5-25CD196BDDAF}" srcId="{12D6A53E-2336-4D39-AAAB-D1B2D2DD74CC}" destId="{23F9417E-8334-45D5-AA0A-ED4FE9934955}" srcOrd="1" destOrd="0" parTransId="{56459100-87B5-4930-A7EF-A0F55F16039E}" sibTransId="{4EEE87C3-A4DA-4FD1-958C-051860458538}"/>
    <dgm:cxn modelId="{2795964A-70BF-4CCE-929E-4384080AFC54}" srcId="{12D6A53E-2336-4D39-AAAB-D1B2D2DD74CC}" destId="{109B001E-A85C-42E3-8A14-C1EF8014FBA6}" srcOrd="0" destOrd="0" parTransId="{A9D734B1-8CCC-41C1-ACCA-67136A17B0C0}" sibTransId="{8205CC80-179D-4819-90EA-54D1EED242D8}"/>
    <dgm:cxn modelId="{251C1868-FD4D-489E-BEEF-5F3B6270CBE8}" srcId="{29227B03-C726-4171-9E22-FA94B8B96298}" destId="{12D6A53E-2336-4D39-AAAB-D1B2D2DD74CC}" srcOrd="1" destOrd="0" parTransId="{BCC0EAD1-EA66-4727-8424-A1659ABE7069}" sibTransId="{DAB311A1-E687-40CE-BBCC-617A02B8E622}"/>
    <dgm:cxn modelId="{93A647AB-CABE-4555-A7AF-DFADF60C2F6D}" type="presOf" srcId="{109B001E-A85C-42E3-8A14-C1EF8014FBA6}" destId="{67786477-E0DC-45A7-AF16-D1170E88D223}" srcOrd="0" destOrd="0" presId="urn:microsoft.com/office/officeart/2005/8/layout/vList2"/>
    <dgm:cxn modelId="{E69FC636-D350-4AD2-8F1B-B16D303886B0}" srcId="{29227B03-C726-4171-9E22-FA94B8B96298}" destId="{34EB10E2-631D-44E1-8C68-69F087242920}" srcOrd="0" destOrd="0" parTransId="{B9B90D6F-7C36-474C-B3D0-F58EF58DBCAA}" sibTransId="{487101F2-84DC-421A-B63F-5D328969C5CD}"/>
    <dgm:cxn modelId="{0085ECA2-98B0-480E-9FAA-AA0853D4ABE1}" type="presOf" srcId="{23F9417E-8334-45D5-AA0A-ED4FE9934955}" destId="{67786477-E0DC-45A7-AF16-D1170E88D223}" srcOrd="0" destOrd="1" presId="urn:microsoft.com/office/officeart/2005/8/layout/vList2"/>
    <dgm:cxn modelId="{59388844-A77D-499A-A727-609233E1A2D1}" type="presOf" srcId="{12D6A53E-2336-4D39-AAAB-D1B2D2DD74CC}" destId="{5764A7B0-FB86-4222-9A7F-B6EF24F149F9}" srcOrd="0" destOrd="0" presId="urn:microsoft.com/office/officeart/2005/8/layout/vList2"/>
    <dgm:cxn modelId="{E8D1804A-5596-444B-B9C3-4525A600DA66}" type="presOf" srcId="{694328C1-1111-4D21-BEE6-C173FC33647E}" destId="{100F85A5-6968-47FA-B0C7-AE6F19F395C0}" srcOrd="0" destOrd="0" presId="urn:microsoft.com/office/officeart/2005/8/layout/vList2"/>
    <dgm:cxn modelId="{AAA15B0A-52DF-4451-AB48-6AF78023E30F}" type="presOf" srcId="{07675452-EA15-4A96-9A32-DB9789C512E8}" destId="{100F85A5-6968-47FA-B0C7-AE6F19F395C0}" srcOrd="0" destOrd="1" presId="urn:microsoft.com/office/officeart/2005/8/layout/vList2"/>
    <dgm:cxn modelId="{2D63BE3F-D708-4A99-94A6-FDDE6CF56A46}" type="presOf" srcId="{29227B03-C726-4171-9E22-FA94B8B96298}" destId="{AF81F1BF-5DB9-4D63-B354-9BD55A9BA2A3}" srcOrd="0" destOrd="0" presId="urn:microsoft.com/office/officeart/2005/8/layout/vList2"/>
    <dgm:cxn modelId="{66721D07-B05C-468D-8768-EB538ABC8AC6}" type="presOf" srcId="{34EB10E2-631D-44E1-8C68-69F087242920}" destId="{0D980E6D-E39E-41CB-832F-32CF1FD8757A}" srcOrd="0" destOrd="0" presId="urn:microsoft.com/office/officeart/2005/8/layout/vList2"/>
    <dgm:cxn modelId="{B40B47F7-F528-4328-BFD5-516A3F77934D}" srcId="{34EB10E2-631D-44E1-8C68-69F087242920}" destId="{694328C1-1111-4D21-BEE6-C173FC33647E}" srcOrd="0" destOrd="0" parTransId="{E1E93A2D-C1D3-4F3C-8191-2DEA9C71013A}" sibTransId="{61223BA0-E322-4DF4-8EE7-53A8D64B5C95}"/>
    <dgm:cxn modelId="{B6449906-57AD-43BC-B61B-3644231ADF01}" srcId="{34EB10E2-631D-44E1-8C68-69F087242920}" destId="{07675452-EA15-4A96-9A32-DB9789C512E8}" srcOrd="1" destOrd="0" parTransId="{4913AE79-1632-405E-BE95-E59D47B01DA1}" sibTransId="{D31E91B2-C051-4C27-ACE6-E6B0A72E0A8A}"/>
    <dgm:cxn modelId="{2D9C8ABD-4CB6-4EEF-BE05-92E07D417FB4}" type="presParOf" srcId="{AF81F1BF-5DB9-4D63-B354-9BD55A9BA2A3}" destId="{0D980E6D-E39E-41CB-832F-32CF1FD8757A}" srcOrd="0" destOrd="0" presId="urn:microsoft.com/office/officeart/2005/8/layout/vList2"/>
    <dgm:cxn modelId="{6EB8BA6B-0AEC-4BE4-9039-7D422942331F}" type="presParOf" srcId="{AF81F1BF-5DB9-4D63-B354-9BD55A9BA2A3}" destId="{100F85A5-6968-47FA-B0C7-AE6F19F395C0}" srcOrd="1" destOrd="0" presId="urn:microsoft.com/office/officeart/2005/8/layout/vList2"/>
    <dgm:cxn modelId="{7E852840-7FE2-45BA-B28F-B48702D40BFB}" type="presParOf" srcId="{AF81F1BF-5DB9-4D63-B354-9BD55A9BA2A3}" destId="{5764A7B0-FB86-4222-9A7F-B6EF24F149F9}" srcOrd="2" destOrd="0" presId="urn:microsoft.com/office/officeart/2005/8/layout/vList2"/>
    <dgm:cxn modelId="{429A9FF5-FED8-46EF-B547-14EA2B049917}" type="presParOf" srcId="{AF81F1BF-5DB9-4D63-B354-9BD55A9BA2A3}" destId="{67786477-E0DC-45A7-AF16-D1170E88D2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29FCA-A77F-4480-A6D4-4929130565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9FB0E67-EF56-4EA9-B54A-2BA83FBA6E9C}">
      <dgm:prSet phldrT="[텍스트]"/>
      <dgm:spPr/>
      <dgm:t>
        <a:bodyPr/>
        <a:lstStyle/>
        <a:p>
          <a:pPr latinLnBrk="1"/>
          <a:r>
            <a:rPr lang="en-US" altLang="ko-KR" dirty="0" smtClean="0"/>
            <a:t>3)  </a:t>
          </a:r>
          <a:r>
            <a:rPr lang="ko-KR" altLang="en-US" dirty="0" err="1" smtClean="0"/>
            <a:t>하라주쿠</a:t>
          </a:r>
          <a:r>
            <a:rPr lang="ko-KR" altLang="en-US" dirty="0" smtClean="0"/>
            <a:t> 패션</a:t>
          </a:r>
          <a:endParaRPr lang="ko-KR" altLang="en-US" dirty="0"/>
        </a:p>
      </dgm:t>
    </dgm:pt>
    <dgm:pt modelId="{D8BAEBBA-31F9-44C2-879A-E9689F6012AA}" type="parTrans" cxnId="{B7D07F0D-5279-446A-8DCB-7187019197F0}">
      <dgm:prSet/>
      <dgm:spPr/>
      <dgm:t>
        <a:bodyPr/>
        <a:lstStyle/>
        <a:p>
          <a:pPr latinLnBrk="1"/>
          <a:endParaRPr lang="ko-KR" altLang="en-US"/>
        </a:p>
      </dgm:t>
    </dgm:pt>
    <dgm:pt modelId="{54E05A6E-AB45-42BD-942B-B8BB4DE5F7E4}" type="sibTrans" cxnId="{B7D07F0D-5279-446A-8DCB-7187019197F0}">
      <dgm:prSet/>
      <dgm:spPr/>
      <dgm:t>
        <a:bodyPr/>
        <a:lstStyle/>
        <a:p>
          <a:pPr latinLnBrk="1"/>
          <a:endParaRPr lang="ko-KR" altLang="en-US"/>
        </a:p>
      </dgm:t>
    </dgm:pt>
    <dgm:pt modelId="{C980BE4A-8267-4126-9A33-A4AB6FD918A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고딕</a:t>
          </a:r>
          <a:endParaRPr lang="ko-KR" altLang="en-US" sz="1600" dirty="0"/>
        </a:p>
      </dgm:t>
    </dgm:pt>
    <dgm:pt modelId="{F318DE61-F508-465C-812D-4B2AD20C6442}" type="parTrans" cxnId="{B0FA8774-8D39-4147-BB3A-6C8AAAC1CC87}">
      <dgm:prSet/>
      <dgm:spPr/>
      <dgm:t>
        <a:bodyPr/>
        <a:lstStyle/>
        <a:p>
          <a:pPr latinLnBrk="1"/>
          <a:endParaRPr lang="ko-KR" altLang="en-US"/>
        </a:p>
      </dgm:t>
    </dgm:pt>
    <dgm:pt modelId="{8D735493-E61F-4B4A-955D-BE475C9D5163}" type="sibTrans" cxnId="{B0FA8774-8D39-4147-BB3A-6C8AAAC1CC87}">
      <dgm:prSet/>
      <dgm:spPr/>
      <dgm:t>
        <a:bodyPr/>
        <a:lstStyle/>
        <a:p>
          <a:pPr latinLnBrk="1"/>
          <a:endParaRPr lang="ko-KR" altLang="en-US"/>
        </a:p>
      </dgm:t>
    </dgm:pt>
    <dgm:pt modelId="{5E37260E-1B22-44D1-9E34-EFA5BE4E14B2}">
      <dgm:prSet phldrT="[텍스트]"/>
      <dgm:spPr/>
      <dgm:t>
        <a:bodyPr/>
        <a:lstStyle/>
        <a:p>
          <a:pPr latinLnBrk="1"/>
          <a:r>
            <a:rPr lang="en-US" altLang="ko-KR" dirty="0" smtClean="0"/>
            <a:t>4) </a:t>
          </a:r>
          <a:r>
            <a:rPr lang="ko-KR" altLang="en-US" dirty="0" err="1" smtClean="0"/>
            <a:t>하라주쿠</a:t>
          </a:r>
          <a:r>
            <a:rPr lang="ko-KR" altLang="en-US" dirty="0" smtClean="0"/>
            <a:t> 행사</a:t>
          </a:r>
          <a:r>
            <a:rPr lang="en-US" altLang="ko-KR" dirty="0" smtClean="0"/>
            <a:t> </a:t>
          </a:r>
          <a:endParaRPr lang="ko-KR" altLang="en-US" dirty="0"/>
        </a:p>
      </dgm:t>
    </dgm:pt>
    <dgm:pt modelId="{4F9B58A2-2D46-4727-9A4B-EC840AAAE065}" type="parTrans" cxnId="{657F5FB0-0FD3-4496-8759-254FAAD91A58}">
      <dgm:prSet/>
      <dgm:spPr/>
      <dgm:t>
        <a:bodyPr/>
        <a:lstStyle/>
        <a:p>
          <a:pPr latinLnBrk="1"/>
          <a:endParaRPr lang="ko-KR" altLang="en-US"/>
        </a:p>
      </dgm:t>
    </dgm:pt>
    <dgm:pt modelId="{F6DC1394-9AF1-4CC1-8AB4-EFA5CA6D0ACF}" type="sibTrans" cxnId="{657F5FB0-0FD3-4496-8759-254FAAD91A58}">
      <dgm:prSet/>
      <dgm:spPr/>
      <dgm:t>
        <a:bodyPr/>
        <a:lstStyle/>
        <a:p>
          <a:pPr latinLnBrk="1"/>
          <a:endParaRPr lang="ko-KR" altLang="en-US"/>
        </a:p>
      </dgm:t>
    </dgm:pt>
    <dgm:pt modelId="{DBC01ED1-FFD0-4B85-AF30-BB6575BB30C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겐키마츠리</a:t>
          </a:r>
          <a:endParaRPr lang="ko-KR" altLang="en-US" dirty="0"/>
        </a:p>
      </dgm:t>
    </dgm:pt>
    <dgm:pt modelId="{F523D9FC-98F2-4D77-9B09-3D6DB4E51270}" type="parTrans" cxnId="{AE3625FE-1DCE-4EB0-A4E0-54B9663F56E9}">
      <dgm:prSet/>
      <dgm:spPr/>
      <dgm:t>
        <a:bodyPr/>
        <a:lstStyle/>
        <a:p>
          <a:pPr latinLnBrk="1"/>
          <a:endParaRPr lang="ko-KR" altLang="en-US"/>
        </a:p>
      </dgm:t>
    </dgm:pt>
    <dgm:pt modelId="{A1006CE9-2A6F-4A3F-83BC-4C973CEB51D9}" type="sibTrans" cxnId="{AE3625FE-1DCE-4EB0-A4E0-54B9663F56E9}">
      <dgm:prSet/>
      <dgm:spPr/>
      <dgm:t>
        <a:bodyPr/>
        <a:lstStyle/>
        <a:p>
          <a:pPr latinLnBrk="1"/>
          <a:endParaRPr lang="ko-KR" altLang="en-US"/>
        </a:p>
      </dgm:t>
    </dgm:pt>
    <dgm:pt modelId="{306594C0-37D2-4EBE-AB1A-40BD2232D76A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/>
            <a:t>데코라</a:t>
          </a:r>
          <a:endParaRPr lang="ko-KR" altLang="en-US" sz="1600" dirty="0"/>
        </a:p>
      </dgm:t>
    </dgm:pt>
    <dgm:pt modelId="{D9CBCA95-2D08-4B7D-A25F-C643E20E4CE2}" type="parTrans" cxnId="{70D390D1-0722-460E-A9FC-4925C92F409D}">
      <dgm:prSet/>
      <dgm:spPr/>
      <dgm:t>
        <a:bodyPr/>
        <a:lstStyle/>
        <a:p>
          <a:pPr latinLnBrk="1"/>
          <a:endParaRPr lang="ko-KR" altLang="en-US"/>
        </a:p>
      </dgm:t>
    </dgm:pt>
    <dgm:pt modelId="{ACC2767A-45A6-45CD-BA5D-A28C28085B90}" type="sibTrans" cxnId="{70D390D1-0722-460E-A9FC-4925C92F409D}">
      <dgm:prSet/>
      <dgm:spPr/>
      <dgm:t>
        <a:bodyPr/>
        <a:lstStyle/>
        <a:p>
          <a:pPr latinLnBrk="1"/>
          <a:endParaRPr lang="ko-KR" altLang="en-US"/>
        </a:p>
      </dgm:t>
    </dgm:pt>
    <dgm:pt modelId="{3A00A2E4-3C05-43E7-B0A8-23062AFB4769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펑크</a:t>
          </a:r>
          <a:endParaRPr lang="ko-KR" altLang="en-US" sz="1600" dirty="0"/>
        </a:p>
      </dgm:t>
    </dgm:pt>
    <dgm:pt modelId="{A45E9728-A254-42D7-92F9-2FC54CC29951}" type="parTrans" cxnId="{77AEF293-001D-4FC0-93E8-B31853522865}">
      <dgm:prSet/>
      <dgm:spPr/>
      <dgm:t>
        <a:bodyPr/>
        <a:lstStyle/>
        <a:p>
          <a:pPr latinLnBrk="1"/>
          <a:endParaRPr lang="ko-KR" altLang="en-US"/>
        </a:p>
      </dgm:t>
    </dgm:pt>
    <dgm:pt modelId="{60FB7033-8D0D-4F14-BDB3-C0AEDE26A736}" type="sibTrans" cxnId="{77AEF293-001D-4FC0-93E8-B31853522865}">
      <dgm:prSet/>
      <dgm:spPr/>
      <dgm:t>
        <a:bodyPr/>
        <a:lstStyle/>
        <a:p>
          <a:pPr latinLnBrk="1"/>
          <a:endParaRPr lang="ko-KR" altLang="en-US"/>
        </a:p>
      </dgm:t>
    </dgm:pt>
    <dgm:pt modelId="{161C4CFE-7660-4D65-8073-273D16775340}">
      <dgm:prSet phldrT="[텍스트]"/>
      <dgm:spPr/>
      <dgm:t>
        <a:bodyPr/>
        <a:lstStyle/>
        <a:p>
          <a:pPr latinLnBrk="1"/>
          <a:r>
            <a:rPr lang="ko-KR" altLang="en-US" dirty="0" smtClean="0"/>
            <a:t>도쿄 </a:t>
          </a:r>
          <a:r>
            <a:rPr lang="ko-KR" altLang="en-US" dirty="0" err="1" smtClean="0"/>
            <a:t>패션위크</a:t>
          </a:r>
          <a:endParaRPr lang="ko-KR" altLang="en-US" dirty="0"/>
        </a:p>
      </dgm:t>
    </dgm:pt>
    <dgm:pt modelId="{A628477B-C087-4005-BF57-6DC4E405EA95}" type="parTrans" cxnId="{CC16E746-14FE-463C-AAF2-FD40AB87F4F2}">
      <dgm:prSet/>
      <dgm:spPr/>
      <dgm:t>
        <a:bodyPr/>
        <a:lstStyle/>
        <a:p>
          <a:pPr latinLnBrk="1"/>
          <a:endParaRPr lang="ko-KR" altLang="en-US"/>
        </a:p>
      </dgm:t>
    </dgm:pt>
    <dgm:pt modelId="{D1C5DE59-BD86-420B-8658-C8BD7AABA3C0}" type="sibTrans" cxnId="{CC16E746-14FE-463C-AAF2-FD40AB87F4F2}">
      <dgm:prSet/>
      <dgm:spPr/>
      <dgm:t>
        <a:bodyPr/>
        <a:lstStyle/>
        <a:p>
          <a:pPr latinLnBrk="1"/>
          <a:endParaRPr lang="ko-KR" altLang="en-US"/>
        </a:p>
      </dgm:t>
    </dgm:pt>
    <dgm:pt modelId="{243D07E2-7BA6-45F0-8C78-7CA4BADC0899}" type="pres">
      <dgm:prSet presAssocID="{20D29FCA-A77F-4480-A6D4-4929130565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06D7C7-3DC4-4611-A893-039A48C999F0}" type="pres">
      <dgm:prSet presAssocID="{99FB0E67-EF56-4EA9-B54A-2BA83FBA6E9C}" presName="parentText" presStyleLbl="node1" presStyleIdx="0" presStyleCnt="2" custScaleY="82272" custLinFactNeighborX="-846" custLinFactNeighborY="-4782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53B301-ACBD-433F-AF30-15301F3B005C}" type="pres">
      <dgm:prSet presAssocID="{99FB0E67-EF56-4EA9-B54A-2BA83FBA6E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556143-191F-4953-BF71-014A47D90A73}" type="pres">
      <dgm:prSet presAssocID="{5E37260E-1B22-44D1-9E34-EFA5BE4E14B2}" presName="parentText" presStyleLbl="node1" presStyleIdx="1" presStyleCnt="2" custScaleY="83601" custLinFactNeighborX="169" custLinFactNeighborY="-274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FDDDAB-87C0-4DD0-9674-FCC860A46D64}" type="pres">
      <dgm:prSet presAssocID="{5E37260E-1B22-44D1-9E34-EFA5BE4E14B2}" presName="childText" presStyleLbl="revTx" presStyleIdx="1" presStyleCnt="2" custLinFactNeighborY="-85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9E5218-BD38-4F21-B4C1-885E8F25F767}" type="presOf" srcId="{C980BE4A-8267-4126-9A33-A4AB6FD918AB}" destId="{7953B301-ACBD-433F-AF30-15301F3B005C}" srcOrd="0" destOrd="0" presId="urn:microsoft.com/office/officeart/2005/8/layout/vList2"/>
    <dgm:cxn modelId="{9BEA0045-DD4C-4849-AD3A-97DEEC2E4F03}" type="presOf" srcId="{161C4CFE-7660-4D65-8073-273D16775340}" destId="{FAFDDDAB-87C0-4DD0-9674-FCC860A46D64}" srcOrd="0" destOrd="1" presId="urn:microsoft.com/office/officeart/2005/8/layout/vList2"/>
    <dgm:cxn modelId="{B7D07F0D-5279-446A-8DCB-7187019197F0}" srcId="{20D29FCA-A77F-4480-A6D4-49291305656D}" destId="{99FB0E67-EF56-4EA9-B54A-2BA83FBA6E9C}" srcOrd="0" destOrd="0" parTransId="{D8BAEBBA-31F9-44C2-879A-E9689F6012AA}" sibTransId="{54E05A6E-AB45-42BD-942B-B8BB4DE5F7E4}"/>
    <dgm:cxn modelId="{EFAE4B96-3EDE-442C-B07E-50C82E84CAD0}" type="presOf" srcId="{3A00A2E4-3C05-43E7-B0A8-23062AFB4769}" destId="{7953B301-ACBD-433F-AF30-15301F3B005C}" srcOrd="0" destOrd="2" presId="urn:microsoft.com/office/officeart/2005/8/layout/vList2"/>
    <dgm:cxn modelId="{F3C3E67A-C8B4-4F64-8CAB-73DE03DE0D53}" type="presOf" srcId="{5E37260E-1B22-44D1-9E34-EFA5BE4E14B2}" destId="{32556143-191F-4953-BF71-014A47D90A73}" srcOrd="0" destOrd="0" presId="urn:microsoft.com/office/officeart/2005/8/layout/vList2"/>
    <dgm:cxn modelId="{CC16E746-14FE-463C-AAF2-FD40AB87F4F2}" srcId="{5E37260E-1B22-44D1-9E34-EFA5BE4E14B2}" destId="{161C4CFE-7660-4D65-8073-273D16775340}" srcOrd="1" destOrd="0" parTransId="{A628477B-C087-4005-BF57-6DC4E405EA95}" sibTransId="{D1C5DE59-BD86-420B-8658-C8BD7AABA3C0}"/>
    <dgm:cxn modelId="{77AEF293-001D-4FC0-93E8-B31853522865}" srcId="{99FB0E67-EF56-4EA9-B54A-2BA83FBA6E9C}" destId="{3A00A2E4-3C05-43E7-B0A8-23062AFB4769}" srcOrd="2" destOrd="0" parTransId="{A45E9728-A254-42D7-92F9-2FC54CC29951}" sibTransId="{60FB7033-8D0D-4F14-BDB3-C0AEDE26A736}"/>
    <dgm:cxn modelId="{4C1C382C-FDFD-41B6-8A39-2D14EBFC88F8}" type="presOf" srcId="{306594C0-37D2-4EBE-AB1A-40BD2232D76A}" destId="{7953B301-ACBD-433F-AF30-15301F3B005C}" srcOrd="0" destOrd="1" presId="urn:microsoft.com/office/officeart/2005/8/layout/vList2"/>
    <dgm:cxn modelId="{1FC2FBB1-2D88-48C3-A2FB-7B46237EFCF9}" type="presOf" srcId="{20D29FCA-A77F-4480-A6D4-49291305656D}" destId="{243D07E2-7BA6-45F0-8C78-7CA4BADC0899}" srcOrd="0" destOrd="0" presId="urn:microsoft.com/office/officeart/2005/8/layout/vList2"/>
    <dgm:cxn modelId="{6802B8FE-84B8-415B-B1EE-FEAB2D863A6F}" type="presOf" srcId="{99FB0E67-EF56-4EA9-B54A-2BA83FBA6E9C}" destId="{2006D7C7-3DC4-4611-A893-039A48C999F0}" srcOrd="0" destOrd="0" presId="urn:microsoft.com/office/officeart/2005/8/layout/vList2"/>
    <dgm:cxn modelId="{70D390D1-0722-460E-A9FC-4925C92F409D}" srcId="{99FB0E67-EF56-4EA9-B54A-2BA83FBA6E9C}" destId="{306594C0-37D2-4EBE-AB1A-40BD2232D76A}" srcOrd="1" destOrd="0" parTransId="{D9CBCA95-2D08-4B7D-A25F-C643E20E4CE2}" sibTransId="{ACC2767A-45A6-45CD-BA5D-A28C28085B90}"/>
    <dgm:cxn modelId="{B0FA8774-8D39-4147-BB3A-6C8AAAC1CC87}" srcId="{99FB0E67-EF56-4EA9-B54A-2BA83FBA6E9C}" destId="{C980BE4A-8267-4126-9A33-A4AB6FD918AB}" srcOrd="0" destOrd="0" parTransId="{F318DE61-F508-465C-812D-4B2AD20C6442}" sibTransId="{8D735493-E61F-4B4A-955D-BE475C9D5163}"/>
    <dgm:cxn modelId="{19D929DA-86B9-471A-BACB-C68276327D28}" type="presOf" srcId="{DBC01ED1-FFD0-4B85-AF30-BB6575BB30C2}" destId="{FAFDDDAB-87C0-4DD0-9674-FCC860A46D64}" srcOrd="0" destOrd="0" presId="urn:microsoft.com/office/officeart/2005/8/layout/vList2"/>
    <dgm:cxn modelId="{657F5FB0-0FD3-4496-8759-254FAAD91A58}" srcId="{20D29FCA-A77F-4480-A6D4-49291305656D}" destId="{5E37260E-1B22-44D1-9E34-EFA5BE4E14B2}" srcOrd="1" destOrd="0" parTransId="{4F9B58A2-2D46-4727-9A4B-EC840AAAE065}" sibTransId="{F6DC1394-9AF1-4CC1-8AB4-EFA5CA6D0ACF}"/>
    <dgm:cxn modelId="{AE3625FE-1DCE-4EB0-A4E0-54B9663F56E9}" srcId="{5E37260E-1B22-44D1-9E34-EFA5BE4E14B2}" destId="{DBC01ED1-FFD0-4B85-AF30-BB6575BB30C2}" srcOrd="0" destOrd="0" parTransId="{F523D9FC-98F2-4D77-9B09-3D6DB4E51270}" sibTransId="{A1006CE9-2A6F-4A3F-83BC-4C973CEB51D9}"/>
    <dgm:cxn modelId="{CF51FE98-A4F0-4B86-87D3-29C121BA8CE0}" type="presParOf" srcId="{243D07E2-7BA6-45F0-8C78-7CA4BADC0899}" destId="{2006D7C7-3DC4-4611-A893-039A48C999F0}" srcOrd="0" destOrd="0" presId="urn:microsoft.com/office/officeart/2005/8/layout/vList2"/>
    <dgm:cxn modelId="{5706E4E1-ABFF-4D57-A75C-B6D80A02C4DA}" type="presParOf" srcId="{243D07E2-7BA6-45F0-8C78-7CA4BADC0899}" destId="{7953B301-ACBD-433F-AF30-15301F3B005C}" srcOrd="1" destOrd="0" presId="urn:microsoft.com/office/officeart/2005/8/layout/vList2"/>
    <dgm:cxn modelId="{A510F807-CDC4-47AF-BE4B-16D5350B9C6B}" type="presParOf" srcId="{243D07E2-7BA6-45F0-8C78-7CA4BADC0899}" destId="{32556143-191F-4953-BF71-014A47D90A73}" srcOrd="2" destOrd="0" presId="urn:microsoft.com/office/officeart/2005/8/layout/vList2"/>
    <dgm:cxn modelId="{E9B65B21-9D5C-4895-B1C5-F302759005EC}" type="presParOf" srcId="{243D07E2-7BA6-45F0-8C78-7CA4BADC0899}" destId="{FAFDDDAB-87C0-4DD0-9674-FCC860A46D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0E6D-E39E-41CB-832F-32CF1FD8757A}">
      <dsp:nvSpPr>
        <dsp:cNvPr id="0" name=""/>
        <dsp:cNvSpPr/>
      </dsp:nvSpPr>
      <dsp:spPr>
        <a:xfrm>
          <a:off x="0" y="8074"/>
          <a:ext cx="4562666" cy="658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1) </a:t>
          </a:r>
          <a:r>
            <a:rPr lang="ko-KR" altLang="en-US" sz="2100" kern="1200" dirty="0" err="1" smtClean="0"/>
            <a:t>하라주쿠란</a:t>
          </a:r>
          <a:r>
            <a:rPr lang="en-US" altLang="ko-KR" sz="2100" kern="1200" dirty="0" smtClean="0"/>
            <a:t>?</a:t>
          </a:r>
          <a:endParaRPr lang="ko-KR" altLang="en-US" sz="2100" kern="1200" dirty="0"/>
        </a:p>
      </dsp:txBody>
      <dsp:txXfrm>
        <a:off x="32159" y="40233"/>
        <a:ext cx="4498348" cy="594465"/>
      </dsp:txXfrm>
    </dsp:sp>
    <dsp:sp modelId="{100F85A5-6968-47FA-B0C7-AE6F19F395C0}">
      <dsp:nvSpPr>
        <dsp:cNvPr id="0" name=""/>
        <dsp:cNvSpPr/>
      </dsp:nvSpPr>
      <dsp:spPr>
        <a:xfrm>
          <a:off x="0" y="666858"/>
          <a:ext cx="4562666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65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/>
            <a:t>하라주쿠의</a:t>
          </a:r>
          <a:r>
            <a:rPr lang="ko-KR" altLang="en-US" sz="1600" kern="1200" dirty="0" smtClean="0"/>
            <a:t> 정의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/>
            <a:t>하라주쿠의</a:t>
          </a:r>
          <a:r>
            <a:rPr lang="ko-KR" altLang="en-US" sz="1600" kern="1200" dirty="0" smtClean="0"/>
            <a:t> 역사</a:t>
          </a:r>
          <a:endParaRPr lang="ko-KR" altLang="en-US" sz="1600" kern="1200" dirty="0"/>
        </a:p>
      </dsp:txBody>
      <dsp:txXfrm>
        <a:off x="0" y="666858"/>
        <a:ext cx="4562666" cy="760725"/>
      </dsp:txXfrm>
    </dsp:sp>
    <dsp:sp modelId="{5764A7B0-FB86-4222-9A7F-B6EF24F149F9}">
      <dsp:nvSpPr>
        <dsp:cNvPr id="0" name=""/>
        <dsp:cNvSpPr/>
      </dsp:nvSpPr>
      <dsp:spPr>
        <a:xfrm>
          <a:off x="0" y="1466798"/>
          <a:ext cx="4562666" cy="658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/>
            <a:t>2) </a:t>
          </a:r>
          <a:r>
            <a:rPr lang="ko-KR" altLang="en-US" sz="2100" kern="1200" dirty="0" err="1" smtClean="0"/>
            <a:t>하라주쿠의</a:t>
          </a:r>
          <a:r>
            <a:rPr lang="ko-KR" altLang="en-US" sz="2100" kern="1200" dirty="0" smtClean="0"/>
            <a:t> 유명 거리</a:t>
          </a:r>
          <a:endParaRPr lang="ko-KR" altLang="en-US" sz="2100" kern="1200" dirty="0"/>
        </a:p>
      </dsp:txBody>
      <dsp:txXfrm>
        <a:off x="32159" y="1498957"/>
        <a:ext cx="4498348" cy="594465"/>
      </dsp:txXfrm>
    </dsp:sp>
    <dsp:sp modelId="{67786477-E0DC-45A7-AF16-D1170E88D223}">
      <dsp:nvSpPr>
        <dsp:cNvPr id="0" name=""/>
        <dsp:cNvSpPr/>
      </dsp:nvSpPr>
      <dsp:spPr>
        <a:xfrm>
          <a:off x="0" y="2094440"/>
          <a:ext cx="4562666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865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/>
            <a:t>오모테산도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다케시타도리</a:t>
          </a:r>
          <a:endParaRPr lang="ko-KR" altLang="en-US" sz="1600" kern="1200" dirty="0"/>
        </a:p>
      </dsp:txBody>
      <dsp:txXfrm>
        <a:off x="0" y="2094440"/>
        <a:ext cx="4562666" cy="76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6D7C7-3DC4-4611-A893-039A48C999F0}">
      <dsp:nvSpPr>
        <dsp:cNvPr id="0" name=""/>
        <dsp:cNvSpPr/>
      </dsp:nvSpPr>
      <dsp:spPr>
        <a:xfrm>
          <a:off x="0" y="0"/>
          <a:ext cx="5197152" cy="645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3)  </a:t>
          </a:r>
          <a:r>
            <a:rPr lang="ko-KR" altLang="en-US" sz="2000" kern="1200" dirty="0" err="1" smtClean="0"/>
            <a:t>하라주쿠</a:t>
          </a:r>
          <a:r>
            <a:rPr lang="ko-KR" altLang="en-US" sz="2000" kern="1200" dirty="0" smtClean="0"/>
            <a:t> 패션</a:t>
          </a:r>
          <a:endParaRPr lang="ko-KR" altLang="en-US" sz="2000" kern="1200" dirty="0"/>
        </a:p>
      </dsp:txBody>
      <dsp:txXfrm>
        <a:off x="31498" y="31498"/>
        <a:ext cx="5134156" cy="582235"/>
      </dsp:txXfrm>
    </dsp:sp>
    <dsp:sp modelId="{7953B301-ACBD-433F-AF30-15301F3B005C}">
      <dsp:nvSpPr>
        <dsp:cNvPr id="0" name=""/>
        <dsp:cNvSpPr/>
      </dsp:nvSpPr>
      <dsp:spPr>
        <a:xfrm>
          <a:off x="0" y="649503"/>
          <a:ext cx="5197152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010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고딕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/>
            <a:t>데코라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펑크</a:t>
          </a:r>
          <a:endParaRPr lang="ko-KR" altLang="en-US" sz="1600" kern="1200" dirty="0"/>
        </a:p>
      </dsp:txBody>
      <dsp:txXfrm>
        <a:off x="0" y="649503"/>
        <a:ext cx="5197152" cy="1138500"/>
      </dsp:txXfrm>
    </dsp:sp>
    <dsp:sp modelId="{32556143-191F-4953-BF71-014A47D90A73}">
      <dsp:nvSpPr>
        <dsp:cNvPr id="0" name=""/>
        <dsp:cNvSpPr/>
      </dsp:nvSpPr>
      <dsp:spPr>
        <a:xfrm>
          <a:off x="0" y="1761685"/>
          <a:ext cx="5197152" cy="655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4) </a:t>
          </a:r>
          <a:r>
            <a:rPr lang="ko-KR" altLang="en-US" sz="2000" kern="1200" dirty="0" err="1" smtClean="0"/>
            <a:t>하라주쿠</a:t>
          </a:r>
          <a:r>
            <a:rPr lang="ko-KR" altLang="en-US" sz="2000" kern="1200" dirty="0" smtClean="0"/>
            <a:t> 행사</a:t>
          </a:r>
          <a:r>
            <a:rPr lang="en-US" altLang="ko-KR" sz="2000" kern="1200" dirty="0" smtClean="0"/>
            <a:t> </a:t>
          </a:r>
          <a:endParaRPr lang="ko-KR" altLang="en-US" sz="2000" kern="1200" dirty="0"/>
        </a:p>
      </dsp:txBody>
      <dsp:txXfrm>
        <a:off x="32006" y="1793691"/>
        <a:ext cx="5133140" cy="591641"/>
      </dsp:txXfrm>
    </dsp:sp>
    <dsp:sp modelId="{FAFDDDAB-87C0-4DD0-9674-FCC860A46D64}">
      <dsp:nvSpPr>
        <dsp:cNvPr id="0" name=""/>
        <dsp:cNvSpPr/>
      </dsp:nvSpPr>
      <dsp:spPr>
        <a:xfrm>
          <a:off x="0" y="2376477"/>
          <a:ext cx="5197152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010" tIns="25400" rIns="142240" bIns="2540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/>
            <a:t>겐키마츠리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/>
            <a:t>도쿄 </a:t>
          </a:r>
          <a:r>
            <a:rPr lang="ko-KR" altLang="en-US" sz="1600" kern="1200" dirty="0" err="1" smtClean="0"/>
            <a:t>패션위크</a:t>
          </a:r>
          <a:endParaRPr lang="ko-KR" altLang="en-US" sz="1600" kern="1200" dirty="0"/>
        </a:p>
      </dsp:txBody>
      <dsp:txXfrm>
        <a:off x="0" y="2376477"/>
        <a:ext cx="5197152" cy="95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910A6CB-2110-46DB-A2A7-3BD7199D328E}" type="datetime1">
              <a:rPr lang="ko-KR" altLang="en-US"/>
              <a:pPr lvl="0">
                <a:defRPr/>
              </a:pPr>
              <a:t>2021-03-30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9A541A3-6129-4300-BD75-AE3D31E10E2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360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43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72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139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21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71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40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0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72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39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3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93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3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7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2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03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07856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3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AF1B83-BEF7-4D14-8946-29DEB3C7AB7E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BFB77E-0FB7-4C74-929E-53CAA48CCF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1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pHrIozmdU4M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Relationship Id="rId4" Type="http://schemas.openxmlformats.org/officeDocument/2006/relationships/image" Target="../media/image16.jpeg"  /><Relationship Id="rId5" Type="http://schemas.openxmlformats.org/officeDocument/2006/relationships/image" Target="../media/image17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LVv2aLcgZMw" TargetMode="External"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0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diagramColors" Target="../diagrams/colors2.xml"  /><Relationship Id="rId11" Type="http://schemas.microsoft.com/office/2007/relationships/diagramDrawing" Target="../diagrams/drawing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microsoft.com/office/2007/relationships/diagramDrawing" Target="../diagrams/drawing1.xml"  /><Relationship Id="rId7" Type="http://schemas.openxmlformats.org/officeDocument/2006/relationships/diagramData" Target="../diagrams/data2.xml"  /><Relationship Id="rId8" Type="http://schemas.openxmlformats.org/officeDocument/2006/relationships/diagramLayout" Target="../diagrams/layout2.xml"  /><Relationship Id="rId9" Type="http://schemas.openxmlformats.org/officeDocument/2006/relationships/diagramQuickStyle" Target="../diagrams/quickStyle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4tnu-twz5mw" TargetMode="External" /><Relationship Id="rId3" Type="http://schemas.openxmlformats.org/officeDocument/2006/relationships/image" Target="../media/image27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xD-tesiTPPA" TargetMode="External"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gotokyo.org/kr/index.html" TargetMode="External" /><Relationship Id="rId3" Type="http://schemas.openxmlformats.org/officeDocument/2006/relationships/hyperlink" Target="https://tokyofashion.com/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LiQ4YDH3g80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Relationship Id="rId5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하라주쿠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22101436 _</a:t>
            </a:r>
            <a:r>
              <a:rPr lang="ko-KR" altLang="en-US" dirty="0" smtClean="0"/>
              <a:t>일본어일본학과</a:t>
            </a:r>
            <a:r>
              <a:rPr lang="en-US" altLang="ko-KR" dirty="0" smtClean="0"/>
              <a:t>_</a:t>
            </a:r>
            <a:r>
              <a:rPr lang="ko-KR" altLang="en-US" dirty="0" smtClean="0"/>
              <a:t>김성재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320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오모테산도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85801" y="1656796"/>
            <a:ext cx="10394707" cy="331118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오모테산도 거리 동영상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https://youtu.be/pHrIozmdU4M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ageflip" attr="SubType=left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다케시타도리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6176817" cy="1660469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en-US" altLang="ko-KR"/>
              <a:t>   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일본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홍대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개성</a:t>
            </a:r>
            <a:endParaRPr lang="ko-KR" altLang="en-US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00b0f0"/>
                </a:solidFill>
              </a:rPr>
              <a:t>     #10</a:t>
            </a:r>
            <a:r>
              <a:rPr lang="ko-KR" altLang="en-US">
                <a:solidFill>
                  <a:srgbClr val="00b0f0"/>
                </a:solidFill>
              </a:rPr>
              <a:t>대들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스트릿  </a:t>
            </a:r>
            <a:r>
              <a:rPr lang="en-US" altLang="ko-KR">
                <a:solidFill>
                  <a:srgbClr val="00b0f0"/>
                </a:solidFill>
              </a:rPr>
              <a:t>#KAWAII</a:t>
            </a:r>
            <a:r>
              <a:rPr lang="ko-KR" altLang="en-US">
                <a:solidFill>
                  <a:srgbClr val="00b0f0"/>
                </a:solidFill>
              </a:rPr>
              <a:t>문화</a:t>
            </a:r>
            <a:endParaRPr lang="ko-KR" altLang="en-US">
              <a:solidFill>
                <a:srgbClr val="00b0f0"/>
              </a:solidFill>
            </a:endParaRPr>
          </a:p>
        </p:txBody>
      </p:sp>
      <p:pic>
        <p:nvPicPr>
          <p:cNvPr id="3074" name="Picture 2" descr="하라주쿠를 간다면 빠질 수 없는 타케시타 도오리에 하라주쿠의 모든 것이 담겨 있다! | MATCHA -일본 여행 웹 매거진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1489" y="3140367"/>
            <a:ext cx="3332018" cy="2221345"/>
          </a:xfrm>
          <a:prstGeom prst="rect">
            <a:avLst/>
          </a:prstGeom>
          <a:noFill/>
        </p:spPr>
      </p:pic>
      <p:pic>
        <p:nvPicPr>
          <p:cNvPr id="3076" name="Picture 4" descr="하라주쿠 '다케시타도리' 철저 분석! 패션, 잡화, 구르메 등 일본의 카와이한 문화가 이곳에 - LIVE JAPAN (  일본여행·추천명소·지역정보 )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01726" y="1837765"/>
            <a:ext cx="4930895" cy="35239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46324" y="5361712"/>
            <a:ext cx="108234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다케시 타 거리</a:t>
            </a:r>
            <a:endParaRPr lang="ko-KR" alt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7525999" y="5347860"/>
            <a:ext cx="1082348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다케시 타 거리</a:t>
            </a:r>
            <a:endParaRPr lang="ko-KR" altLang="en-US" sz="1100"/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다케시타도리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lvl="0">
              <a:defRPr/>
            </a:pPr>
            <a:r>
              <a:rPr lang="ko-KR" altLang="en-US"/>
              <a:t>귀여운</a:t>
            </a:r>
            <a:r>
              <a:rPr lang="en-US" altLang="ko-KR"/>
              <a:t>(KAWAII)</a:t>
            </a:r>
            <a:r>
              <a:rPr lang="ko-KR" altLang="en-US"/>
              <a:t>문화의 발산지로</a:t>
            </a:r>
            <a:r>
              <a:rPr lang="en-US" altLang="ko-KR"/>
              <a:t>,</a:t>
            </a:r>
            <a:r>
              <a:rPr lang="ko-KR" altLang="en-US"/>
              <a:t> 귀여운 분위기의 다케시타도리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세계적인 스트릿 패션의 명소</a:t>
            </a:r>
            <a:endParaRPr lang="ko-KR" altLang="en-US"/>
          </a:p>
        </p:txBody>
      </p:sp>
      <p:pic>
        <p:nvPicPr>
          <p:cNvPr id="5126" name="Picture 6" descr="⠀⠀⠀⠀⠀⠀⠀ʚ⠀⠀⠀𝘦 𝘭 𝘭 𝘢⠀⠀⠀ɞ - #cute vintage summer outfits #summer outfits  vintage shorts #summer vintage dress #summer vintage fashion #summe… | 멋진  의상, 옷 스타일, 거리 패션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6084" y="3227123"/>
            <a:ext cx="1717969" cy="2147462"/>
          </a:xfrm>
          <a:prstGeom prst="rect">
            <a:avLst/>
          </a:prstGeom>
          <a:noFill/>
        </p:spPr>
      </p:pic>
      <p:pic>
        <p:nvPicPr>
          <p:cNvPr id="5132" name="Picture 12" descr="여자옷에 있는 핀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20437" y="3227123"/>
            <a:ext cx="1445745" cy="2168618"/>
          </a:xfrm>
          <a:prstGeom prst="rect">
            <a:avLst/>
          </a:prstGeom>
          <a:noFill/>
        </p:spPr>
      </p:pic>
      <p:sp>
        <p:nvSpPr>
          <p:cNvPr id="4" name="AutoShape 14" descr="가나다라다나가 - 일본 하라주쿠의 스트릿 패션 .jpg - &quot;Tokyo Fashion Facebook&quot; | Facebook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AutoShape 16" descr="가나다라다나가 - 일본 하라주쿠의 스트릿 패션 .jpg - &quot;Tokyo Fashion Facebook&quot; | Facebook"/>
          <p:cNvSpPr>
            <a:spLocks noChangeAspect="1" noChangeArrowheads="1"/>
          </p:cNvSpPr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5138" name="Picture 18" descr="일본스트릿패션]도쿄-하라주쿠 길거리패션 (20130302), 최신 연예인 패션 화보, 세계 각 도시 해외 길거리패션, 쇼핑 정보 ::  패션 블로그 :: STYLE VIP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1424" y="3248279"/>
            <a:ext cx="1431641" cy="2147462"/>
          </a:xfrm>
          <a:prstGeom prst="rect">
            <a:avLst/>
          </a:prstGeom>
          <a:noFill/>
        </p:spPr>
      </p:pic>
      <p:pic>
        <p:nvPicPr>
          <p:cNvPr id="2050" name="Picture 2" descr="Choi Sora | 일본 거리 패션, 거리 패션, 하라주쿠 패션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32431" y="3248280"/>
            <a:ext cx="1397629" cy="21474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다케시타도리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 anchor="t"/>
          <a:lstStyle/>
          <a:p>
            <a:pPr lvl="0">
              <a:defRPr/>
            </a:pPr>
            <a:r>
              <a:rPr lang="ko-KR" altLang="en-US"/>
              <a:t>우리나라 홍대같은 분위기의 거리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패스트 푸드점 같은 저렴한 식당이 많음</a:t>
            </a:r>
            <a:endParaRPr lang="ko-KR" altLang="en-US"/>
          </a:p>
        </p:txBody>
      </p:sp>
      <p:pic>
        <p:nvPicPr>
          <p:cNvPr id="2050" name="Picture 2" descr="도쿄여행/4일차)⑨하라주쿠의 메인골목 다케시타도리 Part.2 : 네이버 블로그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62344" y="3315231"/>
            <a:ext cx="3648406" cy="2059354"/>
          </a:xfrm>
          <a:prstGeom prst="rect">
            <a:avLst/>
          </a:prstGeom>
          <a:noFill/>
        </p:spPr>
      </p:pic>
      <p:pic>
        <p:nvPicPr>
          <p:cNvPr id="2052" name="Picture 4" descr="하라주쿠 다케시타도리 | CHUGOKU＋SHIKOKU×TOKYO (JAPAN)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12128" y="3315231"/>
            <a:ext cx="2745805" cy="205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4472" y="5338606"/>
            <a:ext cx="204414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다케시타거리에있는 롯데리아</a:t>
            </a:r>
            <a:endParaRPr lang="ko-KR" altLang="en-US" sz="1100"/>
          </a:p>
        </p:txBody>
      </p:sp>
      <p:sp>
        <p:nvSpPr>
          <p:cNvPr id="5" name="TextBox 4"/>
          <p:cNvSpPr txBox="1"/>
          <p:nvPr/>
        </p:nvSpPr>
        <p:spPr>
          <a:xfrm>
            <a:off x="7669504" y="5338606"/>
            <a:ext cx="1031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다케시타거리</a:t>
            </a:r>
            <a:endParaRPr lang="ko-KR" altLang="en-US" sz="11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다케시타도리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다케시타도리 동영상</a:t>
            </a:r>
            <a:endParaRPr lang="ko-KR" altLang="en-US"/>
          </a:p>
          <a:p>
            <a:pPr lvl="0">
              <a:defRPr/>
            </a:pPr>
            <a:r>
              <a:rPr lang="en-US" altLang="ko-KR">
                <a:hlinkClick r:id="rId2"/>
              </a:rPr>
              <a:t>https://youtu.be/LVv2aLcgZMw</a:t>
            </a: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패션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고딕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데코라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펑크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raidar" attr="SubType=leftup"/>
      </p:transition>
    </mc:Choice>
    <mc:Fallback>
      <p:transition xmlns:mc="http://schemas.openxmlformats.org/markup-compatibility/2006" xmlns:hp="http://schemas.haansoft.com/office/presentation/8.0" spd="med" mc:Ignorable="hp" hp:hslDur="1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815" y="2516832"/>
            <a:ext cx="96359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000"/>
              <a:t>2019</a:t>
            </a:r>
            <a:r>
              <a:rPr lang="ko-KR" altLang="en-US" sz="4000"/>
              <a:t>년 구글 올해의 검색어 패션분야 </a:t>
            </a:r>
            <a:r>
              <a:rPr lang="en-US" altLang="ko-KR" sz="4000"/>
              <a:t>TOP5!!</a:t>
            </a:r>
            <a:endParaRPr lang="ko-KR" alt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896815" y="3578470"/>
            <a:ext cx="739817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4000"/>
              <a:t>지역이름을 딴 패션으로는 유일</a:t>
            </a:r>
            <a:r>
              <a:rPr lang="en-US" altLang="ko-KR" sz="4000"/>
              <a:t>!!</a:t>
            </a:r>
            <a:endParaRPr lang="en-US" altLang="ko-KR" sz="4000"/>
          </a:p>
          <a:p>
            <a:pPr lvl="0">
              <a:defRPr/>
            </a:pPr>
            <a:r>
              <a:rPr lang="ko-KR" altLang="en-US" sz="2000"/>
              <a:t>그만큼 유명하시다는거지</a:t>
            </a:r>
            <a:r>
              <a:rPr lang="en-US" altLang="ko-KR" sz="2000"/>
              <a:t>~</a:t>
            </a:r>
            <a:endParaRPr lang="ko-KR" altLang="en-US" sz="2000"/>
          </a:p>
        </p:txBody>
      </p:sp>
      <p:sp>
        <p:nvSpPr>
          <p:cNvPr id="8" name="제목 7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패션</a:t>
            </a:r>
            <a:endParaRPr lang="ko-KR" altLang="en-US"/>
          </a:p>
        </p:txBody>
      </p:sp>
      <p:pic>
        <p:nvPicPr>
          <p:cNvPr id="1026" name="Picture 2" descr="02. 그만큼 신나시는거지... #shorts - YouTube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53785" y="4229100"/>
            <a:ext cx="2167884" cy="12194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패션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>
              <a:buNone/>
              <a:defRPr/>
            </a:pPr>
            <a:r>
              <a:rPr lang="en-US" altLang="ko-KR"/>
              <a:t>      #</a:t>
            </a:r>
            <a:r>
              <a:rPr lang="ko-KR" altLang="en-US"/>
              <a:t>고딕</a:t>
            </a:r>
            <a:r>
              <a:rPr lang="en-US" altLang="ko-KR"/>
              <a:t>_</a:t>
            </a:r>
            <a:r>
              <a:rPr lang="ko-KR" altLang="en-US"/>
              <a:t>다케시타도리의 귀여운</a:t>
            </a:r>
            <a:r>
              <a:rPr lang="en-US" altLang="ko-KR"/>
              <a:t>(KAWAII) </a:t>
            </a:r>
            <a:r>
              <a:rPr lang="ko-KR" altLang="en-US"/>
              <a:t>분위기와 반대되는 하라주쿠 고딕 스타일</a:t>
            </a:r>
            <a:endParaRPr lang="ko-KR" altLang="en-US"/>
          </a:p>
        </p:txBody>
      </p:sp>
      <p:pic>
        <p:nvPicPr>
          <p:cNvPr id="1028" name="Picture 4" descr="하라주쿠 패션(하라주쿠 고딕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84255" y="2595415"/>
            <a:ext cx="4282025" cy="2871211"/>
          </a:xfrm>
          <a:prstGeom prst="rect">
            <a:avLst/>
          </a:prstGeom>
          <a:noFill/>
        </p:spPr>
      </p:pic>
      <p:pic>
        <p:nvPicPr>
          <p:cNvPr id="1030" name="Picture 6" descr="새로운 일본 하라주쿠 고딕 여성 패션 기질 로리타 드레스 가을 달콤한 핑크 격자 무늬 버블 슬리브 카와이 드레스|드레스| -  AliExpress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32174" y="2641525"/>
            <a:ext cx="2078993" cy="2778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shutter" attr="None"/>
      </p:transition>
    </mc:Choice>
    <mc:Fallback>
      <p:transition xmlns:mc="http://schemas.openxmlformats.org/markup-compatibility/2006" xmlns:hp="http://schemas.haansoft.com/office/presentation/8.0" spd="med" mc:Ignorable="hp" hp:hslDur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패션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>
              <a:buNone/>
              <a:defRPr/>
            </a:pPr>
            <a:r>
              <a:rPr lang="en-US" altLang="ko-KR"/>
              <a:t>      #</a:t>
            </a:r>
            <a:r>
              <a:rPr lang="ko-KR" altLang="en-US"/>
              <a:t>데코라</a:t>
            </a:r>
            <a:r>
              <a:rPr lang="en-US" altLang="ko-KR"/>
              <a:t>_</a:t>
            </a:r>
            <a:r>
              <a:rPr lang="ko-KR" altLang="en-US"/>
              <a:t>와일드하고 컬러풀하며 과잉 장식적인 하라주쿠 데코라 스타일</a:t>
            </a:r>
            <a:endParaRPr lang="ko-KR" altLang="en-US"/>
          </a:p>
        </p:txBody>
      </p:sp>
      <p:pic>
        <p:nvPicPr>
          <p:cNvPr id="3074" name="Picture 2" descr="하라주쿠 패션(데코라 계통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08199" y="2652996"/>
            <a:ext cx="2648528" cy="2824168"/>
          </a:xfrm>
          <a:prstGeom prst="rect">
            <a:avLst/>
          </a:prstGeom>
          <a:noFill/>
        </p:spPr>
      </p:pic>
      <p:pic>
        <p:nvPicPr>
          <p:cNvPr id="3076" name="Picture 4" descr="Kawaii Harajuku Street Styles w/ ACDC Rag Listen Flavor Super Lovers LEGO  YRU &amp; Yosuke #korean… | Harajuku fashion kawaii, Harajuku fashion street,  Harajuku fashion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51941" y="2662528"/>
            <a:ext cx="1876424" cy="2814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400">
        <hp:hncExtTransition type="ripple" attr="SubType=ripplecenter"/>
      </p:transition>
    </mc:Choice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400">
        <p14:ripple/>
      </p:transition>
    </mc:Choice>
    <mc:Fallback>
      <p:transition xmlns:mc="http://schemas.openxmlformats.org/markup-compatibility/2006" xmlns:hp="http://schemas.haansoft.com/office/presentation/8.0" spd="med" mc:Ignorable="hp" hp:hslDur="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85800" y="615461"/>
            <a:ext cx="10396882" cy="115196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하라주쿠 패션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>
              <a:buNone/>
              <a:defRPr/>
            </a:pPr>
            <a:r>
              <a:rPr lang="en-US" altLang="ko-KR"/>
              <a:t>      #</a:t>
            </a:r>
            <a:r>
              <a:rPr lang="ko-KR" altLang="en-US"/>
              <a:t>펑크</a:t>
            </a:r>
            <a:r>
              <a:rPr lang="en-US" altLang="ko-KR"/>
              <a:t>_</a:t>
            </a:r>
            <a:r>
              <a:rPr lang="ko-KR" altLang="en-US"/>
              <a:t>급진적이고 반체제적인 분위기인 하라주쿠 펑크 스타일</a:t>
            </a:r>
            <a:endParaRPr lang="ko-KR" altLang="en-US"/>
          </a:p>
        </p:txBody>
      </p:sp>
      <p:pic>
        <p:nvPicPr>
          <p:cNvPr id="4098" name="Picture 2" descr="하라주쿠 패션(하라주쿠 펑크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53467" y="2877748"/>
            <a:ext cx="3723697" cy="2496837"/>
          </a:xfrm>
          <a:prstGeom prst="rect">
            <a:avLst/>
          </a:prstGeom>
          <a:noFill/>
        </p:spPr>
      </p:pic>
      <p:pic>
        <p:nvPicPr>
          <p:cNvPr id="4100" name="Picture 4" descr="Fashion에 있는 Arodora Crimson님의 핀 | 하라주쿠 패션, 펑크 패션, 일본 거리 패션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24446" y="2877748"/>
            <a:ext cx="1872628" cy="24968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400">
        <hp:hncExtTransition type="ripple" attr="SubType=ripplecenter"/>
      </p:transition>
    </mc:Choice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400">
        <p14:ripple/>
      </p:transition>
    </mc:Choice>
    <mc:Fallback>
      <p:transition xmlns:mc="http://schemas.openxmlformats.org/markup-compatibility/2006" xmlns:hp="http://schemas.haansoft.com/office/presentation/8.0" spd="med" mc:Ignorable="hp" hp:hslDur="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6724945"/>
              </p:ext>
            </p:extLst>
          </p:nvPr>
        </p:nvGraphicFramePr>
        <p:xfrm>
          <a:off x="681139" y="1912777"/>
          <a:ext cx="4562666" cy="28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997574223"/>
              </p:ext>
            </p:extLst>
          </p:nvPr>
        </p:nvGraphicFramePr>
        <p:xfrm>
          <a:off x="5440284" y="1912777"/>
          <a:ext cx="5197152" cy="340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176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행사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3777437"/>
            <a:ext cx="10394707" cy="1639614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겐키마츠리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도쿄 패션위크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raidar" attr="SubType=leftup"/>
      </p:transition>
    </mc:Choice>
    <mc:Fallback>
      <p:transition xmlns:mc="http://schemas.openxmlformats.org/markup-compatibility/2006" xmlns:hp="http://schemas.haansoft.com/office/presentation/8.0" spd="med" mc:Ignorable="hp" hp:hslDur="1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 행사 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 lnSpcReduction="10000"/>
          </a:bodyPr>
          <a:lstStyle/>
          <a:p>
            <a:pPr marL="0" indent="0" algn="r">
              <a:buNone/>
              <a:defRPr/>
            </a:pPr>
            <a:r>
              <a:rPr lang="ko-KR" altLang="en-US" sz="3200"/>
              <a:t>하라주쿠 오모테산도 겐키마츠리</a:t>
            </a:r>
            <a:endParaRPr lang="ko-KR" altLang="en-US" sz="3200"/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일본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하라주쿠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오모테산도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#8</a:t>
            </a:r>
            <a:r>
              <a:rPr lang="ko-KR" altLang="en-US" sz="2400">
                <a:solidFill>
                  <a:srgbClr val="00b0f0"/>
                </a:solidFill>
              </a:rPr>
              <a:t>월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여름 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수도권 최대급 축제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#110</a:t>
            </a:r>
            <a:r>
              <a:rPr lang="ko-KR" altLang="en-US" sz="2400">
                <a:solidFill>
                  <a:srgbClr val="00b0f0"/>
                </a:solidFill>
              </a:rPr>
              <a:t>개 팀   </a:t>
            </a:r>
            <a:r>
              <a:rPr lang="en-US" altLang="ko-KR" sz="2400">
                <a:solidFill>
                  <a:srgbClr val="00b0f0"/>
                </a:solidFill>
              </a:rPr>
              <a:t>#6000</a:t>
            </a:r>
            <a:r>
              <a:rPr lang="ko-KR" altLang="en-US" sz="2400">
                <a:solidFill>
                  <a:srgbClr val="00b0f0"/>
                </a:solidFill>
              </a:rPr>
              <a:t>명 춤꾼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코로나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개최 중지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en-US" altLang="ko-KR" sz="2400">
                <a:solidFill>
                  <a:srgbClr val="00b0f0"/>
                </a:solidFill>
                <a:hlinkClick r:id="rId2"/>
              </a:rPr>
              <a:t>https://youtu.be/4tnu-twz5mw</a:t>
            </a:r>
            <a:endParaRPr lang="en-US" altLang="ko-KR" sz="2400">
              <a:solidFill>
                <a:srgbClr val="00b0f0"/>
              </a:solidFill>
            </a:endParaRPr>
          </a:p>
          <a:p>
            <a:pPr lvl="0">
              <a:defRPr/>
            </a:pPr>
            <a:endParaRPr lang="en-US" altLang="ko-KR" sz="3200"/>
          </a:p>
          <a:p>
            <a:pPr marL="0" indent="0" algn="r">
              <a:buNone/>
              <a:defRPr/>
            </a:pPr>
            <a:endParaRPr lang="en-US" altLang="ko-KR" sz="3200"/>
          </a:p>
          <a:p>
            <a:pPr marL="0" indent="0">
              <a:buNone/>
              <a:defRPr/>
            </a:pPr>
            <a:endParaRPr lang="en-US" altLang="ko-KR" sz="2400"/>
          </a:p>
          <a:p>
            <a:pPr lvl="0">
              <a:defRPr/>
            </a:pPr>
            <a:endParaRPr lang="ko-KR" altLang="en-US" sz="2400"/>
          </a:p>
        </p:txBody>
      </p:sp>
      <p:pic>
        <p:nvPicPr>
          <p:cNvPr id="1026" name="Picture 2" descr="sub00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3795" y="2263997"/>
            <a:ext cx="4332644" cy="29099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83626" y="659423"/>
            <a:ext cx="10396882" cy="115196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하라주쿠 행사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85801" y="1976517"/>
            <a:ext cx="10394707" cy="3311189"/>
          </a:xfrm>
        </p:spPr>
        <p:txBody>
          <a:bodyPr anchor="t">
            <a:normAutofit/>
          </a:bodyPr>
          <a:lstStyle/>
          <a:p>
            <a:pPr marL="0" indent="0" algn="r">
              <a:buNone/>
              <a:defRPr/>
            </a:pPr>
            <a:r>
              <a:rPr lang="ko-KR" altLang="en-US" sz="3600"/>
              <a:t>도쿄 패션위크</a:t>
            </a:r>
            <a:endParaRPr lang="ko-KR" altLang="en-US" sz="3600"/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일본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오모테산도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하라주쿠   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#2019   #S/s   #</a:t>
            </a:r>
            <a:r>
              <a:rPr lang="ko-KR" altLang="en-US" sz="2400">
                <a:solidFill>
                  <a:srgbClr val="00b0f0"/>
                </a:solidFill>
              </a:rPr>
              <a:t>패피   </a:t>
            </a: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ko-KR" altLang="en-US" sz="2400">
                <a:solidFill>
                  <a:srgbClr val="00b0f0"/>
                </a:solidFill>
              </a:rPr>
              <a:t>패션성지</a:t>
            </a:r>
            <a:endParaRPr lang="ko-KR" altLang="en-US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#BURBERRY   #GUCCI   #YSL </a:t>
            </a:r>
            <a:endParaRPr lang="en-US" altLang="ko-KR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r>
              <a:rPr lang="en-US" altLang="ko-KR" sz="2400">
                <a:solidFill>
                  <a:srgbClr val="00b0f0"/>
                </a:solidFill>
              </a:rPr>
              <a:t>#</a:t>
            </a:r>
            <a:r>
              <a:rPr lang="en-US" altLang="ko-KR" sz="2400">
                <a:solidFill>
                  <a:srgbClr val="00b0f0"/>
                </a:solidFill>
                <a:hlinkClick r:id="rId2"/>
              </a:rPr>
              <a:t>https://youtu.be/xD-tesiTPPA</a:t>
            </a:r>
            <a:endParaRPr lang="en-US" altLang="ko-KR" sz="2400">
              <a:solidFill>
                <a:srgbClr val="00b0f0"/>
              </a:solidFill>
            </a:endParaRPr>
          </a:p>
          <a:p>
            <a:pPr marL="0" indent="0" algn="r">
              <a:buNone/>
              <a:defRPr/>
            </a:pPr>
            <a:endParaRPr lang="en-US" altLang="ko-KR" sz="2400">
              <a:solidFill>
                <a:srgbClr val="00b0f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40000" y="1976517"/>
            <a:ext cx="2121941" cy="32197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16140" y="1976517"/>
            <a:ext cx="2123180" cy="3219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사진 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도쿄 관광 공식 사이트    </a:t>
            </a: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www.gotokyo.org/kr/index.html</a:t>
            </a:r>
            <a:endParaRPr lang="en-US" altLang="ko-KR" dirty="0" smtClean="0"/>
          </a:p>
          <a:p>
            <a:r>
              <a:rPr lang="ko-KR" altLang="en-US" dirty="0" smtClean="0"/>
              <a:t>도쿄 패션 닷컴                      </a:t>
            </a:r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://tokyofashion.com</a:t>
            </a:r>
            <a:r>
              <a:rPr lang="en-US" altLang="ko-KR" dirty="0" smtClean="0">
                <a:hlinkClick r:id="rId3"/>
              </a:rPr>
              <a:t>/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944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하라주쿠란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028594"/>
            <a:ext cx="10394707" cy="1639614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하라주쿠의 정의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하라주쿠의 역사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raidar" attr="SubType=leftup"/>
      </p:transition>
    </mc:Choice>
    <mc:Fallback>
      <p:transition xmlns:mc="http://schemas.openxmlformats.org/markup-compatibility/2006" xmlns:hp="http://schemas.haansoft.com/office/presentation/8.0" spd="med" mc:Ignorable="hp" hp:hslDur="1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하라주쿠의 정의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85801" y="1969649"/>
            <a:ext cx="10394707" cy="3311189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ko-KR" altLang="en-US" sz="3600" b="1"/>
              <a:t> 하라주쿠란 </a:t>
            </a:r>
            <a:r>
              <a:rPr lang="ko-KR" altLang="en-US" sz="2800"/>
              <a:t>도쿄 시부야 구의 하라주쿠 역부터 오모테산도 역 주변에 걸쳐진 지역을 일컫는 말</a:t>
            </a:r>
            <a:endParaRPr lang="ko-KR" altLang="en-US" sz="2800"/>
          </a:p>
          <a:p>
            <a:pPr lvl="0">
              <a:defRPr/>
            </a:pPr>
            <a:r>
              <a:rPr lang="ko-KR" altLang="en-US" sz="2800"/>
              <a:t>독특한 스트릿 패션으로 유명한 세계 패션의 중심지</a:t>
            </a:r>
            <a:endParaRPr lang="ko-KR" altLang="en-US" sz="2800"/>
          </a:p>
          <a:p>
            <a:pPr lvl="0">
              <a:defRPr/>
            </a:pPr>
            <a:endParaRPr lang="en-US" altLang="ko-KR" sz="2800"/>
          </a:p>
          <a:p>
            <a:pPr lvl="0">
              <a:defRPr/>
            </a:pPr>
            <a:r>
              <a:rPr lang="en-US" altLang="ko-KR" sz="2800">
                <a:hlinkClick r:id="rId2"/>
              </a:rPr>
              <a:t>https://youtu.be/LiQ4YDH3g80</a:t>
            </a:r>
            <a:endParaRPr lang="en-US" altLang="ko-KR" sz="28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curtain" attr="SubType=centerred"/>
      </p:transition>
    </mc:Choice>
    <mc:Choice xmlns:p15="http://schemas.microsoft.com/office/powerpoint/2012/main" Requires="p15">
      <p:transition xmlns:mc="http://schemas.openxmlformats.org/markup-compatibility/2006" xmlns:p14="http://schemas.microsoft.com/office/powerpoint/2010/main" spd="med" mc:Ignorable="p14" p14:dur="2500">
        <p15:prstTrans prst="curtains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83625" y="624254"/>
            <a:ext cx="10396882" cy="115196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하라주쿠의 역사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 lnSpcReduction="10000"/>
          </a:bodyPr>
          <a:lstStyle/>
          <a:p>
            <a:pPr lvl="0">
              <a:defRPr/>
            </a:pPr>
            <a:r>
              <a:rPr lang="en-US" altLang="ko-KR" sz="3200" b="1"/>
              <a:t>2</a:t>
            </a:r>
            <a:r>
              <a:rPr lang="ko-KR" altLang="en-US" sz="3200" b="1"/>
              <a:t>차 세계대전말 </a:t>
            </a:r>
            <a:r>
              <a:rPr lang="ko-KR" altLang="en-US" sz="2400"/>
              <a:t>당시 젊은 미국인들의 거주로 부터 시작</a:t>
            </a:r>
            <a:endParaRPr lang="ko-KR" altLang="en-US" sz="2400"/>
          </a:p>
          <a:p>
            <a:pPr lvl="0">
              <a:defRPr/>
            </a:pPr>
            <a:r>
              <a:rPr lang="en-US" altLang="ko-KR" sz="3200" b="1"/>
              <a:t>1958</a:t>
            </a:r>
            <a:r>
              <a:rPr lang="ko-KR" altLang="en-US" sz="3200" b="1"/>
              <a:t>년</a:t>
            </a:r>
            <a:r>
              <a:rPr lang="ko-KR" altLang="en-US" sz="3200"/>
              <a:t> </a:t>
            </a:r>
            <a:r>
              <a:rPr lang="ko-KR" altLang="en-US" sz="2400"/>
              <a:t>부터 많은 디자이너</a:t>
            </a:r>
            <a:r>
              <a:rPr lang="en-US" altLang="ko-KR" sz="2400"/>
              <a:t>,</a:t>
            </a:r>
            <a:r>
              <a:rPr lang="ko-KR" altLang="en-US" sz="2400"/>
              <a:t>모델</a:t>
            </a:r>
            <a:r>
              <a:rPr lang="en-US" altLang="ko-KR" sz="2400"/>
              <a:t>,</a:t>
            </a:r>
            <a:r>
              <a:rPr lang="ko-KR" altLang="en-US" sz="2400"/>
              <a:t>사진가들이 거주</a:t>
            </a:r>
            <a:endParaRPr lang="ko-KR" altLang="en-US" sz="2400"/>
          </a:p>
          <a:p>
            <a:pPr lvl="0">
              <a:defRPr/>
            </a:pPr>
            <a:r>
              <a:rPr lang="en-US" altLang="ko-KR" sz="3200" b="1"/>
              <a:t>1964</a:t>
            </a:r>
            <a:r>
              <a:rPr lang="ko-KR" altLang="en-US" sz="3200" b="1"/>
              <a:t>년 </a:t>
            </a:r>
            <a:r>
              <a:rPr lang="ko-KR" altLang="en-US" sz="2400"/>
              <a:t>도쿄올림픽때 더욱 개발됨</a:t>
            </a:r>
            <a:endParaRPr lang="ko-KR" altLang="en-US" sz="2400"/>
          </a:p>
          <a:p>
            <a:pPr lvl="0">
              <a:defRPr/>
            </a:pPr>
            <a:r>
              <a:rPr lang="en-US" altLang="ko-KR" sz="3200" b="1"/>
              <a:t>‘</a:t>
            </a:r>
            <a:r>
              <a:rPr lang="ko-KR" altLang="en-US" sz="3200" b="1"/>
              <a:t>하라주쿠족</a:t>
            </a:r>
            <a:r>
              <a:rPr lang="en-US" altLang="ko-KR" sz="3200" b="1"/>
              <a:t>’</a:t>
            </a:r>
            <a:r>
              <a:rPr lang="ko-KR" altLang="en-US" sz="3200" b="1"/>
              <a:t> </a:t>
            </a:r>
            <a:r>
              <a:rPr lang="ko-KR" altLang="en-US" sz="2400"/>
              <a:t>으로 인해 독특한 문화와 스타일이 개발</a:t>
            </a:r>
            <a:endParaRPr lang="ko-KR" altLang="en-US" sz="2400"/>
          </a:p>
          <a:p>
            <a:pPr lvl="0">
              <a:defRPr/>
            </a:pPr>
            <a:r>
              <a:rPr lang="ko-KR" altLang="en-US" sz="3200" b="1"/>
              <a:t>현재</a:t>
            </a:r>
            <a:r>
              <a:rPr lang="ko-KR" altLang="en-US" sz="2400"/>
              <a:t>는 세계적인 패션의 중심지</a:t>
            </a:r>
            <a:endParaRPr lang="ko-KR" altLang="en-US" sz="2400"/>
          </a:p>
          <a:p>
            <a:pPr marL="0" indent="0">
              <a:buNone/>
              <a:defRPr/>
            </a:pP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하라주쿠의 유명 거리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039164"/>
            <a:ext cx="10394707" cy="1639614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오모테산도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#</a:t>
            </a:r>
            <a:r>
              <a:rPr lang="ko-KR" altLang="en-US"/>
              <a:t>다케시타도리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800">
        <hp:hncExtTransition type="wrinklepaper" attr="None"/>
      </p:transition>
    </mc:Choice>
    <mc:Fallback>
      <p:transition xmlns:mc="http://schemas.openxmlformats.org/markup-compatibility/2006" xmlns:hp="http://schemas.haansoft.com/office/presentation/8.0" spd="med" mc:Ignorable="hp" hp:hslDur="1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12531" y="591692"/>
            <a:ext cx="10396882" cy="115196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오모테산도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722746" y="2118816"/>
            <a:ext cx="4965108" cy="2217244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00b0f0"/>
                </a:solidFill>
              </a:rPr>
              <a:t>    #</a:t>
            </a:r>
            <a:r>
              <a:rPr lang="ko-KR" altLang="en-US">
                <a:solidFill>
                  <a:srgbClr val="00b0f0"/>
                </a:solidFill>
              </a:rPr>
              <a:t>상류층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명품</a:t>
            </a:r>
            <a:endParaRPr lang="ko-KR" altLang="en-US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rgbClr val="00b0f0"/>
                </a:solidFill>
              </a:rPr>
              <a:t>   #</a:t>
            </a:r>
            <a:r>
              <a:rPr lang="ko-KR" altLang="en-US">
                <a:solidFill>
                  <a:srgbClr val="00b0f0"/>
                </a:solidFill>
              </a:rPr>
              <a:t> 도쿄  </a:t>
            </a:r>
            <a:r>
              <a:rPr lang="en-US" altLang="ko-KR">
                <a:solidFill>
                  <a:srgbClr val="00b0f0"/>
                </a:solidFill>
              </a:rPr>
              <a:t>#</a:t>
            </a:r>
            <a:r>
              <a:rPr lang="ko-KR" altLang="en-US">
                <a:solidFill>
                  <a:srgbClr val="00b0f0"/>
                </a:solidFill>
              </a:rPr>
              <a:t>샹젤리제</a:t>
            </a:r>
            <a:endParaRPr lang="ko-KR" altLang="en-US">
              <a:solidFill>
                <a:srgbClr val="00b0f0"/>
              </a:solidFill>
            </a:endParaRPr>
          </a:p>
        </p:txBody>
      </p:sp>
      <p:pic>
        <p:nvPicPr>
          <p:cNvPr id="1026" name="Picture 2" descr="https://upload.wikimedia.org/wikipedia/commons/thumb/1/15/Omotesando_2007_b.JPG/250px-Omotesando_2007_b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5255" y="3409779"/>
            <a:ext cx="2773297" cy="1852562"/>
          </a:xfrm>
          <a:prstGeom prst="rect">
            <a:avLst/>
          </a:prstGeom>
          <a:noFill/>
        </p:spPr>
      </p:pic>
      <p:pic>
        <p:nvPicPr>
          <p:cNvPr id="1028" name="Picture 4" descr="도큐 플라자 오모테산도 하라주쿠 점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78192" y="1926571"/>
            <a:ext cx="6531221" cy="33357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64206" y="5258814"/>
            <a:ext cx="19591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200"/>
              <a:t>도쿄 플라자 오모테산도 점</a:t>
            </a:r>
            <a:endParaRPr lang="ko-KR" alt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1843021" y="5274203"/>
            <a:ext cx="119776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오모테산도 거리</a:t>
            </a:r>
            <a:endParaRPr lang="ko-KR" altLang="en-US" sz="11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700">
        <hp:hncExtTransition type="pageroll" attr="SubType=left"/>
      </p:transition>
    </mc:Choice>
    <mc:Fallback>
      <p:transition xmlns:mc="http://schemas.openxmlformats.org/markup-compatibility/2006" xmlns:hp="http://schemas.haansoft.com/office/presentation/8.0" spd="med" mc:Ignorable="hp" hp:hslDur="1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4" grpId="2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오모테산도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lvl="0">
              <a:defRPr/>
            </a:pPr>
            <a:r>
              <a:rPr lang="ko-KR" altLang="en-US"/>
              <a:t>루이비통</a:t>
            </a:r>
            <a:r>
              <a:rPr lang="en-US" altLang="ko-KR"/>
              <a:t>, </a:t>
            </a:r>
            <a:r>
              <a:rPr lang="ko-KR" altLang="en-US"/>
              <a:t>버버리</a:t>
            </a:r>
            <a:r>
              <a:rPr lang="en-US" altLang="ko-KR"/>
              <a:t>, </a:t>
            </a:r>
            <a:r>
              <a:rPr lang="ko-KR" altLang="en-US"/>
              <a:t>구찌</a:t>
            </a:r>
            <a:r>
              <a:rPr lang="en-US" altLang="ko-KR"/>
              <a:t>, </a:t>
            </a:r>
            <a:r>
              <a:rPr lang="ko-KR" altLang="en-US"/>
              <a:t>프라다 등 명품 브랜드가 입점하여 부상중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‘</a:t>
            </a:r>
            <a:r>
              <a:rPr lang="ko-KR" altLang="en-US"/>
              <a:t>도쿄의 샹젤리제</a:t>
            </a:r>
            <a:r>
              <a:rPr lang="en-US" altLang="ko-KR"/>
              <a:t>’</a:t>
            </a:r>
            <a:r>
              <a:rPr lang="ko-KR" altLang="en-US"/>
              <a:t>라고 불림</a:t>
            </a:r>
            <a:endParaRPr lang="en-US" altLang="ko-KR"/>
          </a:p>
        </p:txBody>
      </p:sp>
      <p:pic>
        <p:nvPicPr>
          <p:cNvPr id="4098" name="Picture 2" descr="burberry outlet castleford Online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09687" y="3478538"/>
            <a:ext cx="2077188" cy="1164379"/>
          </a:xfrm>
          <a:prstGeom prst="rect">
            <a:avLst/>
          </a:prstGeom>
          <a:noFill/>
        </p:spPr>
      </p:pic>
      <p:pic>
        <p:nvPicPr>
          <p:cNvPr id="4100" name="Picture 4" descr="도쿄 오모테산도 하라주쿠 쇼핑하기 딱 좋은 : 네이버 블로그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92846" y="3287176"/>
            <a:ext cx="1568632" cy="1568632"/>
          </a:xfrm>
          <a:prstGeom prst="rect">
            <a:avLst/>
          </a:prstGeom>
          <a:noFill/>
        </p:spPr>
      </p:pic>
      <p:pic>
        <p:nvPicPr>
          <p:cNvPr id="4102" name="Picture 6" descr="일본+루이비통+오모테산도+롯폰기+매장 느껴보기 : 네이버 블로그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13503" y="3217067"/>
            <a:ext cx="1376168" cy="1834891"/>
          </a:xfrm>
          <a:prstGeom prst="rect">
            <a:avLst/>
          </a:prstGeom>
          <a:noFill/>
        </p:spPr>
      </p:pic>
      <p:pic>
        <p:nvPicPr>
          <p:cNvPr id="4106" name="Picture 10" descr="토쿄 오모테산도 :: 토쿄의 럭셔리 쇼핑 거리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88233" y="3284203"/>
            <a:ext cx="2205688" cy="14647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02705" y="5056114"/>
            <a:ext cx="1197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100"/>
              <a:t>오모테산도 </a:t>
            </a:r>
            <a:endParaRPr lang="ko-KR" altLang="en-US" sz="1100"/>
          </a:p>
          <a:p>
            <a:pPr algn="ctr">
              <a:defRPr/>
            </a:pPr>
            <a:r>
              <a:rPr lang="ko-KR" altLang="en-US" sz="1100"/>
              <a:t>루이비통 갤러리</a:t>
            </a:r>
            <a:endParaRPr lang="ko-KR" altLang="en-US" sz="1100"/>
          </a:p>
        </p:txBody>
      </p:sp>
      <p:sp>
        <p:nvSpPr>
          <p:cNvPr id="5" name="TextBox 4"/>
          <p:cNvSpPr txBox="1"/>
          <p:nvPr/>
        </p:nvSpPr>
        <p:spPr>
          <a:xfrm>
            <a:off x="3420023" y="4644063"/>
            <a:ext cx="147989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버버리 오모테산도점</a:t>
            </a:r>
            <a:endParaRPr lang="en-US" altLang="ko-KR" sz="1100"/>
          </a:p>
        </p:txBody>
      </p:sp>
      <p:sp>
        <p:nvSpPr>
          <p:cNvPr id="6" name="TextBox 5"/>
          <p:cNvSpPr txBox="1"/>
          <p:nvPr/>
        </p:nvSpPr>
        <p:spPr>
          <a:xfrm>
            <a:off x="6207748" y="4857247"/>
            <a:ext cx="133882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구찌 오모테산도점</a:t>
            </a:r>
            <a:endParaRPr lang="ko-KR" altLang="en-US" sz="1100"/>
          </a:p>
        </p:txBody>
      </p:sp>
      <p:sp>
        <p:nvSpPr>
          <p:cNvPr id="7" name="TextBox 6"/>
          <p:cNvSpPr txBox="1"/>
          <p:nvPr/>
        </p:nvSpPr>
        <p:spPr>
          <a:xfrm>
            <a:off x="8821663" y="4730929"/>
            <a:ext cx="133882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샤넬 오모테산도점</a:t>
            </a:r>
            <a:endParaRPr lang="ko-KR" altLang="en-US" sz="11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ageflip" attr="SubType=left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2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오모테산도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lvl="0">
              <a:defRPr/>
            </a:pPr>
            <a:r>
              <a:rPr lang="ko-KR" altLang="en-US"/>
              <a:t>일류 셰프가 운영하는 고급 식당이 많음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젊은 층을 공략한 명품 스트릿 브랜드가 입점중</a:t>
            </a: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 descr="도쿄 오모테산도 파리야 아오야마점(PARIYA 青山店) - 소자이 델리카트슨 레스토랑 : 네이버 블로그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4036" y="3130061"/>
            <a:ext cx="3216548" cy="2142272"/>
          </a:xfrm>
          <a:prstGeom prst="rect">
            <a:avLst/>
          </a:prstGeom>
          <a:noFill/>
        </p:spPr>
      </p:pic>
      <p:pic>
        <p:nvPicPr>
          <p:cNvPr id="1028" name="Picture 4" descr="오프 화이트 도쿄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58820" y="3130061"/>
            <a:ext cx="3570452" cy="214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6894" y="5305922"/>
            <a:ext cx="22508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/>
              <a:t>파리야 레스토랑 오모테산도점</a:t>
            </a:r>
            <a:endParaRPr lang="ko-KR" altLang="en-US" sz="1100"/>
          </a:p>
        </p:txBody>
      </p:sp>
      <p:sp>
        <p:nvSpPr>
          <p:cNvPr id="5" name="TextBox 4"/>
          <p:cNvSpPr txBox="1"/>
          <p:nvPr/>
        </p:nvSpPr>
        <p:spPr>
          <a:xfrm>
            <a:off x="7403123" y="5272333"/>
            <a:ext cx="176202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100"/>
              <a:t>오프화이트 오모테산도점</a:t>
            </a:r>
            <a:endParaRPr lang="ko-KR" altLang="en-US" sz="11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ageflip" attr="SubType=left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주요 이벤트">
  <a:themeElements>
    <a:clrScheme name="주요 이벤트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주요 이벤트">
      <a:majorFont>
        <a:latin typeface="Impact" panose="020B080603090205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주요 이벤트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 rotWithShape="1">
          <a:blip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 rotWithShape="1">
          <a:blip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259</ep:Words>
  <ep:PresentationFormat>와이드스크린</ep:PresentationFormat>
  <ep:Paragraphs>90</ep:Paragraphs>
  <ep:Slides>24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주요 이벤트</vt:lpstr>
      <vt:lpstr>하라주쿠</vt:lpstr>
      <vt:lpstr>목차</vt:lpstr>
      <vt:lpstr>하라주쿠란?</vt:lpstr>
      <vt:lpstr>하라주쿠의 정의</vt:lpstr>
      <vt:lpstr>하라주쿠의 역사</vt:lpstr>
      <vt:lpstr>하라주쿠의 유명 거리</vt:lpstr>
      <vt:lpstr>오모테산도</vt:lpstr>
      <vt:lpstr>오모테산도</vt:lpstr>
      <vt:lpstr>오모테산도</vt:lpstr>
      <vt:lpstr>오모테산도</vt:lpstr>
      <vt:lpstr>다케시타도리</vt:lpstr>
      <vt:lpstr>다케시타도리</vt:lpstr>
      <vt:lpstr>다케시타도리</vt:lpstr>
      <vt:lpstr>다케시타도리</vt:lpstr>
      <vt:lpstr>하라주쿠 패션</vt:lpstr>
      <vt:lpstr>하라주쿠 패션</vt:lpstr>
      <vt:lpstr>하라주쿠 패션</vt:lpstr>
      <vt:lpstr>하라주쿠 패션</vt:lpstr>
      <vt:lpstr>하라주쿠 패션</vt:lpstr>
      <vt:lpstr>하라주쿠 행사</vt:lpstr>
      <vt:lpstr>하라주쿠 행사</vt:lpstr>
      <vt:lpstr>하라주쿠 행사</vt:lpstr>
      <vt:lpstr>사진 출처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2021-03-29T10:00:38.000</dcterms:created>
  <dc:creator>user</dc:creator>
  <cp:lastModifiedBy>user</cp:lastModifiedBy>
  <dcterms:modified xsi:type="dcterms:W3CDTF">2021-03-30T11:52:01.254</dcterms:modified>
  <cp:revision>42</cp:revision>
  <dc:title>하라주쿠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