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0" r:id="rId21"/>
    <p:sldId id="268" r:id="rId22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D530D"/>
    <a:srgbClr val="99FF99"/>
    <a:srgbClr val="463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E45346-6F1B-4FB2-9589-89F1F2C21BDF}" type="doc">
      <dgm:prSet loTypeId="urn:microsoft.com/office/officeart/2005/8/layout/hProcess7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pPr latinLnBrk="1"/>
          <a:endParaRPr lang="ko-KR" altLang="en-US"/>
        </a:p>
      </dgm:t>
    </dgm:pt>
    <dgm:pt modelId="{A4B21C2E-C416-4FA8-B7BA-9687A8429892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8FA572BA-C29D-4F3C-9F16-F1163704902D}" type="parTrans" cxnId="{AF741047-1FBB-479B-865C-D89161CB9D9F}">
      <dgm:prSet/>
      <dgm:spPr/>
      <dgm:t>
        <a:bodyPr/>
        <a:lstStyle/>
        <a:p>
          <a:pPr latinLnBrk="1"/>
          <a:endParaRPr lang="ko-KR" altLang="en-US"/>
        </a:p>
      </dgm:t>
    </dgm:pt>
    <dgm:pt modelId="{67270F6A-B2A1-4B05-9CEC-6E3E9F7BA67F}" type="sibTrans" cxnId="{AF741047-1FBB-479B-865C-D89161CB9D9F}">
      <dgm:prSet/>
      <dgm:spPr/>
      <dgm:t>
        <a:bodyPr/>
        <a:lstStyle/>
        <a:p>
          <a:pPr latinLnBrk="1"/>
          <a:endParaRPr lang="ko-KR" altLang="en-US"/>
        </a:p>
      </dgm:t>
    </dgm:pt>
    <dgm:pt modelId="{6AEFF121-4DD0-4428-BB5B-42B36B297210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83080AF8-3A7F-4A49-855C-B858FF8A64D4}" type="parTrans" cxnId="{756779D8-3884-431A-B6E3-4482227927AE}">
      <dgm:prSet/>
      <dgm:spPr/>
      <dgm:t>
        <a:bodyPr/>
        <a:lstStyle/>
        <a:p>
          <a:pPr latinLnBrk="1"/>
          <a:endParaRPr lang="ko-KR" altLang="en-US"/>
        </a:p>
      </dgm:t>
    </dgm:pt>
    <dgm:pt modelId="{AC590375-236A-4EE8-AB15-10BF63412D36}" type="sibTrans" cxnId="{756779D8-3884-431A-B6E3-4482227927AE}">
      <dgm:prSet/>
      <dgm:spPr/>
      <dgm:t>
        <a:bodyPr/>
        <a:lstStyle/>
        <a:p>
          <a:pPr latinLnBrk="1"/>
          <a:endParaRPr lang="ko-KR" altLang="en-US"/>
        </a:p>
      </dgm:t>
    </dgm:pt>
    <dgm:pt modelId="{872B8E8C-4FFA-49A0-9684-AB3ABF9661A3}">
      <dgm:prSet phldrT="[텍스트]"/>
      <dgm:spPr/>
      <dgm:t>
        <a:bodyPr/>
        <a:lstStyle/>
        <a:p>
          <a:pPr latinLnBrk="1"/>
          <a:endParaRPr lang="ko-KR" altLang="en-US" dirty="0"/>
        </a:p>
      </dgm:t>
    </dgm:pt>
    <dgm:pt modelId="{1757673C-3D85-4F46-8356-B6E6C3B98442}" type="parTrans" cxnId="{56F63AFE-423E-4ED2-BC1D-152755ECB6F7}">
      <dgm:prSet/>
      <dgm:spPr/>
      <dgm:t>
        <a:bodyPr/>
        <a:lstStyle/>
        <a:p>
          <a:pPr latinLnBrk="1"/>
          <a:endParaRPr lang="ko-KR" altLang="en-US"/>
        </a:p>
      </dgm:t>
    </dgm:pt>
    <dgm:pt modelId="{498B3BF9-B2A9-44B1-81B1-8B237FF53142}" type="sibTrans" cxnId="{56F63AFE-423E-4ED2-BC1D-152755ECB6F7}">
      <dgm:prSet/>
      <dgm:spPr/>
      <dgm:t>
        <a:bodyPr/>
        <a:lstStyle/>
        <a:p>
          <a:pPr latinLnBrk="1"/>
          <a:endParaRPr lang="ko-KR" altLang="en-US"/>
        </a:p>
      </dgm:t>
    </dgm:pt>
    <dgm:pt modelId="{EFE7551A-6044-46B9-B005-F593EE79DB73}" type="pres">
      <dgm:prSet presAssocID="{A3E45346-6F1B-4FB2-9589-89F1F2C21BDF}" presName="Name0" presStyleCnt="0">
        <dgm:presLayoutVars>
          <dgm:dir/>
          <dgm:animLvl val="lvl"/>
          <dgm:resizeHandles val="exact"/>
        </dgm:presLayoutVars>
      </dgm:prSet>
      <dgm:spPr/>
    </dgm:pt>
    <dgm:pt modelId="{1DD85D89-8798-40C5-A586-31127C330EC0}" type="pres">
      <dgm:prSet presAssocID="{A4B21C2E-C416-4FA8-B7BA-9687A8429892}" presName="compositeNode" presStyleCnt="0">
        <dgm:presLayoutVars>
          <dgm:bulletEnabled val="1"/>
        </dgm:presLayoutVars>
      </dgm:prSet>
      <dgm:spPr/>
    </dgm:pt>
    <dgm:pt modelId="{C8B6820E-D193-4F90-AC66-84933F56F16C}" type="pres">
      <dgm:prSet presAssocID="{A4B21C2E-C416-4FA8-B7BA-9687A8429892}" presName="bgRect" presStyleLbl="node1" presStyleIdx="0" presStyleCnt="3"/>
      <dgm:spPr/>
    </dgm:pt>
    <dgm:pt modelId="{C7FE5B70-0F39-4158-B8B6-1AFF8AC66EE3}" type="pres">
      <dgm:prSet presAssocID="{A4B21C2E-C416-4FA8-B7BA-9687A8429892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F47FD372-4F5E-4F1B-A6D2-80C73D529D9D}" type="pres">
      <dgm:prSet presAssocID="{67270F6A-B2A1-4B05-9CEC-6E3E9F7BA67F}" presName="hSp" presStyleCnt="0"/>
      <dgm:spPr/>
    </dgm:pt>
    <dgm:pt modelId="{9EE9191E-ABA0-4D8C-8AC7-D292CF6A8940}" type="pres">
      <dgm:prSet presAssocID="{67270F6A-B2A1-4B05-9CEC-6E3E9F7BA67F}" presName="vProcSp" presStyleCnt="0"/>
      <dgm:spPr/>
    </dgm:pt>
    <dgm:pt modelId="{457E0714-F860-45A6-BF12-73A940016B2B}" type="pres">
      <dgm:prSet presAssocID="{67270F6A-B2A1-4B05-9CEC-6E3E9F7BA67F}" presName="vSp1" presStyleCnt="0"/>
      <dgm:spPr/>
    </dgm:pt>
    <dgm:pt modelId="{A5BB212D-B4E9-4915-B2C0-9027DF3DDB16}" type="pres">
      <dgm:prSet presAssocID="{67270F6A-B2A1-4B05-9CEC-6E3E9F7BA67F}" presName="simulatedConn" presStyleLbl="solidFgAcc1" presStyleIdx="0" presStyleCnt="2"/>
      <dgm:spPr/>
    </dgm:pt>
    <dgm:pt modelId="{89A757A6-8911-4142-950C-885D3B84D9E7}" type="pres">
      <dgm:prSet presAssocID="{67270F6A-B2A1-4B05-9CEC-6E3E9F7BA67F}" presName="vSp2" presStyleCnt="0"/>
      <dgm:spPr/>
    </dgm:pt>
    <dgm:pt modelId="{75BC2228-7848-4892-9B38-BF577BA8B9A2}" type="pres">
      <dgm:prSet presAssocID="{67270F6A-B2A1-4B05-9CEC-6E3E9F7BA67F}" presName="sibTrans" presStyleCnt="0"/>
      <dgm:spPr/>
    </dgm:pt>
    <dgm:pt modelId="{29EAB84E-EDA5-40CC-9ACD-8AC40B7CF699}" type="pres">
      <dgm:prSet presAssocID="{872B8E8C-4FFA-49A0-9684-AB3ABF9661A3}" presName="compositeNode" presStyleCnt="0">
        <dgm:presLayoutVars>
          <dgm:bulletEnabled val="1"/>
        </dgm:presLayoutVars>
      </dgm:prSet>
      <dgm:spPr/>
    </dgm:pt>
    <dgm:pt modelId="{363F80CD-FB26-4D5F-9B75-C1FEEE23A0D1}" type="pres">
      <dgm:prSet presAssocID="{872B8E8C-4FFA-49A0-9684-AB3ABF9661A3}" presName="bgRect" presStyleLbl="node1" presStyleIdx="1" presStyleCnt="3"/>
      <dgm:spPr/>
    </dgm:pt>
    <dgm:pt modelId="{9584AEAB-2F7C-434D-835C-E9E04D2B3F79}" type="pres">
      <dgm:prSet presAssocID="{872B8E8C-4FFA-49A0-9684-AB3ABF9661A3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084B0E2C-BEE5-41AC-B615-8D2B635ED81E}" type="pres">
      <dgm:prSet presAssocID="{498B3BF9-B2A9-44B1-81B1-8B237FF53142}" presName="hSp" presStyleCnt="0"/>
      <dgm:spPr/>
    </dgm:pt>
    <dgm:pt modelId="{6773948A-A9B4-4E6B-A1B0-4F73F42B99F2}" type="pres">
      <dgm:prSet presAssocID="{498B3BF9-B2A9-44B1-81B1-8B237FF53142}" presName="vProcSp" presStyleCnt="0"/>
      <dgm:spPr/>
    </dgm:pt>
    <dgm:pt modelId="{E15A6DE2-7169-4C9A-8046-A1C70F572BDA}" type="pres">
      <dgm:prSet presAssocID="{498B3BF9-B2A9-44B1-81B1-8B237FF53142}" presName="vSp1" presStyleCnt="0"/>
      <dgm:spPr/>
    </dgm:pt>
    <dgm:pt modelId="{5CBFE6D2-4F55-4D2B-86F3-B8B431246D6D}" type="pres">
      <dgm:prSet presAssocID="{498B3BF9-B2A9-44B1-81B1-8B237FF53142}" presName="simulatedConn" presStyleLbl="solidFgAcc1" presStyleIdx="1" presStyleCnt="2"/>
      <dgm:spPr/>
    </dgm:pt>
    <dgm:pt modelId="{B3DE1FDA-B8A7-464A-B0DE-BBD1ADD8F1FC}" type="pres">
      <dgm:prSet presAssocID="{498B3BF9-B2A9-44B1-81B1-8B237FF53142}" presName="vSp2" presStyleCnt="0"/>
      <dgm:spPr/>
    </dgm:pt>
    <dgm:pt modelId="{686C89FA-27F6-4FF2-85A2-2B1D5DFA74A1}" type="pres">
      <dgm:prSet presAssocID="{498B3BF9-B2A9-44B1-81B1-8B237FF53142}" presName="sibTrans" presStyleCnt="0"/>
      <dgm:spPr/>
    </dgm:pt>
    <dgm:pt modelId="{3BC7BFDF-5F82-44EE-974D-CE88B0334068}" type="pres">
      <dgm:prSet presAssocID="{6AEFF121-4DD0-4428-BB5B-42B36B297210}" presName="compositeNode" presStyleCnt="0">
        <dgm:presLayoutVars>
          <dgm:bulletEnabled val="1"/>
        </dgm:presLayoutVars>
      </dgm:prSet>
      <dgm:spPr/>
    </dgm:pt>
    <dgm:pt modelId="{D1A1D4B0-1276-48D0-A810-55D46D585C9D}" type="pres">
      <dgm:prSet presAssocID="{6AEFF121-4DD0-4428-BB5B-42B36B297210}" presName="bgRect" presStyleLbl="node1" presStyleIdx="2" presStyleCnt="3"/>
      <dgm:spPr/>
    </dgm:pt>
    <dgm:pt modelId="{75795B6E-9C5F-480B-A893-CC076D3F537D}" type="pres">
      <dgm:prSet presAssocID="{6AEFF121-4DD0-4428-BB5B-42B36B297210}" presName="parentNode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FAED105-226D-4E7F-9CD9-D6D407E8F163}" type="presOf" srcId="{6AEFF121-4DD0-4428-BB5B-42B36B297210}" destId="{D1A1D4B0-1276-48D0-A810-55D46D585C9D}" srcOrd="0" destOrd="0" presId="urn:microsoft.com/office/officeart/2005/8/layout/hProcess7"/>
    <dgm:cxn modelId="{AA314B08-6051-4469-B701-C9F4747B94AD}" type="presOf" srcId="{872B8E8C-4FFA-49A0-9684-AB3ABF9661A3}" destId="{363F80CD-FB26-4D5F-9B75-C1FEEE23A0D1}" srcOrd="0" destOrd="0" presId="urn:microsoft.com/office/officeart/2005/8/layout/hProcess7"/>
    <dgm:cxn modelId="{AF741047-1FBB-479B-865C-D89161CB9D9F}" srcId="{A3E45346-6F1B-4FB2-9589-89F1F2C21BDF}" destId="{A4B21C2E-C416-4FA8-B7BA-9687A8429892}" srcOrd="0" destOrd="0" parTransId="{8FA572BA-C29D-4F3C-9F16-F1163704902D}" sibTransId="{67270F6A-B2A1-4B05-9CEC-6E3E9F7BA67F}"/>
    <dgm:cxn modelId="{284AD74B-68A2-4049-8D74-E3B307E2C2B7}" type="presOf" srcId="{872B8E8C-4FFA-49A0-9684-AB3ABF9661A3}" destId="{9584AEAB-2F7C-434D-835C-E9E04D2B3F79}" srcOrd="1" destOrd="0" presId="urn:microsoft.com/office/officeart/2005/8/layout/hProcess7"/>
    <dgm:cxn modelId="{9C7AE98F-0C8C-4E1A-BD1E-4B5B23EF4D86}" type="presOf" srcId="{A4B21C2E-C416-4FA8-B7BA-9687A8429892}" destId="{C7FE5B70-0F39-4158-B8B6-1AFF8AC66EE3}" srcOrd="1" destOrd="0" presId="urn:microsoft.com/office/officeart/2005/8/layout/hProcess7"/>
    <dgm:cxn modelId="{239BD7A3-8027-4F56-9296-E1F83C7C7A89}" type="presOf" srcId="{A3E45346-6F1B-4FB2-9589-89F1F2C21BDF}" destId="{EFE7551A-6044-46B9-B005-F593EE79DB73}" srcOrd="0" destOrd="0" presId="urn:microsoft.com/office/officeart/2005/8/layout/hProcess7"/>
    <dgm:cxn modelId="{4FDBE6AF-3A34-4E69-BFE0-9F278CCD5179}" type="presOf" srcId="{A4B21C2E-C416-4FA8-B7BA-9687A8429892}" destId="{C8B6820E-D193-4F90-AC66-84933F56F16C}" srcOrd="0" destOrd="0" presId="urn:microsoft.com/office/officeart/2005/8/layout/hProcess7"/>
    <dgm:cxn modelId="{756779D8-3884-431A-B6E3-4482227927AE}" srcId="{A3E45346-6F1B-4FB2-9589-89F1F2C21BDF}" destId="{6AEFF121-4DD0-4428-BB5B-42B36B297210}" srcOrd="2" destOrd="0" parTransId="{83080AF8-3A7F-4A49-855C-B858FF8A64D4}" sibTransId="{AC590375-236A-4EE8-AB15-10BF63412D36}"/>
    <dgm:cxn modelId="{D84AF2E4-717F-4451-BF5F-9AA5359FFBB2}" type="presOf" srcId="{6AEFF121-4DD0-4428-BB5B-42B36B297210}" destId="{75795B6E-9C5F-480B-A893-CC076D3F537D}" srcOrd="1" destOrd="0" presId="urn:microsoft.com/office/officeart/2005/8/layout/hProcess7"/>
    <dgm:cxn modelId="{56F63AFE-423E-4ED2-BC1D-152755ECB6F7}" srcId="{A3E45346-6F1B-4FB2-9589-89F1F2C21BDF}" destId="{872B8E8C-4FFA-49A0-9684-AB3ABF9661A3}" srcOrd="1" destOrd="0" parTransId="{1757673C-3D85-4F46-8356-B6E6C3B98442}" sibTransId="{498B3BF9-B2A9-44B1-81B1-8B237FF53142}"/>
    <dgm:cxn modelId="{65FDF100-3D49-4ECE-99A3-2A1D38DA179E}" type="presParOf" srcId="{EFE7551A-6044-46B9-B005-F593EE79DB73}" destId="{1DD85D89-8798-40C5-A586-31127C330EC0}" srcOrd="0" destOrd="0" presId="urn:microsoft.com/office/officeart/2005/8/layout/hProcess7"/>
    <dgm:cxn modelId="{1144D63A-DAB4-4A21-BBE8-33F1BC54EF0F}" type="presParOf" srcId="{1DD85D89-8798-40C5-A586-31127C330EC0}" destId="{C8B6820E-D193-4F90-AC66-84933F56F16C}" srcOrd="0" destOrd="0" presId="urn:microsoft.com/office/officeart/2005/8/layout/hProcess7"/>
    <dgm:cxn modelId="{6276B689-1A2E-4E59-9412-D5875E81F31B}" type="presParOf" srcId="{1DD85D89-8798-40C5-A586-31127C330EC0}" destId="{C7FE5B70-0F39-4158-B8B6-1AFF8AC66EE3}" srcOrd="1" destOrd="0" presId="urn:microsoft.com/office/officeart/2005/8/layout/hProcess7"/>
    <dgm:cxn modelId="{66B0C5E0-4A2D-4109-A8DB-50CD9151E768}" type="presParOf" srcId="{EFE7551A-6044-46B9-B005-F593EE79DB73}" destId="{F47FD372-4F5E-4F1B-A6D2-80C73D529D9D}" srcOrd="1" destOrd="0" presId="urn:microsoft.com/office/officeart/2005/8/layout/hProcess7"/>
    <dgm:cxn modelId="{57847D20-12FC-4A6D-832E-7FAEA9B799DA}" type="presParOf" srcId="{EFE7551A-6044-46B9-B005-F593EE79DB73}" destId="{9EE9191E-ABA0-4D8C-8AC7-D292CF6A8940}" srcOrd="2" destOrd="0" presId="urn:microsoft.com/office/officeart/2005/8/layout/hProcess7"/>
    <dgm:cxn modelId="{E3574956-2FF3-49DC-BC2E-5194C80E36F6}" type="presParOf" srcId="{9EE9191E-ABA0-4D8C-8AC7-D292CF6A8940}" destId="{457E0714-F860-45A6-BF12-73A940016B2B}" srcOrd="0" destOrd="0" presId="urn:microsoft.com/office/officeart/2005/8/layout/hProcess7"/>
    <dgm:cxn modelId="{EAEEE037-19AD-4422-921D-0B8CA547ECE1}" type="presParOf" srcId="{9EE9191E-ABA0-4D8C-8AC7-D292CF6A8940}" destId="{A5BB212D-B4E9-4915-B2C0-9027DF3DDB16}" srcOrd="1" destOrd="0" presId="urn:microsoft.com/office/officeart/2005/8/layout/hProcess7"/>
    <dgm:cxn modelId="{A3FD494C-60DF-4818-B150-47A6AB8041B2}" type="presParOf" srcId="{9EE9191E-ABA0-4D8C-8AC7-D292CF6A8940}" destId="{89A757A6-8911-4142-950C-885D3B84D9E7}" srcOrd="2" destOrd="0" presId="urn:microsoft.com/office/officeart/2005/8/layout/hProcess7"/>
    <dgm:cxn modelId="{FD20F939-7798-4A1C-B84F-C39344DD1B71}" type="presParOf" srcId="{EFE7551A-6044-46B9-B005-F593EE79DB73}" destId="{75BC2228-7848-4892-9B38-BF577BA8B9A2}" srcOrd="3" destOrd="0" presId="urn:microsoft.com/office/officeart/2005/8/layout/hProcess7"/>
    <dgm:cxn modelId="{B10E62CB-328E-474A-AF1C-755874CA8403}" type="presParOf" srcId="{EFE7551A-6044-46B9-B005-F593EE79DB73}" destId="{29EAB84E-EDA5-40CC-9ACD-8AC40B7CF699}" srcOrd="4" destOrd="0" presId="urn:microsoft.com/office/officeart/2005/8/layout/hProcess7"/>
    <dgm:cxn modelId="{EBD5850D-477A-4430-9FD9-5314619D988A}" type="presParOf" srcId="{29EAB84E-EDA5-40CC-9ACD-8AC40B7CF699}" destId="{363F80CD-FB26-4D5F-9B75-C1FEEE23A0D1}" srcOrd="0" destOrd="0" presId="urn:microsoft.com/office/officeart/2005/8/layout/hProcess7"/>
    <dgm:cxn modelId="{BD7CBE17-116E-45F7-B92A-213BB039EE41}" type="presParOf" srcId="{29EAB84E-EDA5-40CC-9ACD-8AC40B7CF699}" destId="{9584AEAB-2F7C-434D-835C-E9E04D2B3F79}" srcOrd="1" destOrd="0" presId="urn:microsoft.com/office/officeart/2005/8/layout/hProcess7"/>
    <dgm:cxn modelId="{E5B4209F-B687-4AA5-B21D-7AF064F251AC}" type="presParOf" srcId="{EFE7551A-6044-46B9-B005-F593EE79DB73}" destId="{084B0E2C-BEE5-41AC-B615-8D2B635ED81E}" srcOrd="5" destOrd="0" presId="urn:microsoft.com/office/officeart/2005/8/layout/hProcess7"/>
    <dgm:cxn modelId="{38E59A53-AA60-4C65-8873-C3C01FDAE83A}" type="presParOf" srcId="{EFE7551A-6044-46B9-B005-F593EE79DB73}" destId="{6773948A-A9B4-4E6B-A1B0-4F73F42B99F2}" srcOrd="6" destOrd="0" presId="urn:microsoft.com/office/officeart/2005/8/layout/hProcess7"/>
    <dgm:cxn modelId="{B0C0772C-864A-41A1-A7CB-6271FA15A0C5}" type="presParOf" srcId="{6773948A-A9B4-4E6B-A1B0-4F73F42B99F2}" destId="{E15A6DE2-7169-4C9A-8046-A1C70F572BDA}" srcOrd="0" destOrd="0" presId="urn:microsoft.com/office/officeart/2005/8/layout/hProcess7"/>
    <dgm:cxn modelId="{0F47621D-BD00-4A2F-BBA1-D7B169E1949F}" type="presParOf" srcId="{6773948A-A9B4-4E6B-A1B0-4F73F42B99F2}" destId="{5CBFE6D2-4F55-4D2B-86F3-B8B431246D6D}" srcOrd="1" destOrd="0" presId="urn:microsoft.com/office/officeart/2005/8/layout/hProcess7"/>
    <dgm:cxn modelId="{95FC4887-E6E8-4355-BAB9-6CD45978FF86}" type="presParOf" srcId="{6773948A-A9B4-4E6B-A1B0-4F73F42B99F2}" destId="{B3DE1FDA-B8A7-464A-B0DE-BBD1ADD8F1FC}" srcOrd="2" destOrd="0" presId="urn:microsoft.com/office/officeart/2005/8/layout/hProcess7"/>
    <dgm:cxn modelId="{BBBB29E4-C8AE-45E2-B1A4-6061E1D13DB2}" type="presParOf" srcId="{EFE7551A-6044-46B9-B005-F593EE79DB73}" destId="{686C89FA-27F6-4FF2-85A2-2B1D5DFA74A1}" srcOrd="7" destOrd="0" presId="urn:microsoft.com/office/officeart/2005/8/layout/hProcess7"/>
    <dgm:cxn modelId="{73D6CABE-7178-483C-B48A-6825E38D9069}" type="presParOf" srcId="{EFE7551A-6044-46B9-B005-F593EE79DB73}" destId="{3BC7BFDF-5F82-44EE-974D-CE88B0334068}" srcOrd="8" destOrd="0" presId="urn:microsoft.com/office/officeart/2005/8/layout/hProcess7"/>
    <dgm:cxn modelId="{B3789F54-8A13-4519-8E57-EBA8868BDD40}" type="presParOf" srcId="{3BC7BFDF-5F82-44EE-974D-CE88B0334068}" destId="{D1A1D4B0-1276-48D0-A810-55D46D585C9D}" srcOrd="0" destOrd="0" presId="urn:microsoft.com/office/officeart/2005/8/layout/hProcess7"/>
    <dgm:cxn modelId="{27DCB48B-C8D8-4C9C-B5A0-33B9D05031B5}" type="presParOf" srcId="{3BC7BFDF-5F82-44EE-974D-CE88B0334068}" destId="{75795B6E-9C5F-480B-A893-CC076D3F537D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54049D-C88F-4D11-B1EA-20541D7170F7}" type="doc">
      <dgm:prSet loTypeId="urn:microsoft.com/office/officeart/2005/8/layout/hProcess9" loCatId="process" qsTypeId="urn:microsoft.com/office/officeart/2005/8/quickstyle/simple1" qsCatId="simple" csTypeId="urn:microsoft.com/office/officeart/2005/8/colors/accent1_1" csCatId="accent1" phldr="1"/>
      <dgm:spPr/>
    </dgm:pt>
    <dgm:pt modelId="{FA38A0BF-F096-4398-AD12-BF7A19B5C5DF}">
      <dgm:prSet phldrT="[텍스트]" custT="1"/>
      <dgm:spPr/>
      <dgm:t>
        <a:bodyPr/>
        <a:lstStyle/>
        <a:p>
          <a:pPr latinLnBrk="1"/>
          <a:r>
            <a:rPr lang="en-US" altLang="ko-KR" sz="3000" dirty="0"/>
            <a:t>1.</a:t>
          </a:r>
          <a:r>
            <a:rPr lang="ko-KR" altLang="en-US" sz="3000" dirty="0"/>
            <a:t>교육은 자신들의 명성과 재산을 쌓아 올리기 위함</a:t>
          </a:r>
          <a:r>
            <a:rPr lang="en-US" altLang="ko-KR" sz="3000" dirty="0"/>
            <a:t>.</a:t>
          </a:r>
          <a:endParaRPr lang="ko-KR" altLang="en-US" sz="3000" dirty="0"/>
        </a:p>
      </dgm:t>
    </dgm:pt>
    <dgm:pt modelId="{573A73A1-BDE1-4359-A601-AC06B548769C}" type="parTrans" cxnId="{D5B631E0-9B8E-4D61-B27A-3B70D6A9E17B}">
      <dgm:prSet/>
      <dgm:spPr/>
      <dgm:t>
        <a:bodyPr/>
        <a:lstStyle/>
        <a:p>
          <a:pPr latinLnBrk="1"/>
          <a:endParaRPr lang="ko-KR" altLang="en-US"/>
        </a:p>
      </dgm:t>
    </dgm:pt>
    <dgm:pt modelId="{2F30551F-334E-436C-9168-A47F46650320}" type="sibTrans" cxnId="{D5B631E0-9B8E-4D61-B27A-3B70D6A9E17B}">
      <dgm:prSet/>
      <dgm:spPr/>
      <dgm:t>
        <a:bodyPr/>
        <a:lstStyle/>
        <a:p>
          <a:pPr latinLnBrk="1"/>
          <a:endParaRPr lang="ko-KR" altLang="en-US"/>
        </a:p>
      </dgm:t>
    </dgm:pt>
    <dgm:pt modelId="{EDB0C683-89F9-4EDF-8380-97983D8CC390}">
      <dgm:prSet phldrT="[텍스트]" custT="1"/>
      <dgm:spPr/>
      <dgm:t>
        <a:bodyPr/>
        <a:lstStyle/>
        <a:p>
          <a:pPr latinLnBrk="1"/>
          <a:r>
            <a:rPr lang="en-US" altLang="ko-KR" sz="3000" dirty="0"/>
            <a:t>2. </a:t>
          </a:r>
          <a:r>
            <a:rPr lang="ko-KR" altLang="en-US" sz="3000" dirty="0"/>
            <a:t>교육은 신분과 성별 구분없이  평등하게 기회 부여</a:t>
          </a:r>
          <a:r>
            <a:rPr lang="en-US" altLang="ko-KR" sz="3000" dirty="0"/>
            <a:t>.</a:t>
          </a:r>
          <a:endParaRPr lang="ko-KR" altLang="en-US" sz="3000" dirty="0"/>
        </a:p>
      </dgm:t>
    </dgm:pt>
    <dgm:pt modelId="{790EA524-210A-4BC0-A813-D915340A3978}" type="parTrans" cxnId="{0BEA9B60-3C1B-49F0-BBC3-9BDB10AE2150}">
      <dgm:prSet/>
      <dgm:spPr/>
      <dgm:t>
        <a:bodyPr/>
        <a:lstStyle/>
        <a:p>
          <a:pPr latinLnBrk="1"/>
          <a:endParaRPr lang="ko-KR" altLang="en-US"/>
        </a:p>
      </dgm:t>
    </dgm:pt>
    <dgm:pt modelId="{FACAE9A8-EFEA-4C3A-BB50-028C997BA6B8}" type="sibTrans" cxnId="{0BEA9B60-3C1B-49F0-BBC3-9BDB10AE2150}">
      <dgm:prSet/>
      <dgm:spPr/>
      <dgm:t>
        <a:bodyPr/>
        <a:lstStyle/>
        <a:p>
          <a:pPr latinLnBrk="1"/>
          <a:endParaRPr lang="ko-KR" altLang="en-US"/>
        </a:p>
      </dgm:t>
    </dgm:pt>
    <dgm:pt modelId="{2E27D5BF-7FEA-4975-B4D4-03C14B0AC2CB}">
      <dgm:prSet phldrT="[텍스트]" custT="1"/>
      <dgm:spPr/>
      <dgm:t>
        <a:bodyPr/>
        <a:lstStyle/>
        <a:p>
          <a:pPr latinLnBrk="1"/>
          <a:r>
            <a:rPr lang="en-US" altLang="ko-KR" sz="2700" dirty="0"/>
            <a:t>3. </a:t>
          </a:r>
          <a:r>
            <a:rPr lang="ko-KR" altLang="en-US" sz="2700" dirty="0"/>
            <a:t>일상생활을 풍요롭게 하는 근대과학을 중심으로 한 실용적 교육 지향</a:t>
          </a:r>
          <a:r>
            <a:rPr lang="en-US" altLang="ko-KR" sz="2700" dirty="0"/>
            <a:t>.</a:t>
          </a:r>
          <a:endParaRPr lang="ko-KR" altLang="en-US" sz="2700" dirty="0"/>
        </a:p>
      </dgm:t>
    </dgm:pt>
    <dgm:pt modelId="{17CF223B-BEA1-4A6C-B632-BBF95C890A8A}" type="parTrans" cxnId="{BBB5DCD3-83B0-4AAA-B73A-F4920FFA1F3B}">
      <dgm:prSet/>
      <dgm:spPr/>
      <dgm:t>
        <a:bodyPr/>
        <a:lstStyle/>
        <a:p>
          <a:pPr latinLnBrk="1"/>
          <a:endParaRPr lang="ko-KR" altLang="en-US"/>
        </a:p>
      </dgm:t>
    </dgm:pt>
    <dgm:pt modelId="{07847617-2994-45AE-A034-0677B828DF63}" type="sibTrans" cxnId="{BBB5DCD3-83B0-4AAA-B73A-F4920FFA1F3B}">
      <dgm:prSet/>
      <dgm:spPr/>
      <dgm:t>
        <a:bodyPr/>
        <a:lstStyle/>
        <a:p>
          <a:pPr latinLnBrk="1"/>
          <a:endParaRPr lang="ko-KR" altLang="en-US"/>
        </a:p>
      </dgm:t>
    </dgm:pt>
    <dgm:pt modelId="{383628C3-C58C-41BA-8FB2-C209C2925C78}" type="pres">
      <dgm:prSet presAssocID="{BB54049D-C88F-4D11-B1EA-20541D7170F7}" presName="CompostProcess" presStyleCnt="0">
        <dgm:presLayoutVars>
          <dgm:dir/>
          <dgm:resizeHandles val="exact"/>
        </dgm:presLayoutVars>
      </dgm:prSet>
      <dgm:spPr/>
    </dgm:pt>
    <dgm:pt modelId="{C5854CD3-D7AD-4DDB-97F4-E3CE9EAAC801}" type="pres">
      <dgm:prSet presAssocID="{BB54049D-C88F-4D11-B1EA-20541D7170F7}" presName="arrow" presStyleLbl="bgShp" presStyleIdx="0" presStyleCnt="1"/>
      <dgm:spPr/>
    </dgm:pt>
    <dgm:pt modelId="{C4E4E28F-8DB3-4EF0-B072-57E241DE6ADF}" type="pres">
      <dgm:prSet presAssocID="{BB54049D-C88F-4D11-B1EA-20541D7170F7}" presName="linearProcess" presStyleCnt="0"/>
      <dgm:spPr/>
    </dgm:pt>
    <dgm:pt modelId="{1998B49F-28C8-41A0-AB20-B14A5F510453}" type="pres">
      <dgm:prSet presAssocID="{FA38A0BF-F096-4398-AD12-BF7A19B5C5DF}" presName="textNode" presStyleLbl="node1" presStyleIdx="0" presStyleCnt="3">
        <dgm:presLayoutVars>
          <dgm:bulletEnabled val="1"/>
        </dgm:presLayoutVars>
      </dgm:prSet>
      <dgm:spPr/>
    </dgm:pt>
    <dgm:pt modelId="{0160A601-E720-4B31-BFF1-973EA7FD1766}" type="pres">
      <dgm:prSet presAssocID="{2F30551F-334E-436C-9168-A47F46650320}" presName="sibTrans" presStyleCnt="0"/>
      <dgm:spPr/>
    </dgm:pt>
    <dgm:pt modelId="{CDC5B3F9-36AF-4732-B65C-83622C34A0CF}" type="pres">
      <dgm:prSet presAssocID="{EDB0C683-89F9-4EDF-8380-97983D8CC390}" presName="textNode" presStyleLbl="node1" presStyleIdx="1" presStyleCnt="3">
        <dgm:presLayoutVars>
          <dgm:bulletEnabled val="1"/>
        </dgm:presLayoutVars>
      </dgm:prSet>
      <dgm:spPr/>
    </dgm:pt>
    <dgm:pt modelId="{68C40D30-A23E-4626-8B03-8408B92EC366}" type="pres">
      <dgm:prSet presAssocID="{FACAE9A8-EFEA-4C3A-BB50-028C997BA6B8}" presName="sibTrans" presStyleCnt="0"/>
      <dgm:spPr/>
    </dgm:pt>
    <dgm:pt modelId="{7A542C44-489E-4789-8645-484CF01DB57F}" type="pres">
      <dgm:prSet presAssocID="{2E27D5BF-7FEA-4975-B4D4-03C14B0AC2C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7962001-147D-48EB-A3A9-5A1DC3B76827}" type="presOf" srcId="{EDB0C683-89F9-4EDF-8380-97983D8CC390}" destId="{CDC5B3F9-36AF-4732-B65C-83622C34A0CF}" srcOrd="0" destOrd="0" presId="urn:microsoft.com/office/officeart/2005/8/layout/hProcess9"/>
    <dgm:cxn modelId="{CFB87124-191E-4EB9-BF18-B43E5FA50D13}" type="presOf" srcId="{FA38A0BF-F096-4398-AD12-BF7A19B5C5DF}" destId="{1998B49F-28C8-41A0-AB20-B14A5F510453}" srcOrd="0" destOrd="0" presId="urn:microsoft.com/office/officeart/2005/8/layout/hProcess9"/>
    <dgm:cxn modelId="{0BEA9B60-3C1B-49F0-BBC3-9BDB10AE2150}" srcId="{BB54049D-C88F-4D11-B1EA-20541D7170F7}" destId="{EDB0C683-89F9-4EDF-8380-97983D8CC390}" srcOrd="1" destOrd="0" parTransId="{790EA524-210A-4BC0-A813-D915340A3978}" sibTransId="{FACAE9A8-EFEA-4C3A-BB50-028C997BA6B8}"/>
    <dgm:cxn modelId="{EDD8947D-6CD2-4E28-B6BC-ECAE9C6A8721}" type="presOf" srcId="{BB54049D-C88F-4D11-B1EA-20541D7170F7}" destId="{383628C3-C58C-41BA-8FB2-C209C2925C78}" srcOrd="0" destOrd="0" presId="urn:microsoft.com/office/officeart/2005/8/layout/hProcess9"/>
    <dgm:cxn modelId="{AAB8DDB3-DEA2-4F55-B1BE-D85F2ADB8213}" type="presOf" srcId="{2E27D5BF-7FEA-4975-B4D4-03C14B0AC2CB}" destId="{7A542C44-489E-4789-8645-484CF01DB57F}" srcOrd="0" destOrd="0" presId="urn:microsoft.com/office/officeart/2005/8/layout/hProcess9"/>
    <dgm:cxn modelId="{BBB5DCD3-83B0-4AAA-B73A-F4920FFA1F3B}" srcId="{BB54049D-C88F-4D11-B1EA-20541D7170F7}" destId="{2E27D5BF-7FEA-4975-B4D4-03C14B0AC2CB}" srcOrd="2" destOrd="0" parTransId="{17CF223B-BEA1-4A6C-B632-BBF95C890A8A}" sibTransId="{07847617-2994-45AE-A034-0677B828DF63}"/>
    <dgm:cxn modelId="{D5B631E0-9B8E-4D61-B27A-3B70D6A9E17B}" srcId="{BB54049D-C88F-4D11-B1EA-20541D7170F7}" destId="{FA38A0BF-F096-4398-AD12-BF7A19B5C5DF}" srcOrd="0" destOrd="0" parTransId="{573A73A1-BDE1-4359-A601-AC06B548769C}" sibTransId="{2F30551F-334E-436C-9168-A47F46650320}"/>
    <dgm:cxn modelId="{165EAC5C-EF81-4490-BF31-568662E21410}" type="presParOf" srcId="{383628C3-C58C-41BA-8FB2-C209C2925C78}" destId="{C5854CD3-D7AD-4DDB-97F4-E3CE9EAAC801}" srcOrd="0" destOrd="0" presId="urn:microsoft.com/office/officeart/2005/8/layout/hProcess9"/>
    <dgm:cxn modelId="{29EC9D8A-4878-479F-AA0B-36493799BB6A}" type="presParOf" srcId="{383628C3-C58C-41BA-8FB2-C209C2925C78}" destId="{C4E4E28F-8DB3-4EF0-B072-57E241DE6ADF}" srcOrd="1" destOrd="0" presId="urn:microsoft.com/office/officeart/2005/8/layout/hProcess9"/>
    <dgm:cxn modelId="{CDEEA281-BFEE-4F9D-8480-0E7C8E67679F}" type="presParOf" srcId="{C4E4E28F-8DB3-4EF0-B072-57E241DE6ADF}" destId="{1998B49F-28C8-41A0-AB20-B14A5F510453}" srcOrd="0" destOrd="0" presId="urn:microsoft.com/office/officeart/2005/8/layout/hProcess9"/>
    <dgm:cxn modelId="{01856624-F286-4E30-9DA9-2863D6F7EBA9}" type="presParOf" srcId="{C4E4E28F-8DB3-4EF0-B072-57E241DE6ADF}" destId="{0160A601-E720-4B31-BFF1-973EA7FD1766}" srcOrd="1" destOrd="0" presId="urn:microsoft.com/office/officeart/2005/8/layout/hProcess9"/>
    <dgm:cxn modelId="{5F8EBC96-B47D-47A5-B3B0-588ECBB37B7E}" type="presParOf" srcId="{C4E4E28F-8DB3-4EF0-B072-57E241DE6ADF}" destId="{CDC5B3F9-36AF-4732-B65C-83622C34A0CF}" srcOrd="2" destOrd="0" presId="urn:microsoft.com/office/officeart/2005/8/layout/hProcess9"/>
    <dgm:cxn modelId="{5BEDBE29-9B4C-4168-9882-3D3878D96C6C}" type="presParOf" srcId="{C4E4E28F-8DB3-4EF0-B072-57E241DE6ADF}" destId="{68C40D30-A23E-4626-8B03-8408B92EC366}" srcOrd="3" destOrd="0" presId="urn:microsoft.com/office/officeart/2005/8/layout/hProcess9"/>
    <dgm:cxn modelId="{D78BDA43-052D-4527-96DC-796CBE9B090C}" type="presParOf" srcId="{C4E4E28F-8DB3-4EF0-B072-57E241DE6ADF}" destId="{7A542C44-489E-4789-8645-484CF01DB57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9B4CD7-313E-45FC-9BF8-881ECC8797C8}" type="doc">
      <dgm:prSet loTypeId="urn:microsoft.com/office/officeart/2005/8/layout/vProcess5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pPr latinLnBrk="1"/>
          <a:endParaRPr lang="ko-KR" altLang="en-US"/>
        </a:p>
      </dgm:t>
    </dgm:pt>
    <dgm:pt modelId="{8BBBE9B2-C933-4552-8BDA-BCC907DF8170}">
      <dgm:prSet phldrT="[텍스트]" custT="1"/>
      <dgm:spPr/>
      <dgm:t>
        <a:bodyPr/>
        <a:lstStyle/>
        <a:p>
          <a:pPr latinLnBrk="1"/>
          <a:r>
            <a:rPr lang="ko-KR" altLang="en-US" sz="2700" dirty="0"/>
            <a:t>교육개혁 핵심</a:t>
          </a:r>
          <a:r>
            <a:rPr lang="en-US" altLang="ko-KR" sz="2700" dirty="0"/>
            <a:t>:</a:t>
          </a:r>
        </a:p>
        <a:p>
          <a:pPr latinLnBrk="1"/>
          <a:r>
            <a:rPr lang="ko-KR" altLang="en-US" sz="2700" dirty="0"/>
            <a:t>강병을 의식하여 교육의 목적을 국민 개인에서 국가를 위한 것으로 변경</a:t>
          </a:r>
          <a:r>
            <a:rPr lang="en-US" altLang="ko-KR" sz="2700" dirty="0"/>
            <a:t>.</a:t>
          </a:r>
          <a:endParaRPr lang="ko-KR" altLang="en-US" sz="2700" dirty="0"/>
        </a:p>
      </dgm:t>
    </dgm:pt>
    <dgm:pt modelId="{224E28EA-2D5A-4112-96E0-E87CD144D9E4}" type="parTrans" cxnId="{3D331B84-B18D-479E-AFA1-E003B6B6A999}">
      <dgm:prSet/>
      <dgm:spPr/>
      <dgm:t>
        <a:bodyPr/>
        <a:lstStyle/>
        <a:p>
          <a:pPr latinLnBrk="1"/>
          <a:endParaRPr lang="ko-KR" altLang="en-US"/>
        </a:p>
      </dgm:t>
    </dgm:pt>
    <dgm:pt modelId="{001D2BA6-AE10-40BA-9883-BCE79E779B3D}" type="sibTrans" cxnId="{3D331B84-B18D-479E-AFA1-E003B6B6A999}">
      <dgm:prSet/>
      <dgm:spPr/>
      <dgm:t>
        <a:bodyPr/>
        <a:lstStyle/>
        <a:p>
          <a:pPr latinLnBrk="1"/>
          <a:endParaRPr lang="ko-KR" altLang="en-US"/>
        </a:p>
      </dgm:t>
    </dgm:pt>
    <dgm:pt modelId="{AC9056A1-C9B7-4964-8AE8-02A72DC968B9}">
      <dgm:prSet phldrT="[텍스트]" custT="1"/>
      <dgm:spPr/>
      <dgm:t>
        <a:bodyPr/>
        <a:lstStyle/>
        <a:p>
          <a:pPr latinLnBrk="1"/>
          <a:r>
            <a:rPr lang="ko-KR" altLang="en-US" sz="2700" dirty="0"/>
            <a:t>자치를 주장하던 대학도 이렇게 차츰 국가의    정책과 직결되는 교육기관으로 강화</a:t>
          </a:r>
          <a:r>
            <a:rPr lang="en-US" altLang="ko-KR" sz="2700" dirty="0"/>
            <a:t>.</a:t>
          </a:r>
          <a:r>
            <a:rPr lang="ko-KR" altLang="en-US" sz="2700" dirty="0"/>
            <a:t> </a:t>
          </a:r>
        </a:p>
      </dgm:t>
    </dgm:pt>
    <dgm:pt modelId="{C5EBE3E0-CBDA-4173-93EB-5AB199926AAA}" type="parTrans" cxnId="{137EE6AB-BA8C-4C37-A67F-6A26487CC603}">
      <dgm:prSet/>
      <dgm:spPr/>
      <dgm:t>
        <a:bodyPr/>
        <a:lstStyle/>
        <a:p>
          <a:pPr latinLnBrk="1"/>
          <a:endParaRPr lang="ko-KR" altLang="en-US"/>
        </a:p>
      </dgm:t>
    </dgm:pt>
    <dgm:pt modelId="{42125F0E-E096-47E5-81CD-87B2EDC2307E}" type="sibTrans" cxnId="{137EE6AB-BA8C-4C37-A67F-6A26487CC603}">
      <dgm:prSet/>
      <dgm:spPr/>
      <dgm:t>
        <a:bodyPr/>
        <a:lstStyle/>
        <a:p>
          <a:pPr latinLnBrk="1"/>
          <a:endParaRPr lang="ko-KR" altLang="en-US"/>
        </a:p>
      </dgm:t>
    </dgm:pt>
    <dgm:pt modelId="{F1CD3EA3-FB33-426B-855C-DD0FB75C9D84}">
      <dgm:prSet phldrT="[텍스트]" custT="1"/>
      <dgm:spPr/>
      <dgm:t>
        <a:bodyPr/>
        <a:lstStyle/>
        <a:p>
          <a:pPr latinLnBrk="1"/>
          <a:r>
            <a:rPr lang="ko-KR" altLang="en-US" sz="2700" dirty="0"/>
            <a:t>유일한 대학인 제국대학의 졸업생은 여러가지 특권 주어져 고급관료</a:t>
          </a:r>
          <a:r>
            <a:rPr lang="en-US" altLang="ko-KR" sz="2700" dirty="0"/>
            <a:t>,</a:t>
          </a:r>
          <a:r>
            <a:rPr lang="ko-KR" altLang="en-US" sz="2700" dirty="0"/>
            <a:t>학자</a:t>
          </a:r>
          <a:r>
            <a:rPr lang="en-US" altLang="ko-KR" sz="2700" dirty="0"/>
            <a:t>, </a:t>
          </a:r>
          <a:r>
            <a:rPr lang="ko-KR" altLang="en-US" sz="2700" dirty="0"/>
            <a:t>의사</a:t>
          </a:r>
          <a:r>
            <a:rPr lang="en-US" altLang="ko-KR" sz="2700" dirty="0"/>
            <a:t>, </a:t>
          </a:r>
          <a:r>
            <a:rPr lang="ko-KR" altLang="en-US" sz="2700" dirty="0"/>
            <a:t>고급 기술자로서 장래  보장</a:t>
          </a:r>
          <a:r>
            <a:rPr lang="en-US" altLang="ko-KR" sz="2700" dirty="0"/>
            <a:t>. </a:t>
          </a:r>
          <a:r>
            <a:rPr lang="ko-KR" altLang="en-US" sz="2700" dirty="0"/>
            <a:t>즉 엘리트 독점 공급기관</a:t>
          </a:r>
          <a:r>
            <a:rPr lang="en-US" altLang="ko-KR" sz="2700" dirty="0"/>
            <a:t>.</a:t>
          </a:r>
          <a:endParaRPr lang="ko-KR" altLang="en-US" sz="2700" dirty="0"/>
        </a:p>
      </dgm:t>
    </dgm:pt>
    <dgm:pt modelId="{6E19A247-1FF3-456E-A996-7FF67864E54E}" type="parTrans" cxnId="{2D8AEF17-AFA6-40F8-8148-6B4549E8E2B5}">
      <dgm:prSet/>
      <dgm:spPr/>
      <dgm:t>
        <a:bodyPr/>
        <a:lstStyle/>
        <a:p>
          <a:pPr latinLnBrk="1"/>
          <a:endParaRPr lang="ko-KR" altLang="en-US"/>
        </a:p>
      </dgm:t>
    </dgm:pt>
    <dgm:pt modelId="{1A70A470-456D-45A0-A235-226114EC643C}" type="sibTrans" cxnId="{2D8AEF17-AFA6-40F8-8148-6B4549E8E2B5}">
      <dgm:prSet/>
      <dgm:spPr/>
      <dgm:t>
        <a:bodyPr/>
        <a:lstStyle/>
        <a:p>
          <a:pPr latinLnBrk="1"/>
          <a:endParaRPr lang="ko-KR" altLang="en-US"/>
        </a:p>
      </dgm:t>
    </dgm:pt>
    <dgm:pt modelId="{D70B4E59-DA7D-44FC-9E61-ED54BF109FBC}" type="pres">
      <dgm:prSet presAssocID="{6D9B4CD7-313E-45FC-9BF8-881ECC8797C8}" presName="outerComposite" presStyleCnt="0">
        <dgm:presLayoutVars>
          <dgm:chMax val="5"/>
          <dgm:dir/>
          <dgm:resizeHandles val="exact"/>
        </dgm:presLayoutVars>
      </dgm:prSet>
      <dgm:spPr/>
    </dgm:pt>
    <dgm:pt modelId="{F7310824-72EE-45BF-B036-642E1B59B8F2}" type="pres">
      <dgm:prSet presAssocID="{6D9B4CD7-313E-45FC-9BF8-881ECC8797C8}" presName="dummyMaxCanvas" presStyleCnt="0">
        <dgm:presLayoutVars/>
      </dgm:prSet>
      <dgm:spPr/>
    </dgm:pt>
    <dgm:pt modelId="{71B75DB6-75CC-4EE9-B65A-098C43AE0985}" type="pres">
      <dgm:prSet presAssocID="{6D9B4CD7-313E-45FC-9BF8-881ECC8797C8}" presName="ThreeNodes_1" presStyleLbl="node1" presStyleIdx="0" presStyleCnt="3">
        <dgm:presLayoutVars>
          <dgm:bulletEnabled val="1"/>
        </dgm:presLayoutVars>
      </dgm:prSet>
      <dgm:spPr/>
    </dgm:pt>
    <dgm:pt modelId="{C4B01FEF-C28E-4FE5-9E32-BBEC673124D8}" type="pres">
      <dgm:prSet presAssocID="{6D9B4CD7-313E-45FC-9BF8-881ECC8797C8}" presName="ThreeNodes_2" presStyleLbl="node1" presStyleIdx="1" presStyleCnt="3">
        <dgm:presLayoutVars>
          <dgm:bulletEnabled val="1"/>
        </dgm:presLayoutVars>
      </dgm:prSet>
      <dgm:spPr/>
    </dgm:pt>
    <dgm:pt modelId="{D82A2B6E-0DE4-46E8-9B2C-F81C57F58397}" type="pres">
      <dgm:prSet presAssocID="{6D9B4CD7-313E-45FC-9BF8-881ECC8797C8}" presName="ThreeNodes_3" presStyleLbl="node1" presStyleIdx="2" presStyleCnt="3">
        <dgm:presLayoutVars>
          <dgm:bulletEnabled val="1"/>
        </dgm:presLayoutVars>
      </dgm:prSet>
      <dgm:spPr/>
    </dgm:pt>
    <dgm:pt modelId="{1C2D4FB6-A617-457F-A7A5-E07FE2D92C3D}" type="pres">
      <dgm:prSet presAssocID="{6D9B4CD7-313E-45FC-9BF8-881ECC8797C8}" presName="ThreeConn_1-2" presStyleLbl="fgAccFollowNode1" presStyleIdx="0" presStyleCnt="2">
        <dgm:presLayoutVars>
          <dgm:bulletEnabled val="1"/>
        </dgm:presLayoutVars>
      </dgm:prSet>
      <dgm:spPr/>
    </dgm:pt>
    <dgm:pt modelId="{3AF0B3D6-EB85-4D25-BBB2-B9808C65E82B}" type="pres">
      <dgm:prSet presAssocID="{6D9B4CD7-313E-45FC-9BF8-881ECC8797C8}" presName="ThreeConn_2-3" presStyleLbl="fgAccFollowNode1" presStyleIdx="1" presStyleCnt="2">
        <dgm:presLayoutVars>
          <dgm:bulletEnabled val="1"/>
        </dgm:presLayoutVars>
      </dgm:prSet>
      <dgm:spPr/>
    </dgm:pt>
    <dgm:pt modelId="{34186289-AA9C-41D6-8851-70B402954AC1}" type="pres">
      <dgm:prSet presAssocID="{6D9B4CD7-313E-45FC-9BF8-881ECC8797C8}" presName="ThreeNodes_1_text" presStyleLbl="node1" presStyleIdx="2" presStyleCnt="3">
        <dgm:presLayoutVars>
          <dgm:bulletEnabled val="1"/>
        </dgm:presLayoutVars>
      </dgm:prSet>
      <dgm:spPr/>
    </dgm:pt>
    <dgm:pt modelId="{21ABBA4B-A8A3-4D26-AE15-7B397B71CFC4}" type="pres">
      <dgm:prSet presAssocID="{6D9B4CD7-313E-45FC-9BF8-881ECC8797C8}" presName="ThreeNodes_2_text" presStyleLbl="node1" presStyleIdx="2" presStyleCnt="3">
        <dgm:presLayoutVars>
          <dgm:bulletEnabled val="1"/>
        </dgm:presLayoutVars>
      </dgm:prSet>
      <dgm:spPr/>
    </dgm:pt>
    <dgm:pt modelId="{5AFC4047-1925-4143-A829-6976181BE5F5}" type="pres">
      <dgm:prSet presAssocID="{6D9B4CD7-313E-45FC-9BF8-881ECC8797C8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D8AEF17-AFA6-40F8-8148-6B4549E8E2B5}" srcId="{6D9B4CD7-313E-45FC-9BF8-881ECC8797C8}" destId="{F1CD3EA3-FB33-426B-855C-DD0FB75C9D84}" srcOrd="2" destOrd="0" parTransId="{6E19A247-1FF3-456E-A996-7FF67864E54E}" sibTransId="{1A70A470-456D-45A0-A235-226114EC643C}"/>
    <dgm:cxn modelId="{B23EAE21-6FF1-462D-A281-91F8BCFE8A39}" type="presOf" srcId="{AC9056A1-C9B7-4964-8AE8-02A72DC968B9}" destId="{C4B01FEF-C28E-4FE5-9E32-BBEC673124D8}" srcOrd="0" destOrd="0" presId="urn:microsoft.com/office/officeart/2005/8/layout/vProcess5"/>
    <dgm:cxn modelId="{F2FA3D22-6D1C-4047-8835-04D3D8DFC91E}" type="presOf" srcId="{AC9056A1-C9B7-4964-8AE8-02A72DC968B9}" destId="{21ABBA4B-A8A3-4D26-AE15-7B397B71CFC4}" srcOrd="1" destOrd="0" presId="urn:microsoft.com/office/officeart/2005/8/layout/vProcess5"/>
    <dgm:cxn modelId="{61FFE93B-C314-4160-874A-F5CFF89B1C2B}" type="presOf" srcId="{001D2BA6-AE10-40BA-9883-BCE79E779B3D}" destId="{1C2D4FB6-A617-457F-A7A5-E07FE2D92C3D}" srcOrd="0" destOrd="0" presId="urn:microsoft.com/office/officeart/2005/8/layout/vProcess5"/>
    <dgm:cxn modelId="{9BE56A3E-13B1-40B8-B141-97F04F44F6F5}" type="presOf" srcId="{F1CD3EA3-FB33-426B-855C-DD0FB75C9D84}" destId="{D82A2B6E-0DE4-46E8-9B2C-F81C57F58397}" srcOrd="0" destOrd="0" presId="urn:microsoft.com/office/officeart/2005/8/layout/vProcess5"/>
    <dgm:cxn modelId="{A1C01443-C5CF-40A5-B0B3-481ED18F3231}" type="presOf" srcId="{42125F0E-E096-47E5-81CD-87B2EDC2307E}" destId="{3AF0B3D6-EB85-4D25-BBB2-B9808C65E82B}" srcOrd="0" destOrd="0" presId="urn:microsoft.com/office/officeart/2005/8/layout/vProcess5"/>
    <dgm:cxn modelId="{3D331B84-B18D-479E-AFA1-E003B6B6A999}" srcId="{6D9B4CD7-313E-45FC-9BF8-881ECC8797C8}" destId="{8BBBE9B2-C933-4552-8BDA-BCC907DF8170}" srcOrd="0" destOrd="0" parTransId="{224E28EA-2D5A-4112-96E0-E87CD144D9E4}" sibTransId="{001D2BA6-AE10-40BA-9883-BCE79E779B3D}"/>
    <dgm:cxn modelId="{137EE6AB-BA8C-4C37-A67F-6A26487CC603}" srcId="{6D9B4CD7-313E-45FC-9BF8-881ECC8797C8}" destId="{AC9056A1-C9B7-4964-8AE8-02A72DC968B9}" srcOrd="1" destOrd="0" parTransId="{C5EBE3E0-CBDA-4173-93EB-5AB199926AAA}" sibTransId="{42125F0E-E096-47E5-81CD-87B2EDC2307E}"/>
    <dgm:cxn modelId="{E53BE9AF-AAD3-4380-B89B-761BD28C2530}" type="presOf" srcId="{8BBBE9B2-C933-4552-8BDA-BCC907DF8170}" destId="{34186289-AA9C-41D6-8851-70B402954AC1}" srcOrd="1" destOrd="0" presId="urn:microsoft.com/office/officeart/2005/8/layout/vProcess5"/>
    <dgm:cxn modelId="{9CB7CECC-C9ED-4371-A8AF-0D1DEB34F100}" type="presOf" srcId="{6D9B4CD7-313E-45FC-9BF8-881ECC8797C8}" destId="{D70B4E59-DA7D-44FC-9E61-ED54BF109FBC}" srcOrd="0" destOrd="0" presId="urn:microsoft.com/office/officeart/2005/8/layout/vProcess5"/>
    <dgm:cxn modelId="{455016E0-0D10-4FD8-B97E-610E58DA2CA6}" type="presOf" srcId="{8BBBE9B2-C933-4552-8BDA-BCC907DF8170}" destId="{71B75DB6-75CC-4EE9-B65A-098C43AE0985}" srcOrd="0" destOrd="0" presId="urn:microsoft.com/office/officeart/2005/8/layout/vProcess5"/>
    <dgm:cxn modelId="{23B31FEE-026F-4B5B-BA49-0ACEAE98D92F}" type="presOf" srcId="{F1CD3EA3-FB33-426B-855C-DD0FB75C9D84}" destId="{5AFC4047-1925-4143-A829-6976181BE5F5}" srcOrd="1" destOrd="0" presId="urn:microsoft.com/office/officeart/2005/8/layout/vProcess5"/>
    <dgm:cxn modelId="{A4902EB7-E9EA-476F-A361-9AEB17C1DB4A}" type="presParOf" srcId="{D70B4E59-DA7D-44FC-9E61-ED54BF109FBC}" destId="{F7310824-72EE-45BF-B036-642E1B59B8F2}" srcOrd="0" destOrd="0" presId="urn:microsoft.com/office/officeart/2005/8/layout/vProcess5"/>
    <dgm:cxn modelId="{07B56C37-035D-4A6A-80F6-E080E01D1E00}" type="presParOf" srcId="{D70B4E59-DA7D-44FC-9E61-ED54BF109FBC}" destId="{71B75DB6-75CC-4EE9-B65A-098C43AE0985}" srcOrd="1" destOrd="0" presId="urn:microsoft.com/office/officeart/2005/8/layout/vProcess5"/>
    <dgm:cxn modelId="{017499E7-1D68-43FC-AEBC-3E050FD7667B}" type="presParOf" srcId="{D70B4E59-DA7D-44FC-9E61-ED54BF109FBC}" destId="{C4B01FEF-C28E-4FE5-9E32-BBEC673124D8}" srcOrd="2" destOrd="0" presId="urn:microsoft.com/office/officeart/2005/8/layout/vProcess5"/>
    <dgm:cxn modelId="{8EF755B7-AF8B-4F31-BBAA-0B57FD05F4B4}" type="presParOf" srcId="{D70B4E59-DA7D-44FC-9E61-ED54BF109FBC}" destId="{D82A2B6E-0DE4-46E8-9B2C-F81C57F58397}" srcOrd="3" destOrd="0" presId="urn:microsoft.com/office/officeart/2005/8/layout/vProcess5"/>
    <dgm:cxn modelId="{16050741-7E39-4CA0-9A58-522BA79853DE}" type="presParOf" srcId="{D70B4E59-DA7D-44FC-9E61-ED54BF109FBC}" destId="{1C2D4FB6-A617-457F-A7A5-E07FE2D92C3D}" srcOrd="4" destOrd="0" presId="urn:microsoft.com/office/officeart/2005/8/layout/vProcess5"/>
    <dgm:cxn modelId="{B6D3B84C-9D58-45C9-92A5-D29CE64D3FC1}" type="presParOf" srcId="{D70B4E59-DA7D-44FC-9E61-ED54BF109FBC}" destId="{3AF0B3D6-EB85-4D25-BBB2-B9808C65E82B}" srcOrd="5" destOrd="0" presId="urn:microsoft.com/office/officeart/2005/8/layout/vProcess5"/>
    <dgm:cxn modelId="{D719629B-8686-458B-B137-8D3058E27594}" type="presParOf" srcId="{D70B4E59-DA7D-44FC-9E61-ED54BF109FBC}" destId="{34186289-AA9C-41D6-8851-70B402954AC1}" srcOrd="6" destOrd="0" presId="urn:microsoft.com/office/officeart/2005/8/layout/vProcess5"/>
    <dgm:cxn modelId="{7741A344-4A7D-4198-A402-D5A57B80A183}" type="presParOf" srcId="{D70B4E59-DA7D-44FC-9E61-ED54BF109FBC}" destId="{21ABBA4B-A8A3-4D26-AE15-7B397B71CFC4}" srcOrd="7" destOrd="0" presId="urn:microsoft.com/office/officeart/2005/8/layout/vProcess5"/>
    <dgm:cxn modelId="{D6AA268B-060E-4D71-BDAE-C08080196B56}" type="presParOf" srcId="{D70B4E59-DA7D-44FC-9E61-ED54BF109FBC}" destId="{5AFC4047-1925-4143-A829-6976181BE5F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81E68-A782-4DA3-B88E-B064176D456E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C0AA2F4-B42E-48AE-90AA-2952D7DFA6FB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1.  </a:t>
          </a:r>
          <a:r>
            <a:rPr lang="ko-KR" altLang="en-US" sz="2400" dirty="0">
              <a:solidFill>
                <a:schemeClr val="tx1"/>
              </a:solidFill>
            </a:rPr>
            <a:t>아동  교육       의무화</a:t>
          </a:r>
        </a:p>
      </dgm:t>
    </dgm:pt>
    <dgm:pt modelId="{36E9F72C-F0E8-4C3A-B63C-93391426B859}" type="parTrans" cxnId="{612DA879-F21D-4B00-86FF-B744C63D1D88}">
      <dgm:prSet/>
      <dgm:spPr/>
      <dgm:t>
        <a:bodyPr/>
        <a:lstStyle/>
        <a:p>
          <a:pPr latinLnBrk="1"/>
          <a:endParaRPr lang="ko-KR" altLang="en-US"/>
        </a:p>
      </dgm:t>
    </dgm:pt>
    <dgm:pt modelId="{1D5B605D-4A6A-4708-ACA2-2804D78C2B3A}" type="sibTrans" cxnId="{612DA879-F21D-4B00-86FF-B744C63D1D88}">
      <dgm:prSet/>
      <dgm:spPr/>
      <dgm:t>
        <a:bodyPr/>
        <a:lstStyle/>
        <a:p>
          <a:pPr latinLnBrk="1"/>
          <a:endParaRPr lang="ko-KR" altLang="en-US"/>
        </a:p>
      </dgm:t>
    </dgm:pt>
    <dgm:pt modelId="{73D72989-A462-4219-B5D9-9631F4DEDA2C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2. </a:t>
          </a:r>
          <a:r>
            <a:rPr lang="ko-KR" altLang="en-US" sz="2400" dirty="0">
              <a:solidFill>
                <a:schemeClr val="tx1"/>
              </a:solidFill>
            </a:rPr>
            <a:t>수업료 무료화</a:t>
          </a:r>
          <a:r>
            <a:rPr lang="en-US" altLang="ko-KR" sz="2400" dirty="0">
              <a:solidFill>
                <a:schemeClr val="tx1"/>
              </a:solidFill>
            </a:rPr>
            <a:t>, </a:t>
          </a:r>
          <a:r>
            <a:rPr lang="ko-KR" altLang="en-US" sz="2400" dirty="0">
              <a:solidFill>
                <a:schemeClr val="tx1"/>
              </a:solidFill>
            </a:rPr>
            <a:t>초등 진학 가능</a:t>
          </a:r>
        </a:p>
      </dgm:t>
    </dgm:pt>
    <dgm:pt modelId="{D2D05EE3-511D-476B-AC14-61160653BB72}" type="parTrans" cxnId="{30C8FC98-39E1-4856-9670-9F584E109694}">
      <dgm:prSet/>
      <dgm:spPr/>
      <dgm:t>
        <a:bodyPr/>
        <a:lstStyle/>
        <a:p>
          <a:pPr latinLnBrk="1"/>
          <a:endParaRPr lang="ko-KR" altLang="en-US"/>
        </a:p>
      </dgm:t>
    </dgm:pt>
    <dgm:pt modelId="{309476F3-EF41-4FD6-B3BA-FECB5C7994D0}" type="sibTrans" cxnId="{30C8FC98-39E1-4856-9670-9F584E109694}">
      <dgm:prSet/>
      <dgm:spPr/>
      <dgm:t>
        <a:bodyPr/>
        <a:lstStyle/>
        <a:p>
          <a:pPr latinLnBrk="1"/>
          <a:endParaRPr lang="ko-KR" altLang="en-US"/>
        </a:p>
      </dgm:t>
    </dgm:pt>
    <dgm:pt modelId="{BE06B3E4-5139-4E9A-A5D4-5957B1F0C023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3. 1894</a:t>
          </a:r>
          <a:r>
            <a:rPr lang="ko-KR" altLang="en-US" sz="2400" dirty="0">
              <a:solidFill>
                <a:schemeClr val="tx1"/>
              </a:solidFill>
            </a:rPr>
            <a:t>년 고등학교 탄생</a:t>
          </a:r>
        </a:p>
      </dgm:t>
    </dgm:pt>
    <dgm:pt modelId="{A4D3CD3B-0C00-4316-AFD3-459D63C6A613}" type="parTrans" cxnId="{00627159-A23A-4EED-9DB6-F613F07782EB}">
      <dgm:prSet/>
      <dgm:spPr/>
      <dgm:t>
        <a:bodyPr/>
        <a:lstStyle/>
        <a:p>
          <a:pPr latinLnBrk="1"/>
          <a:endParaRPr lang="ko-KR" altLang="en-US"/>
        </a:p>
      </dgm:t>
    </dgm:pt>
    <dgm:pt modelId="{20557EB8-20FA-41E8-82D8-ADCBB98465EC}" type="sibTrans" cxnId="{00627159-A23A-4EED-9DB6-F613F07782EB}">
      <dgm:prSet/>
      <dgm:spPr/>
      <dgm:t>
        <a:bodyPr/>
        <a:lstStyle/>
        <a:p>
          <a:pPr latinLnBrk="1"/>
          <a:endParaRPr lang="ko-KR" altLang="en-US"/>
        </a:p>
      </dgm:t>
    </dgm:pt>
    <dgm:pt modelId="{6D5900CE-043D-4C81-B768-71D3E516FC46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1800" dirty="0">
              <a:solidFill>
                <a:schemeClr val="tx1"/>
              </a:solidFill>
            </a:rPr>
            <a:t>4. </a:t>
          </a:r>
          <a:r>
            <a:rPr lang="ko-KR" altLang="en-US" sz="1800" dirty="0">
              <a:solidFill>
                <a:schemeClr val="tx1"/>
              </a:solidFill>
            </a:rPr>
            <a:t>실무 전문가 양성하는 전문학과      </a:t>
          </a:r>
          <a:r>
            <a:rPr lang="en-US" altLang="ko-KR" sz="1800" dirty="0">
              <a:solidFill>
                <a:schemeClr val="tx1"/>
              </a:solidFill>
            </a:rPr>
            <a:t>(4</a:t>
          </a:r>
          <a:r>
            <a:rPr lang="ko-KR" altLang="en-US" sz="1800" dirty="0">
              <a:solidFill>
                <a:schemeClr val="tx1"/>
              </a:solidFill>
            </a:rPr>
            <a:t>년</a:t>
          </a:r>
          <a:r>
            <a:rPr lang="en-US" altLang="ko-KR" sz="1800" dirty="0">
              <a:solidFill>
                <a:schemeClr val="tx1"/>
              </a:solidFill>
            </a:rPr>
            <a:t>), </a:t>
          </a:r>
          <a:r>
            <a:rPr lang="ko-KR" altLang="en-US" sz="1800" dirty="0">
              <a:solidFill>
                <a:schemeClr val="tx1"/>
              </a:solidFill>
            </a:rPr>
            <a:t>대학예과</a:t>
          </a:r>
          <a:r>
            <a:rPr lang="en-US" altLang="ko-KR" sz="1800" dirty="0">
              <a:solidFill>
                <a:schemeClr val="tx1"/>
              </a:solidFill>
            </a:rPr>
            <a:t>(3</a:t>
          </a:r>
          <a:r>
            <a:rPr lang="ko-KR" altLang="en-US" sz="1800" dirty="0">
              <a:solidFill>
                <a:schemeClr val="tx1"/>
              </a:solidFill>
            </a:rPr>
            <a:t>년</a:t>
          </a:r>
          <a:r>
            <a:rPr lang="en-US" altLang="ko-KR" sz="1800" dirty="0">
              <a:solidFill>
                <a:schemeClr val="tx1"/>
              </a:solidFill>
            </a:rPr>
            <a:t>) </a:t>
          </a:r>
          <a:r>
            <a:rPr lang="ko-KR" altLang="en-US" sz="1800" dirty="0">
              <a:solidFill>
                <a:schemeClr val="tx1"/>
              </a:solidFill>
            </a:rPr>
            <a:t>설치</a:t>
          </a:r>
        </a:p>
      </dgm:t>
    </dgm:pt>
    <dgm:pt modelId="{D1E9F220-4CC6-4B23-B2E8-E0E14CE9080B}" type="parTrans" cxnId="{99D70CE3-5D6D-4661-8EF3-946D39A55FE0}">
      <dgm:prSet/>
      <dgm:spPr/>
      <dgm:t>
        <a:bodyPr/>
        <a:lstStyle/>
        <a:p>
          <a:pPr latinLnBrk="1"/>
          <a:endParaRPr lang="ko-KR" altLang="en-US"/>
        </a:p>
      </dgm:t>
    </dgm:pt>
    <dgm:pt modelId="{C1E7A702-3DFD-4EB5-9D6D-D16D258351EF}" type="sibTrans" cxnId="{99D70CE3-5D6D-4661-8EF3-946D39A55FE0}">
      <dgm:prSet/>
      <dgm:spPr/>
      <dgm:t>
        <a:bodyPr/>
        <a:lstStyle/>
        <a:p>
          <a:pPr latinLnBrk="1"/>
          <a:endParaRPr lang="ko-KR" altLang="en-US"/>
        </a:p>
      </dgm:t>
    </dgm:pt>
    <dgm:pt modelId="{216BDB07-D718-4F13-9536-483648A987A3}">
      <dgm:prSet phldrT="[텍스트]" custT="1"/>
      <dgm:spPr>
        <a:ln>
          <a:solidFill>
            <a:schemeClr val="tx1"/>
          </a:solidFill>
        </a:ln>
      </dgm:spPr>
      <dgm:t>
        <a:bodyPr/>
        <a:lstStyle/>
        <a:p>
          <a:pPr latinLnBrk="1"/>
          <a:r>
            <a:rPr lang="en-US" altLang="ko-KR" sz="2400" dirty="0">
              <a:solidFill>
                <a:schemeClr val="tx1"/>
              </a:solidFill>
            </a:rPr>
            <a:t>5. </a:t>
          </a:r>
          <a:r>
            <a:rPr lang="ko-KR" altLang="en-US" sz="2400" dirty="0">
              <a:solidFill>
                <a:schemeClr val="tx1"/>
              </a:solidFill>
            </a:rPr>
            <a:t>대학   진학 희망자   증가</a:t>
          </a:r>
        </a:p>
      </dgm:t>
    </dgm:pt>
    <dgm:pt modelId="{37007B5B-A477-4BAC-8F8F-D7C4B85EF4DD}" type="parTrans" cxnId="{20559EEF-53BF-4482-9007-4A9426FBB83B}">
      <dgm:prSet/>
      <dgm:spPr/>
      <dgm:t>
        <a:bodyPr/>
        <a:lstStyle/>
        <a:p>
          <a:pPr latinLnBrk="1"/>
          <a:endParaRPr lang="ko-KR" altLang="en-US"/>
        </a:p>
      </dgm:t>
    </dgm:pt>
    <dgm:pt modelId="{8A4943ED-4B85-46D2-A342-28782357C878}" type="sibTrans" cxnId="{20559EEF-53BF-4482-9007-4A9426FBB83B}">
      <dgm:prSet/>
      <dgm:spPr/>
      <dgm:t>
        <a:bodyPr/>
        <a:lstStyle/>
        <a:p>
          <a:pPr latinLnBrk="1"/>
          <a:endParaRPr lang="ko-KR" altLang="en-US"/>
        </a:p>
      </dgm:t>
    </dgm:pt>
    <dgm:pt modelId="{CE2C9DE6-3823-46DC-8374-366C31D957DC}" type="pres">
      <dgm:prSet presAssocID="{FBA81E68-A782-4DA3-B88E-B064176D456E}" presName="cycle" presStyleCnt="0">
        <dgm:presLayoutVars>
          <dgm:dir/>
          <dgm:resizeHandles val="exact"/>
        </dgm:presLayoutVars>
      </dgm:prSet>
      <dgm:spPr/>
    </dgm:pt>
    <dgm:pt modelId="{1597A015-E8DF-46EE-864D-3AF170BC62C2}" type="pres">
      <dgm:prSet presAssocID="{FC0AA2F4-B42E-48AE-90AA-2952D7DFA6FB}" presName="node" presStyleLbl="node1" presStyleIdx="0" presStyleCnt="5">
        <dgm:presLayoutVars>
          <dgm:bulletEnabled val="1"/>
        </dgm:presLayoutVars>
      </dgm:prSet>
      <dgm:spPr/>
    </dgm:pt>
    <dgm:pt modelId="{45037C5D-5656-494B-ADD8-5BC27F8DA434}" type="pres">
      <dgm:prSet presAssocID="{1D5B605D-4A6A-4708-ACA2-2804D78C2B3A}" presName="sibTrans" presStyleLbl="sibTrans2D1" presStyleIdx="0" presStyleCnt="5"/>
      <dgm:spPr/>
    </dgm:pt>
    <dgm:pt modelId="{81CCFCD0-E1EB-4CEA-9360-67BB75A1659C}" type="pres">
      <dgm:prSet presAssocID="{1D5B605D-4A6A-4708-ACA2-2804D78C2B3A}" presName="connectorText" presStyleLbl="sibTrans2D1" presStyleIdx="0" presStyleCnt="5"/>
      <dgm:spPr/>
    </dgm:pt>
    <dgm:pt modelId="{9D535735-62A3-44AF-83A9-6CBB23A28E74}" type="pres">
      <dgm:prSet presAssocID="{73D72989-A462-4219-B5D9-9631F4DEDA2C}" presName="node" presStyleLbl="node1" presStyleIdx="1" presStyleCnt="5">
        <dgm:presLayoutVars>
          <dgm:bulletEnabled val="1"/>
        </dgm:presLayoutVars>
      </dgm:prSet>
      <dgm:spPr/>
    </dgm:pt>
    <dgm:pt modelId="{D0B4D1C1-BF12-4606-965D-B7D02E60BD2F}" type="pres">
      <dgm:prSet presAssocID="{309476F3-EF41-4FD6-B3BA-FECB5C7994D0}" presName="sibTrans" presStyleLbl="sibTrans2D1" presStyleIdx="1" presStyleCnt="5"/>
      <dgm:spPr/>
    </dgm:pt>
    <dgm:pt modelId="{68466D68-6E64-4CB5-A540-4BCEF64AAE64}" type="pres">
      <dgm:prSet presAssocID="{309476F3-EF41-4FD6-B3BA-FECB5C7994D0}" presName="connectorText" presStyleLbl="sibTrans2D1" presStyleIdx="1" presStyleCnt="5"/>
      <dgm:spPr/>
    </dgm:pt>
    <dgm:pt modelId="{2EC5DEE2-1AE3-4CA5-9381-78CC964A61B4}" type="pres">
      <dgm:prSet presAssocID="{BE06B3E4-5139-4E9A-A5D4-5957B1F0C023}" presName="node" presStyleLbl="node1" presStyleIdx="2" presStyleCnt="5">
        <dgm:presLayoutVars>
          <dgm:bulletEnabled val="1"/>
        </dgm:presLayoutVars>
      </dgm:prSet>
      <dgm:spPr/>
    </dgm:pt>
    <dgm:pt modelId="{511AB431-B6DD-4A45-A25D-E090A036287F}" type="pres">
      <dgm:prSet presAssocID="{20557EB8-20FA-41E8-82D8-ADCBB98465EC}" presName="sibTrans" presStyleLbl="sibTrans2D1" presStyleIdx="2" presStyleCnt="5"/>
      <dgm:spPr/>
    </dgm:pt>
    <dgm:pt modelId="{340754CA-A0B1-4B59-98D1-D7A69223BA28}" type="pres">
      <dgm:prSet presAssocID="{20557EB8-20FA-41E8-82D8-ADCBB98465EC}" presName="connectorText" presStyleLbl="sibTrans2D1" presStyleIdx="2" presStyleCnt="5"/>
      <dgm:spPr/>
    </dgm:pt>
    <dgm:pt modelId="{1FD814ED-7D5D-46A4-A9B2-DA11E61DD907}" type="pres">
      <dgm:prSet presAssocID="{6D5900CE-043D-4C81-B768-71D3E516FC46}" presName="node" presStyleLbl="node1" presStyleIdx="3" presStyleCnt="5">
        <dgm:presLayoutVars>
          <dgm:bulletEnabled val="1"/>
        </dgm:presLayoutVars>
      </dgm:prSet>
      <dgm:spPr/>
    </dgm:pt>
    <dgm:pt modelId="{CDBD0194-5312-4AAA-B59B-B4C4D4474021}" type="pres">
      <dgm:prSet presAssocID="{C1E7A702-3DFD-4EB5-9D6D-D16D258351EF}" presName="sibTrans" presStyleLbl="sibTrans2D1" presStyleIdx="3" presStyleCnt="5"/>
      <dgm:spPr/>
    </dgm:pt>
    <dgm:pt modelId="{6A107014-89D3-484E-9F26-75EDA95330FA}" type="pres">
      <dgm:prSet presAssocID="{C1E7A702-3DFD-4EB5-9D6D-D16D258351EF}" presName="connectorText" presStyleLbl="sibTrans2D1" presStyleIdx="3" presStyleCnt="5"/>
      <dgm:spPr/>
    </dgm:pt>
    <dgm:pt modelId="{0BED665B-0FF8-48EE-8E37-C45B374109D9}" type="pres">
      <dgm:prSet presAssocID="{216BDB07-D718-4F13-9536-483648A987A3}" presName="node" presStyleLbl="node1" presStyleIdx="4" presStyleCnt="5">
        <dgm:presLayoutVars>
          <dgm:bulletEnabled val="1"/>
        </dgm:presLayoutVars>
      </dgm:prSet>
      <dgm:spPr/>
    </dgm:pt>
    <dgm:pt modelId="{E8EC29EE-1422-4659-96E3-2D5D135A6C93}" type="pres">
      <dgm:prSet presAssocID="{8A4943ED-4B85-46D2-A342-28782357C878}" presName="sibTrans" presStyleLbl="sibTrans2D1" presStyleIdx="4" presStyleCnt="5"/>
      <dgm:spPr/>
    </dgm:pt>
    <dgm:pt modelId="{69EDC4A9-4924-4D5E-8084-605F50C11183}" type="pres">
      <dgm:prSet presAssocID="{8A4943ED-4B85-46D2-A342-28782357C878}" presName="connectorText" presStyleLbl="sibTrans2D1" presStyleIdx="4" presStyleCnt="5"/>
      <dgm:spPr/>
    </dgm:pt>
  </dgm:ptLst>
  <dgm:cxnLst>
    <dgm:cxn modelId="{0776640F-B68E-4954-8B8F-F601F91BA7EB}" type="presOf" srcId="{1D5B605D-4A6A-4708-ACA2-2804D78C2B3A}" destId="{81CCFCD0-E1EB-4CEA-9360-67BB75A1659C}" srcOrd="1" destOrd="0" presId="urn:microsoft.com/office/officeart/2005/8/layout/cycle2"/>
    <dgm:cxn modelId="{F4CFE02D-47A2-4DA0-B95D-6B605AA8F9EF}" type="presOf" srcId="{8A4943ED-4B85-46D2-A342-28782357C878}" destId="{E8EC29EE-1422-4659-96E3-2D5D135A6C93}" srcOrd="0" destOrd="0" presId="urn:microsoft.com/office/officeart/2005/8/layout/cycle2"/>
    <dgm:cxn modelId="{700BE42D-C181-4D45-B810-DCFC553C98F8}" type="presOf" srcId="{20557EB8-20FA-41E8-82D8-ADCBB98465EC}" destId="{511AB431-B6DD-4A45-A25D-E090A036287F}" srcOrd="0" destOrd="0" presId="urn:microsoft.com/office/officeart/2005/8/layout/cycle2"/>
    <dgm:cxn modelId="{44D5E62F-D142-467D-ADF9-622758D7A51A}" type="presOf" srcId="{73D72989-A462-4219-B5D9-9631F4DEDA2C}" destId="{9D535735-62A3-44AF-83A9-6CBB23A28E74}" srcOrd="0" destOrd="0" presId="urn:microsoft.com/office/officeart/2005/8/layout/cycle2"/>
    <dgm:cxn modelId="{B086B53E-27E8-461D-AA21-09A19D0964F3}" type="presOf" srcId="{FC0AA2F4-B42E-48AE-90AA-2952D7DFA6FB}" destId="{1597A015-E8DF-46EE-864D-3AF170BC62C2}" srcOrd="0" destOrd="0" presId="urn:microsoft.com/office/officeart/2005/8/layout/cycle2"/>
    <dgm:cxn modelId="{8135663F-0091-4F9D-9DEC-0193A3D83496}" type="presOf" srcId="{309476F3-EF41-4FD6-B3BA-FECB5C7994D0}" destId="{68466D68-6E64-4CB5-A540-4BCEF64AAE64}" srcOrd="1" destOrd="0" presId="urn:microsoft.com/office/officeart/2005/8/layout/cycle2"/>
    <dgm:cxn modelId="{954B7163-D4CB-4C9A-83B1-8008B08F10BE}" type="presOf" srcId="{FBA81E68-A782-4DA3-B88E-B064176D456E}" destId="{CE2C9DE6-3823-46DC-8374-366C31D957DC}" srcOrd="0" destOrd="0" presId="urn:microsoft.com/office/officeart/2005/8/layout/cycle2"/>
    <dgm:cxn modelId="{B0F2DC67-8CC2-44B6-9351-3E63F52D67F0}" type="presOf" srcId="{6D5900CE-043D-4C81-B768-71D3E516FC46}" destId="{1FD814ED-7D5D-46A4-A9B2-DA11E61DD907}" srcOrd="0" destOrd="0" presId="urn:microsoft.com/office/officeart/2005/8/layout/cycle2"/>
    <dgm:cxn modelId="{237E3872-C54A-4F47-986C-40F84342FCF4}" type="presOf" srcId="{BE06B3E4-5139-4E9A-A5D4-5957B1F0C023}" destId="{2EC5DEE2-1AE3-4CA5-9381-78CC964A61B4}" srcOrd="0" destOrd="0" presId="urn:microsoft.com/office/officeart/2005/8/layout/cycle2"/>
    <dgm:cxn modelId="{00627159-A23A-4EED-9DB6-F613F07782EB}" srcId="{FBA81E68-A782-4DA3-B88E-B064176D456E}" destId="{BE06B3E4-5139-4E9A-A5D4-5957B1F0C023}" srcOrd="2" destOrd="0" parTransId="{A4D3CD3B-0C00-4316-AFD3-459D63C6A613}" sibTransId="{20557EB8-20FA-41E8-82D8-ADCBB98465EC}"/>
    <dgm:cxn modelId="{612DA879-F21D-4B00-86FF-B744C63D1D88}" srcId="{FBA81E68-A782-4DA3-B88E-B064176D456E}" destId="{FC0AA2F4-B42E-48AE-90AA-2952D7DFA6FB}" srcOrd="0" destOrd="0" parTransId="{36E9F72C-F0E8-4C3A-B63C-93391426B859}" sibTransId="{1D5B605D-4A6A-4708-ACA2-2804D78C2B3A}"/>
    <dgm:cxn modelId="{30C8FC98-39E1-4856-9670-9F584E109694}" srcId="{FBA81E68-A782-4DA3-B88E-B064176D456E}" destId="{73D72989-A462-4219-B5D9-9631F4DEDA2C}" srcOrd="1" destOrd="0" parTransId="{D2D05EE3-511D-476B-AC14-61160653BB72}" sibTransId="{309476F3-EF41-4FD6-B3BA-FECB5C7994D0}"/>
    <dgm:cxn modelId="{135115A4-48E6-46D7-A739-FE7DA2D28599}" type="presOf" srcId="{C1E7A702-3DFD-4EB5-9D6D-D16D258351EF}" destId="{CDBD0194-5312-4AAA-B59B-B4C4D4474021}" srcOrd="0" destOrd="0" presId="urn:microsoft.com/office/officeart/2005/8/layout/cycle2"/>
    <dgm:cxn modelId="{281CA2A5-50A5-474E-83D4-02B1C00A6A2B}" type="presOf" srcId="{8A4943ED-4B85-46D2-A342-28782357C878}" destId="{69EDC4A9-4924-4D5E-8084-605F50C11183}" srcOrd="1" destOrd="0" presId="urn:microsoft.com/office/officeart/2005/8/layout/cycle2"/>
    <dgm:cxn modelId="{99D70CE3-5D6D-4661-8EF3-946D39A55FE0}" srcId="{FBA81E68-A782-4DA3-B88E-B064176D456E}" destId="{6D5900CE-043D-4C81-B768-71D3E516FC46}" srcOrd="3" destOrd="0" parTransId="{D1E9F220-4CC6-4B23-B2E8-E0E14CE9080B}" sibTransId="{C1E7A702-3DFD-4EB5-9D6D-D16D258351EF}"/>
    <dgm:cxn modelId="{8CD0C0E5-4BE2-4CDB-BB9E-A74F352D8937}" type="presOf" srcId="{20557EB8-20FA-41E8-82D8-ADCBB98465EC}" destId="{340754CA-A0B1-4B59-98D1-D7A69223BA28}" srcOrd="1" destOrd="0" presId="urn:microsoft.com/office/officeart/2005/8/layout/cycle2"/>
    <dgm:cxn modelId="{C79624E9-E28B-4F6F-A1AD-480EEE45CCBB}" type="presOf" srcId="{C1E7A702-3DFD-4EB5-9D6D-D16D258351EF}" destId="{6A107014-89D3-484E-9F26-75EDA95330FA}" srcOrd="1" destOrd="0" presId="urn:microsoft.com/office/officeart/2005/8/layout/cycle2"/>
    <dgm:cxn modelId="{3AE404EB-9099-40B2-83B8-DE758D4875C1}" type="presOf" srcId="{309476F3-EF41-4FD6-B3BA-FECB5C7994D0}" destId="{D0B4D1C1-BF12-4606-965D-B7D02E60BD2F}" srcOrd="0" destOrd="0" presId="urn:microsoft.com/office/officeart/2005/8/layout/cycle2"/>
    <dgm:cxn modelId="{20559EEF-53BF-4482-9007-4A9426FBB83B}" srcId="{FBA81E68-A782-4DA3-B88E-B064176D456E}" destId="{216BDB07-D718-4F13-9536-483648A987A3}" srcOrd="4" destOrd="0" parTransId="{37007B5B-A477-4BAC-8F8F-D7C4B85EF4DD}" sibTransId="{8A4943ED-4B85-46D2-A342-28782357C878}"/>
    <dgm:cxn modelId="{BD45CBF0-1D8B-4022-A772-ABD0F2EC5AAE}" type="presOf" srcId="{216BDB07-D718-4F13-9536-483648A987A3}" destId="{0BED665B-0FF8-48EE-8E37-C45B374109D9}" srcOrd="0" destOrd="0" presId="urn:microsoft.com/office/officeart/2005/8/layout/cycle2"/>
    <dgm:cxn modelId="{14886BFB-C80E-44C9-A019-2E08B8FEBD35}" type="presOf" srcId="{1D5B605D-4A6A-4708-ACA2-2804D78C2B3A}" destId="{45037C5D-5656-494B-ADD8-5BC27F8DA434}" srcOrd="0" destOrd="0" presId="urn:microsoft.com/office/officeart/2005/8/layout/cycle2"/>
    <dgm:cxn modelId="{259FD1D8-09E3-43D1-8AA9-901B5BAD249E}" type="presParOf" srcId="{CE2C9DE6-3823-46DC-8374-366C31D957DC}" destId="{1597A015-E8DF-46EE-864D-3AF170BC62C2}" srcOrd="0" destOrd="0" presId="urn:microsoft.com/office/officeart/2005/8/layout/cycle2"/>
    <dgm:cxn modelId="{018B8A6A-46BA-4087-B07D-65CD75B2F636}" type="presParOf" srcId="{CE2C9DE6-3823-46DC-8374-366C31D957DC}" destId="{45037C5D-5656-494B-ADD8-5BC27F8DA434}" srcOrd="1" destOrd="0" presId="urn:microsoft.com/office/officeart/2005/8/layout/cycle2"/>
    <dgm:cxn modelId="{14B11147-F090-446A-9363-EEA7429A22DD}" type="presParOf" srcId="{45037C5D-5656-494B-ADD8-5BC27F8DA434}" destId="{81CCFCD0-E1EB-4CEA-9360-67BB75A1659C}" srcOrd="0" destOrd="0" presId="urn:microsoft.com/office/officeart/2005/8/layout/cycle2"/>
    <dgm:cxn modelId="{D2524A7D-EAF2-4EE6-8BEB-23612FADD768}" type="presParOf" srcId="{CE2C9DE6-3823-46DC-8374-366C31D957DC}" destId="{9D535735-62A3-44AF-83A9-6CBB23A28E74}" srcOrd="2" destOrd="0" presId="urn:microsoft.com/office/officeart/2005/8/layout/cycle2"/>
    <dgm:cxn modelId="{108E1857-5E93-4A4A-97BD-E7C6596CCFEF}" type="presParOf" srcId="{CE2C9DE6-3823-46DC-8374-366C31D957DC}" destId="{D0B4D1C1-BF12-4606-965D-B7D02E60BD2F}" srcOrd="3" destOrd="0" presId="urn:microsoft.com/office/officeart/2005/8/layout/cycle2"/>
    <dgm:cxn modelId="{7AFF6D84-50B9-415D-8E85-045AB4A2A43A}" type="presParOf" srcId="{D0B4D1C1-BF12-4606-965D-B7D02E60BD2F}" destId="{68466D68-6E64-4CB5-A540-4BCEF64AAE64}" srcOrd="0" destOrd="0" presId="urn:microsoft.com/office/officeart/2005/8/layout/cycle2"/>
    <dgm:cxn modelId="{D1DC56FC-E723-461A-844F-18FB6BAF0FE4}" type="presParOf" srcId="{CE2C9DE6-3823-46DC-8374-366C31D957DC}" destId="{2EC5DEE2-1AE3-4CA5-9381-78CC964A61B4}" srcOrd="4" destOrd="0" presId="urn:microsoft.com/office/officeart/2005/8/layout/cycle2"/>
    <dgm:cxn modelId="{E1E14D18-EB76-49F9-BC79-5A5402A20BAE}" type="presParOf" srcId="{CE2C9DE6-3823-46DC-8374-366C31D957DC}" destId="{511AB431-B6DD-4A45-A25D-E090A036287F}" srcOrd="5" destOrd="0" presId="urn:microsoft.com/office/officeart/2005/8/layout/cycle2"/>
    <dgm:cxn modelId="{11FAF401-206B-4762-8A14-92B9EBEE8A28}" type="presParOf" srcId="{511AB431-B6DD-4A45-A25D-E090A036287F}" destId="{340754CA-A0B1-4B59-98D1-D7A69223BA28}" srcOrd="0" destOrd="0" presId="urn:microsoft.com/office/officeart/2005/8/layout/cycle2"/>
    <dgm:cxn modelId="{0C891603-E651-4AAE-8DFC-5E6D207DCC01}" type="presParOf" srcId="{CE2C9DE6-3823-46DC-8374-366C31D957DC}" destId="{1FD814ED-7D5D-46A4-A9B2-DA11E61DD907}" srcOrd="6" destOrd="0" presId="urn:microsoft.com/office/officeart/2005/8/layout/cycle2"/>
    <dgm:cxn modelId="{0145F989-7C20-4B1B-9E10-62DBA85F9A24}" type="presParOf" srcId="{CE2C9DE6-3823-46DC-8374-366C31D957DC}" destId="{CDBD0194-5312-4AAA-B59B-B4C4D4474021}" srcOrd="7" destOrd="0" presId="urn:microsoft.com/office/officeart/2005/8/layout/cycle2"/>
    <dgm:cxn modelId="{1B789A91-4BC0-4227-9133-9FE10D71DF9A}" type="presParOf" srcId="{CDBD0194-5312-4AAA-B59B-B4C4D4474021}" destId="{6A107014-89D3-484E-9F26-75EDA95330FA}" srcOrd="0" destOrd="0" presId="urn:microsoft.com/office/officeart/2005/8/layout/cycle2"/>
    <dgm:cxn modelId="{3183826E-9E31-4EDC-88F7-EBC279E543FD}" type="presParOf" srcId="{CE2C9DE6-3823-46DC-8374-366C31D957DC}" destId="{0BED665B-0FF8-48EE-8E37-C45B374109D9}" srcOrd="8" destOrd="0" presId="urn:microsoft.com/office/officeart/2005/8/layout/cycle2"/>
    <dgm:cxn modelId="{D2981701-A36F-4165-AEA8-986D9EBE07E8}" type="presParOf" srcId="{CE2C9DE6-3823-46DC-8374-366C31D957DC}" destId="{E8EC29EE-1422-4659-96E3-2D5D135A6C93}" srcOrd="9" destOrd="0" presId="urn:microsoft.com/office/officeart/2005/8/layout/cycle2"/>
    <dgm:cxn modelId="{8BA08F4B-0945-4CBC-BA8F-EFD48C12306C}" type="presParOf" srcId="{E8EC29EE-1422-4659-96E3-2D5D135A6C93}" destId="{69EDC4A9-4924-4D5E-8084-605F50C1118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BE9DF1-EA6D-4F11-AB9D-BFD781EB9021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</dgm:pt>
    <dgm:pt modelId="{3B30D4A1-BC92-4F2B-AC15-66A1A0001A26}">
      <dgm:prSet phldrT="[텍스트]" custT="1"/>
      <dgm:spPr/>
      <dgm:t>
        <a:bodyPr/>
        <a:lstStyle/>
        <a:p>
          <a:pPr latinLnBrk="1"/>
          <a:r>
            <a:rPr lang="ko-KR" altLang="en-US" sz="2800" dirty="0"/>
            <a:t>이외에  다수 </a:t>
          </a:r>
          <a:endParaRPr lang="en-US" altLang="ko-KR" sz="2800" dirty="0"/>
        </a:p>
        <a:p>
          <a:pPr latinLnBrk="1"/>
          <a:r>
            <a:rPr lang="ko-KR" altLang="en-US" sz="2800" dirty="0"/>
            <a:t>사립대학 존재 </a:t>
          </a:r>
          <a:endParaRPr lang="en-US" altLang="ko-KR" sz="2800" dirty="0"/>
        </a:p>
      </dgm:t>
    </dgm:pt>
    <dgm:pt modelId="{1F610685-4B05-47B1-85AA-348C483FD5A2}" type="parTrans" cxnId="{6E2B5D44-8874-44D2-8DF8-AB7A15F72898}">
      <dgm:prSet/>
      <dgm:spPr/>
      <dgm:t>
        <a:bodyPr/>
        <a:lstStyle/>
        <a:p>
          <a:pPr latinLnBrk="1"/>
          <a:endParaRPr lang="ko-KR" altLang="en-US"/>
        </a:p>
      </dgm:t>
    </dgm:pt>
    <dgm:pt modelId="{6746C90B-676B-4A01-80E8-6EE97B7D5790}" type="sibTrans" cxnId="{6E2B5D44-8874-44D2-8DF8-AB7A15F72898}">
      <dgm:prSet/>
      <dgm:spPr/>
      <dgm:t>
        <a:bodyPr/>
        <a:lstStyle/>
        <a:p>
          <a:pPr latinLnBrk="1"/>
          <a:endParaRPr lang="ko-KR" altLang="en-US"/>
        </a:p>
      </dgm:t>
    </dgm:pt>
    <dgm:pt modelId="{2AF7CC9F-7202-4E46-B2AE-341AA597456B}">
      <dgm:prSet phldrT="[텍스트]" custT="1"/>
      <dgm:spPr/>
      <dgm:t>
        <a:bodyPr/>
        <a:lstStyle/>
        <a:p>
          <a:pPr latinLnBrk="1"/>
          <a:r>
            <a:rPr lang="ko-KR" altLang="en-US" sz="2800" dirty="0"/>
            <a:t>메이지 시대 때 </a:t>
          </a:r>
          <a:endParaRPr lang="en-US" altLang="ko-KR" sz="2800" dirty="0"/>
        </a:p>
        <a:p>
          <a:pPr latinLnBrk="1"/>
          <a:r>
            <a:rPr lang="ko-KR" altLang="en-US" sz="2800" dirty="0"/>
            <a:t>대학의 인가 </a:t>
          </a:r>
          <a:endParaRPr lang="en-US" altLang="ko-KR" sz="2800" dirty="0"/>
        </a:p>
        <a:p>
          <a:pPr latinLnBrk="1"/>
          <a:r>
            <a:rPr lang="ko-KR" altLang="en-US" sz="2800" dirty="0"/>
            <a:t>얻기 어려움</a:t>
          </a:r>
        </a:p>
      </dgm:t>
    </dgm:pt>
    <dgm:pt modelId="{2CEB9504-834B-4B92-9A37-65C4FBD55D36}" type="parTrans" cxnId="{DBF0151A-4CA6-4FBF-9ECB-B1F687F6976A}">
      <dgm:prSet/>
      <dgm:spPr/>
      <dgm:t>
        <a:bodyPr/>
        <a:lstStyle/>
        <a:p>
          <a:pPr latinLnBrk="1"/>
          <a:endParaRPr lang="ko-KR" altLang="en-US"/>
        </a:p>
      </dgm:t>
    </dgm:pt>
    <dgm:pt modelId="{7D424803-EB74-44D2-ABCF-B3E515999E1E}" type="sibTrans" cxnId="{DBF0151A-4CA6-4FBF-9ECB-B1F687F6976A}">
      <dgm:prSet/>
      <dgm:spPr/>
      <dgm:t>
        <a:bodyPr/>
        <a:lstStyle/>
        <a:p>
          <a:pPr latinLnBrk="1"/>
          <a:endParaRPr lang="ko-KR" altLang="en-US"/>
        </a:p>
      </dgm:t>
    </dgm:pt>
    <dgm:pt modelId="{3FC4A42E-5ED5-4C41-87F7-1926D4626EFA}">
      <dgm:prSet phldrT="[텍스트]" custT="1"/>
      <dgm:spPr/>
      <dgm:t>
        <a:bodyPr/>
        <a:lstStyle/>
        <a:p>
          <a:pPr latinLnBrk="1"/>
          <a:r>
            <a:rPr lang="ko-KR" altLang="en-US" sz="2700" dirty="0" err="1"/>
            <a:t>다이쇼</a:t>
          </a:r>
          <a:r>
            <a:rPr lang="ko-KR" altLang="en-US" sz="2700" dirty="0"/>
            <a:t> 시대 </a:t>
          </a:r>
          <a:endParaRPr lang="en-US" altLang="ko-KR" sz="2700" dirty="0"/>
        </a:p>
        <a:p>
          <a:pPr latinLnBrk="1"/>
          <a:r>
            <a:rPr lang="ko-KR" altLang="en-US" sz="2700" dirty="0" err="1"/>
            <a:t>대학령</a:t>
          </a:r>
          <a:r>
            <a:rPr lang="en-US" altLang="ko-KR" sz="2700" dirty="0"/>
            <a:t>(1918)</a:t>
          </a:r>
        </a:p>
        <a:p>
          <a:pPr latinLnBrk="1"/>
          <a:r>
            <a:rPr lang="ko-KR" altLang="en-US" sz="2700" dirty="0" err="1"/>
            <a:t>으로</a:t>
          </a:r>
          <a:r>
            <a:rPr lang="ko-KR" altLang="en-US" sz="2700" dirty="0"/>
            <a:t> 사립대학으로서 인정받음 </a:t>
          </a:r>
          <a:endParaRPr lang="en-US" altLang="ko-KR" sz="2700" dirty="0"/>
        </a:p>
      </dgm:t>
    </dgm:pt>
    <dgm:pt modelId="{2C258BD1-59C1-4E5C-B630-0AA0226B0390}" type="parTrans" cxnId="{5EB13369-F788-4C06-8553-4C2289C5E99D}">
      <dgm:prSet/>
      <dgm:spPr/>
      <dgm:t>
        <a:bodyPr/>
        <a:lstStyle/>
        <a:p>
          <a:pPr latinLnBrk="1"/>
          <a:endParaRPr lang="ko-KR" altLang="en-US"/>
        </a:p>
      </dgm:t>
    </dgm:pt>
    <dgm:pt modelId="{9E6430F5-0438-4CAB-962E-C8A637EEFCB2}" type="sibTrans" cxnId="{5EB13369-F788-4C06-8553-4C2289C5E99D}">
      <dgm:prSet/>
      <dgm:spPr/>
      <dgm:t>
        <a:bodyPr/>
        <a:lstStyle/>
        <a:p>
          <a:pPr latinLnBrk="1"/>
          <a:endParaRPr lang="ko-KR" altLang="en-US"/>
        </a:p>
      </dgm:t>
    </dgm:pt>
    <dgm:pt modelId="{89A5CB16-80C8-4DE2-99F1-57F60A8B754A}">
      <dgm:prSet phldrT="[텍스트]" custT="1"/>
      <dgm:spPr/>
      <dgm:t>
        <a:bodyPr/>
        <a:lstStyle/>
        <a:p>
          <a:pPr latinLnBrk="1"/>
          <a:r>
            <a:rPr lang="ko-KR" altLang="en-US" sz="2700" dirty="0"/>
            <a:t>결국 졸업생에게는 학사학위 수여 불가하여 고급관료 진출 어려움</a:t>
          </a:r>
          <a:endParaRPr lang="en-US" altLang="ko-KR" sz="2700" dirty="0"/>
        </a:p>
      </dgm:t>
    </dgm:pt>
    <dgm:pt modelId="{4999E52B-A44C-4DB1-BD59-1BEFF7650BC8}" type="parTrans" cxnId="{854FB09F-4690-4FCC-9874-39CF79E92B98}">
      <dgm:prSet/>
      <dgm:spPr/>
      <dgm:t>
        <a:bodyPr/>
        <a:lstStyle/>
        <a:p>
          <a:pPr latinLnBrk="1"/>
          <a:endParaRPr lang="ko-KR" altLang="en-US"/>
        </a:p>
      </dgm:t>
    </dgm:pt>
    <dgm:pt modelId="{0E99FDE0-F5A1-4FFB-A943-F4349BC29884}" type="sibTrans" cxnId="{854FB09F-4690-4FCC-9874-39CF79E92B98}">
      <dgm:prSet/>
      <dgm:spPr/>
      <dgm:t>
        <a:bodyPr/>
        <a:lstStyle/>
        <a:p>
          <a:pPr latinLnBrk="1"/>
          <a:endParaRPr lang="ko-KR" altLang="en-US"/>
        </a:p>
      </dgm:t>
    </dgm:pt>
    <dgm:pt modelId="{C1705C05-1F73-4619-B2CF-07E0813BFAAB}" type="pres">
      <dgm:prSet presAssocID="{2ABE9DF1-EA6D-4F11-AB9D-BFD781EB9021}" presName="rootnode" presStyleCnt="0">
        <dgm:presLayoutVars>
          <dgm:chMax/>
          <dgm:chPref/>
          <dgm:dir/>
          <dgm:animLvl val="lvl"/>
        </dgm:presLayoutVars>
      </dgm:prSet>
      <dgm:spPr/>
    </dgm:pt>
    <dgm:pt modelId="{DAABBCD3-0668-4B91-ABA5-68DDBA20D80B}" type="pres">
      <dgm:prSet presAssocID="{3B30D4A1-BC92-4F2B-AC15-66A1A0001A26}" presName="composite" presStyleCnt="0"/>
      <dgm:spPr/>
    </dgm:pt>
    <dgm:pt modelId="{0D3E5612-A853-413C-82A7-F1E63CAD18D2}" type="pres">
      <dgm:prSet presAssocID="{3B30D4A1-BC92-4F2B-AC15-66A1A0001A26}" presName="LShape" presStyleLbl="alignNode1" presStyleIdx="0" presStyleCnt="7"/>
      <dgm:spPr/>
    </dgm:pt>
    <dgm:pt modelId="{53DF51BA-4A98-47F0-9006-7794A671B453}" type="pres">
      <dgm:prSet presAssocID="{3B30D4A1-BC92-4F2B-AC15-66A1A0001A2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C081D0E8-2D6D-4B46-8F55-A1EE3A86429A}" type="pres">
      <dgm:prSet presAssocID="{3B30D4A1-BC92-4F2B-AC15-66A1A0001A26}" presName="Triangle" presStyleLbl="alignNode1" presStyleIdx="1" presStyleCnt="7"/>
      <dgm:spPr/>
    </dgm:pt>
    <dgm:pt modelId="{5BC97351-BE76-4EF7-8AA2-196F252AA0D9}" type="pres">
      <dgm:prSet presAssocID="{6746C90B-676B-4A01-80E8-6EE97B7D5790}" presName="sibTrans" presStyleCnt="0"/>
      <dgm:spPr/>
    </dgm:pt>
    <dgm:pt modelId="{CF298216-FE8D-4710-B61D-77DCF1A5EE2B}" type="pres">
      <dgm:prSet presAssocID="{6746C90B-676B-4A01-80E8-6EE97B7D5790}" presName="space" presStyleCnt="0"/>
      <dgm:spPr/>
    </dgm:pt>
    <dgm:pt modelId="{86A5C6DB-5E44-4C27-A298-3BA8F1375D72}" type="pres">
      <dgm:prSet presAssocID="{2AF7CC9F-7202-4E46-B2AE-341AA597456B}" presName="composite" presStyleCnt="0"/>
      <dgm:spPr/>
    </dgm:pt>
    <dgm:pt modelId="{26726F2D-8B8C-4783-885B-8A194E804627}" type="pres">
      <dgm:prSet presAssocID="{2AF7CC9F-7202-4E46-B2AE-341AA597456B}" presName="LShape" presStyleLbl="alignNode1" presStyleIdx="2" presStyleCnt="7"/>
      <dgm:spPr/>
    </dgm:pt>
    <dgm:pt modelId="{00305AEA-E8A0-47EF-9EC1-04F210852051}" type="pres">
      <dgm:prSet presAssocID="{2AF7CC9F-7202-4E46-B2AE-341AA597456B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F49A4F80-4FBB-45E5-B5F4-33A040207673}" type="pres">
      <dgm:prSet presAssocID="{2AF7CC9F-7202-4E46-B2AE-341AA597456B}" presName="Triangle" presStyleLbl="alignNode1" presStyleIdx="3" presStyleCnt="7"/>
      <dgm:spPr/>
    </dgm:pt>
    <dgm:pt modelId="{85B30487-AE65-4C6B-93B7-3DD915FE7E21}" type="pres">
      <dgm:prSet presAssocID="{7D424803-EB74-44D2-ABCF-B3E515999E1E}" presName="sibTrans" presStyleCnt="0"/>
      <dgm:spPr/>
    </dgm:pt>
    <dgm:pt modelId="{6AAA338C-B87C-414D-B7A3-AFEA6B1B45DE}" type="pres">
      <dgm:prSet presAssocID="{7D424803-EB74-44D2-ABCF-B3E515999E1E}" presName="space" presStyleCnt="0"/>
      <dgm:spPr/>
    </dgm:pt>
    <dgm:pt modelId="{4B5E02AA-857E-4714-B747-4D408274DBFD}" type="pres">
      <dgm:prSet presAssocID="{89A5CB16-80C8-4DE2-99F1-57F60A8B754A}" presName="composite" presStyleCnt="0"/>
      <dgm:spPr/>
    </dgm:pt>
    <dgm:pt modelId="{BA8BBFF7-7709-4991-9881-18ACF097E0F9}" type="pres">
      <dgm:prSet presAssocID="{89A5CB16-80C8-4DE2-99F1-57F60A8B754A}" presName="LShape" presStyleLbl="alignNode1" presStyleIdx="4" presStyleCnt="7"/>
      <dgm:spPr/>
    </dgm:pt>
    <dgm:pt modelId="{21AD8D4F-388A-46E2-8C1D-E79D9FF93526}" type="pres">
      <dgm:prSet presAssocID="{89A5CB16-80C8-4DE2-99F1-57F60A8B754A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4A7ABD80-0C80-4D9C-9D7A-5545D94F977B}" type="pres">
      <dgm:prSet presAssocID="{89A5CB16-80C8-4DE2-99F1-57F60A8B754A}" presName="Triangle" presStyleLbl="alignNode1" presStyleIdx="5" presStyleCnt="7"/>
      <dgm:spPr/>
    </dgm:pt>
    <dgm:pt modelId="{C081A080-208D-4B19-801B-7384C09E17D9}" type="pres">
      <dgm:prSet presAssocID="{0E99FDE0-F5A1-4FFB-A943-F4349BC29884}" presName="sibTrans" presStyleCnt="0"/>
      <dgm:spPr/>
    </dgm:pt>
    <dgm:pt modelId="{3277F046-2A79-40BB-AE3F-BD31F4B1568B}" type="pres">
      <dgm:prSet presAssocID="{0E99FDE0-F5A1-4FFB-A943-F4349BC29884}" presName="space" presStyleCnt="0"/>
      <dgm:spPr/>
    </dgm:pt>
    <dgm:pt modelId="{46BF9B53-CA46-4373-8B9E-9813502223C4}" type="pres">
      <dgm:prSet presAssocID="{3FC4A42E-5ED5-4C41-87F7-1926D4626EFA}" presName="composite" presStyleCnt="0"/>
      <dgm:spPr/>
    </dgm:pt>
    <dgm:pt modelId="{5EBB7D78-6DF7-42BD-8B08-C02F4587CB7C}" type="pres">
      <dgm:prSet presAssocID="{3FC4A42E-5ED5-4C41-87F7-1926D4626EFA}" presName="LShape" presStyleLbl="alignNode1" presStyleIdx="6" presStyleCnt="7"/>
      <dgm:spPr/>
    </dgm:pt>
    <dgm:pt modelId="{4C2445CC-8E5F-462E-8A23-B84B48B88945}" type="pres">
      <dgm:prSet presAssocID="{3FC4A42E-5ED5-4C41-87F7-1926D4626EFA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BF0151A-4CA6-4FBF-9ECB-B1F687F6976A}" srcId="{2ABE9DF1-EA6D-4F11-AB9D-BFD781EB9021}" destId="{2AF7CC9F-7202-4E46-B2AE-341AA597456B}" srcOrd="1" destOrd="0" parTransId="{2CEB9504-834B-4B92-9A37-65C4FBD55D36}" sibTransId="{7D424803-EB74-44D2-ABCF-B3E515999E1E}"/>
    <dgm:cxn modelId="{BB74E429-FA28-4B94-896B-ADB309F93F4E}" type="presOf" srcId="{89A5CB16-80C8-4DE2-99F1-57F60A8B754A}" destId="{21AD8D4F-388A-46E2-8C1D-E79D9FF93526}" srcOrd="0" destOrd="0" presId="urn:microsoft.com/office/officeart/2009/3/layout/StepUpProcess"/>
    <dgm:cxn modelId="{6E2B5D44-8874-44D2-8DF8-AB7A15F72898}" srcId="{2ABE9DF1-EA6D-4F11-AB9D-BFD781EB9021}" destId="{3B30D4A1-BC92-4F2B-AC15-66A1A0001A26}" srcOrd="0" destOrd="0" parTransId="{1F610685-4B05-47B1-85AA-348C483FD5A2}" sibTransId="{6746C90B-676B-4A01-80E8-6EE97B7D5790}"/>
    <dgm:cxn modelId="{5EB13369-F788-4C06-8553-4C2289C5E99D}" srcId="{2ABE9DF1-EA6D-4F11-AB9D-BFD781EB9021}" destId="{3FC4A42E-5ED5-4C41-87F7-1926D4626EFA}" srcOrd="3" destOrd="0" parTransId="{2C258BD1-59C1-4E5C-B630-0AA0226B0390}" sibTransId="{9E6430F5-0438-4CAB-962E-C8A637EEFCB2}"/>
    <dgm:cxn modelId="{1D6EFC98-8FDF-4DD4-8D9A-EF5246B60A5E}" type="presOf" srcId="{2ABE9DF1-EA6D-4F11-AB9D-BFD781EB9021}" destId="{C1705C05-1F73-4619-B2CF-07E0813BFAAB}" srcOrd="0" destOrd="0" presId="urn:microsoft.com/office/officeart/2009/3/layout/StepUpProcess"/>
    <dgm:cxn modelId="{854FB09F-4690-4FCC-9874-39CF79E92B98}" srcId="{2ABE9DF1-EA6D-4F11-AB9D-BFD781EB9021}" destId="{89A5CB16-80C8-4DE2-99F1-57F60A8B754A}" srcOrd="2" destOrd="0" parTransId="{4999E52B-A44C-4DB1-BD59-1BEFF7650BC8}" sibTransId="{0E99FDE0-F5A1-4FFB-A943-F4349BC29884}"/>
    <dgm:cxn modelId="{4AB1A0CC-3764-44F7-812A-DA71D631F4A6}" type="presOf" srcId="{3FC4A42E-5ED5-4C41-87F7-1926D4626EFA}" destId="{4C2445CC-8E5F-462E-8A23-B84B48B88945}" srcOrd="0" destOrd="0" presId="urn:microsoft.com/office/officeart/2009/3/layout/StepUpProcess"/>
    <dgm:cxn modelId="{617DF4D4-4EE6-4D0D-B7EC-08AF899CC440}" type="presOf" srcId="{2AF7CC9F-7202-4E46-B2AE-341AA597456B}" destId="{00305AEA-E8A0-47EF-9EC1-04F210852051}" srcOrd="0" destOrd="0" presId="urn:microsoft.com/office/officeart/2009/3/layout/StepUpProcess"/>
    <dgm:cxn modelId="{AACA2CFB-6A6D-465A-A8D4-BEED3D28176E}" type="presOf" srcId="{3B30D4A1-BC92-4F2B-AC15-66A1A0001A26}" destId="{53DF51BA-4A98-47F0-9006-7794A671B453}" srcOrd="0" destOrd="0" presId="urn:microsoft.com/office/officeart/2009/3/layout/StepUpProcess"/>
    <dgm:cxn modelId="{AB162C2D-9E22-4A43-B4DE-946C32910A13}" type="presParOf" srcId="{C1705C05-1F73-4619-B2CF-07E0813BFAAB}" destId="{DAABBCD3-0668-4B91-ABA5-68DDBA20D80B}" srcOrd="0" destOrd="0" presId="urn:microsoft.com/office/officeart/2009/3/layout/StepUpProcess"/>
    <dgm:cxn modelId="{EF437150-44FE-449E-96B5-37C4D811ACDD}" type="presParOf" srcId="{DAABBCD3-0668-4B91-ABA5-68DDBA20D80B}" destId="{0D3E5612-A853-413C-82A7-F1E63CAD18D2}" srcOrd="0" destOrd="0" presId="urn:microsoft.com/office/officeart/2009/3/layout/StepUpProcess"/>
    <dgm:cxn modelId="{E08FD0B3-989E-4F37-A033-483BF2A8A4C0}" type="presParOf" srcId="{DAABBCD3-0668-4B91-ABA5-68DDBA20D80B}" destId="{53DF51BA-4A98-47F0-9006-7794A671B453}" srcOrd="1" destOrd="0" presId="urn:microsoft.com/office/officeart/2009/3/layout/StepUpProcess"/>
    <dgm:cxn modelId="{63BB7B46-9815-452F-8DF8-82D0EC3D8E58}" type="presParOf" srcId="{DAABBCD3-0668-4B91-ABA5-68DDBA20D80B}" destId="{C081D0E8-2D6D-4B46-8F55-A1EE3A86429A}" srcOrd="2" destOrd="0" presId="urn:microsoft.com/office/officeart/2009/3/layout/StepUpProcess"/>
    <dgm:cxn modelId="{4F94F3A2-E5F5-43A0-90C8-48AC8DAE3C21}" type="presParOf" srcId="{C1705C05-1F73-4619-B2CF-07E0813BFAAB}" destId="{5BC97351-BE76-4EF7-8AA2-196F252AA0D9}" srcOrd="1" destOrd="0" presId="urn:microsoft.com/office/officeart/2009/3/layout/StepUpProcess"/>
    <dgm:cxn modelId="{2CF8341F-129B-4630-BCB8-A0A62056B657}" type="presParOf" srcId="{5BC97351-BE76-4EF7-8AA2-196F252AA0D9}" destId="{CF298216-FE8D-4710-B61D-77DCF1A5EE2B}" srcOrd="0" destOrd="0" presId="urn:microsoft.com/office/officeart/2009/3/layout/StepUpProcess"/>
    <dgm:cxn modelId="{A1EA3826-5CEF-40FA-96A5-E056609CF4A5}" type="presParOf" srcId="{C1705C05-1F73-4619-B2CF-07E0813BFAAB}" destId="{86A5C6DB-5E44-4C27-A298-3BA8F1375D72}" srcOrd="2" destOrd="0" presId="urn:microsoft.com/office/officeart/2009/3/layout/StepUpProcess"/>
    <dgm:cxn modelId="{7C0D3990-1FF9-4A45-A0AA-DEAAC9617EBB}" type="presParOf" srcId="{86A5C6DB-5E44-4C27-A298-3BA8F1375D72}" destId="{26726F2D-8B8C-4783-885B-8A194E804627}" srcOrd="0" destOrd="0" presId="urn:microsoft.com/office/officeart/2009/3/layout/StepUpProcess"/>
    <dgm:cxn modelId="{8319B68D-2605-4200-BF9E-68A1942D78A5}" type="presParOf" srcId="{86A5C6DB-5E44-4C27-A298-3BA8F1375D72}" destId="{00305AEA-E8A0-47EF-9EC1-04F210852051}" srcOrd="1" destOrd="0" presId="urn:microsoft.com/office/officeart/2009/3/layout/StepUpProcess"/>
    <dgm:cxn modelId="{A662A655-AC81-43F6-84BC-05655318D814}" type="presParOf" srcId="{86A5C6DB-5E44-4C27-A298-3BA8F1375D72}" destId="{F49A4F80-4FBB-45E5-B5F4-33A040207673}" srcOrd="2" destOrd="0" presId="urn:microsoft.com/office/officeart/2009/3/layout/StepUpProcess"/>
    <dgm:cxn modelId="{BD9D4DAE-EF1E-416B-9104-EFCB16F13A80}" type="presParOf" srcId="{C1705C05-1F73-4619-B2CF-07E0813BFAAB}" destId="{85B30487-AE65-4C6B-93B7-3DD915FE7E21}" srcOrd="3" destOrd="0" presId="urn:microsoft.com/office/officeart/2009/3/layout/StepUpProcess"/>
    <dgm:cxn modelId="{00FE66F6-67F5-4587-948A-8DEEE4D0462E}" type="presParOf" srcId="{85B30487-AE65-4C6B-93B7-3DD915FE7E21}" destId="{6AAA338C-B87C-414D-B7A3-AFEA6B1B45DE}" srcOrd="0" destOrd="0" presId="urn:microsoft.com/office/officeart/2009/3/layout/StepUpProcess"/>
    <dgm:cxn modelId="{B99BCF17-6587-4AEC-8C44-D890ECD862E6}" type="presParOf" srcId="{C1705C05-1F73-4619-B2CF-07E0813BFAAB}" destId="{4B5E02AA-857E-4714-B747-4D408274DBFD}" srcOrd="4" destOrd="0" presId="urn:microsoft.com/office/officeart/2009/3/layout/StepUpProcess"/>
    <dgm:cxn modelId="{1832DD7F-3A8B-4985-979E-24B50C12A972}" type="presParOf" srcId="{4B5E02AA-857E-4714-B747-4D408274DBFD}" destId="{BA8BBFF7-7709-4991-9881-18ACF097E0F9}" srcOrd="0" destOrd="0" presId="urn:microsoft.com/office/officeart/2009/3/layout/StepUpProcess"/>
    <dgm:cxn modelId="{E86FE90B-9ACE-4CF5-AD47-E921A77AA443}" type="presParOf" srcId="{4B5E02AA-857E-4714-B747-4D408274DBFD}" destId="{21AD8D4F-388A-46E2-8C1D-E79D9FF93526}" srcOrd="1" destOrd="0" presId="urn:microsoft.com/office/officeart/2009/3/layout/StepUpProcess"/>
    <dgm:cxn modelId="{D6C90D12-7CF2-4D9A-8B26-BF0AFF731CCB}" type="presParOf" srcId="{4B5E02AA-857E-4714-B747-4D408274DBFD}" destId="{4A7ABD80-0C80-4D9C-9D7A-5545D94F977B}" srcOrd="2" destOrd="0" presId="urn:microsoft.com/office/officeart/2009/3/layout/StepUpProcess"/>
    <dgm:cxn modelId="{C53318AB-CB77-48EF-AC69-0A16E3F6BCC7}" type="presParOf" srcId="{C1705C05-1F73-4619-B2CF-07E0813BFAAB}" destId="{C081A080-208D-4B19-801B-7384C09E17D9}" srcOrd="5" destOrd="0" presId="urn:microsoft.com/office/officeart/2009/3/layout/StepUpProcess"/>
    <dgm:cxn modelId="{A0F7AA72-900A-4EAD-9D4C-7D5BF96F9D75}" type="presParOf" srcId="{C081A080-208D-4B19-801B-7384C09E17D9}" destId="{3277F046-2A79-40BB-AE3F-BD31F4B1568B}" srcOrd="0" destOrd="0" presId="urn:microsoft.com/office/officeart/2009/3/layout/StepUpProcess"/>
    <dgm:cxn modelId="{BA76EE8A-2919-432C-A0FD-980EDF955C9D}" type="presParOf" srcId="{C1705C05-1F73-4619-B2CF-07E0813BFAAB}" destId="{46BF9B53-CA46-4373-8B9E-9813502223C4}" srcOrd="6" destOrd="0" presId="urn:microsoft.com/office/officeart/2009/3/layout/StepUpProcess"/>
    <dgm:cxn modelId="{3BA6831D-E547-49F8-A517-677872E57025}" type="presParOf" srcId="{46BF9B53-CA46-4373-8B9E-9813502223C4}" destId="{5EBB7D78-6DF7-42BD-8B08-C02F4587CB7C}" srcOrd="0" destOrd="0" presId="urn:microsoft.com/office/officeart/2009/3/layout/StepUpProcess"/>
    <dgm:cxn modelId="{5503ED38-3813-444E-98A1-04E8663886B1}" type="presParOf" srcId="{46BF9B53-CA46-4373-8B9E-9813502223C4}" destId="{4C2445CC-8E5F-462E-8A23-B84B48B8894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FF4F84-6D88-4375-9F2C-A602D077BE66}" type="doc">
      <dgm:prSet loTypeId="urn:microsoft.com/office/officeart/2005/8/layout/process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B6F0CDC4-6049-481B-AA9D-C7CDD1287DF3}">
      <dgm:prSet phldrT="[텍스트]" custT="1"/>
      <dgm:spPr/>
      <dgm:t>
        <a:bodyPr/>
        <a:lstStyle/>
        <a:p>
          <a:pPr latinLnBrk="1"/>
          <a:r>
            <a:rPr lang="en-US" altLang="ko-KR" sz="2000" dirty="0">
              <a:solidFill>
                <a:schemeClr val="tx1"/>
              </a:solidFill>
            </a:rPr>
            <a:t>4</a:t>
          </a:r>
          <a:r>
            <a:rPr lang="ko-KR" altLang="en-US" sz="2000" dirty="0">
              <a:solidFill>
                <a:schemeClr val="tx1"/>
              </a:solidFill>
            </a:rPr>
            <a:t>월에 새 학년 </a:t>
          </a:r>
          <a:endParaRPr lang="en-US" altLang="ko-KR" sz="2000" dirty="0">
            <a:solidFill>
              <a:schemeClr val="tx1"/>
            </a:solidFill>
          </a:endParaRPr>
        </a:p>
        <a:p>
          <a:pPr latinLnBrk="1"/>
          <a:r>
            <a:rPr lang="ko-KR" altLang="en-US" sz="2000" dirty="0">
              <a:solidFill>
                <a:schemeClr val="tx1"/>
              </a:solidFill>
            </a:rPr>
            <a:t>시작</a:t>
          </a:r>
          <a:r>
            <a:rPr lang="en-US" altLang="ko-KR" sz="2000" dirty="0">
              <a:solidFill>
                <a:schemeClr val="tx1"/>
              </a:solidFill>
            </a:rPr>
            <a:t>. </a:t>
          </a:r>
        </a:p>
        <a:p>
          <a:pPr latinLnBrk="1"/>
          <a:r>
            <a:rPr lang="ko-KR" altLang="en-US" sz="2000" dirty="0">
              <a:solidFill>
                <a:schemeClr val="tx1"/>
              </a:solidFill>
            </a:rPr>
            <a:t>여름방학과 신년방학 존재</a:t>
          </a:r>
          <a:r>
            <a:rPr lang="en-US" altLang="ko-KR" sz="2000" dirty="0">
              <a:solidFill>
                <a:schemeClr val="tx1"/>
              </a:solidFill>
            </a:rPr>
            <a:t>.</a:t>
          </a:r>
          <a:endParaRPr lang="ko-KR" altLang="en-US" sz="2000" dirty="0">
            <a:solidFill>
              <a:schemeClr val="tx1"/>
            </a:solidFill>
          </a:endParaRPr>
        </a:p>
      </dgm:t>
    </dgm:pt>
    <dgm:pt modelId="{9021F77A-49F6-460F-B496-D19B88C5F8C7}" type="parTrans" cxnId="{66BDA320-9379-4E2F-88F2-96E8557C71D3}">
      <dgm:prSet/>
      <dgm:spPr/>
      <dgm:t>
        <a:bodyPr/>
        <a:lstStyle/>
        <a:p>
          <a:pPr latinLnBrk="1"/>
          <a:endParaRPr lang="ko-KR" altLang="en-US"/>
        </a:p>
      </dgm:t>
    </dgm:pt>
    <dgm:pt modelId="{19748EEB-008A-49EF-9166-67A31A04D1A2}" type="sibTrans" cxnId="{66BDA320-9379-4E2F-88F2-96E8557C71D3}">
      <dgm:prSet/>
      <dgm:spPr/>
      <dgm:t>
        <a:bodyPr/>
        <a:lstStyle/>
        <a:p>
          <a:pPr latinLnBrk="1"/>
          <a:endParaRPr lang="ko-KR" altLang="en-US"/>
        </a:p>
      </dgm:t>
    </dgm:pt>
    <dgm:pt modelId="{A247D6B4-7E38-4C5E-B960-34A4A181FBD7}">
      <dgm:prSet phldrT="[텍스트]" custT="1"/>
      <dgm:spPr/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</a:rPr>
            <a:t>3</a:t>
          </a:r>
          <a:r>
            <a:rPr lang="ko-KR" altLang="en-US" sz="1600" dirty="0">
              <a:solidFill>
                <a:schemeClr val="tx1"/>
              </a:solidFill>
            </a:rPr>
            <a:t>월에 한 학년이 끝남</a:t>
          </a:r>
          <a:r>
            <a:rPr lang="en-US" altLang="ko-KR" sz="1600" dirty="0">
              <a:solidFill>
                <a:schemeClr val="tx1"/>
              </a:solidFill>
            </a:rPr>
            <a:t>.</a:t>
          </a:r>
        </a:p>
        <a:p>
          <a:pPr latinLnBrk="1"/>
          <a:r>
            <a:rPr lang="en-US" altLang="ko-KR" sz="1600" dirty="0">
              <a:solidFill>
                <a:schemeClr val="tx1"/>
              </a:solidFill>
            </a:rPr>
            <a:t>5</a:t>
          </a:r>
          <a:r>
            <a:rPr lang="ko-KR" altLang="en-US" sz="1600" dirty="0">
              <a:solidFill>
                <a:schemeClr val="tx1"/>
              </a:solidFill>
            </a:rPr>
            <a:t>일 내지 </a:t>
          </a:r>
          <a:r>
            <a:rPr lang="en-US" altLang="ko-KR" sz="1600" dirty="0">
              <a:solidFill>
                <a:schemeClr val="tx1"/>
              </a:solidFill>
            </a:rPr>
            <a:t>6</a:t>
          </a:r>
          <a:r>
            <a:rPr lang="ko-KR" altLang="en-US" sz="1600" dirty="0">
              <a:solidFill>
                <a:schemeClr val="tx1"/>
              </a:solidFill>
            </a:rPr>
            <a:t>일 수업</a:t>
          </a:r>
          <a:r>
            <a:rPr lang="en-US" altLang="ko-KR" sz="1600" dirty="0">
              <a:solidFill>
                <a:schemeClr val="tx1"/>
              </a:solidFill>
            </a:rPr>
            <a:t>.</a:t>
          </a:r>
        </a:p>
        <a:p>
          <a:pPr latinLnBrk="1"/>
          <a:r>
            <a:rPr lang="ko-KR" altLang="en-US" sz="1600" dirty="0">
              <a:solidFill>
                <a:schemeClr val="tx1"/>
              </a:solidFill>
            </a:rPr>
            <a:t> 초등의 경우 학급당 </a:t>
          </a:r>
          <a:r>
            <a:rPr lang="en-US" altLang="ko-KR" sz="1600" dirty="0">
              <a:solidFill>
                <a:schemeClr val="tx1"/>
              </a:solidFill>
            </a:rPr>
            <a:t>40</a:t>
          </a:r>
          <a:r>
            <a:rPr lang="ko-KR" altLang="en-US" sz="1600" dirty="0">
              <a:solidFill>
                <a:schemeClr val="tx1"/>
              </a:solidFill>
            </a:rPr>
            <a:t>명의 수</a:t>
          </a:r>
          <a:r>
            <a:rPr lang="en-US" altLang="ko-KR" sz="1600" dirty="0">
              <a:solidFill>
                <a:schemeClr val="tx1"/>
              </a:solidFill>
            </a:rPr>
            <a:t>.</a:t>
          </a:r>
        </a:p>
        <a:p>
          <a:pPr latinLnBrk="1"/>
          <a:endParaRPr lang="ko-KR" altLang="en-US" sz="1600" dirty="0"/>
        </a:p>
      </dgm:t>
    </dgm:pt>
    <dgm:pt modelId="{8B45F320-BB9F-4CE8-8390-62CC62FDA1E1}" type="parTrans" cxnId="{D9905943-BEF2-4A0F-816D-32D6F46B595A}">
      <dgm:prSet/>
      <dgm:spPr/>
      <dgm:t>
        <a:bodyPr/>
        <a:lstStyle/>
        <a:p>
          <a:pPr latinLnBrk="1"/>
          <a:endParaRPr lang="ko-KR" altLang="en-US"/>
        </a:p>
      </dgm:t>
    </dgm:pt>
    <dgm:pt modelId="{3DB75712-82B2-4C74-A0EB-E7E6D7E73681}" type="sibTrans" cxnId="{D9905943-BEF2-4A0F-816D-32D6F46B595A}">
      <dgm:prSet/>
      <dgm:spPr/>
      <dgm:t>
        <a:bodyPr/>
        <a:lstStyle/>
        <a:p>
          <a:pPr latinLnBrk="1"/>
          <a:endParaRPr lang="ko-KR" altLang="en-US"/>
        </a:p>
      </dgm:t>
    </dgm:pt>
    <dgm:pt modelId="{1B20C7D6-23AD-4BA4-8D92-E3F82BBB9BFB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단정한 교복 착용</a:t>
          </a:r>
          <a:r>
            <a:rPr lang="en-US" altLang="ko-KR" dirty="0">
              <a:solidFill>
                <a:schemeClr val="tx1"/>
              </a:solidFill>
            </a:rPr>
            <a:t>. </a:t>
          </a:r>
          <a:r>
            <a:rPr lang="ko-KR" altLang="en-US" dirty="0">
              <a:solidFill>
                <a:schemeClr val="tx1"/>
              </a:solidFill>
            </a:rPr>
            <a:t>어린 학생들은 밝은 색의 모자 착용</a:t>
          </a:r>
          <a:r>
            <a:rPr lang="en-US" altLang="ko-KR" dirty="0">
              <a:solidFill>
                <a:schemeClr val="tx1"/>
              </a:solidFill>
            </a:rPr>
            <a:t>.</a:t>
          </a:r>
          <a:endParaRPr lang="ko-KR" altLang="en-US" dirty="0">
            <a:solidFill>
              <a:schemeClr val="tx1"/>
            </a:solidFill>
          </a:endParaRPr>
        </a:p>
      </dgm:t>
    </dgm:pt>
    <dgm:pt modelId="{D16549CF-245E-460B-8F68-3057E8718DE5}" type="parTrans" cxnId="{1D22D0B8-B190-4EBC-9E07-74CAE5EE1001}">
      <dgm:prSet/>
      <dgm:spPr/>
      <dgm:t>
        <a:bodyPr/>
        <a:lstStyle/>
        <a:p>
          <a:pPr latinLnBrk="1"/>
          <a:endParaRPr lang="ko-KR" altLang="en-US"/>
        </a:p>
      </dgm:t>
    </dgm:pt>
    <dgm:pt modelId="{C5CF647E-5738-4EA4-8296-C79D9CC13A9E}" type="sibTrans" cxnId="{1D22D0B8-B190-4EBC-9E07-74CAE5EE1001}">
      <dgm:prSet/>
      <dgm:spPr/>
      <dgm:t>
        <a:bodyPr/>
        <a:lstStyle/>
        <a:p>
          <a:pPr latinLnBrk="1"/>
          <a:endParaRPr lang="ko-KR" altLang="en-US"/>
        </a:p>
      </dgm:t>
    </dgm:pt>
    <dgm:pt modelId="{3845F1F4-D6EA-4725-8639-8D5ED46CC78A}">
      <dgm:prSet phldrT="[텍스트]"/>
      <dgm:spPr/>
      <dgm:t>
        <a:bodyPr/>
        <a:lstStyle/>
        <a:p>
          <a:pPr latinLnBrk="1"/>
          <a:r>
            <a:rPr lang="ko-KR" altLang="en-US" dirty="0">
              <a:solidFill>
                <a:schemeClr val="tx1"/>
              </a:solidFill>
            </a:rPr>
            <a:t>수업 뿐만 아니라 소풍 및 졸업여행</a:t>
          </a:r>
          <a:r>
            <a:rPr lang="en-US" altLang="ko-KR" dirty="0">
              <a:solidFill>
                <a:schemeClr val="tx1"/>
              </a:solidFill>
            </a:rPr>
            <a:t>, </a:t>
          </a:r>
          <a:r>
            <a:rPr lang="ko-KR" altLang="en-US" dirty="0">
              <a:solidFill>
                <a:schemeClr val="tx1"/>
              </a:solidFill>
            </a:rPr>
            <a:t>운동회</a:t>
          </a:r>
          <a:r>
            <a:rPr lang="en-US" altLang="ko-KR" dirty="0">
              <a:solidFill>
                <a:schemeClr val="tx1"/>
              </a:solidFill>
            </a:rPr>
            <a:t>,</a:t>
          </a:r>
          <a:r>
            <a:rPr lang="ko-KR" altLang="en-US" dirty="0">
              <a:solidFill>
                <a:schemeClr val="tx1"/>
              </a:solidFill>
            </a:rPr>
            <a:t>다양한 방과 후 활동을 함</a:t>
          </a:r>
          <a:r>
            <a:rPr lang="en-US" altLang="ko-KR" dirty="0">
              <a:solidFill>
                <a:schemeClr val="tx1"/>
              </a:solidFill>
            </a:rPr>
            <a:t>.</a:t>
          </a:r>
          <a:endParaRPr lang="ko-KR" altLang="en-US" dirty="0">
            <a:solidFill>
              <a:schemeClr val="tx1"/>
            </a:solidFill>
          </a:endParaRPr>
        </a:p>
      </dgm:t>
    </dgm:pt>
    <dgm:pt modelId="{1E550CE8-BF5A-4BFE-9C38-6776B614E7DB}" type="parTrans" cxnId="{D8FE9F7A-5443-4CD3-9B7F-8B3FB45D08DA}">
      <dgm:prSet/>
      <dgm:spPr/>
      <dgm:t>
        <a:bodyPr/>
        <a:lstStyle/>
        <a:p>
          <a:pPr latinLnBrk="1"/>
          <a:endParaRPr lang="ko-KR" altLang="en-US"/>
        </a:p>
      </dgm:t>
    </dgm:pt>
    <dgm:pt modelId="{FBC57C7A-607D-4F42-912D-95FBE8167359}" type="sibTrans" cxnId="{D8FE9F7A-5443-4CD3-9B7F-8B3FB45D08DA}">
      <dgm:prSet/>
      <dgm:spPr/>
      <dgm:t>
        <a:bodyPr/>
        <a:lstStyle/>
        <a:p>
          <a:pPr latinLnBrk="1"/>
          <a:endParaRPr lang="ko-KR" altLang="en-US"/>
        </a:p>
      </dgm:t>
    </dgm:pt>
    <dgm:pt modelId="{42619FC5-26DF-4B71-9AF8-E990A2F6BB43}">
      <dgm:prSet phldrT="[텍스트]" custT="1"/>
      <dgm:spPr/>
      <dgm:t>
        <a:bodyPr/>
        <a:lstStyle/>
        <a:p>
          <a:pPr latinLnBrk="1"/>
          <a:r>
            <a:rPr lang="ko-KR" altLang="en-US" sz="1700" dirty="0">
              <a:solidFill>
                <a:schemeClr val="tx1"/>
              </a:solidFill>
            </a:rPr>
            <a:t>공립학교는 인근의 학교에 다님</a:t>
          </a:r>
          <a:r>
            <a:rPr lang="en-US" altLang="ko-KR" sz="1700" dirty="0">
              <a:solidFill>
                <a:schemeClr val="tx1"/>
              </a:solidFill>
            </a:rPr>
            <a:t>.</a:t>
          </a:r>
        </a:p>
        <a:p>
          <a:pPr latinLnBrk="1"/>
          <a:r>
            <a:rPr lang="ko-KR" altLang="en-US" sz="1700" dirty="0">
              <a:solidFill>
                <a:schemeClr val="tx1"/>
              </a:solidFill>
            </a:rPr>
            <a:t>사립학교는 상관없음</a:t>
          </a:r>
          <a:r>
            <a:rPr lang="en-US" altLang="ko-KR" sz="1600" dirty="0">
              <a:solidFill>
                <a:schemeClr val="tx1"/>
              </a:solidFill>
            </a:rPr>
            <a:t>.</a:t>
          </a:r>
          <a:endParaRPr lang="ko-KR" altLang="en-US" sz="1600" dirty="0">
            <a:solidFill>
              <a:schemeClr val="tx1"/>
            </a:solidFill>
          </a:endParaRPr>
        </a:p>
      </dgm:t>
    </dgm:pt>
    <dgm:pt modelId="{88A6EC97-7E03-4B43-8A36-F8CF39FB4388}" type="parTrans" cxnId="{20E68C6D-7BD4-4501-878D-EE7163025EE1}">
      <dgm:prSet/>
      <dgm:spPr/>
      <dgm:t>
        <a:bodyPr/>
        <a:lstStyle/>
        <a:p>
          <a:pPr latinLnBrk="1"/>
          <a:endParaRPr lang="ko-KR" altLang="en-US"/>
        </a:p>
      </dgm:t>
    </dgm:pt>
    <dgm:pt modelId="{F22567A0-428B-467D-8A0E-A810DBDD658D}" type="sibTrans" cxnId="{20E68C6D-7BD4-4501-878D-EE7163025EE1}">
      <dgm:prSet/>
      <dgm:spPr/>
      <dgm:t>
        <a:bodyPr/>
        <a:lstStyle/>
        <a:p>
          <a:pPr latinLnBrk="1"/>
          <a:endParaRPr lang="ko-KR" altLang="en-US"/>
        </a:p>
      </dgm:t>
    </dgm:pt>
    <dgm:pt modelId="{978C7749-83BD-4DBE-8AC2-993345CE4719}" type="pres">
      <dgm:prSet presAssocID="{80FF4F84-6D88-4375-9F2C-A602D077BE66}" presName="Name0" presStyleCnt="0">
        <dgm:presLayoutVars>
          <dgm:dir/>
          <dgm:resizeHandles val="exact"/>
        </dgm:presLayoutVars>
      </dgm:prSet>
      <dgm:spPr/>
    </dgm:pt>
    <dgm:pt modelId="{127D385C-E59C-4B88-BD16-855D7F1CD74D}" type="pres">
      <dgm:prSet presAssocID="{B6F0CDC4-6049-481B-AA9D-C7CDD1287DF3}" presName="node" presStyleLbl="node1" presStyleIdx="0" presStyleCnt="5" custLinFactNeighborY="561">
        <dgm:presLayoutVars>
          <dgm:bulletEnabled val="1"/>
        </dgm:presLayoutVars>
      </dgm:prSet>
      <dgm:spPr/>
    </dgm:pt>
    <dgm:pt modelId="{21F38830-8B0A-4B82-B498-DB131B54E4E3}" type="pres">
      <dgm:prSet presAssocID="{19748EEB-008A-49EF-9166-67A31A04D1A2}" presName="sibTrans" presStyleLbl="sibTrans2D1" presStyleIdx="0" presStyleCnt="4"/>
      <dgm:spPr/>
    </dgm:pt>
    <dgm:pt modelId="{9B83C204-9A2D-4E7B-BA88-21672159AAD8}" type="pres">
      <dgm:prSet presAssocID="{19748EEB-008A-49EF-9166-67A31A04D1A2}" presName="connectorText" presStyleLbl="sibTrans2D1" presStyleIdx="0" presStyleCnt="4"/>
      <dgm:spPr/>
    </dgm:pt>
    <dgm:pt modelId="{B1DE43E5-27DC-4787-A187-6A90CC0963F6}" type="pres">
      <dgm:prSet presAssocID="{A247D6B4-7E38-4C5E-B960-34A4A181FBD7}" presName="node" presStyleLbl="node1" presStyleIdx="1" presStyleCnt="5">
        <dgm:presLayoutVars>
          <dgm:bulletEnabled val="1"/>
        </dgm:presLayoutVars>
      </dgm:prSet>
      <dgm:spPr/>
    </dgm:pt>
    <dgm:pt modelId="{D74787D7-5480-48D1-9132-787FC58A58AF}" type="pres">
      <dgm:prSet presAssocID="{3DB75712-82B2-4C74-A0EB-E7E6D7E73681}" presName="sibTrans" presStyleLbl="sibTrans2D1" presStyleIdx="1" presStyleCnt="4"/>
      <dgm:spPr/>
    </dgm:pt>
    <dgm:pt modelId="{2E98C3C6-15E1-4A41-AE38-1EA31F8CDC28}" type="pres">
      <dgm:prSet presAssocID="{3DB75712-82B2-4C74-A0EB-E7E6D7E73681}" presName="connectorText" presStyleLbl="sibTrans2D1" presStyleIdx="1" presStyleCnt="4"/>
      <dgm:spPr/>
    </dgm:pt>
    <dgm:pt modelId="{9FDB9409-42A6-46B5-A421-66698251C284}" type="pres">
      <dgm:prSet presAssocID="{1B20C7D6-23AD-4BA4-8D92-E3F82BBB9BFB}" presName="node" presStyleLbl="node1" presStyleIdx="2" presStyleCnt="5">
        <dgm:presLayoutVars>
          <dgm:bulletEnabled val="1"/>
        </dgm:presLayoutVars>
      </dgm:prSet>
      <dgm:spPr/>
    </dgm:pt>
    <dgm:pt modelId="{34589976-66E6-4F9A-8A4E-B13C36842886}" type="pres">
      <dgm:prSet presAssocID="{C5CF647E-5738-4EA4-8296-C79D9CC13A9E}" presName="sibTrans" presStyleLbl="sibTrans2D1" presStyleIdx="2" presStyleCnt="4"/>
      <dgm:spPr/>
    </dgm:pt>
    <dgm:pt modelId="{C544E166-FBC0-46A9-BF91-663DBA3D270A}" type="pres">
      <dgm:prSet presAssocID="{C5CF647E-5738-4EA4-8296-C79D9CC13A9E}" presName="connectorText" presStyleLbl="sibTrans2D1" presStyleIdx="2" presStyleCnt="4"/>
      <dgm:spPr/>
    </dgm:pt>
    <dgm:pt modelId="{651F3DD1-7F81-4630-B4E7-F3C0326F28E2}" type="pres">
      <dgm:prSet presAssocID="{42619FC5-26DF-4B71-9AF8-E990A2F6BB43}" presName="node" presStyleLbl="node1" presStyleIdx="3" presStyleCnt="5">
        <dgm:presLayoutVars>
          <dgm:bulletEnabled val="1"/>
        </dgm:presLayoutVars>
      </dgm:prSet>
      <dgm:spPr/>
    </dgm:pt>
    <dgm:pt modelId="{70831E7B-D171-4551-B8BC-C98D0771DC57}" type="pres">
      <dgm:prSet presAssocID="{F22567A0-428B-467D-8A0E-A810DBDD658D}" presName="sibTrans" presStyleLbl="sibTrans2D1" presStyleIdx="3" presStyleCnt="4"/>
      <dgm:spPr/>
    </dgm:pt>
    <dgm:pt modelId="{D757EAE7-2FB1-4FDA-9E94-DD3DD67E3525}" type="pres">
      <dgm:prSet presAssocID="{F22567A0-428B-467D-8A0E-A810DBDD658D}" presName="connectorText" presStyleLbl="sibTrans2D1" presStyleIdx="3" presStyleCnt="4"/>
      <dgm:spPr/>
    </dgm:pt>
    <dgm:pt modelId="{A3F00178-379A-4D61-A66E-039B39C1515A}" type="pres">
      <dgm:prSet presAssocID="{3845F1F4-D6EA-4725-8639-8D5ED46CC78A}" presName="node" presStyleLbl="node1" presStyleIdx="4" presStyleCnt="5">
        <dgm:presLayoutVars>
          <dgm:bulletEnabled val="1"/>
        </dgm:presLayoutVars>
      </dgm:prSet>
      <dgm:spPr/>
    </dgm:pt>
  </dgm:ptLst>
  <dgm:cxnLst>
    <dgm:cxn modelId="{A87D1F01-A0D4-4737-B3B9-864197BAE720}" type="presOf" srcId="{19748EEB-008A-49EF-9166-67A31A04D1A2}" destId="{9B83C204-9A2D-4E7B-BA88-21672159AAD8}" srcOrd="1" destOrd="0" presId="urn:microsoft.com/office/officeart/2005/8/layout/process1"/>
    <dgm:cxn modelId="{29B1E40F-60F3-482B-9CBD-DD22D62A0FBB}" type="presOf" srcId="{C5CF647E-5738-4EA4-8296-C79D9CC13A9E}" destId="{34589976-66E6-4F9A-8A4E-B13C36842886}" srcOrd="0" destOrd="0" presId="urn:microsoft.com/office/officeart/2005/8/layout/process1"/>
    <dgm:cxn modelId="{6B10B919-E12E-4AA3-B390-0D0CAEF37F6B}" type="presOf" srcId="{B6F0CDC4-6049-481B-AA9D-C7CDD1287DF3}" destId="{127D385C-E59C-4B88-BD16-855D7F1CD74D}" srcOrd="0" destOrd="0" presId="urn:microsoft.com/office/officeart/2005/8/layout/process1"/>
    <dgm:cxn modelId="{1900A11C-4272-491F-8F3D-B5AEF94DF8E1}" type="presOf" srcId="{C5CF647E-5738-4EA4-8296-C79D9CC13A9E}" destId="{C544E166-FBC0-46A9-BF91-663DBA3D270A}" srcOrd="1" destOrd="0" presId="urn:microsoft.com/office/officeart/2005/8/layout/process1"/>
    <dgm:cxn modelId="{66BDA320-9379-4E2F-88F2-96E8557C71D3}" srcId="{80FF4F84-6D88-4375-9F2C-A602D077BE66}" destId="{B6F0CDC4-6049-481B-AA9D-C7CDD1287DF3}" srcOrd="0" destOrd="0" parTransId="{9021F77A-49F6-460F-B496-D19B88C5F8C7}" sibTransId="{19748EEB-008A-49EF-9166-67A31A04D1A2}"/>
    <dgm:cxn modelId="{C7906136-0EFB-4544-872A-9DF1FAF3B06E}" type="presOf" srcId="{3845F1F4-D6EA-4725-8639-8D5ED46CC78A}" destId="{A3F00178-379A-4D61-A66E-039B39C1515A}" srcOrd="0" destOrd="0" presId="urn:microsoft.com/office/officeart/2005/8/layout/process1"/>
    <dgm:cxn modelId="{65333438-D1C9-4191-8A57-95B53AB7B1B2}" type="presOf" srcId="{3DB75712-82B2-4C74-A0EB-E7E6D7E73681}" destId="{D74787D7-5480-48D1-9132-787FC58A58AF}" srcOrd="0" destOrd="0" presId="urn:microsoft.com/office/officeart/2005/8/layout/process1"/>
    <dgm:cxn modelId="{D9905943-BEF2-4A0F-816D-32D6F46B595A}" srcId="{80FF4F84-6D88-4375-9F2C-A602D077BE66}" destId="{A247D6B4-7E38-4C5E-B960-34A4A181FBD7}" srcOrd="1" destOrd="0" parTransId="{8B45F320-BB9F-4CE8-8390-62CC62FDA1E1}" sibTransId="{3DB75712-82B2-4C74-A0EB-E7E6D7E73681}"/>
    <dgm:cxn modelId="{C1B8DE6B-6270-42C3-94B5-D4AA88C647F0}" type="presOf" srcId="{42619FC5-26DF-4B71-9AF8-E990A2F6BB43}" destId="{651F3DD1-7F81-4630-B4E7-F3C0326F28E2}" srcOrd="0" destOrd="0" presId="urn:microsoft.com/office/officeart/2005/8/layout/process1"/>
    <dgm:cxn modelId="{20E68C6D-7BD4-4501-878D-EE7163025EE1}" srcId="{80FF4F84-6D88-4375-9F2C-A602D077BE66}" destId="{42619FC5-26DF-4B71-9AF8-E990A2F6BB43}" srcOrd="3" destOrd="0" parTransId="{88A6EC97-7E03-4B43-8A36-F8CF39FB4388}" sibTransId="{F22567A0-428B-467D-8A0E-A810DBDD658D}"/>
    <dgm:cxn modelId="{E6E92052-26A4-4EE8-A0C1-3EA0D3931296}" type="presOf" srcId="{19748EEB-008A-49EF-9166-67A31A04D1A2}" destId="{21F38830-8B0A-4B82-B498-DB131B54E4E3}" srcOrd="0" destOrd="0" presId="urn:microsoft.com/office/officeart/2005/8/layout/process1"/>
    <dgm:cxn modelId="{22018575-B867-4E72-9989-28B1D80EA5BD}" type="presOf" srcId="{3DB75712-82B2-4C74-A0EB-E7E6D7E73681}" destId="{2E98C3C6-15E1-4A41-AE38-1EA31F8CDC28}" srcOrd="1" destOrd="0" presId="urn:microsoft.com/office/officeart/2005/8/layout/process1"/>
    <dgm:cxn modelId="{65C6C579-4C20-46D6-81F8-1979BF008491}" type="presOf" srcId="{F22567A0-428B-467D-8A0E-A810DBDD658D}" destId="{D757EAE7-2FB1-4FDA-9E94-DD3DD67E3525}" srcOrd="1" destOrd="0" presId="urn:microsoft.com/office/officeart/2005/8/layout/process1"/>
    <dgm:cxn modelId="{D8FE9F7A-5443-4CD3-9B7F-8B3FB45D08DA}" srcId="{80FF4F84-6D88-4375-9F2C-A602D077BE66}" destId="{3845F1F4-D6EA-4725-8639-8D5ED46CC78A}" srcOrd="4" destOrd="0" parTransId="{1E550CE8-BF5A-4BFE-9C38-6776B614E7DB}" sibTransId="{FBC57C7A-607D-4F42-912D-95FBE8167359}"/>
    <dgm:cxn modelId="{EA8736B4-D22C-465A-A3B6-769DBFABC240}" type="presOf" srcId="{F22567A0-428B-467D-8A0E-A810DBDD658D}" destId="{70831E7B-D171-4551-B8BC-C98D0771DC57}" srcOrd="0" destOrd="0" presId="urn:microsoft.com/office/officeart/2005/8/layout/process1"/>
    <dgm:cxn modelId="{1D22D0B8-B190-4EBC-9E07-74CAE5EE1001}" srcId="{80FF4F84-6D88-4375-9F2C-A602D077BE66}" destId="{1B20C7D6-23AD-4BA4-8D92-E3F82BBB9BFB}" srcOrd="2" destOrd="0" parTransId="{D16549CF-245E-460B-8F68-3057E8718DE5}" sibTransId="{C5CF647E-5738-4EA4-8296-C79D9CC13A9E}"/>
    <dgm:cxn modelId="{79C3EED6-D6F9-4993-A3B4-3DAF94793C15}" type="presOf" srcId="{A247D6B4-7E38-4C5E-B960-34A4A181FBD7}" destId="{B1DE43E5-27DC-4787-A187-6A90CC0963F6}" srcOrd="0" destOrd="0" presId="urn:microsoft.com/office/officeart/2005/8/layout/process1"/>
    <dgm:cxn modelId="{AC70B2DF-F840-4CCC-8076-0474A672C951}" type="presOf" srcId="{80FF4F84-6D88-4375-9F2C-A602D077BE66}" destId="{978C7749-83BD-4DBE-8AC2-993345CE4719}" srcOrd="0" destOrd="0" presId="urn:microsoft.com/office/officeart/2005/8/layout/process1"/>
    <dgm:cxn modelId="{4F6C02F6-03D5-40E4-83CA-95061D202589}" type="presOf" srcId="{1B20C7D6-23AD-4BA4-8D92-E3F82BBB9BFB}" destId="{9FDB9409-42A6-46B5-A421-66698251C284}" srcOrd="0" destOrd="0" presId="urn:microsoft.com/office/officeart/2005/8/layout/process1"/>
    <dgm:cxn modelId="{3B8F2748-32C6-4FD8-BD60-BE1217C7D2BA}" type="presParOf" srcId="{978C7749-83BD-4DBE-8AC2-993345CE4719}" destId="{127D385C-E59C-4B88-BD16-855D7F1CD74D}" srcOrd="0" destOrd="0" presId="urn:microsoft.com/office/officeart/2005/8/layout/process1"/>
    <dgm:cxn modelId="{BF00C45A-BC5C-4588-A114-3F16D930C45D}" type="presParOf" srcId="{978C7749-83BD-4DBE-8AC2-993345CE4719}" destId="{21F38830-8B0A-4B82-B498-DB131B54E4E3}" srcOrd="1" destOrd="0" presId="urn:microsoft.com/office/officeart/2005/8/layout/process1"/>
    <dgm:cxn modelId="{CAD42199-3A4D-4D9C-9388-CCECCE2D5223}" type="presParOf" srcId="{21F38830-8B0A-4B82-B498-DB131B54E4E3}" destId="{9B83C204-9A2D-4E7B-BA88-21672159AAD8}" srcOrd="0" destOrd="0" presId="urn:microsoft.com/office/officeart/2005/8/layout/process1"/>
    <dgm:cxn modelId="{BC361AF9-5042-4892-BE5C-9279E92F5FEB}" type="presParOf" srcId="{978C7749-83BD-4DBE-8AC2-993345CE4719}" destId="{B1DE43E5-27DC-4787-A187-6A90CC0963F6}" srcOrd="2" destOrd="0" presId="urn:microsoft.com/office/officeart/2005/8/layout/process1"/>
    <dgm:cxn modelId="{4E70E261-8112-4BDE-A257-0A3539A9CF06}" type="presParOf" srcId="{978C7749-83BD-4DBE-8AC2-993345CE4719}" destId="{D74787D7-5480-48D1-9132-787FC58A58AF}" srcOrd="3" destOrd="0" presId="urn:microsoft.com/office/officeart/2005/8/layout/process1"/>
    <dgm:cxn modelId="{8D303AC0-4A1C-4C75-A5E9-94D2A3852DF9}" type="presParOf" srcId="{D74787D7-5480-48D1-9132-787FC58A58AF}" destId="{2E98C3C6-15E1-4A41-AE38-1EA31F8CDC28}" srcOrd="0" destOrd="0" presId="urn:microsoft.com/office/officeart/2005/8/layout/process1"/>
    <dgm:cxn modelId="{2BC25DAA-1BFA-4391-9642-3317C77951E5}" type="presParOf" srcId="{978C7749-83BD-4DBE-8AC2-993345CE4719}" destId="{9FDB9409-42A6-46B5-A421-66698251C284}" srcOrd="4" destOrd="0" presId="urn:microsoft.com/office/officeart/2005/8/layout/process1"/>
    <dgm:cxn modelId="{6EB36077-0F31-4F8D-9477-F4F6E0F67145}" type="presParOf" srcId="{978C7749-83BD-4DBE-8AC2-993345CE4719}" destId="{34589976-66E6-4F9A-8A4E-B13C36842886}" srcOrd="5" destOrd="0" presId="urn:microsoft.com/office/officeart/2005/8/layout/process1"/>
    <dgm:cxn modelId="{0DF28F64-9A9C-4ADB-8A43-8B8A37E00C0D}" type="presParOf" srcId="{34589976-66E6-4F9A-8A4E-B13C36842886}" destId="{C544E166-FBC0-46A9-BF91-663DBA3D270A}" srcOrd="0" destOrd="0" presId="urn:microsoft.com/office/officeart/2005/8/layout/process1"/>
    <dgm:cxn modelId="{7AA04AB8-FD19-4DF2-A55C-FB1C40CE3E45}" type="presParOf" srcId="{978C7749-83BD-4DBE-8AC2-993345CE4719}" destId="{651F3DD1-7F81-4630-B4E7-F3C0326F28E2}" srcOrd="6" destOrd="0" presId="urn:microsoft.com/office/officeart/2005/8/layout/process1"/>
    <dgm:cxn modelId="{21A8314D-BBA9-47FC-A48B-80029EC90866}" type="presParOf" srcId="{978C7749-83BD-4DBE-8AC2-993345CE4719}" destId="{70831E7B-D171-4551-B8BC-C98D0771DC57}" srcOrd="7" destOrd="0" presId="urn:microsoft.com/office/officeart/2005/8/layout/process1"/>
    <dgm:cxn modelId="{D35205BD-DE92-4E10-A398-12D557FB41E5}" type="presParOf" srcId="{70831E7B-D171-4551-B8BC-C98D0771DC57}" destId="{D757EAE7-2FB1-4FDA-9E94-DD3DD67E3525}" srcOrd="0" destOrd="0" presId="urn:microsoft.com/office/officeart/2005/8/layout/process1"/>
    <dgm:cxn modelId="{F8A4B16C-3E4E-4A41-8494-50A218163D36}" type="presParOf" srcId="{978C7749-83BD-4DBE-8AC2-993345CE4719}" destId="{A3F00178-379A-4D61-A66E-039B39C1515A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1274D5E-F100-4252-99A1-9576140BDA40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pPr latinLnBrk="1"/>
          <a:endParaRPr lang="ko-KR" altLang="en-US"/>
        </a:p>
      </dgm:t>
    </dgm:pt>
    <dgm:pt modelId="{3DF5B6D8-16BA-4EBF-9D72-777B994515C7}">
      <dgm:prSet phldrT="[텍스트]" custT="1"/>
      <dgm:spPr/>
      <dgm:t>
        <a:bodyPr/>
        <a:lstStyle/>
        <a:p>
          <a:pPr latinLnBrk="1"/>
          <a:r>
            <a:rPr lang="ko-KR" altLang="en-US" sz="2600" b="1" dirty="0"/>
            <a:t>제복</a:t>
          </a:r>
          <a:endParaRPr lang="en-US" altLang="ko-KR" sz="2600" b="1" dirty="0"/>
        </a:p>
        <a:p>
          <a:pPr latinLnBrk="1"/>
          <a:r>
            <a:rPr lang="en-US" altLang="ko-KR" sz="2600" b="1" dirty="0"/>
            <a:t>(</a:t>
          </a:r>
          <a:r>
            <a:rPr lang="ko-KR" altLang="en-US" sz="2600" b="1" dirty="0"/>
            <a:t>통제를      하기 위한 옷</a:t>
          </a:r>
          <a:r>
            <a:rPr lang="en-US" altLang="ko-KR" sz="2600" b="1" dirty="0"/>
            <a:t>)</a:t>
          </a:r>
          <a:endParaRPr lang="ko-KR" altLang="en-US" sz="2600" b="1" dirty="0"/>
        </a:p>
      </dgm:t>
    </dgm:pt>
    <dgm:pt modelId="{35EACDAF-630D-4176-B6F8-8F69372F0A8D}" type="parTrans" cxnId="{7D877211-5515-4F9E-8F56-0120530D1FE8}">
      <dgm:prSet/>
      <dgm:spPr/>
      <dgm:t>
        <a:bodyPr/>
        <a:lstStyle/>
        <a:p>
          <a:pPr latinLnBrk="1"/>
          <a:endParaRPr lang="ko-KR" altLang="en-US"/>
        </a:p>
      </dgm:t>
    </dgm:pt>
    <dgm:pt modelId="{AAA08D31-3159-4B87-BCD9-4FC2B123436E}" type="sibTrans" cxnId="{7D877211-5515-4F9E-8F56-0120530D1FE8}">
      <dgm:prSet/>
      <dgm:spPr/>
      <dgm:t>
        <a:bodyPr/>
        <a:lstStyle/>
        <a:p>
          <a:pPr latinLnBrk="1"/>
          <a:endParaRPr lang="ko-KR" altLang="en-US"/>
        </a:p>
      </dgm:t>
    </dgm:pt>
    <dgm:pt modelId="{78F81235-6389-4B98-80BE-01FC6E2D7FB7}">
      <dgm:prSet phldrT="[텍스트]" custT="1"/>
      <dgm:spPr/>
      <dgm:t>
        <a:bodyPr/>
        <a:lstStyle/>
        <a:p>
          <a:pPr latinLnBrk="1"/>
          <a:r>
            <a:rPr lang="ko-KR" altLang="en-US" sz="2200" b="1" dirty="0"/>
            <a:t>단체의식의 육성</a:t>
          </a:r>
        </a:p>
      </dgm:t>
    </dgm:pt>
    <dgm:pt modelId="{25E3743B-F7F5-4DD0-AB03-DE747168DCA4}" type="parTrans" cxnId="{E5FFAE9A-6671-44DC-B671-514E8795BAD2}">
      <dgm:prSet/>
      <dgm:spPr/>
      <dgm:t>
        <a:bodyPr/>
        <a:lstStyle/>
        <a:p>
          <a:pPr latinLnBrk="1"/>
          <a:endParaRPr lang="ko-KR" altLang="en-US"/>
        </a:p>
      </dgm:t>
    </dgm:pt>
    <dgm:pt modelId="{4658BAFB-D291-4F95-AB42-F1D01AEC20B6}" type="sibTrans" cxnId="{E5FFAE9A-6671-44DC-B671-514E8795BAD2}">
      <dgm:prSet/>
      <dgm:spPr/>
      <dgm:t>
        <a:bodyPr/>
        <a:lstStyle/>
        <a:p>
          <a:pPr latinLnBrk="1"/>
          <a:endParaRPr lang="ko-KR" altLang="en-US"/>
        </a:p>
      </dgm:t>
    </dgm:pt>
    <dgm:pt modelId="{0744E0B9-FA09-4EC4-B899-84E3E4EF7DCD}">
      <dgm:prSet phldrT="[텍스트]" custT="1"/>
      <dgm:spPr/>
      <dgm:t>
        <a:bodyPr/>
        <a:lstStyle/>
        <a:p>
          <a:pPr latinLnBrk="1"/>
          <a:r>
            <a:rPr lang="ko-KR" altLang="en-US" sz="2000" b="1" dirty="0"/>
            <a:t>전후 망가진 사회 회복을 위한 중요한 역할</a:t>
          </a:r>
        </a:p>
      </dgm:t>
    </dgm:pt>
    <dgm:pt modelId="{22260D29-7658-41CB-A48D-DA3C870C8F04}" type="parTrans" cxnId="{43339C88-57BD-41F6-8FD7-932F34EA0F0E}">
      <dgm:prSet/>
      <dgm:spPr/>
      <dgm:t>
        <a:bodyPr/>
        <a:lstStyle/>
        <a:p>
          <a:pPr latinLnBrk="1"/>
          <a:endParaRPr lang="ko-KR" altLang="en-US"/>
        </a:p>
      </dgm:t>
    </dgm:pt>
    <dgm:pt modelId="{642FED98-B1B7-4D04-846F-695C8280B02A}" type="sibTrans" cxnId="{43339C88-57BD-41F6-8FD7-932F34EA0F0E}">
      <dgm:prSet/>
      <dgm:spPr/>
      <dgm:t>
        <a:bodyPr/>
        <a:lstStyle/>
        <a:p>
          <a:pPr latinLnBrk="1"/>
          <a:endParaRPr lang="ko-KR" altLang="en-US"/>
        </a:p>
      </dgm:t>
    </dgm:pt>
    <dgm:pt modelId="{51328B26-926F-4EB3-B84B-09492F0144D7}">
      <dgm:prSet phldrT="[텍스트]" custT="1"/>
      <dgm:spPr/>
      <dgm:t>
        <a:bodyPr/>
        <a:lstStyle/>
        <a:p>
          <a:pPr latinLnBrk="1"/>
          <a:r>
            <a:rPr lang="ko-KR" altLang="en-US" sz="2100" b="1" dirty="0"/>
            <a:t>착용한 본인 스스로에  대한 의식 강화</a:t>
          </a:r>
        </a:p>
      </dgm:t>
    </dgm:pt>
    <dgm:pt modelId="{19A290E0-20C4-4808-84CD-251BBFD1F36F}" type="parTrans" cxnId="{701E718C-5AD4-4FC9-A62B-E7E633BC9C74}">
      <dgm:prSet/>
      <dgm:spPr/>
      <dgm:t>
        <a:bodyPr/>
        <a:lstStyle/>
        <a:p>
          <a:pPr latinLnBrk="1"/>
          <a:endParaRPr lang="ko-KR" altLang="en-US"/>
        </a:p>
      </dgm:t>
    </dgm:pt>
    <dgm:pt modelId="{8F14ACAD-059C-4245-991A-0248BB2E461E}" type="sibTrans" cxnId="{701E718C-5AD4-4FC9-A62B-E7E633BC9C74}">
      <dgm:prSet/>
      <dgm:spPr/>
      <dgm:t>
        <a:bodyPr/>
        <a:lstStyle/>
        <a:p>
          <a:pPr latinLnBrk="1"/>
          <a:endParaRPr lang="ko-KR" altLang="en-US"/>
        </a:p>
      </dgm:t>
    </dgm:pt>
    <dgm:pt modelId="{1DA97147-5A73-476D-A9E9-AE6CB93F7A74}">
      <dgm:prSet phldrT="[텍스트]" custT="1"/>
      <dgm:spPr/>
      <dgm:t>
        <a:bodyPr/>
        <a:lstStyle/>
        <a:p>
          <a:pPr latinLnBrk="1"/>
          <a:r>
            <a:rPr lang="ko-KR" altLang="en-US" sz="2000" b="1" dirty="0"/>
            <a:t>조직 사회에서 각 조직 간의 연대의식 </a:t>
          </a:r>
        </a:p>
      </dgm:t>
    </dgm:pt>
    <dgm:pt modelId="{32A15E47-57C0-4015-847B-AF18195A889C}" type="parTrans" cxnId="{68090480-EEAE-4597-AF8B-4E702329866C}">
      <dgm:prSet/>
      <dgm:spPr/>
      <dgm:t>
        <a:bodyPr/>
        <a:lstStyle/>
        <a:p>
          <a:pPr latinLnBrk="1"/>
          <a:endParaRPr lang="ko-KR" altLang="en-US"/>
        </a:p>
      </dgm:t>
    </dgm:pt>
    <dgm:pt modelId="{9889561E-84B7-4BE6-AB7C-4576A64417A6}" type="sibTrans" cxnId="{68090480-EEAE-4597-AF8B-4E702329866C}">
      <dgm:prSet/>
      <dgm:spPr/>
      <dgm:t>
        <a:bodyPr/>
        <a:lstStyle/>
        <a:p>
          <a:pPr latinLnBrk="1"/>
          <a:endParaRPr lang="ko-KR" altLang="en-US"/>
        </a:p>
      </dgm:t>
    </dgm:pt>
    <dgm:pt modelId="{31D82D8C-3AF4-46B4-92B9-A51BD0FB511F}">
      <dgm:prSet phldrT="[텍스트]" custT="1"/>
      <dgm:spPr/>
      <dgm:t>
        <a:bodyPr/>
        <a:lstStyle/>
        <a:p>
          <a:pPr latinLnBrk="1"/>
          <a:r>
            <a:rPr lang="ko-KR" altLang="en-US" sz="2200" b="1" dirty="0"/>
            <a:t>고도 경제성장 맞이에 큰 역할</a:t>
          </a:r>
        </a:p>
      </dgm:t>
    </dgm:pt>
    <dgm:pt modelId="{259334D7-DD96-49DC-806B-AECA18CD2C5B}" type="parTrans" cxnId="{D2B776AC-E195-4808-A7E6-EDBFB40D160F}">
      <dgm:prSet/>
      <dgm:spPr/>
      <dgm:t>
        <a:bodyPr/>
        <a:lstStyle/>
        <a:p>
          <a:pPr latinLnBrk="1"/>
          <a:endParaRPr lang="ko-KR" altLang="en-US"/>
        </a:p>
      </dgm:t>
    </dgm:pt>
    <dgm:pt modelId="{919849E9-13F7-44F6-9B9A-9E60E77B2FED}" type="sibTrans" cxnId="{D2B776AC-E195-4808-A7E6-EDBFB40D160F}">
      <dgm:prSet/>
      <dgm:spPr/>
      <dgm:t>
        <a:bodyPr/>
        <a:lstStyle/>
        <a:p>
          <a:pPr latinLnBrk="1"/>
          <a:endParaRPr lang="ko-KR" altLang="en-US"/>
        </a:p>
      </dgm:t>
    </dgm:pt>
    <dgm:pt modelId="{66991B24-6EA0-4260-AB38-CD5AE362DF5D}">
      <dgm:prSet phldrT="[텍스트]" custT="1"/>
      <dgm:spPr/>
      <dgm:t>
        <a:bodyPr/>
        <a:lstStyle/>
        <a:p>
          <a:pPr latinLnBrk="1"/>
          <a:r>
            <a:rPr lang="ko-KR" altLang="en-US" sz="2000" b="1" dirty="0"/>
            <a:t>학교라는 조직의 일원 및 학교가 학생을 보호</a:t>
          </a:r>
        </a:p>
      </dgm:t>
    </dgm:pt>
    <dgm:pt modelId="{9F240C2C-A2B7-4F04-8C41-3C49A23E893B}" type="parTrans" cxnId="{99DDF368-BA87-4DC2-81F3-185BDD2B3273}">
      <dgm:prSet/>
      <dgm:spPr/>
      <dgm:t>
        <a:bodyPr/>
        <a:lstStyle/>
        <a:p>
          <a:pPr latinLnBrk="1"/>
          <a:endParaRPr lang="ko-KR" altLang="en-US"/>
        </a:p>
      </dgm:t>
    </dgm:pt>
    <dgm:pt modelId="{D5377A71-FA24-43AF-8120-FAC775F0DD92}" type="sibTrans" cxnId="{99DDF368-BA87-4DC2-81F3-185BDD2B3273}">
      <dgm:prSet/>
      <dgm:spPr/>
      <dgm:t>
        <a:bodyPr/>
        <a:lstStyle/>
        <a:p>
          <a:pPr latinLnBrk="1"/>
          <a:endParaRPr lang="ko-KR" altLang="en-US"/>
        </a:p>
      </dgm:t>
    </dgm:pt>
    <dgm:pt modelId="{E604E7BD-52A3-46A0-BCED-AE843A263737}" type="pres">
      <dgm:prSet presAssocID="{C1274D5E-F100-4252-99A1-9576140BDA4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6CAB4E-1903-4034-8876-0A0587F75A33}" type="pres">
      <dgm:prSet presAssocID="{3DF5B6D8-16BA-4EBF-9D72-777B994515C7}" presName="centerShape" presStyleLbl="node0" presStyleIdx="0" presStyleCnt="1"/>
      <dgm:spPr/>
    </dgm:pt>
    <dgm:pt modelId="{587FB055-4A5D-4AFA-AD27-03450A745B9F}" type="pres">
      <dgm:prSet presAssocID="{78F81235-6389-4B98-80BE-01FC6E2D7FB7}" presName="node" presStyleLbl="node1" presStyleIdx="0" presStyleCnt="6" custScaleX="114976" custScaleY="113227">
        <dgm:presLayoutVars>
          <dgm:bulletEnabled val="1"/>
        </dgm:presLayoutVars>
      </dgm:prSet>
      <dgm:spPr/>
    </dgm:pt>
    <dgm:pt modelId="{15725D47-A4AD-444A-933D-9AF267570191}" type="pres">
      <dgm:prSet presAssocID="{78F81235-6389-4B98-80BE-01FC6E2D7FB7}" presName="dummy" presStyleCnt="0"/>
      <dgm:spPr/>
    </dgm:pt>
    <dgm:pt modelId="{AED7A14A-B50E-4F30-BC1C-4BA241C64297}" type="pres">
      <dgm:prSet presAssocID="{4658BAFB-D291-4F95-AB42-F1D01AEC20B6}" presName="sibTrans" presStyleLbl="sibTrans2D1" presStyleIdx="0" presStyleCnt="6"/>
      <dgm:spPr/>
    </dgm:pt>
    <dgm:pt modelId="{D5E7C15A-A9D4-4EA9-B675-A8C0FF1086DA}" type="pres">
      <dgm:prSet presAssocID="{0744E0B9-FA09-4EC4-B899-84E3E4EF7DCD}" presName="node" presStyleLbl="node1" presStyleIdx="1" presStyleCnt="6" custScaleX="114976" custScaleY="113227">
        <dgm:presLayoutVars>
          <dgm:bulletEnabled val="1"/>
        </dgm:presLayoutVars>
      </dgm:prSet>
      <dgm:spPr/>
    </dgm:pt>
    <dgm:pt modelId="{1DB109A9-D7BD-413F-91A3-10B0284CAA0E}" type="pres">
      <dgm:prSet presAssocID="{0744E0B9-FA09-4EC4-B899-84E3E4EF7DCD}" presName="dummy" presStyleCnt="0"/>
      <dgm:spPr/>
    </dgm:pt>
    <dgm:pt modelId="{ADD710F9-9C2B-4278-A26A-57E8912FE2FD}" type="pres">
      <dgm:prSet presAssocID="{642FED98-B1B7-4D04-846F-695C8280B02A}" presName="sibTrans" presStyleLbl="sibTrans2D1" presStyleIdx="1" presStyleCnt="6"/>
      <dgm:spPr/>
    </dgm:pt>
    <dgm:pt modelId="{1B8507E1-C612-4787-B152-608861FBF3CA}" type="pres">
      <dgm:prSet presAssocID="{51328B26-926F-4EB3-B84B-09492F0144D7}" presName="node" presStyleLbl="node1" presStyleIdx="2" presStyleCnt="6" custScaleX="114976" custScaleY="113227">
        <dgm:presLayoutVars>
          <dgm:bulletEnabled val="1"/>
        </dgm:presLayoutVars>
      </dgm:prSet>
      <dgm:spPr/>
    </dgm:pt>
    <dgm:pt modelId="{ACE91518-5E30-4ED8-91BF-A1E45FB860CF}" type="pres">
      <dgm:prSet presAssocID="{51328B26-926F-4EB3-B84B-09492F0144D7}" presName="dummy" presStyleCnt="0"/>
      <dgm:spPr/>
    </dgm:pt>
    <dgm:pt modelId="{A1B09418-9AC8-4CAD-A2FF-AD22D11CABCB}" type="pres">
      <dgm:prSet presAssocID="{8F14ACAD-059C-4245-991A-0248BB2E461E}" presName="sibTrans" presStyleLbl="sibTrans2D1" presStyleIdx="2" presStyleCnt="6"/>
      <dgm:spPr/>
    </dgm:pt>
    <dgm:pt modelId="{2F34AB48-6294-4AE8-9868-6E6B6D65AACD}" type="pres">
      <dgm:prSet presAssocID="{1DA97147-5A73-476D-A9E9-AE6CB93F7A74}" presName="node" presStyleLbl="node1" presStyleIdx="3" presStyleCnt="6" custScaleX="114976" custScaleY="113227">
        <dgm:presLayoutVars>
          <dgm:bulletEnabled val="1"/>
        </dgm:presLayoutVars>
      </dgm:prSet>
      <dgm:spPr/>
    </dgm:pt>
    <dgm:pt modelId="{246DA313-6155-42D7-BD90-0DC307E4F327}" type="pres">
      <dgm:prSet presAssocID="{1DA97147-5A73-476D-A9E9-AE6CB93F7A74}" presName="dummy" presStyleCnt="0"/>
      <dgm:spPr/>
    </dgm:pt>
    <dgm:pt modelId="{9771FEAB-09D2-4B44-A59D-26FD4C95408C}" type="pres">
      <dgm:prSet presAssocID="{9889561E-84B7-4BE6-AB7C-4576A64417A6}" presName="sibTrans" presStyleLbl="sibTrans2D1" presStyleIdx="3" presStyleCnt="6"/>
      <dgm:spPr/>
    </dgm:pt>
    <dgm:pt modelId="{723F02DF-A12A-44E7-814A-23B568AB3ABC}" type="pres">
      <dgm:prSet presAssocID="{31D82D8C-3AF4-46B4-92B9-A51BD0FB511F}" presName="node" presStyleLbl="node1" presStyleIdx="4" presStyleCnt="6" custScaleX="114976" custScaleY="113227">
        <dgm:presLayoutVars>
          <dgm:bulletEnabled val="1"/>
        </dgm:presLayoutVars>
      </dgm:prSet>
      <dgm:spPr/>
    </dgm:pt>
    <dgm:pt modelId="{AB401B92-0371-494D-8ADB-E76DF4011493}" type="pres">
      <dgm:prSet presAssocID="{31D82D8C-3AF4-46B4-92B9-A51BD0FB511F}" presName="dummy" presStyleCnt="0"/>
      <dgm:spPr/>
    </dgm:pt>
    <dgm:pt modelId="{EFB50B3E-1398-4470-A13E-A463E4CF3444}" type="pres">
      <dgm:prSet presAssocID="{919849E9-13F7-44F6-9B9A-9E60E77B2FED}" presName="sibTrans" presStyleLbl="sibTrans2D1" presStyleIdx="4" presStyleCnt="6"/>
      <dgm:spPr/>
    </dgm:pt>
    <dgm:pt modelId="{744E98EE-5ED1-4AB0-AA08-6BB5FA87F4F4}" type="pres">
      <dgm:prSet presAssocID="{66991B24-6EA0-4260-AB38-CD5AE362DF5D}" presName="node" presStyleLbl="node1" presStyleIdx="5" presStyleCnt="6" custScaleX="114976" custScaleY="113227">
        <dgm:presLayoutVars>
          <dgm:bulletEnabled val="1"/>
        </dgm:presLayoutVars>
      </dgm:prSet>
      <dgm:spPr/>
    </dgm:pt>
    <dgm:pt modelId="{D0991012-F7FC-4EDC-8F98-4D14065FCFB4}" type="pres">
      <dgm:prSet presAssocID="{66991B24-6EA0-4260-AB38-CD5AE362DF5D}" presName="dummy" presStyleCnt="0"/>
      <dgm:spPr/>
    </dgm:pt>
    <dgm:pt modelId="{7C644757-0F00-445E-9B1D-0D1CFB69C614}" type="pres">
      <dgm:prSet presAssocID="{D5377A71-FA24-43AF-8120-FAC775F0DD92}" presName="sibTrans" presStyleLbl="sibTrans2D1" presStyleIdx="5" presStyleCnt="6"/>
      <dgm:spPr/>
    </dgm:pt>
  </dgm:ptLst>
  <dgm:cxnLst>
    <dgm:cxn modelId="{12BCC909-542F-4350-A680-75BE743450C5}" type="presOf" srcId="{78F81235-6389-4B98-80BE-01FC6E2D7FB7}" destId="{587FB055-4A5D-4AFA-AD27-03450A745B9F}" srcOrd="0" destOrd="0" presId="urn:microsoft.com/office/officeart/2005/8/layout/radial6"/>
    <dgm:cxn modelId="{A5C0DC0C-801B-47D1-9827-970C78842A5D}" type="presOf" srcId="{D5377A71-FA24-43AF-8120-FAC775F0DD92}" destId="{7C644757-0F00-445E-9B1D-0D1CFB69C614}" srcOrd="0" destOrd="0" presId="urn:microsoft.com/office/officeart/2005/8/layout/radial6"/>
    <dgm:cxn modelId="{6FB5510F-B692-422B-A90B-454231CD89EA}" type="presOf" srcId="{9889561E-84B7-4BE6-AB7C-4576A64417A6}" destId="{9771FEAB-09D2-4B44-A59D-26FD4C95408C}" srcOrd="0" destOrd="0" presId="urn:microsoft.com/office/officeart/2005/8/layout/radial6"/>
    <dgm:cxn modelId="{7D877211-5515-4F9E-8F56-0120530D1FE8}" srcId="{C1274D5E-F100-4252-99A1-9576140BDA40}" destId="{3DF5B6D8-16BA-4EBF-9D72-777B994515C7}" srcOrd="0" destOrd="0" parTransId="{35EACDAF-630D-4176-B6F8-8F69372F0A8D}" sibTransId="{AAA08D31-3159-4B87-BCD9-4FC2B123436E}"/>
    <dgm:cxn modelId="{0BD69E47-5BC9-4648-AE51-4D573CD2E8F2}" type="presOf" srcId="{642FED98-B1B7-4D04-846F-695C8280B02A}" destId="{ADD710F9-9C2B-4278-A26A-57E8912FE2FD}" srcOrd="0" destOrd="0" presId="urn:microsoft.com/office/officeart/2005/8/layout/radial6"/>
    <dgm:cxn modelId="{99DDF368-BA87-4DC2-81F3-185BDD2B3273}" srcId="{3DF5B6D8-16BA-4EBF-9D72-777B994515C7}" destId="{66991B24-6EA0-4260-AB38-CD5AE362DF5D}" srcOrd="5" destOrd="0" parTransId="{9F240C2C-A2B7-4F04-8C41-3C49A23E893B}" sibTransId="{D5377A71-FA24-43AF-8120-FAC775F0DD92}"/>
    <dgm:cxn modelId="{7B797578-518D-4C2E-BF40-D2113E9701CF}" type="presOf" srcId="{919849E9-13F7-44F6-9B9A-9E60E77B2FED}" destId="{EFB50B3E-1398-4470-A13E-A463E4CF3444}" srcOrd="0" destOrd="0" presId="urn:microsoft.com/office/officeart/2005/8/layout/radial6"/>
    <dgm:cxn modelId="{68090480-EEAE-4597-AF8B-4E702329866C}" srcId="{3DF5B6D8-16BA-4EBF-9D72-777B994515C7}" destId="{1DA97147-5A73-476D-A9E9-AE6CB93F7A74}" srcOrd="3" destOrd="0" parTransId="{32A15E47-57C0-4015-847B-AF18195A889C}" sibTransId="{9889561E-84B7-4BE6-AB7C-4576A64417A6}"/>
    <dgm:cxn modelId="{43339C88-57BD-41F6-8FD7-932F34EA0F0E}" srcId="{3DF5B6D8-16BA-4EBF-9D72-777B994515C7}" destId="{0744E0B9-FA09-4EC4-B899-84E3E4EF7DCD}" srcOrd="1" destOrd="0" parTransId="{22260D29-7658-41CB-A48D-DA3C870C8F04}" sibTransId="{642FED98-B1B7-4D04-846F-695C8280B02A}"/>
    <dgm:cxn modelId="{EAD66B8A-899D-4058-A2B3-238BD1FAF5DA}" type="presOf" srcId="{1DA97147-5A73-476D-A9E9-AE6CB93F7A74}" destId="{2F34AB48-6294-4AE8-9868-6E6B6D65AACD}" srcOrd="0" destOrd="0" presId="urn:microsoft.com/office/officeart/2005/8/layout/radial6"/>
    <dgm:cxn modelId="{701E718C-5AD4-4FC9-A62B-E7E633BC9C74}" srcId="{3DF5B6D8-16BA-4EBF-9D72-777B994515C7}" destId="{51328B26-926F-4EB3-B84B-09492F0144D7}" srcOrd="2" destOrd="0" parTransId="{19A290E0-20C4-4808-84CD-251BBFD1F36F}" sibTransId="{8F14ACAD-059C-4245-991A-0248BB2E461E}"/>
    <dgm:cxn modelId="{E5FFAE9A-6671-44DC-B671-514E8795BAD2}" srcId="{3DF5B6D8-16BA-4EBF-9D72-777B994515C7}" destId="{78F81235-6389-4B98-80BE-01FC6E2D7FB7}" srcOrd="0" destOrd="0" parTransId="{25E3743B-F7F5-4DD0-AB03-DE747168DCA4}" sibTransId="{4658BAFB-D291-4F95-AB42-F1D01AEC20B6}"/>
    <dgm:cxn modelId="{5D6229A8-A17C-46B5-826E-B07E092ACF06}" type="presOf" srcId="{4658BAFB-D291-4F95-AB42-F1D01AEC20B6}" destId="{AED7A14A-B50E-4F30-BC1C-4BA241C64297}" srcOrd="0" destOrd="0" presId="urn:microsoft.com/office/officeart/2005/8/layout/radial6"/>
    <dgm:cxn modelId="{D2B776AC-E195-4808-A7E6-EDBFB40D160F}" srcId="{3DF5B6D8-16BA-4EBF-9D72-777B994515C7}" destId="{31D82D8C-3AF4-46B4-92B9-A51BD0FB511F}" srcOrd="4" destOrd="0" parTransId="{259334D7-DD96-49DC-806B-AECA18CD2C5B}" sibTransId="{919849E9-13F7-44F6-9B9A-9E60E77B2FED}"/>
    <dgm:cxn modelId="{ACAFF7B7-21FA-4FA3-997E-49FD630A15DA}" type="presOf" srcId="{8F14ACAD-059C-4245-991A-0248BB2E461E}" destId="{A1B09418-9AC8-4CAD-A2FF-AD22D11CABCB}" srcOrd="0" destOrd="0" presId="urn:microsoft.com/office/officeart/2005/8/layout/radial6"/>
    <dgm:cxn modelId="{41582FBF-350B-48A4-8A5D-DBDBF8FD3C44}" type="presOf" srcId="{66991B24-6EA0-4260-AB38-CD5AE362DF5D}" destId="{744E98EE-5ED1-4AB0-AA08-6BB5FA87F4F4}" srcOrd="0" destOrd="0" presId="urn:microsoft.com/office/officeart/2005/8/layout/radial6"/>
    <dgm:cxn modelId="{2FDFB3C8-38AC-45D5-9BBC-21DA374E3E2C}" type="presOf" srcId="{51328B26-926F-4EB3-B84B-09492F0144D7}" destId="{1B8507E1-C612-4787-B152-608861FBF3CA}" srcOrd="0" destOrd="0" presId="urn:microsoft.com/office/officeart/2005/8/layout/radial6"/>
    <dgm:cxn modelId="{432E0ACA-0C44-4367-8900-71BC88830FAF}" type="presOf" srcId="{0744E0B9-FA09-4EC4-B899-84E3E4EF7DCD}" destId="{D5E7C15A-A9D4-4EA9-B675-A8C0FF1086DA}" srcOrd="0" destOrd="0" presId="urn:microsoft.com/office/officeart/2005/8/layout/radial6"/>
    <dgm:cxn modelId="{1DF70ECC-75BE-4E31-BDC8-00CF8DF81BDD}" type="presOf" srcId="{C1274D5E-F100-4252-99A1-9576140BDA40}" destId="{E604E7BD-52A3-46A0-BCED-AE843A263737}" srcOrd="0" destOrd="0" presId="urn:microsoft.com/office/officeart/2005/8/layout/radial6"/>
    <dgm:cxn modelId="{29D40CD2-BE0E-409E-BE55-6F843293B67A}" type="presOf" srcId="{31D82D8C-3AF4-46B4-92B9-A51BD0FB511F}" destId="{723F02DF-A12A-44E7-814A-23B568AB3ABC}" srcOrd="0" destOrd="0" presId="urn:microsoft.com/office/officeart/2005/8/layout/radial6"/>
    <dgm:cxn modelId="{5BA884F7-C754-4EAC-81D4-4720930DA22C}" type="presOf" srcId="{3DF5B6D8-16BA-4EBF-9D72-777B994515C7}" destId="{FF6CAB4E-1903-4034-8876-0A0587F75A33}" srcOrd="0" destOrd="0" presId="urn:microsoft.com/office/officeart/2005/8/layout/radial6"/>
    <dgm:cxn modelId="{D1D930CD-ACFA-4763-8BC2-CACAA95C309D}" type="presParOf" srcId="{E604E7BD-52A3-46A0-BCED-AE843A263737}" destId="{FF6CAB4E-1903-4034-8876-0A0587F75A33}" srcOrd="0" destOrd="0" presId="urn:microsoft.com/office/officeart/2005/8/layout/radial6"/>
    <dgm:cxn modelId="{E5B38DCC-D210-445D-A7E8-0577C4CAD960}" type="presParOf" srcId="{E604E7BD-52A3-46A0-BCED-AE843A263737}" destId="{587FB055-4A5D-4AFA-AD27-03450A745B9F}" srcOrd="1" destOrd="0" presId="urn:microsoft.com/office/officeart/2005/8/layout/radial6"/>
    <dgm:cxn modelId="{89853C60-FF71-48F8-AC02-137655D53F4D}" type="presParOf" srcId="{E604E7BD-52A3-46A0-BCED-AE843A263737}" destId="{15725D47-A4AD-444A-933D-9AF267570191}" srcOrd="2" destOrd="0" presId="urn:microsoft.com/office/officeart/2005/8/layout/radial6"/>
    <dgm:cxn modelId="{5199D069-4142-4ACF-A77E-D03BA9F7AF84}" type="presParOf" srcId="{E604E7BD-52A3-46A0-BCED-AE843A263737}" destId="{AED7A14A-B50E-4F30-BC1C-4BA241C64297}" srcOrd="3" destOrd="0" presId="urn:microsoft.com/office/officeart/2005/8/layout/radial6"/>
    <dgm:cxn modelId="{B897F4FD-5105-4CC1-A32D-CA90D362AECE}" type="presParOf" srcId="{E604E7BD-52A3-46A0-BCED-AE843A263737}" destId="{D5E7C15A-A9D4-4EA9-B675-A8C0FF1086DA}" srcOrd="4" destOrd="0" presId="urn:microsoft.com/office/officeart/2005/8/layout/radial6"/>
    <dgm:cxn modelId="{A4FA8DCE-CBA1-4929-8E7D-2152DEDD2ECF}" type="presParOf" srcId="{E604E7BD-52A3-46A0-BCED-AE843A263737}" destId="{1DB109A9-D7BD-413F-91A3-10B0284CAA0E}" srcOrd="5" destOrd="0" presId="urn:microsoft.com/office/officeart/2005/8/layout/radial6"/>
    <dgm:cxn modelId="{846DA157-C9B1-49B2-A50C-233126A8FECF}" type="presParOf" srcId="{E604E7BD-52A3-46A0-BCED-AE843A263737}" destId="{ADD710F9-9C2B-4278-A26A-57E8912FE2FD}" srcOrd="6" destOrd="0" presId="urn:microsoft.com/office/officeart/2005/8/layout/radial6"/>
    <dgm:cxn modelId="{590DDFFD-0BF9-4DD6-9344-2EF942E9DB76}" type="presParOf" srcId="{E604E7BD-52A3-46A0-BCED-AE843A263737}" destId="{1B8507E1-C612-4787-B152-608861FBF3CA}" srcOrd="7" destOrd="0" presId="urn:microsoft.com/office/officeart/2005/8/layout/radial6"/>
    <dgm:cxn modelId="{E16AA3E0-A797-4D0B-AECE-2B7658120C4F}" type="presParOf" srcId="{E604E7BD-52A3-46A0-BCED-AE843A263737}" destId="{ACE91518-5E30-4ED8-91BF-A1E45FB860CF}" srcOrd="8" destOrd="0" presId="urn:microsoft.com/office/officeart/2005/8/layout/radial6"/>
    <dgm:cxn modelId="{509D903E-70EC-483F-B28D-EE8305F28B4E}" type="presParOf" srcId="{E604E7BD-52A3-46A0-BCED-AE843A263737}" destId="{A1B09418-9AC8-4CAD-A2FF-AD22D11CABCB}" srcOrd="9" destOrd="0" presId="urn:microsoft.com/office/officeart/2005/8/layout/radial6"/>
    <dgm:cxn modelId="{3E24BFE8-90E8-4281-A4AA-7F80CEDF0785}" type="presParOf" srcId="{E604E7BD-52A3-46A0-BCED-AE843A263737}" destId="{2F34AB48-6294-4AE8-9868-6E6B6D65AACD}" srcOrd="10" destOrd="0" presId="urn:microsoft.com/office/officeart/2005/8/layout/radial6"/>
    <dgm:cxn modelId="{7B9D706E-7020-4F18-954C-9C82E127140D}" type="presParOf" srcId="{E604E7BD-52A3-46A0-BCED-AE843A263737}" destId="{246DA313-6155-42D7-BD90-0DC307E4F327}" srcOrd="11" destOrd="0" presId="urn:microsoft.com/office/officeart/2005/8/layout/radial6"/>
    <dgm:cxn modelId="{88809FA0-2671-4CDF-B8C8-5FC001866C19}" type="presParOf" srcId="{E604E7BD-52A3-46A0-BCED-AE843A263737}" destId="{9771FEAB-09D2-4B44-A59D-26FD4C95408C}" srcOrd="12" destOrd="0" presId="urn:microsoft.com/office/officeart/2005/8/layout/radial6"/>
    <dgm:cxn modelId="{D00E51B5-0512-4F71-9414-ABF049072A0F}" type="presParOf" srcId="{E604E7BD-52A3-46A0-BCED-AE843A263737}" destId="{723F02DF-A12A-44E7-814A-23B568AB3ABC}" srcOrd="13" destOrd="0" presId="urn:microsoft.com/office/officeart/2005/8/layout/radial6"/>
    <dgm:cxn modelId="{85CD866C-FB91-49C2-A13D-8CD306AA5F6F}" type="presParOf" srcId="{E604E7BD-52A3-46A0-BCED-AE843A263737}" destId="{AB401B92-0371-494D-8ADB-E76DF4011493}" srcOrd="14" destOrd="0" presId="urn:microsoft.com/office/officeart/2005/8/layout/radial6"/>
    <dgm:cxn modelId="{53D8804D-B410-4074-92DC-208B3F098D62}" type="presParOf" srcId="{E604E7BD-52A3-46A0-BCED-AE843A263737}" destId="{EFB50B3E-1398-4470-A13E-A463E4CF3444}" srcOrd="15" destOrd="0" presId="urn:microsoft.com/office/officeart/2005/8/layout/radial6"/>
    <dgm:cxn modelId="{FBAC6A7F-F115-48D1-9A68-1762C0347D5A}" type="presParOf" srcId="{E604E7BD-52A3-46A0-BCED-AE843A263737}" destId="{744E98EE-5ED1-4AB0-AA08-6BB5FA87F4F4}" srcOrd="16" destOrd="0" presId="urn:microsoft.com/office/officeart/2005/8/layout/radial6"/>
    <dgm:cxn modelId="{E1C84E4E-FBDC-4DAB-9D6A-4F8356BAB950}" type="presParOf" srcId="{E604E7BD-52A3-46A0-BCED-AE843A263737}" destId="{D0991012-F7FC-4EDC-8F98-4D14065FCFB4}" srcOrd="17" destOrd="0" presId="urn:microsoft.com/office/officeart/2005/8/layout/radial6"/>
    <dgm:cxn modelId="{BB34C5C0-FA2F-4107-9A72-5785DE2F11A1}" type="presParOf" srcId="{E604E7BD-52A3-46A0-BCED-AE843A263737}" destId="{7C644757-0F00-445E-9B1D-0D1CFB69C61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070D807-7DE3-4149-A57F-BA1B159CCE65}" type="doc">
      <dgm:prSet loTypeId="urn:microsoft.com/office/officeart/2005/8/layout/arrow5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pPr latinLnBrk="1"/>
          <a:endParaRPr lang="ko-KR" altLang="en-US"/>
        </a:p>
      </dgm:t>
    </dgm:pt>
    <dgm:pt modelId="{7E38E0F3-1C0B-4C87-BB46-1E79EFE7188A}">
      <dgm:prSet phldrT="[텍스트]" custT="1"/>
      <dgm:spPr/>
      <dgm:t>
        <a:bodyPr/>
        <a:lstStyle/>
        <a:p>
          <a:pPr latinLnBrk="1"/>
          <a:r>
            <a:rPr lang="ko-KR" altLang="en-US" sz="2400" b="1" dirty="0"/>
            <a:t>쇼와 </a:t>
          </a:r>
          <a:r>
            <a:rPr lang="en-US" altLang="ko-KR" sz="2400" b="1" dirty="0"/>
            <a:t>44</a:t>
          </a:r>
          <a:r>
            <a:rPr lang="ko-KR" altLang="en-US" sz="2400" b="1" dirty="0"/>
            <a:t>년</a:t>
          </a:r>
          <a:r>
            <a:rPr lang="en-US" altLang="ko-KR" sz="2400" b="1" dirty="0"/>
            <a:t>(1969</a:t>
          </a:r>
          <a:r>
            <a:rPr lang="ko-KR" altLang="en-US" sz="2400" b="1" dirty="0"/>
            <a:t>년</a:t>
          </a:r>
          <a:r>
            <a:rPr lang="en-US" altLang="ko-KR" sz="2400" b="1" dirty="0"/>
            <a:t>) </a:t>
          </a:r>
          <a:r>
            <a:rPr lang="ko-KR" altLang="en-US" sz="2400" b="1" dirty="0"/>
            <a:t>의 고교분쟁으로 정점 맞이</a:t>
          </a:r>
          <a:r>
            <a:rPr lang="en-US" altLang="ko-KR" sz="2400" b="1" dirty="0"/>
            <a:t>. </a:t>
          </a:r>
          <a:r>
            <a:rPr lang="ko-KR" altLang="en-US" sz="2400" b="1" dirty="0"/>
            <a:t>도쿄 도심지역 공립고교 활약 컸고 자유로운 분위기 요구</a:t>
          </a:r>
          <a:r>
            <a:rPr lang="en-US" altLang="ko-KR" sz="2400" b="1" dirty="0"/>
            <a:t>. </a:t>
          </a:r>
          <a:r>
            <a:rPr lang="ko-KR" altLang="en-US" sz="2400" b="1" dirty="0"/>
            <a:t>특정한 디자인의 교복 강요 아닌 표준화 경향 한층 </a:t>
          </a:r>
          <a:r>
            <a:rPr lang="ko-KR" altLang="en-US" sz="2400" b="1" dirty="0" err="1"/>
            <a:t>강해짐</a:t>
          </a:r>
          <a:r>
            <a:rPr lang="en-US" altLang="ko-KR" sz="2400" b="1" dirty="0"/>
            <a:t>.</a:t>
          </a:r>
          <a:endParaRPr lang="ko-KR" altLang="en-US" sz="2400" b="1" dirty="0"/>
        </a:p>
      </dgm:t>
    </dgm:pt>
    <dgm:pt modelId="{4BB763B2-F865-418E-B44F-EEF5EC7CF827}" type="parTrans" cxnId="{3DE1FC4E-AAB8-46A2-A663-6F13CDDF497B}">
      <dgm:prSet/>
      <dgm:spPr/>
      <dgm:t>
        <a:bodyPr/>
        <a:lstStyle/>
        <a:p>
          <a:pPr latinLnBrk="1"/>
          <a:endParaRPr lang="ko-KR" altLang="en-US"/>
        </a:p>
      </dgm:t>
    </dgm:pt>
    <dgm:pt modelId="{BB11F428-F48A-49D7-B0BF-4F040F85279E}" type="sibTrans" cxnId="{3DE1FC4E-AAB8-46A2-A663-6F13CDDF497B}">
      <dgm:prSet/>
      <dgm:spPr/>
      <dgm:t>
        <a:bodyPr/>
        <a:lstStyle/>
        <a:p>
          <a:pPr latinLnBrk="1"/>
          <a:endParaRPr lang="ko-KR" altLang="en-US"/>
        </a:p>
      </dgm:t>
    </dgm:pt>
    <dgm:pt modelId="{5D5A7854-2FBE-4F44-BE3F-0BC85F0D685B}">
      <dgm:prSet phldrT="[텍스트]" custT="1"/>
      <dgm:spPr/>
      <dgm:t>
        <a:bodyPr/>
        <a:lstStyle/>
        <a:p>
          <a:pPr latinLnBrk="1"/>
          <a:r>
            <a:rPr lang="ko-KR" altLang="en-US" sz="1900" b="1" dirty="0"/>
            <a:t>그러나 고교 학생은 운동은 대학투쟁 만큼     강력</a:t>
          </a:r>
          <a:r>
            <a:rPr lang="en-US" altLang="ko-KR" sz="1900" b="1" dirty="0"/>
            <a:t>X.</a:t>
          </a:r>
        </a:p>
        <a:p>
          <a:pPr latinLnBrk="1"/>
          <a:r>
            <a:rPr lang="ko-KR" altLang="en-US" sz="1900" b="1" dirty="0" err="1"/>
            <a:t>칸사이</a:t>
          </a:r>
          <a:r>
            <a:rPr lang="ko-KR" altLang="en-US" sz="1900" b="1" dirty="0"/>
            <a:t> 지방이나 타지방에서는 오히려 훈계를 위해 학교 측이 교복 제도 견고하게 함</a:t>
          </a:r>
          <a:r>
            <a:rPr lang="en-US" altLang="ko-KR" sz="1900" b="1" dirty="0"/>
            <a:t>.</a:t>
          </a:r>
        </a:p>
        <a:p>
          <a:pPr latinLnBrk="1"/>
          <a:r>
            <a:rPr lang="ko-KR" altLang="en-US" sz="1900" b="1" dirty="0"/>
            <a:t>전국적 경향을 본다면 여전히 </a:t>
          </a:r>
          <a:r>
            <a:rPr lang="ko-KR" altLang="en-US" sz="1900" b="1" dirty="0" err="1"/>
            <a:t>세라복</a:t>
          </a:r>
          <a:r>
            <a:rPr lang="ko-KR" altLang="en-US" sz="1900" b="1" dirty="0"/>
            <a:t> 중요하게 생각한 학교도 많이 존재</a:t>
          </a:r>
          <a:r>
            <a:rPr lang="en-US" altLang="ko-KR" sz="1900" b="1" dirty="0"/>
            <a:t>.</a:t>
          </a:r>
          <a:r>
            <a:rPr lang="ko-KR" altLang="en-US" sz="1900" b="1" dirty="0"/>
            <a:t> </a:t>
          </a:r>
        </a:p>
      </dgm:t>
    </dgm:pt>
    <dgm:pt modelId="{A527F2B3-E7E1-45B7-BA63-4EC23D80BDB2}" type="parTrans" cxnId="{3F42C0D8-9D37-45DB-A66A-3D2AEEE533EB}">
      <dgm:prSet/>
      <dgm:spPr/>
      <dgm:t>
        <a:bodyPr/>
        <a:lstStyle/>
        <a:p>
          <a:pPr latinLnBrk="1"/>
          <a:endParaRPr lang="ko-KR" altLang="en-US"/>
        </a:p>
      </dgm:t>
    </dgm:pt>
    <dgm:pt modelId="{C1D782D7-B4A9-4824-B241-4554D4337A72}" type="sibTrans" cxnId="{3F42C0D8-9D37-45DB-A66A-3D2AEEE533EB}">
      <dgm:prSet/>
      <dgm:spPr/>
      <dgm:t>
        <a:bodyPr/>
        <a:lstStyle/>
        <a:p>
          <a:pPr latinLnBrk="1"/>
          <a:endParaRPr lang="ko-KR" altLang="en-US"/>
        </a:p>
      </dgm:t>
    </dgm:pt>
    <dgm:pt modelId="{B3308E8A-46D0-4773-929F-7F0C10F3B981}" type="pres">
      <dgm:prSet presAssocID="{A070D807-7DE3-4149-A57F-BA1B159CCE65}" presName="diagram" presStyleCnt="0">
        <dgm:presLayoutVars>
          <dgm:dir/>
          <dgm:resizeHandles val="exact"/>
        </dgm:presLayoutVars>
      </dgm:prSet>
      <dgm:spPr/>
    </dgm:pt>
    <dgm:pt modelId="{2AF6851A-9ACC-4C7D-80A3-E820AA0A0612}" type="pres">
      <dgm:prSet presAssocID="{7E38E0F3-1C0B-4C87-BB46-1E79EFE7188A}" presName="arrow" presStyleLbl="node1" presStyleIdx="0" presStyleCnt="2">
        <dgm:presLayoutVars>
          <dgm:bulletEnabled val="1"/>
        </dgm:presLayoutVars>
      </dgm:prSet>
      <dgm:spPr/>
    </dgm:pt>
    <dgm:pt modelId="{933BD5AC-6932-43EC-AE7A-412CB57A2CD0}" type="pres">
      <dgm:prSet presAssocID="{5D5A7854-2FBE-4F44-BE3F-0BC85F0D685B}" presName="arrow" presStyleLbl="node1" presStyleIdx="1" presStyleCnt="2">
        <dgm:presLayoutVars>
          <dgm:bulletEnabled val="1"/>
        </dgm:presLayoutVars>
      </dgm:prSet>
      <dgm:spPr/>
    </dgm:pt>
  </dgm:ptLst>
  <dgm:cxnLst>
    <dgm:cxn modelId="{3DE1FC4E-AAB8-46A2-A663-6F13CDDF497B}" srcId="{A070D807-7DE3-4149-A57F-BA1B159CCE65}" destId="{7E38E0F3-1C0B-4C87-BB46-1E79EFE7188A}" srcOrd="0" destOrd="0" parTransId="{4BB763B2-F865-418E-B44F-EEF5EC7CF827}" sibTransId="{BB11F428-F48A-49D7-B0BF-4F040F85279E}"/>
    <dgm:cxn modelId="{92D1F171-7B89-427A-8643-29AE9D362560}" type="presOf" srcId="{7E38E0F3-1C0B-4C87-BB46-1E79EFE7188A}" destId="{2AF6851A-9ACC-4C7D-80A3-E820AA0A0612}" srcOrd="0" destOrd="0" presId="urn:microsoft.com/office/officeart/2005/8/layout/arrow5"/>
    <dgm:cxn modelId="{03C7808A-BA77-4BDC-90A3-A586765A8E54}" type="presOf" srcId="{A070D807-7DE3-4149-A57F-BA1B159CCE65}" destId="{B3308E8A-46D0-4773-929F-7F0C10F3B981}" srcOrd="0" destOrd="0" presId="urn:microsoft.com/office/officeart/2005/8/layout/arrow5"/>
    <dgm:cxn modelId="{DF5EC5C3-8C51-4D22-96A3-9E9ABADBC86B}" type="presOf" srcId="{5D5A7854-2FBE-4F44-BE3F-0BC85F0D685B}" destId="{933BD5AC-6932-43EC-AE7A-412CB57A2CD0}" srcOrd="0" destOrd="0" presId="urn:microsoft.com/office/officeart/2005/8/layout/arrow5"/>
    <dgm:cxn modelId="{3F42C0D8-9D37-45DB-A66A-3D2AEEE533EB}" srcId="{A070D807-7DE3-4149-A57F-BA1B159CCE65}" destId="{5D5A7854-2FBE-4F44-BE3F-0BC85F0D685B}" srcOrd="1" destOrd="0" parTransId="{A527F2B3-E7E1-45B7-BA63-4EC23D80BDB2}" sibTransId="{C1D782D7-B4A9-4824-B241-4554D4337A72}"/>
    <dgm:cxn modelId="{736CB569-BA1B-4565-86D2-5B84E6B73340}" type="presParOf" srcId="{B3308E8A-46D0-4773-929F-7F0C10F3B981}" destId="{2AF6851A-9ACC-4C7D-80A3-E820AA0A0612}" srcOrd="0" destOrd="0" presId="urn:microsoft.com/office/officeart/2005/8/layout/arrow5"/>
    <dgm:cxn modelId="{98DF9CCB-CD8A-43FF-B0F0-7FC342F831A4}" type="presParOf" srcId="{B3308E8A-46D0-4773-929F-7F0C10F3B981}" destId="{933BD5AC-6932-43EC-AE7A-412CB57A2CD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6820E-D193-4F90-AC66-84933F56F16C}">
      <dsp:nvSpPr>
        <dsp:cNvPr id="0" name=""/>
        <dsp:cNvSpPr/>
      </dsp:nvSpPr>
      <dsp:spPr>
        <a:xfrm>
          <a:off x="922" y="1681559"/>
          <a:ext cx="3970734" cy="476488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4500" kern="1200" dirty="0"/>
        </a:p>
      </dsp:txBody>
      <dsp:txXfrm rot="16200000">
        <a:off x="-1555605" y="3238087"/>
        <a:ext cx="3907202" cy="794146"/>
      </dsp:txXfrm>
    </dsp:sp>
    <dsp:sp modelId="{363F80CD-FB26-4D5F-9B75-C1FEEE23A0D1}">
      <dsp:nvSpPr>
        <dsp:cNvPr id="0" name=""/>
        <dsp:cNvSpPr/>
      </dsp:nvSpPr>
      <dsp:spPr>
        <a:xfrm>
          <a:off x="4110632" y="1681559"/>
          <a:ext cx="3970734" cy="476488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4500" kern="1200" dirty="0"/>
        </a:p>
      </dsp:txBody>
      <dsp:txXfrm rot="16200000">
        <a:off x="2554104" y="3238087"/>
        <a:ext cx="3907202" cy="794146"/>
      </dsp:txXfrm>
    </dsp:sp>
    <dsp:sp modelId="{A5BB212D-B4E9-4915-B2C0-9027DF3DDB16}">
      <dsp:nvSpPr>
        <dsp:cNvPr id="0" name=""/>
        <dsp:cNvSpPr/>
      </dsp:nvSpPr>
      <dsp:spPr>
        <a:xfrm rot="5400000">
          <a:off x="3780449" y="5467516"/>
          <a:ext cx="700073" cy="59561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1D4B0-1276-48D0-A810-55D46D585C9D}">
      <dsp:nvSpPr>
        <dsp:cNvPr id="0" name=""/>
        <dsp:cNvSpPr/>
      </dsp:nvSpPr>
      <dsp:spPr>
        <a:xfrm>
          <a:off x="8220342" y="1681559"/>
          <a:ext cx="3970734" cy="4764881"/>
        </a:xfrm>
        <a:prstGeom prst="roundRect">
          <a:avLst>
            <a:gd name="adj" fmla="val 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4305" rIns="200025" bIns="0" numCol="1" spcCol="1270" anchor="t" anchorCtr="0">
          <a:noAutofit/>
        </a:bodyPr>
        <a:lstStyle/>
        <a:p>
          <a:pPr marL="0" lvl="0" indent="0" algn="r" defTabSz="2000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4500" kern="1200" dirty="0"/>
        </a:p>
      </dsp:txBody>
      <dsp:txXfrm rot="16200000">
        <a:off x="6663815" y="3238087"/>
        <a:ext cx="3907202" cy="794146"/>
      </dsp:txXfrm>
    </dsp:sp>
    <dsp:sp modelId="{5CBFE6D2-4F55-4D2B-86F3-B8B431246D6D}">
      <dsp:nvSpPr>
        <dsp:cNvPr id="0" name=""/>
        <dsp:cNvSpPr/>
      </dsp:nvSpPr>
      <dsp:spPr>
        <a:xfrm rot="5400000">
          <a:off x="7890159" y="5467516"/>
          <a:ext cx="700073" cy="59561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854CD3-D7AD-4DDB-97F4-E3CE9EAAC801}">
      <dsp:nvSpPr>
        <dsp:cNvPr id="0" name=""/>
        <dsp:cNvSpPr/>
      </dsp:nvSpPr>
      <dsp:spPr>
        <a:xfrm>
          <a:off x="845819" y="0"/>
          <a:ext cx="9585960" cy="7112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8B49F-28C8-41A0-AB20-B14A5F510453}">
      <dsp:nvSpPr>
        <dsp:cNvPr id="0" name=""/>
        <dsp:cNvSpPr/>
      </dsp:nvSpPr>
      <dsp:spPr>
        <a:xfrm>
          <a:off x="5506" y="2133599"/>
          <a:ext cx="3403103" cy="284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/>
            <a:t>1.</a:t>
          </a:r>
          <a:r>
            <a:rPr lang="ko-KR" altLang="en-US" sz="3000" kern="1200" dirty="0"/>
            <a:t>교육은 자신들의 명성과 재산을 쌓아 올리기 위함</a:t>
          </a:r>
          <a:r>
            <a:rPr lang="en-US" altLang="ko-KR" sz="3000" kern="1200" dirty="0"/>
            <a:t>.</a:t>
          </a:r>
          <a:endParaRPr lang="ko-KR" altLang="en-US" sz="3000" kern="1200" dirty="0"/>
        </a:p>
      </dsp:txBody>
      <dsp:txXfrm>
        <a:off x="144378" y="2272471"/>
        <a:ext cx="3125359" cy="2567056"/>
      </dsp:txXfrm>
    </dsp:sp>
    <dsp:sp modelId="{CDC5B3F9-36AF-4732-B65C-83622C34A0CF}">
      <dsp:nvSpPr>
        <dsp:cNvPr id="0" name=""/>
        <dsp:cNvSpPr/>
      </dsp:nvSpPr>
      <dsp:spPr>
        <a:xfrm>
          <a:off x="3937248" y="2133599"/>
          <a:ext cx="3403103" cy="284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000" kern="1200" dirty="0"/>
            <a:t>2. </a:t>
          </a:r>
          <a:r>
            <a:rPr lang="ko-KR" altLang="en-US" sz="3000" kern="1200" dirty="0"/>
            <a:t>교육은 신분과 성별 구분없이  평등하게 기회 부여</a:t>
          </a:r>
          <a:r>
            <a:rPr lang="en-US" altLang="ko-KR" sz="3000" kern="1200" dirty="0"/>
            <a:t>.</a:t>
          </a:r>
          <a:endParaRPr lang="ko-KR" altLang="en-US" sz="3000" kern="1200" dirty="0"/>
        </a:p>
      </dsp:txBody>
      <dsp:txXfrm>
        <a:off x="4076120" y="2272471"/>
        <a:ext cx="3125359" cy="2567056"/>
      </dsp:txXfrm>
    </dsp:sp>
    <dsp:sp modelId="{7A542C44-489E-4789-8645-484CF01DB57F}">
      <dsp:nvSpPr>
        <dsp:cNvPr id="0" name=""/>
        <dsp:cNvSpPr/>
      </dsp:nvSpPr>
      <dsp:spPr>
        <a:xfrm>
          <a:off x="7868989" y="2133599"/>
          <a:ext cx="3403103" cy="2844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700" kern="1200" dirty="0"/>
            <a:t>3. </a:t>
          </a:r>
          <a:r>
            <a:rPr lang="ko-KR" altLang="en-US" sz="2700" kern="1200" dirty="0"/>
            <a:t>일상생활을 풍요롭게 하는 근대과학을 중심으로 한 실용적 교육 지향</a:t>
          </a:r>
          <a:r>
            <a:rPr lang="en-US" altLang="ko-KR" sz="2700" kern="1200" dirty="0"/>
            <a:t>.</a:t>
          </a:r>
          <a:endParaRPr lang="ko-KR" altLang="en-US" sz="2700" kern="1200" dirty="0"/>
        </a:p>
      </dsp:txBody>
      <dsp:txXfrm>
        <a:off x="8007861" y="2272471"/>
        <a:ext cx="3125359" cy="25670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75DB6-75CC-4EE9-B65A-098C43AE0985}">
      <dsp:nvSpPr>
        <dsp:cNvPr id="0" name=""/>
        <dsp:cNvSpPr/>
      </dsp:nvSpPr>
      <dsp:spPr>
        <a:xfrm>
          <a:off x="0" y="0"/>
          <a:ext cx="9585960" cy="2096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교육개혁 핵심</a:t>
          </a:r>
          <a:r>
            <a:rPr lang="en-US" altLang="ko-KR" sz="2700" kern="1200" dirty="0"/>
            <a:t>:</a:t>
          </a:r>
        </a:p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강병을 의식하여 교육의 목적을 국민 개인에서 국가를 위한 것으로 변경</a:t>
          </a:r>
          <a:r>
            <a:rPr lang="en-US" altLang="ko-KR" sz="2700" kern="1200" dirty="0"/>
            <a:t>.</a:t>
          </a:r>
          <a:endParaRPr lang="ko-KR" altLang="en-US" sz="2700" kern="1200" dirty="0"/>
        </a:p>
      </dsp:txBody>
      <dsp:txXfrm>
        <a:off x="61409" y="61409"/>
        <a:ext cx="7323519" cy="1973823"/>
      </dsp:txXfrm>
    </dsp:sp>
    <dsp:sp modelId="{C4B01FEF-C28E-4FE5-9E32-BBEC673124D8}">
      <dsp:nvSpPr>
        <dsp:cNvPr id="0" name=""/>
        <dsp:cNvSpPr/>
      </dsp:nvSpPr>
      <dsp:spPr>
        <a:xfrm>
          <a:off x="845819" y="2446081"/>
          <a:ext cx="9585960" cy="2096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자치를 주장하던 대학도 이렇게 차츰 국가의    정책과 직결되는 교육기관으로 강화</a:t>
          </a:r>
          <a:r>
            <a:rPr lang="en-US" altLang="ko-KR" sz="2700" kern="1200" dirty="0"/>
            <a:t>.</a:t>
          </a:r>
          <a:r>
            <a:rPr lang="ko-KR" altLang="en-US" sz="2700" kern="1200" dirty="0"/>
            <a:t> </a:t>
          </a:r>
        </a:p>
      </dsp:txBody>
      <dsp:txXfrm>
        <a:off x="907228" y="2507490"/>
        <a:ext cx="7254505" cy="1973823"/>
      </dsp:txXfrm>
    </dsp:sp>
    <dsp:sp modelId="{D82A2B6E-0DE4-46E8-9B2C-F81C57F58397}">
      <dsp:nvSpPr>
        <dsp:cNvPr id="0" name=""/>
        <dsp:cNvSpPr/>
      </dsp:nvSpPr>
      <dsp:spPr>
        <a:xfrm>
          <a:off x="1691639" y="4892162"/>
          <a:ext cx="9585960" cy="20966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유일한 대학인 제국대학의 졸업생은 여러가지 특권 주어져 고급관료</a:t>
          </a:r>
          <a:r>
            <a:rPr lang="en-US" altLang="ko-KR" sz="2700" kern="1200" dirty="0"/>
            <a:t>,</a:t>
          </a:r>
          <a:r>
            <a:rPr lang="ko-KR" altLang="en-US" sz="2700" kern="1200" dirty="0"/>
            <a:t>학자</a:t>
          </a:r>
          <a:r>
            <a:rPr lang="en-US" altLang="ko-KR" sz="2700" kern="1200" dirty="0"/>
            <a:t>, </a:t>
          </a:r>
          <a:r>
            <a:rPr lang="ko-KR" altLang="en-US" sz="2700" kern="1200" dirty="0"/>
            <a:t>의사</a:t>
          </a:r>
          <a:r>
            <a:rPr lang="en-US" altLang="ko-KR" sz="2700" kern="1200" dirty="0"/>
            <a:t>, </a:t>
          </a:r>
          <a:r>
            <a:rPr lang="ko-KR" altLang="en-US" sz="2700" kern="1200" dirty="0"/>
            <a:t>고급 기술자로서 장래  보장</a:t>
          </a:r>
          <a:r>
            <a:rPr lang="en-US" altLang="ko-KR" sz="2700" kern="1200" dirty="0"/>
            <a:t>. </a:t>
          </a:r>
          <a:r>
            <a:rPr lang="ko-KR" altLang="en-US" sz="2700" kern="1200" dirty="0"/>
            <a:t>즉 엘리트 독점 공급기관</a:t>
          </a:r>
          <a:r>
            <a:rPr lang="en-US" altLang="ko-KR" sz="2700" kern="1200" dirty="0"/>
            <a:t>.</a:t>
          </a:r>
          <a:endParaRPr lang="ko-KR" altLang="en-US" sz="2700" kern="1200" dirty="0"/>
        </a:p>
      </dsp:txBody>
      <dsp:txXfrm>
        <a:off x="1753048" y="4953571"/>
        <a:ext cx="7254505" cy="1973823"/>
      </dsp:txXfrm>
    </dsp:sp>
    <dsp:sp modelId="{1C2D4FB6-A617-457F-A7A5-E07FE2D92C3D}">
      <dsp:nvSpPr>
        <dsp:cNvPr id="0" name=""/>
        <dsp:cNvSpPr/>
      </dsp:nvSpPr>
      <dsp:spPr>
        <a:xfrm>
          <a:off x="8223143" y="1589952"/>
          <a:ext cx="1362816" cy="136281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600" kern="1200"/>
        </a:p>
      </dsp:txBody>
      <dsp:txXfrm>
        <a:off x="8529777" y="1589952"/>
        <a:ext cx="749548" cy="1025519"/>
      </dsp:txXfrm>
    </dsp:sp>
    <dsp:sp modelId="{3AF0B3D6-EB85-4D25-BBB2-B9808C65E82B}">
      <dsp:nvSpPr>
        <dsp:cNvPr id="0" name=""/>
        <dsp:cNvSpPr/>
      </dsp:nvSpPr>
      <dsp:spPr>
        <a:xfrm>
          <a:off x="9068963" y="4022056"/>
          <a:ext cx="1362816" cy="136281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3600" kern="1200"/>
        </a:p>
      </dsp:txBody>
      <dsp:txXfrm>
        <a:off x="9375597" y="4022056"/>
        <a:ext cx="749548" cy="10255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97A015-E8DF-46EE-864D-3AF170BC62C2}">
      <dsp:nvSpPr>
        <dsp:cNvPr id="0" name=""/>
        <dsp:cNvSpPr/>
      </dsp:nvSpPr>
      <dsp:spPr>
        <a:xfrm>
          <a:off x="4847480" y="1224"/>
          <a:ext cx="2039838" cy="20398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1.  </a:t>
          </a:r>
          <a:r>
            <a:rPr lang="ko-KR" altLang="en-US" sz="2400" kern="1200" dirty="0">
              <a:solidFill>
                <a:schemeClr val="tx1"/>
              </a:solidFill>
            </a:rPr>
            <a:t>아동  교육       의무화</a:t>
          </a:r>
        </a:p>
      </dsp:txBody>
      <dsp:txXfrm>
        <a:off x="5146207" y="299951"/>
        <a:ext cx="1442384" cy="1442384"/>
      </dsp:txXfrm>
    </dsp:sp>
    <dsp:sp modelId="{45037C5D-5656-494B-ADD8-5BC27F8DA434}">
      <dsp:nvSpPr>
        <dsp:cNvPr id="0" name=""/>
        <dsp:cNvSpPr/>
      </dsp:nvSpPr>
      <dsp:spPr>
        <a:xfrm rot="2160000">
          <a:off x="6823223" y="1568916"/>
          <a:ext cx="543806" cy="68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6838802" y="1658659"/>
        <a:ext cx="380664" cy="413067"/>
      </dsp:txXfrm>
    </dsp:sp>
    <dsp:sp modelId="{9D535735-62A3-44AF-83A9-6CBB23A28E74}">
      <dsp:nvSpPr>
        <dsp:cNvPr id="0" name=""/>
        <dsp:cNvSpPr/>
      </dsp:nvSpPr>
      <dsp:spPr>
        <a:xfrm>
          <a:off x="7327836" y="1803308"/>
          <a:ext cx="2039838" cy="203983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2. </a:t>
          </a:r>
          <a:r>
            <a:rPr lang="ko-KR" altLang="en-US" sz="2400" kern="1200" dirty="0">
              <a:solidFill>
                <a:schemeClr val="tx1"/>
              </a:solidFill>
            </a:rPr>
            <a:t>수업료 무료화</a:t>
          </a:r>
          <a:r>
            <a:rPr lang="en-US" altLang="ko-KR" sz="2400" kern="1200" dirty="0">
              <a:solidFill>
                <a:schemeClr val="tx1"/>
              </a:solidFill>
            </a:rPr>
            <a:t>, </a:t>
          </a:r>
          <a:r>
            <a:rPr lang="ko-KR" altLang="en-US" sz="2400" kern="1200" dirty="0">
              <a:solidFill>
                <a:schemeClr val="tx1"/>
              </a:solidFill>
            </a:rPr>
            <a:t>초등 진학 가능</a:t>
          </a:r>
        </a:p>
      </dsp:txBody>
      <dsp:txXfrm>
        <a:off x="7626563" y="2102035"/>
        <a:ext cx="1442384" cy="1442384"/>
      </dsp:txXfrm>
    </dsp:sp>
    <dsp:sp modelId="{D0B4D1C1-BF12-4606-965D-B7D02E60BD2F}">
      <dsp:nvSpPr>
        <dsp:cNvPr id="0" name=""/>
        <dsp:cNvSpPr/>
      </dsp:nvSpPr>
      <dsp:spPr>
        <a:xfrm rot="6480000">
          <a:off x="7606902" y="3922283"/>
          <a:ext cx="543806" cy="68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 rot="10800000">
        <a:off x="7713680" y="3982393"/>
        <a:ext cx="380664" cy="413067"/>
      </dsp:txXfrm>
    </dsp:sp>
    <dsp:sp modelId="{2EC5DEE2-1AE3-4CA5-9381-78CC964A61B4}">
      <dsp:nvSpPr>
        <dsp:cNvPr id="0" name=""/>
        <dsp:cNvSpPr/>
      </dsp:nvSpPr>
      <dsp:spPr>
        <a:xfrm>
          <a:off x="6380425" y="4719141"/>
          <a:ext cx="2039838" cy="20398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3. 1894</a:t>
          </a:r>
          <a:r>
            <a:rPr lang="ko-KR" altLang="en-US" sz="2400" kern="1200" dirty="0">
              <a:solidFill>
                <a:schemeClr val="tx1"/>
              </a:solidFill>
            </a:rPr>
            <a:t>년 고등학교 탄생</a:t>
          </a:r>
        </a:p>
      </dsp:txBody>
      <dsp:txXfrm>
        <a:off x="6679152" y="5017868"/>
        <a:ext cx="1442384" cy="1442384"/>
      </dsp:txXfrm>
    </dsp:sp>
    <dsp:sp modelId="{511AB431-B6DD-4A45-A25D-E090A036287F}">
      <dsp:nvSpPr>
        <dsp:cNvPr id="0" name=""/>
        <dsp:cNvSpPr/>
      </dsp:nvSpPr>
      <dsp:spPr>
        <a:xfrm rot="10800000">
          <a:off x="5610887" y="5394838"/>
          <a:ext cx="543806" cy="68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 rot="10800000">
        <a:off x="5774029" y="5532527"/>
        <a:ext cx="380664" cy="413067"/>
      </dsp:txXfrm>
    </dsp:sp>
    <dsp:sp modelId="{1FD814ED-7D5D-46A4-A9B2-DA11E61DD907}">
      <dsp:nvSpPr>
        <dsp:cNvPr id="0" name=""/>
        <dsp:cNvSpPr/>
      </dsp:nvSpPr>
      <dsp:spPr>
        <a:xfrm>
          <a:off x="3314536" y="4719141"/>
          <a:ext cx="2039838" cy="20398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kern="1200" dirty="0">
              <a:solidFill>
                <a:schemeClr val="tx1"/>
              </a:solidFill>
            </a:rPr>
            <a:t>4. </a:t>
          </a:r>
          <a:r>
            <a:rPr lang="ko-KR" altLang="en-US" sz="1800" kern="1200" dirty="0">
              <a:solidFill>
                <a:schemeClr val="tx1"/>
              </a:solidFill>
            </a:rPr>
            <a:t>실무 전문가 양성하는 전문학과      </a:t>
          </a:r>
          <a:r>
            <a:rPr lang="en-US" altLang="ko-KR" sz="1800" kern="1200" dirty="0">
              <a:solidFill>
                <a:schemeClr val="tx1"/>
              </a:solidFill>
            </a:rPr>
            <a:t>(4</a:t>
          </a:r>
          <a:r>
            <a:rPr lang="ko-KR" altLang="en-US" sz="1800" kern="1200" dirty="0">
              <a:solidFill>
                <a:schemeClr val="tx1"/>
              </a:solidFill>
            </a:rPr>
            <a:t>년</a:t>
          </a:r>
          <a:r>
            <a:rPr lang="en-US" altLang="ko-KR" sz="1800" kern="1200" dirty="0">
              <a:solidFill>
                <a:schemeClr val="tx1"/>
              </a:solidFill>
            </a:rPr>
            <a:t>), </a:t>
          </a:r>
          <a:r>
            <a:rPr lang="ko-KR" altLang="en-US" sz="1800" kern="1200" dirty="0">
              <a:solidFill>
                <a:schemeClr val="tx1"/>
              </a:solidFill>
            </a:rPr>
            <a:t>대학예과</a:t>
          </a:r>
          <a:r>
            <a:rPr lang="en-US" altLang="ko-KR" sz="1800" kern="1200" dirty="0">
              <a:solidFill>
                <a:schemeClr val="tx1"/>
              </a:solidFill>
            </a:rPr>
            <a:t>(3</a:t>
          </a:r>
          <a:r>
            <a:rPr lang="ko-KR" altLang="en-US" sz="1800" kern="1200" dirty="0">
              <a:solidFill>
                <a:schemeClr val="tx1"/>
              </a:solidFill>
            </a:rPr>
            <a:t>년</a:t>
          </a:r>
          <a:r>
            <a:rPr lang="en-US" altLang="ko-KR" sz="1800" kern="1200" dirty="0">
              <a:solidFill>
                <a:schemeClr val="tx1"/>
              </a:solidFill>
            </a:rPr>
            <a:t>) </a:t>
          </a:r>
          <a:r>
            <a:rPr lang="ko-KR" altLang="en-US" sz="1800" kern="1200" dirty="0">
              <a:solidFill>
                <a:schemeClr val="tx1"/>
              </a:solidFill>
            </a:rPr>
            <a:t>설치</a:t>
          </a:r>
        </a:p>
      </dsp:txBody>
      <dsp:txXfrm>
        <a:off x="3613263" y="5017868"/>
        <a:ext cx="1442384" cy="1442384"/>
      </dsp:txXfrm>
    </dsp:sp>
    <dsp:sp modelId="{CDBD0194-5312-4AAA-B59B-B4C4D4474021}">
      <dsp:nvSpPr>
        <dsp:cNvPr id="0" name=""/>
        <dsp:cNvSpPr/>
      </dsp:nvSpPr>
      <dsp:spPr>
        <a:xfrm rot="15120000">
          <a:off x="3593602" y="3951558"/>
          <a:ext cx="543806" cy="68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 rot="10800000">
        <a:off x="3700380" y="4166826"/>
        <a:ext cx="380664" cy="413067"/>
      </dsp:txXfrm>
    </dsp:sp>
    <dsp:sp modelId="{0BED665B-0FF8-48EE-8E37-C45B374109D9}">
      <dsp:nvSpPr>
        <dsp:cNvPr id="0" name=""/>
        <dsp:cNvSpPr/>
      </dsp:nvSpPr>
      <dsp:spPr>
        <a:xfrm>
          <a:off x="2367124" y="1803308"/>
          <a:ext cx="2039838" cy="203983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400" kern="1200" dirty="0">
              <a:solidFill>
                <a:schemeClr val="tx1"/>
              </a:solidFill>
            </a:rPr>
            <a:t>5. </a:t>
          </a:r>
          <a:r>
            <a:rPr lang="ko-KR" altLang="en-US" sz="2400" kern="1200" dirty="0">
              <a:solidFill>
                <a:schemeClr val="tx1"/>
              </a:solidFill>
            </a:rPr>
            <a:t>대학   진학 희망자   증가</a:t>
          </a:r>
        </a:p>
      </dsp:txBody>
      <dsp:txXfrm>
        <a:off x="2665851" y="2102035"/>
        <a:ext cx="1442384" cy="1442384"/>
      </dsp:txXfrm>
    </dsp:sp>
    <dsp:sp modelId="{E8EC29EE-1422-4659-96E3-2D5D135A6C93}">
      <dsp:nvSpPr>
        <dsp:cNvPr id="0" name=""/>
        <dsp:cNvSpPr/>
      </dsp:nvSpPr>
      <dsp:spPr>
        <a:xfrm rot="19440000">
          <a:off x="4342867" y="1587009"/>
          <a:ext cx="543806" cy="6884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2900" kern="1200"/>
        </a:p>
      </dsp:txBody>
      <dsp:txXfrm>
        <a:off x="4358446" y="1772644"/>
        <a:ext cx="380664" cy="4130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E5612-A853-413C-82A7-F1E63CAD18D2}">
      <dsp:nvSpPr>
        <dsp:cNvPr id="0" name=""/>
        <dsp:cNvSpPr/>
      </dsp:nvSpPr>
      <dsp:spPr>
        <a:xfrm rot="5400000">
          <a:off x="620033" y="3441489"/>
          <a:ext cx="1854917" cy="3086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F51BA-4A98-47F0-9006-7794A671B453}">
      <dsp:nvSpPr>
        <dsp:cNvPr id="0" name=""/>
        <dsp:cNvSpPr/>
      </dsp:nvSpPr>
      <dsp:spPr>
        <a:xfrm>
          <a:off x="310401" y="4363699"/>
          <a:ext cx="2786546" cy="24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이외에  다수 </a:t>
          </a:r>
          <a:endParaRPr lang="en-US" altLang="ko-KR" sz="2800" kern="1200" dirty="0"/>
        </a:p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사립대학 존재 </a:t>
          </a:r>
          <a:endParaRPr lang="en-US" altLang="ko-KR" sz="2800" kern="1200" dirty="0"/>
        </a:p>
      </dsp:txBody>
      <dsp:txXfrm>
        <a:off x="310401" y="4363699"/>
        <a:ext cx="2786546" cy="2442571"/>
      </dsp:txXfrm>
    </dsp:sp>
    <dsp:sp modelId="{C081D0E8-2D6D-4B46-8F55-A1EE3A86429A}">
      <dsp:nvSpPr>
        <dsp:cNvPr id="0" name=""/>
        <dsp:cNvSpPr/>
      </dsp:nvSpPr>
      <dsp:spPr>
        <a:xfrm>
          <a:off x="2571184" y="3214254"/>
          <a:ext cx="525763" cy="5257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26F2D-8B8C-4783-885B-8A194E804627}">
      <dsp:nvSpPr>
        <dsp:cNvPr id="0" name=""/>
        <dsp:cNvSpPr/>
      </dsp:nvSpPr>
      <dsp:spPr>
        <a:xfrm rot="5400000">
          <a:off x="4031310" y="2597365"/>
          <a:ext cx="1854917" cy="3086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05AEA-E8A0-47EF-9EC1-04F210852051}">
      <dsp:nvSpPr>
        <dsp:cNvPr id="0" name=""/>
        <dsp:cNvSpPr/>
      </dsp:nvSpPr>
      <dsp:spPr>
        <a:xfrm>
          <a:off x="3721678" y="3519575"/>
          <a:ext cx="2786546" cy="24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메이지 시대 때 </a:t>
          </a:r>
          <a:endParaRPr lang="en-US" altLang="ko-KR" sz="2800" kern="1200" dirty="0"/>
        </a:p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대학의 인가 </a:t>
          </a:r>
          <a:endParaRPr lang="en-US" altLang="ko-KR" sz="2800" kern="1200" dirty="0"/>
        </a:p>
        <a:p>
          <a:pPr marL="0" lvl="0" indent="0" algn="l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800" kern="1200" dirty="0"/>
            <a:t>얻기 어려움</a:t>
          </a:r>
        </a:p>
      </dsp:txBody>
      <dsp:txXfrm>
        <a:off x="3721678" y="3519575"/>
        <a:ext cx="2786546" cy="2442571"/>
      </dsp:txXfrm>
    </dsp:sp>
    <dsp:sp modelId="{F49A4F80-4FBB-45E5-B5F4-33A040207673}">
      <dsp:nvSpPr>
        <dsp:cNvPr id="0" name=""/>
        <dsp:cNvSpPr/>
      </dsp:nvSpPr>
      <dsp:spPr>
        <a:xfrm>
          <a:off x="5982461" y="2370130"/>
          <a:ext cx="525763" cy="5257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BBFF7-7709-4991-9881-18ACF097E0F9}">
      <dsp:nvSpPr>
        <dsp:cNvPr id="0" name=""/>
        <dsp:cNvSpPr/>
      </dsp:nvSpPr>
      <dsp:spPr>
        <a:xfrm rot="5400000">
          <a:off x="7442587" y="1753241"/>
          <a:ext cx="1854917" cy="3086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D8D4F-388A-46E2-8C1D-E79D9FF93526}">
      <dsp:nvSpPr>
        <dsp:cNvPr id="0" name=""/>
        <dsp:cNvSpPr/>
      </dsp:nvSpPr>
      <dsp:spPr>
        <a:xfrm>
          <a:off x="7132955" y="2675451"/>
          <a:ext cx="2786546" cy="24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/>
            <a:t>결국 졸업생에게는 학사학위 수여 불가하여 고급관료 진출 어려움</a:t>
          </a:r>
          <a:endParaRPr lang="en-US" altLang="ko-KR" sz="2700" kern="1200" dirty="0"/>
        </a:p>
      </dsp:txBody>
      <dsp:txXfrm>
        <a:off x="7132955" y="2675451"/>
        <a:ext cx="2786546" cy="2442571"/>
      </dsp:txXfrm>
    </dsp:sp>
    <dsp:sp modelId="{4A7ABD80-0C80-4D9C-9D7A-5545D94F977B}">
      <dsp:nvSpPr>
        <dsp:cNvPr id="0" name=""/>
        <dsp:cNvSpPr/>
      </dsp:nvSpPr>
      <dsp:spPr>
        <a:xfrm>
          <a:off x="9393738" y="1526006"/>
          <a:ext cx="525763" cy="52576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BB7D78-6DF7-42BD-8B08-C02F4587CB7C}">
      <dsp:nvSpPr>
        <dsp:cNvPr id="0" name=""/>
        <dsp:cNvSpPr/>
      </dsp:nvSpPr>
      <dsp:spPr>
        <a:xfrm rot="5400000">
          <a:off x="10853864" y="909117"/>
          <a:ext cx="1854917" cy="30865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445CC-8E5F-462E-8A23-B84B48B88945}">
      <dsp:nvSpPr>
        <dsp:cNvPr id="0" name=""/>
        <dsp:cNvSpPr/>
      </dsp:nvSpPr>
      <dsp:spPr>
        <a:xfrm>
          <a:off x="10544232" y="1831328"/>
          <a:ext cx="2786546" cy="2442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다이쇼</a:t>
          </a:r>
          <a:r>
            <a:rPr lang="ko-KR" altLang="en-US" sz="2700" kern="1200" dirty="0"/>
            <a:t> 시대 </a:t>
          </a:r>
          <a:endParaRPr lang="en-US" altLang="ko-KR" sz="2700" kern="1200" dirty="0"/>
        </a:p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대학령</a:t>
          </a:r>
          <a:r>
            <a:rPr lang="en-US" altLang="ko-KR" sz="2700" kern="1200" dirty="0"/>
            <a:t>(1918)</a:t>
          </a:r>
        </a:p>
        <a:p>
          <a:pPr marL="0" lvl="0" indent="0" algn="l" defTabSz="12001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700" kern="1200" dirty="0" err="1"/>
            <a:t>으로</a:t>
          </a:r>
          <a:r>
            <a:rPr lang="ko-KR" altLang="en-US" sz="2700" kern="1200" dirty="0"/>
            <a:t> 사립대학으로서 인정받음 </a:t>
          </a:r>
          <a:endParaRPr lang="en-US" altLang="ko-KR" sz="2700" kern="1200" dirty="0"/>
        </a:p>
      </dsp:txBody>
      <dsp:txXfrm>
        <a:off x="10544232" y="1831328"/>
        <a:ext cx="2786546" cy="2442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7D385C-E59C-4B88-BD16-855D7F1CD74D}">
      <dsp:nvSpPr>
        <dsp:cNvPr id="0" name=""/>
        <dsp:cNvSpPr/>
      </dsp:nvSpPr>
      <dsp:spPr>
        <a:xfrm>
          <a:off x="6771" y="2832118"/>
          <a:ext cx="2099220" cy="2440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000" kern="1200" dirty="0">
              <a:solidFill>
                <a:schemeClr val="tx1"/>
              </a:solidFill>
            </a:rPr>
            <a:t>4</a:t>
          </a:r>
          <a:r>
            <a:rPr lang="ko-KR" altLang="en-US" sz="2000" kern="1200" dirty="0">
              <a:solidFill>
                <a:schemeClr val="tx1"/>
              </a:solidFill>
            </a:rPr>
            <a:t>월에 새 학년 </a:t>
          </a:r>
          <a:endParaRPr lang="en-US" altLang="ko-KR" sz="2000" kern="1200" dirty="0">
            <a:solidFill>
              <a:schemeClr val="tx1"/>
            </a:solidFill>
          </a:endParaRP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</a:rPr>
            <a:t>시작</a:t>
          </a:r>
          <a:r>
            <a:rPr lang="en-US" altLang="ko-KR" sz="2000" kern="1200" dirty="0">
              <a:solidFill>
                <a:schemeClr val="tx1"/>
              </a:solidFill>
            </a:rPr>
            <a:t>. </a:t>
          </a:r>
        </a:p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kern="1200" dirty="0">
              <a:solidFill>
                <a:schemeClr val="tx1"/>
              </a:solidFill>
            </a:rPr>
            <a:t>여름방학과 신년방학 존재</a:t>
          </a:r>
          <a:r>
            <a:rPr lang="en-US" altLang="ko-KR" sz="2000" kern="1200" dirty="0">
              <a:solidFill>
                <a:schemeClr val="tx1"/>
              </a:solidFill>
            </a:rPr>
            <a:t>.</a:t>
          </a:r>
          <a:endParaRPr lang="ko-KR" altLang="en-US" sz="2000" kern="1200" dirty="0">
            <a:solidFill>
              <a:schemeClr val="tx1"/>
            </a:solidFill>
          </a:endParaRPr>
        </a:p>
      </dsp:txBody>
      <dsp:txXfrm>
        <a:off x="68255" y="2893602"/>
        <a:ext cx="1976252" cy="2317376"/>
      </dsp:txXfrm>
    </dsp:sp>
    <dsp:sp modelId="{21F38830-8B0A-4B82-B498-DB131B54E4E3}">
      <dsp:nvSpPr>
        <dsp:cNvPr id="0" name=""/>
        <dsp:cNvSpPr/>
      </dsp:nvSpPr>
      <dsp:spPr>
        <a:xfrm rot="21583986">
          <a:off x="2315912" y="3785083"/>
          <a:ext cx="445039" cy="520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700" kern="1200"/>
        </a:p>
      </dsp:txBody>
      <dsp:txXfrm>
        <a:off x="2315913" y="3889515"/>
        <a:ext cx="311527" cy="312364"/>
      </dsp:txXfrm>
    </dsp:sp>
    <dsp:sp modelId="{B1DE43E5-27DC-4787-A187-6A90CC0963F6}">
      <dsp:nvSpPr>
        <dsp:cNvPr id="0" name=""/>
        <dsp:cNvSpPr/>
      </dsp:nvSpPr>
      <dsp:spPr>
        <a:xfrm>
          <a:off x="2945680" y="2818427"/>
          <a:ext cx="2099220" cy="2440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3</a:t>
          </a:r>
          <a:r>
            <a:rPr lang="ko-KR" altLang="en-US" sz="1600" kern="1200" dirty="0">
              <a:solidFill>
                <a:schemeClr val="tx1"/>
              </a:solidFill>
            </a:rPr>
            <a:t>월에 한 학년이 끝남</a:t>
          </a:r>
          <a:r>
            <a:rPr lang="en-US" altLang="ko-KR" sz="16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</a:rPr>
            <a:t>5</a:t>
          </a:r>
          <a:r>
            <a:rPr lang="ko-KR" altLang="en-US" sz="1600" kern="1200" dirty="0">
              <a:solidFill>
                <a:schemeClr val="tx1"/>
              </a:solidFill>
            </a:rPr>
            <a:t>일 내지 </a:t>
          </a:r>
          <a:r>
            <a:rPr lang="en-US" altLang="ko-KR" sz="1600" kern="1200" dirty="0">
              <a:solidFill>
                <a:schemeClr val="tx1"/>
              </a:solidFill>
            </a:rPr>
            <a:t>6</a:t>
          </a:r>
          <a:r>
            <a:rPr lang="ko-KR" altLang="en-US" sz="1600" kern="1200" dirty="0">
              <a:solidFill>
                <a:schemeClr val="tx1"/>
              </a:solidFill>
            </a:rPr>
            <a:t>일 수업</a:t>
          </a:r>
          <a:r>
            <a:rPr lang="en-US" altLang="ko-KR" sz="16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kern="1200" dirty="0">
              <a:solidFill>
                <a:schemeClr val="tx1"/>
              </a:solidFill>
            </a:rPr>
            <a:t> 초등의 경우 학급당 </a:t>
          </a:r>
          <a:r>
            <a:rPr lang="en-US" altLang="ko-KR" sz="1600" kern="1200" dirty="0">
              <a:solidFill>
                <a:schemeClr val="tx1"/>
              </a:solidFill>
            </a:rPr>
            <a:t>40</a:t>
          </a:r>
          <a:r>
            <a:rPr lang="ko-KR" altLang="en-US" sz="1600" kern="1200" dirty="0">
              <a:solidFill>
                <a:schemeClr val="tx1"/>
              </a:solidFill>
            </a:rPr>
            <a:t>명의 수</a:t>
          </a:r>
          <a:r>
            <a:rPr lang="en-US" altLang="ko-KR" sz="16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 dirty="0"/>
        </a:p>
      </dsp:txBody>
      <dsp:txXfrm>
        <a:off x="3007164" y="2879911"/>
        <a:ext cx="1976252" cy="2317376"/>
      </dsp:txXfrm>
    </dsp:sp>
    <dsp:sp modelId="{D74787D7-5480-48D1-9132-787FC58A58AF}">
      <dsp:nvSpPr>
        <dsp:cNvPr id="0" name=""/>
        <dsp:cNvSpPr/>
      </dsp:nvSpPr>
      <dsp:spPr>
        <a:xfrm>
          <a:off x="5254823" y="3778296"/>
          <a:ext cx="445034" cy="520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700" kern="1200"/>
        </a:p>
      </dsp:txBody>
      <dsp:txXfrm>
        <a:off x="5254823" y="3882417"/>
        <a:ext cx="311524" cy="312364"/>
      </dsp:txXfrm>
    </dsp:sp>
    <dsp:sp modelId="{9FDB9409-42A6-46B5-A421-66698251C284}">
      <dsp:nvSpPr>
        <dsp:cNvPr id="0" name=""/>
        <dsp:cNvSpPr/>
      </dsp:nvSpPr>
      <dsp:spPr>
        <a:xfrm>
          <a:off x="5884589" y="2818427"/>
          <a:ext cx="2099220" cy="2440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solidFill>
                <a:schemeClr val="tx1"/>
              </a:solidFill>
            </a:rPr>
            <a:t>단정한 교복 착용</a:t>
          </a:r>
          <a:r>
            <a:rPr lang="en-US" altLang="ko-KR" sz="2100" kern="1200" dirty="0">
              <a:solidFill>
                <a:schemeClr val="tx1"/>
              </a:solidFill>
            </a:rPr>
            <a:t>. </a:t>
          </a:r>
          <a:r>
            <a:rPr lang="ko-KR" altLang="en-US" sz="2100" kern="1200" dirty="0">
              <a:solidFill>
                <a:schemeClr val="tx1"/>
              </a:solidFill>
            </a:rPr>
            <a:t>어린 학생들은 밝은 색의 모자 착용</a:t>
          </a:r>
          <a:r>
            <a:rPr lang="en-US" altLang="ko-KR" sz="2100" kern="1200" dirty="0">
              <a:solidFill>
                <a:schemeClr val="tx1"/>
              </a:solidFill>
            </a:rPr>
            <a:t>.</a:t>
          </a:r>
          <a:endParaRPr lang="ko-KR" altLang="en-US" sz="2100" kern="1200" dirty="0">
            <a:solidFill>
              <a:schemeClr val="tx1"/>
            </a:solidFill>
          </a:endParaRPr>
        </a:p>
      </dsp:txBody>
      <dsp:txXfrm>
        <a:off x="5946073" y="2879911"/>
        <a:ext cx="1976252" cy="2317376"/>
      </dsp:txXfrm>
    </dsp:sp>
    <dsp:sp modelId="{34589976-66E6-4F9A-8A4E-B13C36842886}">
      <dsp:nvSpPr>
        <dsp:cNvPr id="0" name=""/>
        <dsp:cNvSpPr/>
      </dsp:nvSpPr>
      <dsp:spPr>
        <a:xfrm>
          <a:off x="8193732" y="3778296"/>
          <a:ext cx="445034" cy="520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700" kern="1200"/>
        </a:p>
      </dsp:txBody>
      <dsp:txXfrm>
        <a:off x="8193732" y="3882417"/>
        <a:ext cx="311524" cy="312364"/>
      </dsp:txXfrm>
    </dsp:sp>
    <dsp:sp modelId="{651F3DD1-7F81-4630-B4E7-F3C0326F28E2}">
      <dsp:nvSpPr>
        <dsp:cNvPr id="0" name=""/>
        <dsp:cNvSpPr/>
      </dsp:nvSpPr>
      <dsp:spPr>
        <a:xfrm>
          <a:off x="8823498" y="2818427"/>
          <a:ext cx="2099220" cy="2440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>
              <a:solidFill>
                <a:schemeClr val="tx1"/>
              </a:solidFill>
            </a:rPr>
            <a:t>공립학교는 인근의 학교에 다님</a:t>
          </a:r>
          <a:r>
            <a:rPr lang="en-US" altLang="ko-KR" sz="1700" kern="1200" dirty="0">
              <a:solidFill>
                <a:schemeClr val="tx1"/>
              </a:solidFill>
            </a:rPr>
            <a:t>.</a:t>
          </a:r>
        </a:p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kern="1200" dirty="0">
              <a:solidFill>
                <a:schemeClr val="tx1"/>
              </a:solidFill>
            </a:rPr>
            <a:t>사립학교는 상관없음</a:t>
          </a:r>
          <a:r>
            <a:rPr lang="en-US" altLang="ko-KR" sz="1600" kern="1200" dirty="0">
              <a:solidFill>
                <a:schemeClr val="tx1"/>
              </a:solidFill>
            </a:rPr>
            <a:t>.</a:t>
          </a:r>
          <a:endParaRPr lang="ko-KR" altLang="en-US" sz="1600" kern="1200" dirty="0">
            <a:solidFill>
              <a:schemeClr val="tx1"/>
            </a:solidFill>
          </a:endParaRPr>
        </a:p>
      </dsp:txBody>
      <dsp:txXfrm>
        <a:off x="8884982" y="2879911"/>
        <a:ext cx="1976252" cy="2317376"/>
      </dsp:txXfrm>
    </dsp:sp>
    <dsp:sp modelId="{70831E7B-D171-4551-B8BC-C98D0771DC57}">
      <dsp:nvSpPr>
        <dsp:cNvPr id="0" name=""/>
        <dsp:cNvSpPr/>
      </dsp:nvSpPr>
      <dsp:spPr>
        <a:xfrm>
          <a:off x="11132641" y="3778296"/>
          <a:ext cx="445034" cy="52060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700" kern="1200"/>
        </a:p>
      </dsp:txBody>
      <dsp:txXfrm>
        <a:off x="11132641" y="3882417"/>
        <a:ext cx="311524" cy="312364"/>
      </dsp:txXfrm>
    </dsp:sp>
    <dsp:sp modelId="{A3F00178-379A-4D61-A66E-039B39C1515A}">
      <dsp:nvSpPr>
        <dsp:cNvPr id="0" name=""/>
        <dsp:cNvSpPr/>
      </dsp:nvSpPr>
      <dsp:spPr>
        <a:xfrm>
          <a:off x="11762407" y="2818427"/>
          <a:ext cx="2099220" cy="24403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kern="1200" dirty="0">
              <a:solidFill>
                <a:schemeClr val="tx1"/>
              </a:solidFill>
            </a:rPr>
            <a:t>수업 뿐만 아니라 소풍 및 졸업여행</a:t>
          </a:r>
          <a:r>
            <a:rPr lang="en-US" altLang="ko-KR" sz="2100" kern="1200" dirty="0">
              <a:solidFill>
                <a:schemeClr val="tx1"/>
              </a:solidFill>
            </a:rPr>
            <a:t>, </a:t>
          </a:r>
          <a:r>
            <a:rPr lang="ko-KR" altLang="en-US" sz="2100" kern="1200" dirty="0">
              <a:solidFill>
                <a:schemeClr val="tx1"/>
              </a:solidFill>
            </a:rPr>
            <a:t>운동회</a:t>
          </a:r>
          <a:r>
            <a:rPr lang="en-US" altLang="ko-KR" sz="2100" kern="1200" dirty="0">
              <a:solidFill>
                <a:schemeClr val="tx1"/>
              </a:solidFill>
            </a:rPr>
            <a:t>,</a:t>
          </a:r>
          <a:r>
            <a:rPr lang="ko-KR" altLang="en-US" sz="2100" kern="1200" dirty="0">
              <a:solidFill>
                <a:schemeClr val="tx1"/>
              </a:solidFill>
            </a:rPr>
            <a:t>다양한 방과 후 활동을 함</a:t>
          </a:r>
          <a:r>
            <a:rPr lang="en-US" altLang="ko-KR" sz="2100" kern="1200" dirty="0">
              <a:solidFill>
                <a:schemeClr val="tx1"/>
              </a:solidFill>
            </a:rPr>
            <a:t>.</a:t>
          </a:r>
          <a:endParaRPr lang="ko-KR" altLang="en-US" sz="2100" kern="1200" dirty="0">
            <a:solidFill>
              <a:schemeClr val="tx1"/>
            </a:solidFill>
          </a:endParaRPr>
        </a:p>
      </dsp:txBody>
      <dsp:txXfrm>
        <a:off x="11823891" y="2879911"/>
        <a:ext cx="1976252" cy="231737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644757-0F00-445E-9B1D-0D1CFB69C614}">
      <dsp:nvSpPr>
        <dsp:cNvPr id="0" name=""/>
        <dsp:cNvSpPr/>
      </dsp:nvSpPr>
      <dsp:spPr>
        <a:xfrm>
          <a:off x="2658392" y="854402"/>
          <a:ext cx="5834995" cy="5834995"/>
        </a:xfrm>
        <a:prstGeom prst="blockArc">
          <a:avLst>
            <a:gd name="adj1" fmla="val 12600000"/>
            <a:gd name="adj2" fmla="val 16200000"/>
            <a:gd name="adj3" fmla="val 453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B50B3E-1398-4470-A13E-A463E4CF3444}">
      <dsp:nvSpPr>
        <dsp:cNvPr id="0" name=""/>
        <dsp:cNvSpPr/>
      </dsp:nvSpPr>
      <dsp:spPr>
        <a:xfrm>
          <a:off x="2658392" y="854402"/>
          <a:ext cx="5834995" cy="5834995"/>
        </a:xfrm>
        <a:prstGeom prst="blockArc">
          <a:avLst>
            <a:gd name="adj1" fmla="val 9000000"/>
            <a:gd name="adj2" fmla="val 12600000"/>
            <a:gd name="adj3" fmla="val 453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1FEAB-09D2-4B44-A59D-26FD4C95408C}">
      <dsp:nvSpPr>
        <dsp:cNvPr id="0" name=""/>
        <dsp:cNvSpPr/>
      </dsp:nvSpPr>
      <dsp:spPr>
        <a:xfrm>
          <a:off x="2658392" y="854402"/>
          <a:ext cx="5834995" cy="5834995"/>
        </a:xfrm>
        <a:prstGeom prst="blockArc">
          <a:avLst>
            <a:gd name="adj1" fmla="val 5400000"/>
            <a:gd name="adj2" fmla="val 9000000"/>
            <a:gd name="adj3" fmla="val 453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09418-9AC8-4CAD-A2FF-AD22D11CABCB}">
      <dsp:nvSpPr>
        <dsp:cNvPr id="0" name=""/>
        <dsp:cNvSpPr/>
      </dsp:nvSpPr>
      <dsp:spPr>
        <a:xfrm>
          <a:off x="2658392" y="854402"/>
          <a:ext cx="5834995" cy="5834995"/>
        </a:xfrm>
        <a:prstGeom prst="blockArc">
          <a:avLst>
            <a:gd name="adj1" fmla="val 1800000"/>
            <a:gd name="adj2" fmla="val 5400000"/>
            <a:gd name="adj3" fmla="val 453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710F9-9C2B-4278-A26A-57E8912FE2FD}">
      <dsp:nvSpPr>
        <dsp:cNvPr id="0" name=""/>
        <dsp:cNvSpPr/>
      </dsp:nvSpPr>
      <dsp:spPr>
        <a:xfrm>
          <a:off x="2658392" y="854402"/>
          <a:ext cx="5834995" cy="5834995"/>
        </a:xfrm>
        <a:prstGeom prst="blockArc">
          <a:avLst>
            <a:gd name="adj1" fmla="val 19800000"/>
            <a:gd name="adj2" fmla="val 1800000"/>
            <a:gd name="adj3" fmla="val 453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D7A14A-B50E-4F30-BC1C-4BA241C64297}">
      <dsp:nvSpPr>
        <dsp:cNvPr id="0" name=""/>
        <dsp:cNvSpPr/>
      </dsp:nvSpPr>
      <dsp:spPr>
        <a:xfrm>
          <a:off x="2658392" y="854402"/>
          <a:ext cx="5834995" cy="5834995"/>
        </a:xfrm>
        <a:prstGeom prst="blockArc">
          <a:avLst>
            <a:gd name="adj1" fmla="val 16200000"/>
            <a:gd name="adj2" fmla="val 19800000"/>
            <a:gd name="adj3" fmla="val 4534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CAB4E-1903-4034-8876-0A0587F75A33}">
      <dsp:nvSpPr>
        <dsp:cNvPr id="0" name=""/>
        <dsp:cNvSpPr/>
      </dsp:nvSpPr>
      <dsp:spPr>
        <a:xfrm>
          <a:off x="4263595" y="2459605"/>
          <a:ext cx="2624588" cy="26245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600" b="1" kern="1200" dirty="0"/>
            <a:t>제복</a:t>
          </a:r>
          <a:endParaRPr lang="en-US" altLang="ko-KR" sz="2600" b="1" kern="1200" dirty="0"/>
        </a:p>
        <a:p>
          <a:pPr marL="0" lvl="0" indent="0" algn="ctr" defTabSz="11557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2600" b="1" kern="1200" dirty="0"/>
            <a:t>(</a:t>
          </a:r>
          <a:r>
            <a:rPr lang="ko-KR" altLang="en-US" sz="2600" b="1" kern="1200" dirty="0"/>
            <a:t>통제를      하기 위한 옷</a:t>
          </a:r>
          <a:r>
            <a:rPr lang="en-US" altLang="ko-KR" sz="2600" b="1" kern="1200" dirty="0"/>
            <a:t>)</a:t>
          </a:r>
          <a:endParaRPr lang="ko-KR" altLang="en-US" sz="2600" b="1" kern="1200" dirty="0"/>
        </a:p>
      </dsp:txBody>
      <dsp:txXfrm>
        <a:off x="4647957" y="2843967"/>
        <a:ext cx="1855864" cy="1855864"/>
      </dsp:txXfrm>
    </dsp:sp>
    <dsp:sp modelId="{587FB055-4A5D-4AFA-AD27-03450A745B9F}">
      <dsp:nvSpPr>
        <dsp:cNvPr id="0" name=""/>
        <dsp:cNvSpPr/>
      </dsp:nvSpPr>
      <dsp:spPr>
        <a:xfrm>
          <a:off x="4519713" y="-119568"/>
          <a:ext cx="2112353" cy="2080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/>
            <a:t>단체의식의 육성</a:t>
          </a:r>
        </a:p>
      </dsp:txBody>
      <dsp:txXfrm>
        <a:off x="4829060" y="185073"/>
        <a:ext cx="1493659" cy="1470938"/>
      </dsp:txXfrm>
    </dsp:sp>
    <dsp:sp modelId="{D5E7C15A-A9D4-4EA9-B675-A8C0FF1086DA}">
      <dsp:nvSpPr>
        <dsp:cNvPr id="0" name=""/>
        <dsp:cNvSpPr/>
      </dsp:nvSpPr>
      <dsp:spPr>
        <a:xfrm>
          <a:off x="6989062" y="1306110"/>
          <a:ext cx="2112353" cy="2080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전후 망가진 사회 회복을 위한 중요한 역할</a:t>
          </a:r>
        </a:p>
      </dsp:txBody>
      <dsp:txXfrm>
        <a:off x="7298409" y="1610751"/>
        <a:ext cx="1493659" cy="1470938"/>
      </dsp:txXfrm>
    </dsp:sp>
    <dsp:sp modelId="{1B8507E1-C612-4787-B152-608861FBF3CA}">
      <dsp:nvSpPr>
        <dsp:cNvPr id="0" name=""/>
        <dsp:cNvSpPr/>
      </dsp:nvSpPr>
      <dsp:spPr>
        <a:xfrm>
          <a:off x="6989062" y="4157468"/>
          <a:ext cx="2112353" cy="2080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100" b="1" kern="1200" dirty="0"/>
            <a:t>착용한 본인 스스로에  대한 의식 강화</a:t>
          </a:r>
        </a:p>
      </dsp:txBody>
      <dsp:txXfrm>
        <a:off x="7298409" y="4462109"/>
        <a:ext cx="1493659" cy="1470938"/>
      </dsp:txXfrm>
    </dsp:sp>
    <dsp:sp modelId="{2F34AB48-6294-4AE8-9868-6E6B6D65AACD}">
      <dsp:nvSpPr>
        <dsp:cNvPr id="0" name=""/>
        <dsp:cNvSpPr/>
      </dsp:nvSpPr>
      <dsp:spPr>
        <a:xfrm>
          <a:off x="4519713" y="5583148"/>
          <a:ext cx="2112353" cy="2080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조직 사회에서 각 조직 간의 연대의식 </a:t>
          </a:r>
        </a:p>
      </dsp:txBody>
      <dsp:txXfrm>
        <a:off x="4829060" y="5887789"/>
        <a:ext cx="1493659" cy="1470938"/>
      </dsp:txXfrm>
    </dsp:sp>
    <dsp:sp modelId="{723F02DF-A12A-44E7-814A-23B568AB3ABC}">
      <dsp:nvSpPr>
        <dsp:cNvPr id="0" name=""/>
        <dsp:cNvSpPr/>
      </dsp:nvSpPr>
      <dsp:spPr>
        <a:xfrm>
          <a:off x="2050364" y="4157468"/>
          <a:ext cx="2112353" cy="2080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b="1" kern="1200" dirty="0"/>
            <a:t>고도 경제성장 맞이에 큰 역할</a:t>
          </a:r>
        </a:p>
      </dsp:txBody>
      <dsp:txXfrm>
        <a:off x="2359711" y="4462109"/>
        <a:ext cx="1493659" cy="1470938"/>
      </dsp:txXfrm>
    </dsp:sp>
    <dsp:sp modelId="{744E98EE-5ED1-4AB0-AA08-6BB5FA87F4F4}">
      <dsp:nvSpPr>
        <dsp:cNvPr id="0" name=""/>
        <dsp:cNvSpPr/>
      </dsp:nvSpPr>
      <dsp:spPr>
        <a:xfrm>
          <a:off x="2050364" y="1306110"/>
          <a:ext cx="2112353" cy="20802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/>
            <a:t>학교라는 조직의 일원 및 학교가 학생을 보호</a:t>
          </a:r>
        </a:p>
      </dsp:txBody>
      <dsp:txXfrm>
        <a:off x="2359711" y="1610751"/>
        <a:ext cx="1493659" cy="14709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6851A-9ACC-4C7D-80A3-E820AA0A0612}">
      <dsp:nvSpPr>
        <dsp:cNvPr id="0" name=""/>
        <dsp:cNvSpPr/>
      </dsp:nvSpPr>
      <dsp:spPr>
        <a:xfrm rot="16200000">
          <a:off x="2644" y="1117203"/>
          <a:ext cx="5893593" cy="5893593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/>
            <a:t>쇼와 </a:t>
          </a:r>
          <a:r>
            <a:rPr lang="en-US" altLang="ko-KR" sz="2400" b="1" kern="1200" dirty="0"/>
            <a:t>44</a:t>
          </a:r>
          <a:r>
            <a:rPr lang="ko-KR" altLang="en-US" sz="2400" b="1" kern="1200" dirty="0"/>
            <a:t>년</a:t>
          </a:r>
          <a:r>
            <a:rPr lang="en-US" altLang="ko-KR" sz="2400" b="1" kern="1200" dirty="0"/>
            <a:t>(1969</a:t>
          </a:r>
          <a:r>
            <a:rPr lang="ko-KR" altLang="en-US" sz="2400" b="1" kern="1200" dirty="0"/>
            <a:t>년</a:t>
          </a:r>
          <a:r>
            <a:rPr lang="en-US" altLang="ko-KR" sz="2400" b="1" kern="1200" dirty="0"/>
            <a:t>) </a:t>
          </a:r>
          <a:r>
            <a:rPr lang="ko-KR" altLang="en-US" sz="2400" b="1" kern="1200" dirty="0"/>
            <a:t>의 고교분쟁으로 정점 맞이</a:t>
          </a:r>
          <a:r>
            <a:rPr lang="en-US" altLang="ko-KR" sz="2400" b="1" kern="1200" dirty="0"/>
            <a:t>. </a:t>
          </a:r>
          <a:r>
            <a:rPr lang="ko-KR" altLang="en-US" sz="2400" b="1" kern="1200" dirty="0"/>
            <a:t>도쿄 도심지역 공립고교 활약 컸고 자유로운 분위기 요구</a:t>
          </a:r>
          <a:r>
            <a:rPr lang="en-US" altLang="ko-KR" sz="2400" b="1" kern="1200" dirty="0"/>
            <a:t>. </a:t>
          </a:r>
          <a:r>
            <a:rPr lang="ko-KR" altLang="en-US" sz="2400" b="1" kern="1200" dirty="0"/>
            <a:t>특정한 디자인의 교복 강요 아닌 표준화 경향 한층 </a:t>
          </a:r>
          <a:r>
            <a:rPr lang="ko-KR" altLang="en-US" sz="2400" b="1" kern="1200" dirty="0" err="1"/>
            <a:t>강해짐</a:t>
          </a:r>
          <a:r>
            <a:rPr lang="en-US" altLang="ko-KR" sz="2400" b="1" kern="1200" dirty="0"/>
            <a:t>.</a:t>
          </a:r>
          <a:endParaRPr lang="ko-KR" altLang="en-US" sz="2400" b="1" kern="1200" dirty="0"/>
        </a:p>
      </dsp:txBody>
      <dsp:txXfrm rot="5400000">
        <a:off x="2645" y="2590600"/>
        <a:ext cx="4862214" cy="2946797"/>
      </dsp:txXfrm>
    </dsp:sp>
    <dsp:sp modelId="{933BD5AC-6932-43EC-AE7A-412CB57A2CD0}">
      <dsp:nvSpPr>
        <dsp:cNvPr id="0" name=""/>
        <dsp:cNvSpPr/>
      </dsp:nvSpPr>
      <dsp:spPr>
        <a:xfrm rot="5400000">
          <a:off x="6295761" y="1117203"/>
          <a:ext cx="5893593" cy="5893593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/>
            <a:t>그러나 고교 학생은 운동은 대학투쟁 만큼     강력</a:t>
          </a:r>
          <a:r>
            <a:rPr lang="en-US" altLang="ko-KR" sz="1900" b="1" kern="1200" dirty="0"/>
            <a:t>X.</a:t>
          </a:r>
        </a:p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 err="1"/>
            <a:t>칸사이</a:t>
          </a:r>
          <a:r>
            <a:rPr lang="ko-KR" altLang="en-US" sz="1900" b="1" kern="1200" dirty="0"/>
            <a:t> 지방이나 타지방에서는 오히려 훈계를 위해 학교 측이 교복 제도 견고하게 함</a:t>
          </a:r>
          <a:r>
            <a:rPr lang="en-US" altLang="ko-KR" sz="1900" b="1" kern="1200" dirty="0"/>
            <a:t>.</a:t>
          </a:r>
        </a:p>
        <a:p>
          <a:pPr marL="0" lvl="0" indent="0" algn="ctr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900" b="1" kern="1200" dirty="0"/>
            <a:t>전국적 경향을 본다면 여전히 </a:t>
          </a:r>
          <a:r>
            <a:rPr lang="ko-KR" altLang="en-US" sz="1900" b="1" kern="1200" dirty="0" err="1"/>
            <a:t>세라복</a:t>
          </a:r>
          <a:r>
            <a:rPr lang="ko-KR" altLang="en-US" sz="1900" b="1" kern="1200" dirty="0"/>
            <a:t> 중요하게 생각한 학교도 많이 존재</a:t>
          </a:r>
          <a:r>
            <a:rPr lang="en-US" altLang="ko-KR" sz="1900" b="1" kern="1200" dirty="0"/>
            <a:t>.</a:t>
          </a:r>
          <a:r>
            <a:rPr lang="ko-KR" altLang="en-US" sz="1900" b="1" kern="1200" dirty="0"/>
            <a:t> </a:t>
          </a:r>
        </a:p>
      </dsp:txBody>
      <dsp:txXfrm rot="-5400000">
        <a:off x="7327141" y="2590601"/>
        <a:ext cx="4862214" cy="29467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C63A6-E7A1-43A0-8ABB-C3E2BA5C14D9}" type="datetimeFigureOut">
              <a:rPr lang="ko-KR" altLang="en-US" smtClean="0"/>
              <a:t>2021-03-28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625DA-31D0-43C9-9AAD-6A453C40F5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03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3/28/2021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image" Target="../media/image44.png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6.xml"/><Relationship Id="rId12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11" Type="http://schemas.openxmlformats.org/officeDocument/2006/relationships/image" Target="../media/image42.png"/><Relationship Id="rId5" Type="http://schemas.openxmlformats.org/officeDocument/2006/relationships/diagramData" Target="../diagrams/data6.xml"/><Relationship Id="rId10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microsoft.com/office/2007/relationships/diagramDrawing" Target="../diagrams/drawin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24.png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50.png"/><Relationship Id="rId9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24.png"/><Relationship Id="rId7" Type="http://schemas.openxmlformats.org/officeDocument/2006/relationships/diagramLayout" Target="../diagrams/layout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image" Target="../media/image54.png"/><Relationship Id="rId10" Type="http://schemas.microsoft.com/office/2007/relationships/diagramDrawing" Target="../diagrams/drawing8.xml"/><Relationship Id="rId4" Type="http://schemas.openxmlformats.org/officeDocument/2006/relationships/image" Target="../media/image53.png"/><Relationship Id="rId9" Type="http://schemas.openxmlformats.org/officeDocument/2006/relationships/diagramColors" Target="../diagrams/colors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WZkZBiOWwBw" TargetMode="External"/><Relationship Id="rId4" Type="http://schemas.openxmlformats.org/officeDocument/2006/relationships/hyperlink" Target="https://youtu.be/bXqSG2o2D4o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1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755556" y="-380820"/>
            <a:ext cx="3408797" cy="3408797"/>
            <a:chOff x="14755556" y="-380820"/>
            <a:chExt cx="3408797" cy="34087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755556" y="-380820"/>
              <a:ext cx="3408797" cy="3408797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155349" y="831018"/>
            <a:ext cx="13975017" cy="8623678"/>
            <a:chOff x="2155349" y="831018"/>
            <a:chExt cx="13975017" cy="86236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55349" y="831018"/>
              <a:ext cx="13975017" cy="8623678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-1010431" y="6290419"/>
            <a:ext cx="4791623" cy="1515478"/>
            <a:chOff x="-1010431" y="6290419"/>
            <a:chExt cx="4791623" cy="1515478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-1010431" y="6290419"/>
              <a:ext cx="4791623" cy="1515478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2826739" y="7086554"/>
            <a:ext cx="12439211" cy="196508"/>
            <a:chOff x="2826739" y="7086554"/>
            <a:chExt cx="12439211" cy="196508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26739" y="7086554"/>
              <a:ext cx="12439211" cy="196508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5457685" y="8398441"/>
            <a:ext cx="960060" cy="1404733"/>
            <a:chOff x="15457685" y="8398441"/>
            <a:chExt cx="960060" cy="1404733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457685" y="8398441"/>
              <a:ext cx="960060" cy="1404733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CA4EC462-33E4-4AE0-84DC-2B0DEC1871E4}"/>
              </a:ext>
            </a:extLst>
          </p:cNvPr>
          <p:cNvSpPr txBox="1"/>
          <p:nvPr/>
        </p:nvSpPr>
        <p:spPr>
          <a:xfrm>
            <a:off x="685800" y="5067300"/>
            <a:ext cx="1015663" cy="44196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5400" dirty="0"/>
              <a:t>일본의 학교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5B7E600-F3FF-46E1-B580-4887F8469236}"/>
              </a:ext>
            </a:extLst>
          </p:cNvPr>
          <p:cNvSpPr/>
          <p:nvPr/>
        </p:nvSpPr>
        <p:spPr>
          <a:xfrm>
            <a:off x="4038600" y="2019300"/>
            <a:ext cx="9829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7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일본의 교육 제도 </a:t>
            </a:r>
            <a:r>
              <a:rPr lang="ko-KR" altLang="en-US" sz="7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및 교복</a:t>
            </a:r>
            <a:endParaRPr lang="en-US" altLang="ko-KR" sz="7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F471BFD3-65CB-4348-A7C5-771E5D522CAD}"/>
              </a:ext>
            </a:extLst>
          </p:cNvPr>
          <p:cNvSpPr/>
          <p:nvPr/>
        </p:nvSpPr>
        <p:spPr>
          <a:xfrm>
            <a:off x="4869437" y="7649170"/>
            <a:ext cx="8549135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5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일본어일본학과</a:t>
            </a:r>
            <a:r>
              <a:rPr lang="ko-KR" altLang="en-US" sz="45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altLang="ko-KR" sz="45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21702124 </a:t>
            </a:r>
            <a:r>
              <a:rPr lang="ko-KR" altLang="en-US" sz="45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이지현</a:t>
            </a:r>
            <a:endParaRPr lang="en-US" altLang="ko-KR" sz="4500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4AA7B6E-81F7-424B-B8E0-19379C81AD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661218"/>
            <a:ext cx="2539682" cy="253968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7A48649C-CB3D-41CD-B0B9-34D6C55219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57" y="5021728"/>
            <a:ext cx="2064826" cy="206482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0DD86C15-5434-4445-B6BB-0CA1844F20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0" y="4991100"/>
            <a:ext cx="20574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001">
            <a:extLst>
              <a:ext uri="{FF2B5EF4-FFF2-40B4-BE49-F238E27FC236}">
                <a16:creationId xmlns:a16="http://schemas.microsoft.com/office/drawing/2014/main" id="{8A52DA80-5528-4DDC-AB8C-643828950032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15" name="Object 2">
              <a:extLst>
                <a:ext uri="{FF2B5EF4-FFF2-40B4-BE49-F238E27FC236}">
                  <a16:creationId xmlns:a16="http://schemas.microsoft.com/office/drawing/2014/main" id="{A871C9B0-675E-4826-8A2D-0B56FF8E3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6" name="그룹 1002">
            <a:extLst>
              <a:ext uri="{FF2B5EF4-FFF2-40B4-BE49-F238E27FC236}">
                <a16:creationId xmlns:a16="http://schemas.microsoft.com/office/drawing/2014/main" id="{FC526DCD-261E-4281-8E0A-38DABD115ED9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17" name="Object 5">
              <a:extLst>
                <a:ext uri="{FF2B5EF4-FFF2-40B4-BE49-F238E27FC236}">
                  <a16:creationId xmlns:a16="http://schemas.microsoft.com/office/drawing/2014/main" id="{922B43C3-0359-41F7-9C53-4969BCC00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F885241-7FC8-4E00-B9E9-2BACB5411406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</a:t>
            </a:r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사립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눈물 방울 27">
            <a:extLst>
              <a:ext uri="{FF2B5EF4-FFF2-40B4-BE49-F238E27FC236}">
                <a16:creationId xmlns:a16="http://schemas.microsoft.com/office/drawing/2014/main" id="{657C07FE-7174-4932-9D88-27AD3BFC2CAE}"/>
              </a:ext>
            </a:extLst>
          </p:cNvPr>
          <p:cNvSpPr/>
          <p:nvPr/>
        </p:nvSpPr>
        <p:spPr>
          <a:xfrm>
            <a:off x="2286000" y="2933700"/>
            <a:ext cx="2971800" cy="2819400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 </a:t>
            </a:r>
            <a:r>
              <a:rPr lang="ko-KR" altLang="en-US" sz="2800" dirty="0"/>
              <a:t>국민교육의 수준 향상</a:t>
            </a:r>
            <a:r>
              <a:rPr lang="en-US" altLang="ko-KR" sz="2800" dirty="0"/>
              <a:t>, </a:t>
            </a:r>
            <a:r>
              <a:rPr lang="ko-KR" altLang="en-US" sz="2800" dirty="0"/>
              <a:t>산업발달에 따른 경제적 여유</a:t>
            </a:r>
          </a:p>
        </p:txBody>
      </p:sp>
      <p:sp>
        <p:nvSpPr>
          <p:cNvPr id="29" name="눈물 방울 28">
            <a:extLst>
              <a:ext uri="{FF2B5EF4-FFF2-40B4-BE49-F238E27FC236}">
                <a16:creationId xmlns:a16="http://schemas.microsoft.com/office/drawing/2014/main" id="{D416CD47-613F-4346-B906-57DF0CD5534E}"/>
              </a:ext>
            </a:extLst>
          </p:cNvPr>
          <p:cNvSpPr/>
          <p:nvPr/>
        </p:nvSpPr>
        <p:spPr>
          <a:xfrm>
            <a:off x="5867400" y="2933700"/>
            <a:ext cx="2971800" cy="2819400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일반 서민의 상급전문 교육에 대한 요구 증대</a:t>
            </a:r>
          </a:p>
        </p:txBody>
      </p:sp>
      <p:sp>
        <p:nvSpPr>
          <p:cNvPr id="30" name="눈물 방울 29">
            <a:extLst>
              <a:ext uri="{FF2B5EF4-FFF2-40B4-BE49-F238E27FC236}">
                <a16:creationId xmlns:a16="http://schemas.microsoft.com/office/drawing/2014/main" id="{3727A406-0378-442E-82F7-CAB46DFE1A43}"/>
              </a:ext>
            </a:extLst>
          </p:cNvPr>
          <p:cNvSpPr/>
          <p:nvPr/>
        </p:nvSpPr>
        <p:spPr>
          <a:xfrm>
            <a:off x="9448800" y="2933700"/>
            <a:ext cx="2971800" cy="2819400"/>
          </a:xfrm>
          <a:prstGeom prst="teardrop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그러나 관립 교육시설 부족으로 인한 사숙  다중 설립</a:t>
            </a:r>
          </a:p>
        </p:txBody>
      </p:sp>
      <p:sp>
        <p:nvSpPr>
          <p:cNvPr id="31" name="눈물 방울 30">
            <a:extLst>
              <a:ext uri="{FF2B5EF4-FFF2-40B4-BE49-F238E27FC236}">
                <a16:creationId xmlns:a16="http://schemas.microsoft.com/office/drawing/2014/main" id="{A46B4C55-9E67-4E76-9EFF-F52576C5B7B2}"/>
              </a:ext>
            </a:extLst>
          </p:cNvPr>
          <p:cNvSpPr/>
          <p:nvPr/>
        </p:nvSpPr>
        <p:spPr>
          <a:xfrm>
            <a:off x="13030200" y="2933700"/>
            <a:ext cx="2971800" cy="2819400"/>
          </a:xfrm>
          <a:prstGeom prst="teardrop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100" dirty="0">
                <a:solidFill>
                  <a:schemeClr val="tx1"/>
                </a:solidFill>
              </a:rPr>
              <a:t>개설자의 의도</a:t>
            </a:r>
            <a:r>
              <a:rPr lang="en-US" altLang="ko-KR" sz="2100" dirty="0">
                <a:solidFill>
                  <a:schemeClr val="tx1"/>
                </a:solidFill>
              </a:rPr>
              <a:t>, </a:t>
            </a:r>
            <a:r>
              <a:rPr lang="ko-KR" altLang="en-US" sz="2100" dirty="0">
                <a:solidFill>
                  <a:schemeClr val="tx1"/>
                </a:solidFill>
              </a:rPr>
              <a:t>사상 자유롭게 반영하는 사숙은 다양한 특색 발휘</a:t>
            </a:r>
            <a:r>
              <a:rPr lang="en-US" altLang="ko-KR" sz="2100" dirty="0">
                <a:solidFill>
                  <a:schemeClr val="tx1"/>
                </a:solidFill>
              </a:rPr>
              <a:t>, </a:t>
            </a:r>
            <a:r>
              <a:rPr lang="ko-KR" altLang="en-US" sz="2100" dirty="0">
                <a:solidFill>
                  <a:schemeClr val="tx1"/>
                </a:solidFill>
              </a:rPr>
              <a:t>특히 </a:t>
            </a:r>
            <a:r>
              <a:rPr lang="ko-KR" altLang="en-US" sz="2100" dirty="0" err="1">
                <a:solidFill>
                  <a:schemeClr val="tx1"/>
                </a:solidFill>
              </a:rPr>
              <a:t>문과계</a:t>
            </a:r>
            <a:r>
              <a:rPr lang="ko-KR" altLang="en-US" sz="2100" dirty="0">
                <a:solidFill>
                  <a:schemeClr val="tx1"/>
                </a:solidFill>
              </a:rPr>
              <a:t> 학문의 충실</a:t>
            </a: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84A19D34-B000-4CB4-B003-14E90205CAFF}"/>
              </a:ext>
            </a:extLst>
          </p:cNvPr>
          <p:cNvSpPr/>
          <p:nvPr/>
        </p:nvSpPr>
        <p:spPr>
          <a:xfrm>
            <a:off x="6324600" y="6819900"/>
            <a:ext cx="5257800" cy="2362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이 중에서 조직을 정비하여 사립학교로 발전 시킨 것이 대부분 사립대학의 전신이 된 것</a:t>
            </a:r>
            <a:r>
              <a:rPr lang="en-US" altLang="ko-KR" sz="2800" dirty="0"/>
              <a:t>.</a:t>
            </a:r>
            <a:endParaRPr lang="ko-KR" altLang="en-US" sz="2800" dirty="0"/>
          </a:p>
        </p:txBody>
      </p:sp>
      <p:pic>
        <p:nvPicPr>
          <p:cNvPr id="36" name="그림 35">
            <a:extLst>
              <a:ext uri="{FF2B5EF4-FFF2-40B4-BE49-F238E27FC236}">
                <a16:creationId xmlns:a16="http://schemas.microsoft.com/office/drawing/2014/main" id="{24BDFF13-BE1B-4F8E-BF23-AC95848A2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7531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7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127FBF13-50A1-4DFE-9BAC-4DDDA72961B4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3752C5B3-D5F1-414E-B17B-D52791D58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C265AE72-5A80-4344-88EA-C6E230A3056F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CC6C7845-6927-45B2-A6D4-192F61D5D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CF021AFF-C40A-4F9A-A510-E3DBF1362EE9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</a:t>
            </a:r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사립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4CFFCCFA-1C71-4B99-AF68-EF2C52FBC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726" y="3533388"/>
            <a:ext cx="3556074" cy="26007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8B9A95-6712-4FE9-BE19-67333E981A01}"/>
              </a:ext>
            </a:extLst>
          </p:cNvPr>
          <p:cNvSpPr txBox="1"/>
          <p:nvPr/>
        </p:nvSpPr>
        <p:spPr>
          <a:xfrm>
            <a:off x="2133600" y="7647682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후쿠자와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유키치</a:t>
            </a:r>
            <a:r>
              <a:rPr lang="ko-KR" altLang="en-US" sz="3200" dirty="0"/>
              <a:t> 설립</a:t>
            </a:r>
            <a:r>
              <a:rPr lang="en-US" altLang="ko-KR" sz="3200" dirty="0"/>
              <a:t>:</a:t>
            </a:r>
          </a:p>
          <a:p>
            <a:r>
              <a:rPr lang="ko-KR" altLang="en-US" sz="3200" dirty="0" err="1"/>
              <a:t>게이오의숙대학</a:t>
            </a:r>
            <a:endParaRPr lang="ko-KR" altLang="en-US" sz="32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CB47508-603F-45A4-B557-0C0A660A594C}"/>
              </a:ext>
            </a:extLst>
          </p:cNvPr>
          <p:cNvSpPr/>
          <p:nvPr/>
        </p:nvSpPr>
        <p:spPr>
          <a:xfrm>
            <a:off x="2790687" y="6362700"/>
            <a:ext cx="2771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</a:t>
            </a:r>
            <a:r>
              <a:rPr lang="en-US" altLang="ko-K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게이오대학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94937C1F-39BE-4E37-8BDF-ED3A67671D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350" y="3533388"/>
            <a:ext cx="3820450" cy="2600712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91895773-F021-415A-9F2B-71BE8BD82CEA}"/>
              </a:ext>
            </a:extLst>
          </p:cNvPr>
          <p:cNvSpPr/>
          <p:nvPr/>
        </p:nvSpPr>
        <p:spPr>
          <a:xfrm>
            <a:off x="7743687" y="6353770"/>
            <a:ext cx="2771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</a:t>
            </a:r>
            <a:r>
              <a:rPr lang="en-US" altLang="ko-K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ko-KR" alt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도시샤대학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608F92-E7CA-4C2F-8F6E-04CD7DCA8FAC}"/>
              </a:ext>
            </a:extLst>
          </p:cNvPr>
          <p:cNvSpPr txBox="1"/>
          <p:nvPr/>
        </p:nvSpPr>
        <p:spPr>
          <a:xfrm>
            <a:off x="7467600" y="7581900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니이지마</a:t>
            </a:r>
            <a:r>
              <a:rPr lang="ko-KR" altLang="en-US" sz="3200" dirty="0"/>
              <a:t> 조 설립</a:t>
            </a:r>
            <a:r>
              <a:rPr lang="en-US" altLang="ko-KR" sz="3200" dirty="0"/>
              <a:t>: </a:t>
            </a:r>
            <a:r>
              <a:rPr lang="ko-KR" altLang="en-US" sz="3200" dirty="0" err="1"/>
              <a:t>도시샤영학교</a:t>
            </a:r>
            <a:endParaRPr lang="ko-KR" altLang="en-US" sz="3200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BFC9EC78-6ECE-4342-9578-4D346604CD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533388"/>
            <a:ext cx="3670064" cy="2600712"/>
          </a:xfrm>
          <a:prstGeom prst="rect">
            <a:avLst/>
          </a:prstGeom>
        </p:spPr>
      </p:pic>
      <p:sp>
        <p:nvSpPr>
          <p:cNvPr id="25" name="직사각형 24">
            <a:extLst>
              <a:ext uri="{FF2B5EF4-FFF2-40B4-BE49-F238E27FC236}">
                <a16:creationId xmlns:a16="http://schemas.microsoft.com/office/drawing/2014/main" id="{880254FC-8826-43A4-9277-E2C2A417238F}"/>
              </a:ext>
            </a:extLst>
          </p:cNvPr>
          <p:cNvSpPr/>
          <p:nvPr/>
        </p:nvSpPr>
        <p:spPr>
          <a:xfrm>
            <a:off x="12725400" y="6387525"/>
            <a:ext cx="27719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</a:t>
            </a:r>
            <a:r>
              <a:rPr lang="en-US" altLang="ko-KR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lang="ko-KR" alt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와세다대학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516258-7C1A-47EB-A617-E75B60A1E155}"/>
              </a:ext>
            </a:extLst>
          </p:cNvPr>
          <p:cNvSpPr txBox="1"/>
          <p:nvPr/>
        </p:nvSpPr>
        <p:spPr>
          <a:xfrm>
            <a:off x="12268200" y="76581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오쿠마</a:t>
            </a:r>
            <a:r>
              <a:rPr lang="ko-KR" altLang="en-US" sz="3200" dirty="0"/>
              <a:t> </a:t>
            </a:r>
            <a:r>
              <a:rPr lang="ko-KR" altLang="en-US" sz="3200" dirty="0" err="1"/>
              <a:t>시게노부</a:t>
            </a:r>
            <a:r>
              <a:rPr lang="ko-KR" altLang="en-US" sz="3200" dirty="0"/>
              <a:t> 설립</a:t>
            </a:r>
            <a:r>
              <a:rPr lang="en-US" altLang="ko-KR" sz="3200" dirty="0"/>
              <a:t>: </a:t>
            </a:r>
            <a:r>
              <a:rPr lang="ko-KR" altLang="en-US" sz="3200" dirty="0"/>
              <a:t>도쿄전문학교</a:t>
            </a: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77A333F-F0C1-4B5A-A817-B4CC63B677B6}"/>
              </a:ext>
            </a:extLst>
          </p:cNvPr>
          <p:cNvSpPr/>
          <p:nvPr/>
        </p:nvSpPr>
        <p:spPr>
          <a:xfrm>
            <a:off x="7532979" y="2592169"/>
            <a:ext cx="29514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&lt;</a:t>
            </a:r>
            <a:r>
              <a:rPr lang="ko-KR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사립대학들</a:t>
            </a:r>
            <a:r>
              <a:rPr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&gt;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91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117879EE-177C-4EFB-A625-ABEA8C981AD8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6693F933-AAB1-441B-B547-17AD40B93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D97F955E-77EA-4E1B-BB2E-9AE2B6D565BF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C94D9388-A4CE-453D-96EC-0F9E9A83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849D19D7-ABFB-44FC-BF4C-36C728DCA7AC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</a:t>
            </a:r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사립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2AD1110-4238-48A7-B192-71C2B5CFCB4B}"/>
              </a:ext>
            </a:extLst>
          </p:cNvPr>
          <p:cNvSpPr/>
          <p:nvPr/>
        </p:nvSpPr>
        <p:spPr>
          <a:xfrm>
            <a:off x="2341387" y="2924770"/>
            <a:ext cx="2611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하지만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</a:t>
            </a:r>
          </a:p>
        </p:txBody>
      </p:sp>
      <p:graphicFrame>
        <p:nvGraphicFramePr>
          <p:cNvPr id="19" name="다이어그램 18">
            <a:extLst>
              <a:ext uri="{FF2B5EF4-FFF2-40B4-BE49-F238E27FC236}">
                <a16:creationId xmlns:a16="http://schemas.microsoft.com/office/drawing/2014/main" id="{A43F7AD1-6BC6-4AB6-8653-7946113D9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8797449"/>
              </p:ext>
            </p:extLst>
          </p:nvPr>
        </p:nvGraphicFramePr>
        <p:xfrm>
          <a:off x="2590800" y="1866900"/>
          <a:ext cx="13335000" cy="833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8532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865A322A-1F61-40BD-9468-27197D791BA7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D3672F4C-E9D2-4772-9BD8-8601D6F49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B0CCAE43-9873-4783-9524-3810E825E35A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73286C6D-E5C5-423B-9F4E-BEB297459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CE5B5AAE-D268-44B6-8219-BA9635545816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</a:t>
            </a:r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사립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332C8C7-B160-436D-879B-7EB06F3BD3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289618"/>
            <a:ext cx="2539682" cy="2539682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34DAD1C9-52DA-49F8-8BB1-68C87DEDD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238500"/>
            <a:ext cx="2539682" cy="2539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D114A6-8A62-4296-95BB-69EA6B9A6C41}"/>
              </a:ext>
            </a:extLst>
          </p:cNvPr>
          <p:cNvSpPr txBox="1"/>
          <p:nvPr/>
        </p:nvSpPr>
        <p:spPr>
          <a:xfrm>
            <a:off x="4114800" y="6134100"/>
            <a:ext cx="9753600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먼저 </a:t>
            </a:r>
            <a:r>
              <a:rPr lang="ko-KR" altLang="en-US" sz="2800" dirty="0" err="1"/>
              <a:t>게이오대학과</a:t>
            </a:r>
            <a:r>
              <a:rPr lang="ko-KR" altLang="en-US" sz="2800" dirty="0"/>
              <a:t> </a:t>
            </a:r>
            <a:r>
              <a:rPr lang="ko-KR" altLang="en-US" sz="2800" dirty="0" err="1"/>
              <a:t>와세다대학이</a:t>
            </a:r>
            <a:r>
              <a:rPr lang="ko-KR" altLang="en-US" sz="2800" dirty="0"/>
              <a:t> 일본 최초의 사립대학이 됨</a:t>
            </a:r>
            <a:r>
              <a:rPr lang="en-US" altLang="ko-KR" sz="2800" dirty="0"/>
              <a:t>. </a:t>
            </a:r>
          </a:p>
          <a:p>
            <a:endParaRPr lang="en-US" altLang="ko-KR" sz="2800" dirty="0"/>
          </a:p>
          <a:p>
            <a:endParaRPr lang="en-US" altLang="ko-KR" sz="2500" dirty="0"/>
          </a:p>
          <a:p>
            <a:endParaRPr lang="en-US" altLang="ko-KR" sz="2500" dirty="0"/>
          </a:p>
          <a:p>
            <a:r>
              <a:rPr lang="en-US" altLang="ko-KR" sz="2500" dirty="0"/>
              <a:t>2</a:t>
            </a:r>
            <a:r>
              <a:rPr lang="ko-KR" altLang="en-US" sz="2500" dirty="0"/>
              <a:t>개월 후 메이지 대학</a:t>
            </a:r>
            <a:r>
              <a:rPr lang="en-US" altLang="ko-KR" sz="2500" dirty="0"/>
              <a:t>, </a:t>
            </a:r>
            <a:r>
              <a:rPr lang="ko-KR" altLang="en-US" sz="2500" dirty="0"/>
              <a:t>호세이 대학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주오</a:t>
            </a:r>
            <a:r>
              <a:rPr lang="ko-KR" altLang="en-US" sz="2500" dirty="0"/>
              <a:t> 대학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니혼</a:t>
            </a:r>
            <a:r>
              <a:rPr lang="ko-KR" altLang="en-US" sz="2500" dirty="0"/>
              <a:t> 대학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도시샤</a:t>
            </a:r>
            <a:r>
              <a:rPr lang="ko-KR" altLang="en-US" sz="2500" dirty="0"/>
              <a:t> 대학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고쿠가쿠인</a:t>
            </a:r>
            <a:r>
              <a:rPr lang="ko-KR" altLang="en-US" sz="2500" dirty="0"/>
              <a:t> 등이 설립인가 됨</a:t>
            </a:r>
            <a:r>
              <a:rPr lang="en-US" altLang="ko-KR" sz="2500" dirty="0"/>
              <a:t>.</a:t>
            </a:r>
          </a:p>
          <a:p>
            <a:r>
              <a:rPr lang="ko-KR" altLang="en-US" sz="2500" dirty="0"/>
              <a:t>모두 관립대학에 필적하는 전문학교들의 승적</a:t>
            </a:r>
            <a:r>
              <a:rPr lang="en-US" altLang="ko-KR" sz="2500" dirty="0"/>
              <a:t>. </a:t>
            </a:r>
            <a:endParaRPr lang="ko-KR" altLang="en-US" sz="25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0EA7B86-EC7F-460C-BE72-E7A6BFF6EF1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896100"/>
            <a:ext cx="685800" cy="685800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8EED1335-41CA-4485-8864-BB36EDB4A0A8}"/>
              </a:ext>
            </a:extLst>
          </p:cNvPr>
          <p:cNvSpPr/>
          <p:nvPr/>
        </p:nvSpPr>
        <p:spPr>
          <a:xfrm>
            <a:off x="3314700" y="2752096"/>
            <a:ext cx="11353800" cy="6400800"/>
          </a:xfrm>
          <a:prstGeom prst="roundRect">
            <a:avLst/>
          </a:prstGeom>
          <a:noFill/>
          <a:ln>
            <a:prstDash val="lg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62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AE632F32-DDBF-4581-B2DC-17A1273599CA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3419499D-2850-436E-81AA-E79384C0E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6102C195-7496-467C-BC76-BD0C95668CCA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4B28DC15-7875-4027-986A-4EF6B845D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165DBCB7-5C4E-410E-856F-FD0D9617E511}"/>
              </a:ext>
            </a:extLst>
          </p:cNvPr>
          <p:cNvSpPr/>
          <p:nvPr/>
        </p:nvSpPr>
        <p:spPr>
          <a:xfrm>
            <a:off x="5414459" y="1257300"/>
            <a:ext cx="74590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현대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의 학교 교육제도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F02990A-CE8C-4DE2-A710-F6CA82546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6591300"/>
            <a:ext cx="1295400" cy="1295400"/>
          </a:xfrm>
          <a:prstGeom prst="rect">
            <a:avLst/>
          </a:prstGeom>
        </p:spPr>
      </p:pic>
      <p:graphicFrame>
        <p:nvGraphicFramePr>
          <p:cNvPr id="16" name="다이어그램 15">
            <a:extLst>
              <a:ext uri="{FF2B5EF4-FFF2-40B4-BE49-F238E27FC236}">
                <a16:creationId xmlns:a16="http://schemas.microsoft.com/office/drawing/2014/main" id="{1C959236-6C05-4E74-91DF-2C36994F18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340047"/>
              </p:ext>
            </p:extLst>
          </p:nvPr>
        </p:nvGraphicFramePr>
        <p:xfrm>
          <a:off x="2286000" y="952500"/>
          <a:ext cx="13868400" cy="807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8" name="그림 17">
            <a:extLst>
              <a:ext uri="{FF2B5EF4-FFF2-40B4-BE49-F238E27FC236}">
                <a16:creationId xmlns:a16="http://schemas.microsoft.com/office/drawing/2014/main" id="{64EAAD9E-76EB-46CC-97D5-352E2DD84A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6591300"/>
            <a:ext cx="1295400" cy="1295400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203CB8B3-F3C1-47FA-8973-827EBD6B23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515745"/>
            <a:ext cx="1447155" cy="1447155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39BA4EF8-35C0-4C31-965A-B88D5EC7F78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540659"/>
            <a:ext cx="1269841" cy="1269841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86FD0027-175B-40DF-A212-0C8D1F593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359" y="6591459"/>
            <a:ext cx="1523841" cy="152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4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B9F0E47F-C860-4BB2-9495-AE7B0B194E37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A2805056-E37D-4DC8-8B4D-8A941F8D1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FE170B67-9D6E-4BF2-A25A-1DB87BD65B47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8E5E62AE-8AF4-40E1-91AB-042AF00AE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B4802007-2696-4CDF-8EC0-76F024D72E8F}"/>
              </a:ext>
            </a:extLst>
          </p:cNvPr>
          <p:cNvSpPr/>
          <p:nvPr/>
        </p:nvSpPr>
        <p:spPr>
          <a:xfrm>
            <a:off x="5414459" y="1257300"/>
            <a:ext cx="74590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현대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의 학교 교육제도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85256E3E-C343-4C7D-966A-71F10BBF2F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905500"/>
            <a:ext cx="2260441" cy="226044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5009E303-59F6-4BB0-A78E-44573A86F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022" y="6598353"/>
            <a:ext cx="1269841" cy="1269841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F110FF7-189A-48DA-911C-F3D2B16539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409" y="6346910"/>
            <a:ext cx="1752600" cy="1752600"/>
          </a:xfrm>
          <a:prstGeom prst="rect">
            <a:avLst/>
          </a:prstGeom>
        </p:spPr>
      </p:pic>
      <p:sp>
        <p:nvSpPr>
          <p:cNvPr id="11" name="생각 풍선: 구름 모양 10">
            <a:extLst>
              <a:ext uri="{FF2B5EF4-FFF2-40B4-BE49-F238E27FC236}">
                <a16:creationId xmlns:a16="http://schemas.microsoft.com/office/drawing/2014/main" id="{510F378C-6E96-43DE-B84A-4474A3B14818}"/>
              </a:ext>
            </a:extLst>
          </p:cNvPr>
          <p:cNvSpPr/>
          <p:nvPr/>
        </p:nvSpPr>
        <p:spPr>
          <a:xfrm>
            <a:off x="7364868" y="2734328"/>
            <a:ext cx="8865732" cy="5761972"/>
          </a:xfrm>
          <a:prstGeom prst="cloudCallout">
            <a:avLst>
              <a:gd name="adj1" fmla="val -53902"/>
              <a:gd name="adj2" fmla="val 43142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교과목</a:t>
            </a:r>
            <a:r>
              <a:rPr lang="en-US" altLang="ko-KR" sz="2800" dirty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altLang="ko-KR" sz="2800" dirty="0">
                <a:solidFill>
                  <a:schemeClr val="tx1"/>
                </a:solidFill>
              </a:rPr>
              <a:t> </a:t>
            </a:r>
            <a:r>
              <a:rPr lang="ko-KR" altLang="en-US" sz="2800" dirty="0">
                <a:solidFill>
                  <a:schemeClr val="tx1"/>
                </a:solidFill>
              </a:rPr>
              <a:t>중</a:t>
            </a:r>
            <a:r>
              <a:rPr lang="en-US" altLang="ko-KR" sz="2800" dirty="0">
                <a:solidFill>
                  <a:schemeClr val="tx1"/>
                </a:solidFill>
              </a:rPr>
              <a:t>1</a:t>
            </a:r>
            <a:r>
              <a:rPr lang="ko-KR" altLang="en-US" sz="2800" dirty="0">
                <a:solidFill>
                  <a:schemeClr val="tx1"/>
                </a:solidFill>
              </a:rPr>
              <a:t>부터 대략 </a:t>
            </a:r>
            <a:r>
              <a:rPr lang="en-US" altLang="ko-KR" sz="2800" dirty="0">
                <a:solidFill>
                  <a:schemeClr val="tx1"/>
                </a:solidFill>
              </a:rPr>
              <a:t>6</a:t>
            </a:r>
            <a:r>
              <a:rPr lang="ko-KR" altLang="en-US" sz="2800" dirty="0">
                <a:solidFill>
                  <a:schemeClr val="tx1"/>
                </a:solidFill>
              </a:rPr>
              <a:t>년 이상 영어 학습</a:t>
            </a:r>
            <a:r>
              <a:rPr lang="en-US" altLang="ko-KR" sz="2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국어인 일본어도 중요한 과목</a:t>
            </a:r>
            <a:r>
              <a:rPr lang="en-US" altLang="ko-KR" sz="28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 한자</a:t>
            </a:r>
            <a:r>
              <a:rPr lang="en-US" altLang="ko-KR" sz="2800" dirty="0">
                <a:solidFill>
                  <a:schemeClr val="tx1"/>
                </a:solidFill>
              </a:rPr>
              <a:t>, </a:t>
            </a:r>
            <a:r>
              <a:rPr lang="ko-KR" altLang="en-US" sz="2800" dirty="0">
                <a:solidFill>
                  <a:schemeClr val="tx1"/>
                </a:solidFill>
              </a:rPr>
              <a:t>히라가나</a:t>
            </a:r>
            <a:r>
              <a:rPr lang="en-US" altLang="ko-KR" sz="2800" dirty="0">
                <a:solidFill>
                  <a:schemeClr val="tx1"/>
                </a:solidFill>
              </a:rPr>
              <a:t>, </a:t>
            </a:r>
            <a:r>
              <a:rPr lang="ko-KR" altLang="en-US" sz="2800" dirty="0" err="1">
                <a:solidFill>
                  <a:schemeClr val="tx1"/>
                </a:solidFill>
              </a:rPr>
              <a:t>가타카나</a:t>
            </a:r>
            <a:r>
              <a:rPr lang="ko-KR" altLang="en-US" sz="2800" dirty="0">
                <a:solidFill>
                  <a:schemeClr val="tx1"/>
                </a:solidFill>
              </a:rPr>
              <a:t> </a:t>
            </a:r>
            <a:r>
              <a:rPr lang="en-US" altLang="ko-KR" sz="2800" dirty="0">
                <a:solidFill>
                  <a:schemeClr val="tx1"/>
                </a:solidFill>
              </a:rPr>
              <a:t>3</a:t>
            </a:r>
            <a:r>
              <a:rPr lang="ko-KR" altLang="en-US" sz="2800" dirty="0">
                <a:solidFill>
                  <a:schemeClr val="tx1"/>
                </a:solidFill>
              </a:rPr>
              <a:t>가지 글자체 학습</a:t>
            </a:r>
            <a:r>
              <a:rPr lang="en-US" altLang="ko-KR" sz="2800" dirty="0">
                <a:solidFill>
                  <a:schemeClr val="tx1"/>
                </a:solidFill>
              </a:rPr>
              <a:t>. </a:t>
            </a: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초등학교를 마칠 때 까지 약 </a:t>
            </a:r>
            <a:r>
              <a:rPr lang="en-US" altLang="ko-KR" sz="2800" dirty="0">
                <a:solidFill>
                  <a:schemeClr val="tx1"/>
                </a:solidFill>
              </a:rPr>
              <a:t>1000</a:t>
            </a:r>
            <a:r>
              <a:rPr lang="ko-KR" altLang="en-US" sz="2800" dirty="0">
                <a:solidFill>
                  <a:schemeClr val="tx1"/>
                </a:solidFill>
              </a:rPr>
              <a:t>자의 한자를 읽고 쓸 수 있어야 하며 그 나머지는 중학교  마칠 때 까지 익힘</a:t>
            </a:r>
            <a:r>
              <a:rPr lang="en-US" altLang="ko-KR" sz="280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12" name="구름 11">
            <a:extLst>
              <a:ext uri="{FF2B5EF4-FFF2-40B4-BE49-F238E27FC236}">
                <a16:creationId xmlns:a16="http://schemas.microsoft.com/office/drawing/2014/main" id="{32B9DF07-4DEE-450B-9C51-5A4D002505F1}"/>
              </a:ext>
            </a:extLst>
          </p:cNvPr>
          <p:cNvSpPr/>
          <p:nvPr/>
        </p:nvSpPr>
        <p:spPr>
          <a:xfrm>
            <a:off x="1828800" y="2628900"/>
            <a:ext cx="1828800" cy="126984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>
                <a:solidFill>
                  <a:schemeClr val="tx1"/>
                </a:solidFill>
              </a:rPr>
              <a:t>국어</a:t>
            </a:r>
            <a:endParaRPr lang="en-US" altLang="ko-KR" sz="2300" dirty="0">
              <a:solidFill>
                <a:schemeClr val="tx1"/>
              </a:solidFill>
            </a:endParaRPr>
          </a:p>
          <a:p>
            <a:pPr algn="ctr"/>
            <a:r>
              <a:rPr lang="en-US" altLang="ko-KR" sz="2300" dirty="0">
                <a:solidFill>
                  <a:schemeClr val="tx1"/>
                </a:solidFill>
              </a:rPr>
              <a:t>(</a:t>
            </a:r>
            <a:r>
              <a:rPr lang="ko-KR" altLang="en-US" sz="2300" dirty="0">
                <a:solidFill>
                  <a:schemeClr val="tx1"/>
                </a:solidFill>
              </a:rPr>
              <a:t>일본어</a:t>
            </a:r>
            <a:r>
              <a:rPr lang="en-US" altLang="ko-KR" sz="2200" dirty="0">
                <a:solidFill>
                  <a:schemeClr val="tx1"/>
                </a:solidFill>
              </a:rPr>
              <a:t>)</a:t>
            </a:r>
            <a:endParaRPr lang="ko-KR" altLang="en-US" sz="2200" dirty="0">
              <a:solidFill>
                <a:schemeClr val="tx1"/>
              </a:solidFill>
            </a:endParaRPr>
          </a:p>
        </p:txBody>
      </p:sp>
      <p:sp>
        <p:nvSpPr>
          <p:cNvPr id="15" name="구름 14">
            <a:extLst>
              <a:ext uri="{FF2B5EF4-FFF2-40B4-BE49-F238E27FC236}">
                <a16:creationId xmlns:a16="http://schemas.microsoft.com/office/drawing/2014/main" id="{3348AF52-3FDE-45BB-8192-B20EF1A0CC17}"/>
              </a:ext>
            </a:extLst>
          </p:cNvPr>
          <p:cNvSpPr/>
          <p:nvPr/>
        </p:nvSpPr>
        <p:spPr>
          <a:xfrm>
            <a:off x="4114800" y="3086100"/>
            <a:ext cx="1828800" cy="126984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사회</a:t>
            </a:r>
          </a:p>
        </p:txBody>
      </p:sp>
      <p:sp>
        <p:nvSpPr>
          <p:cNvPr id="18" name="구름 17">
            <a:extLst>
              <a:ext uri="{FF2B5EF4-FFF2-40B4-BE49-F238E27FC236}">
                <a16:creationId xmlns:a16="http://schemas.microsoft.com/office/drawing/2014/main" id="{826CC1FA-671E-4745-9E89-28AAC288E69F}"/>
              </a:ext>
            </a:extLst>
          </p:cNvPr>
          <p:cNvSpPr/>
          <p:nvPr/>
        </p:nvSpPr>
        <p:spPr>
          <a:xfrm>
            <a:off x="5181600" y="4610100"/>
            <a:ext cx="1828800" cy="126984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수학</a:t>
            </a:r>
          </a:p>
        </p:txBody>
      </p:sp>
      <p:sp>
        <p:nvSpPr>
          <p:cNvPr id="19" name="구름 18">
            <a:extLst>
              <a:ext uri="{FF2B5EF4-FFF2-40B4-BE49-F238E27FC236}">
                <a16:creationId xmlns:a16="http://schemas.microsoft.com/office/drawing/2014/main" id="{5818C385-1D6C-4D2D-A4A7-D3FCCB0B5CC1}"/>
              </a:ext>
            </a:extLst>
          </p:cNvPr>
          <p:cNvSpPr/>
          <p:nvPr/>
        </p:nvSpPr>
        <p:spPr>
          <a:xfrm>
            <a:off x="2057400" y="4686300"/>
            <a:ext cx="1828800" cy="126984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과학</a:t>
            </a:r>
          </a:p>
        </p:txBody>
      </p:sp>
      <p:sp>
        <p:nvSpPr>
          <p:cNvPr id="22" name="구름 21">
            <a:extLst>
              <a:ext uri="{FF2B5EF4-FFF2-40B4-BE49-F238E27FC236}">
                <a16:creationId xmlns:a16="http://schemas.microsoft.com/office/drawing/2014/main" id="{31D1B0D5-6055-43E6-906A-247832C6C904}"/>
              </a:ext>
            </a:extLst>
          </p:cNvPr>
          <p:cNvSpPr/>
          <p:nvPr/>
        </p:nvSpPr>
        <p:spPr>
          <a:xfrm>
            <a:off x="6781800" y="2628900"/>
            <a:ext cx="1828800" cy="1269841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음악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미술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체육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 가정</a:t>
            </a:r>
          </a:p>
        </p:txBody>
      </p:sp>
    </p:spTree>
    <p:extLst>
      <p:ext uri="{BB962C8B-B14F-4D97-AF65-F5344CB8AC3E}">
        <p14:creationId xmlns:p14="http://schemas.microsoft.com/office/powerpoint/2010/main" val="3119631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E32946C5-79B4-4644-8C07-FF2C7E89B54A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42CAABD3-B389-4E1F-AED3-EFC7438E2F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2962034B-367B-48B7-95A1-F8B5938AFF1E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CE003971-D148-482D-BAEB-63EB463BA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CAEB12CB-B9A2-4D85-9729-45330B5F7B1A}"/>
              </a:ext>
            </a:extLst>
          </p:cNvPr>
          <p:cNvSpPr/>
          <p:nvPr/>
        </p:nvSpPr>
        <p:spPr>
          <a:xfrm>
            <a:off x="5414459" y="1257300"/>
            <a:ext cx="74590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현대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의 학교 교육제도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2BD449E-C690-4EF4-A28C-20901E820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552700"/>
            <a:ext cx="2209800" cy="220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C6B62D-EDB4-4E38-A317-225AEF8CE9D4}"/>
              </a:ext>
            </a:extLst>
          </p:cNvPr>
          <p:cNvSpPr txBox="1"/>
          <p:nvPr/>
        </p:nvSpPr>
        <p:spPr>
          <a:xfrm>
            <a:off x="8610600" y="4914900"/>
            <a:ext cx="6705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사립대학의 경우 독자적인 입학시험 </a:t>
            </a:r>
            <a:r>
              <a:rPr lang="ko-KR" altLang="en-US" sz="3000" dirty="0" err="1"/>
              <a:t>치름</a:t>
            </a:r>
            <a:r>
              <a:rPr lang="en-US" altLang="ko-KR" sz="3000" dirty="0"/>
              <a:t>.</a:t>
            </a:r>
          </a:p>
          <a:p>
            <a:r>
              <a:rPr lang="ko-KR" altLang="en-US" sz="3000" dirty="0"/>
              <a:t>모든 국공립</a:t>
            </a:r>
            <a:r>
              <a:rPr lang="en-US" altLang="ko-KR" sz="3000" dirty="0"/>
              <a:t>, </a:t>
            </a:r>
            <a:r>
              <a:rPr lang="ko-KR" altLang="en-US" sz="3000" dirty="0"/>
              <a:t>일부 사립대학은 대학 입시 센터시험을 먼저 치른 후 거기서 얻은 점수와 각 대학의 시험 점수를 토대로 합격 불합격 여부 결정</a:t>
            </a:r>
            <a:r>
              <a:rPr lang="en-US" altLang="ko-KR" sz="3000" dirty="0"/>
              <a:t>.</a:t>
            </a:r>
          </a:p>
          <a:p>
            <a:endParaRPr lang="en-US" altLang="ko-KR" sz="2800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F76028C3-F970-4C64-A97A-87C0D39A5F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98" y="4518806"/>
            <a:ext cx="5581902" cy="3520294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9BA12FCF-E689-4FC5-8596-9BC2B6EC93EC}"/>
              </a:ext>
            </a:extLst>
          </p:cNvPr>
          <p:cNvSpPr/>
          <p:nvPr/>
        </p:nvSpPr>
        <p:spPr>
          <a:xfrm>
            <a:off x="2403908" y="3000970"/>
            <a:ext cx="436209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5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대학 입시 제도</a:t>
            </a:r>
            <a:r>
              <a:rPr lang="en-US" altLang="ko-KR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!?</a:t>
            </a:r>
            <a:endParaRPr lang="en-US" altLang="ko-KR" sz="45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32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9A8043E4-2750-4ECD-96FC-072097F83961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305F59E0-5AEE-41C9-874F-9897CDABC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FED60181-15BA-4942-811C-9A98D1B945A7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E8F5F8E5-F81B-4C25-BE46-02FE0F65D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CACE3D-1282-46CE-8FB5-D43EBAD8426A}"/>
              </a:ext>
            </a:extLst>
          </p:cNvPr>
          <p:cNvSpPr/>
          <p:nvPr/>
        </p:nvSpPr>
        <p:spPr>
          <a:xfrm>
            <a:off x="7425425" y="1257300"/>
            <a:ext cx="34371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교복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895BCDB-755A-477F-B398-36BB6C0AE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0" y="2476500"/>
            <a:ext cx="4258057" cy="59345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8" name="다이어그램 17">
            <a:extLst>
              <a:ext uri="{FF2B5EF4-FFF2-40B4-BE49-F238E27FC236}">
                <a16:creationId xmlns:a16="http://schemas.microsoft.com/office/drawing/2014/main" id="{D87C5EE2-F84B-49B7-B4F4-821C9987B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4890065"/>
              </p:ext>
            </p:extLst>
          </p:nvPr>
        </p:nvGraphicFramePr>
        <p:xfrm>
          <a:off x="838200" y="1790700"/>
          <a:ext cx="11151780" cy="754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9" name="직사각형 18">
            <a:extLst>
              <a:ext uri="{FF2B5EF4-FFF2-40B4-BE49-F238E27FC236}">
                <a16:creationId xmlns:a16="http://schemas.microsoft.com/office/drawing/2014/main" id="{D2CDD08A-68A0-4345-A161-50898E2EF09C}"/>
              </a:ext>
            </a:extLst>
          </p:cNvPr>
          <p:cNvSpPr/>
          <p:nvPr/>
        </p:nvSpPr>
        <p:spPr>
          <a:xfrm>
            <a:off x="11506200" y="8626614"/>
            <a:ext cx="50321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현재 일본의 세일러복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301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D71655BF-CF40-4AC2-B076-979C5C9C3E3D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9713390C-C558-4767-852D-E15B1AA83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62792B93-FECC-48E2-8486-FD4257A04528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D93FB69E-BB81-4ED4-BE90-8BEF2BE05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F85CD074-071F-40B9-A64F-ABF936C2F580}"/>
              </a:ext>
            </a:extLst>
          </p:cNvPr>
          <p:cNvSpPr/>
          <p:nvPr/>
        </p:nvSpPr>
        <p:spPr>
          <a:xfrm>
            <a:off x="7425425" y="1257300"/>
            <a:ext cx="343715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전후 교복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322CB7C-A26C-48C8-875B-F738DA309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76500"/>
            <a:ext cx="2016966" cy="201696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3FCD971-8D6F-44C4-B574-26DB58073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118" y="4914919"/>
            <a:ext cx="1320482" cy="1320482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1F530574-EC39-4278-941E-7AEE30BA42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400">
            <a:off x="11470106" y="4345406"/>
            <a:ext cx="1297453" cy="1297453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8A7E324F-8390-4AB6-97E0-F164F2A27E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8329">
            <a:off x="5601620" y="4344320"/>
            <a:ext cx="1297000" cy="1297000"/>
          </a:xfrm>
          <a:prstGeom prst="rect">
            <a:avLst/>
          </a:prstGeom>
        </p:spPr>
      </p:pic>
      <p:sp>
        <p:nvSpPr>
          <p:cNvPr id="17" name="두루마리 모양: 가로로 말림 16">
            <a:extLst>
              <a:ext uri="{FF2B5EF4-FFF2-40B4-BE49-F238E27FC236}">
                <a16:creationId xmlns:a16="http://schemas.microsoft.com/office/drawing/2014/main" id="{B5769652-7D0F-40E2-A39F-C674ABD9545F}"/>
              </a:ext>
            </a:extLst>
          </p:cNvPr>
          <p:cNvSpPr/>
          <p:nvPr/>
        </p:nvSpPr>
        <p:spPr>
          <a:xfrm>
            <a:off x="2743200" y="6134100"/>
            <a:ext cx="12801600" cy="3200400"/>
          </a:xfrm>
          <a:prstGeom prst="horizontalScroll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solidFill>
                  <a:schemeClr val="tx1"/>
                </a:solidFill>
              </a:rPr>
              <a:t>교복과 다른 </a:t>
            </a:r>
            <a:r>
              <a:rPr lang="ko-KR" altLang="en-US" sz="2200" b="1" dirty="0" err="1">
                <a:solidFill>
                  <a:schemeClr val="tx1"/>
                </a:solidFill>
              </a:rPr>
              <a:t>표준복</a:t>
            </a:r>
            <a:r>
              <a:rPr lang="ko-KR" altLang="en-US" sz="2200" b="1" dirty="0">
                <a:solidFill>
                  <a:schemeClr val="tx1"/>
                </a:solidFill>
              </a:rPr>
              <a:t> 등장</a:t>
            </a:r>
            <a:r>
              <a:rPr lang="en-US" altLang="ko-KR" sz="2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sz="2200" b="1" dirty="0">
                <a:solidFill>
                  <a:schemeClr val="tx1"/>
                </a:solidFill>
              </a:rPr>
              <a:t>가난하여 교복을 입을 수 없는 아이들을 배려한 것으로 그에 준하는 적당한 옷이면 허락하는 제도</a:t>
            </a:r>
            <a:r>
              <a:rPr lang="en-US" altLang="ko-KR" sz="2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sz="2200" b="1" dirty="0">
                <a:solidFill>
                  <a:schemeClr val="tx1"/>
                </a:solidFill>
              </a:rPr>
              <a:t>전쟁 후 얼마간은 구 일본군의 군복을 먹으로 물들여 학생복으로 사용했던 에피소드도 있었음</a:t>
            </a:r>
            <a:r>
              <a:rPr lang="en-US" altLang="ko-KR" sz="2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ko-KR" altLang="en-US" sz="2200" b="1" dirty="0">
                <a:solidFill>
                  <a:schemeClr val="tx1"/>
                </a:solidFill>
              </a:rPr>
              <a:t>현재는 형편이 좋아져 단기간의 전학 인 경우에는 이 </a:t>
            </a:r>
            <a:r>
              <a:rPr lang="ko-KR" altLang="en-US" sz="2200" b="1" dirty="0" err="1">
                <a:solidFill>
                  <a:schemeClr val="tx1"/>
                </a:solidFill>
              </a:rPr>
              <a:t>표준복</a:t>
            </a:r>
            <a:r>
              <a:rPr lang="ko-KR" altLang="en-US" sz="2200" b="1" dirty="0">
                <a:solidFill>
                  <a:schemeClr val="tx1"/>
                </a:solidFill>
              </a:rPr>
              <a:t> 제도가 존재</a:t>
            </a:r>
            <a:r>
              <a:rPr lang="en-US" altLang="ko-KR" sz="2200" b="1" dirty="0">
                <a:solidFill>
                  <a:schemeClr val="tx1"/>
                </a:solidFill>
              </a:rPr>
              <a:t>.</a:t>
            </a:r>
            <a:endParaRPr lang="ko-KR" altLang="en-US" sz="2200" b="1" dirty="0">
              <a:solidFill>
                <a:schemeClr val="tx1"/>
              </a:solidFill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B4C88AD-53BD-4CF7-80D2-5CC6B47E4D33}"/>
              </a:ext>
            </a:extLst>
          </p:cNvPr>
          <p:cNvSpPr/>
          <p:nvPr/>
        </p:nvSpPr>
        <p:spPr>
          <a:xfrm>
            <a:off x="8128464" y="4372570"/>
            <a:ext cx="2329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1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표준복</a:t>
            </a:r>
            <a:r>
              <a:rPr lang="ko-KR" altLang="en-US" sz="3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등장</a:t>
            </a:r>
            <a:endParaRPr lang="en-US" altLang="ko-KR" sz="3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12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3CFFF9B6-8981-41A4-A565-D88EF19040CF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0E74FACF-9A76-4130-AA49-7FC569420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B505121A-11AA-483E-9544-27861D83CD2B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1BA3C15D-E5FE-464F-A8F2-31F91F079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37E0B190-8C7A-4BA1-9B95-C4DEB8813939}"/>
              </a:ext>
            </a:extLst>
          </p:cNvPr>
          <p:cNvSpPr/>
          <p:nvPr/>
        </p:nvSpPr>
        <p:spPr>
          <a:xfrm>
            <a:off x="5327097" y="1257300"/>
            <a:ext cx="7633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학생 운동 시대의</a:t>
            </a:r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교복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28ECCB0A-5A83-4CFB-8B38-F6C18EA543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705100"/>
            <a:ext cx="1752600" cy="1752600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028D076C-6BD7-4CEF-8B06-07F74A734A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96100"/>
            <a:ext cx="2057400" cy="2057400"/>
          </a:xfrm>
          <a:prstGeom prst="rect">
            <a:avLst/>
          </a:prstGeom>
        </p:spPr>
      </p:pic>
      <p:graphicFrame>
        <p:nvGraphicFramePr>
          <p:cNvPr id="29" name="다이어그램 28">
            <a:extLst>
              <a:ext uri="{FF2B5EF4-FFF2-40B4-BE49-F238E27FC236}">
                <a16:creationId xmlns:a16="http://schemas.microsoft.com/office/drawing/2014/main" id="{7A690202-7B3F-4DDA-939D-3480C02B4C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531758"/>
              </p:ext>
            </p:extLst>
          </p:nvPr>
        </p:nvGraphicFramePr>
        <p:xfrm>
          <a:off x="3048000" y="16383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79728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4227410" y="6651087"/>
            <a:ext cx="4047316" cy="4047316"/>
            <a:chOff x="14227410" y="6651087"/>
            <a:chExt cx="4047316" cy="4047316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27410" y="6651087"/>
              <a:ext cx="4047316" cy="4047316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858645" y="831018"/>
            <a:ext cx="13271720" cy="8623678"/>
            <a:chOff x="2858645" y="831018"/>
            <a:chExt cx="13271720" cy="862367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8645" y="831018"/>
              <a:ext cx="13271720" cy="862367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37122" y="978687"/>
            <a:ext cx="2761905" cy="2161905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1656656" y="2818277"/>
            <a:ext cx="668103" cy="977550"/>
            <a:chOff x="1656656" y="2818277"/>
            <a:chExt cx="668103" cy="977550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56656" y="2818277"/>
              <a:ext cx="668103" cy="977550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536585" y="1372288"/>
            <a:ext cx="991051" cy="954862"/>
            <a:chOff x="3536585" y="1372288"/>
            <a:chExt cx="991051" cy="954862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36585" y="1372288"/>
              <a:ext cx="991051" cy="954862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605739" y="989779"/>
            <a:ext cx="769938" cy="1125187"/>
            <a:chOff x="1605739" y="989779"/>
            <a:chExt cx="769938" cy="1125187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05739" y="989779"/>
              <a:ext cx="769938" cy="1125187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33712" y="4477861"/>
            <a:ext cx="1113993" cy="1113993"/>
            <a:chOff x="1433712" y="4477861"/>
            <a:chExt cx="1113993" cy="1113993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33712" y="4477861"/>
              <a:ext cx="1113993" cy="111399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5023925" y="2896976"/>
            <a:ext cx="576280" cy="681102"/>
            <a:chOff x="5023925" y="2896976"/>
            <a:chExt cx="576280" cy="681102"/>
          </a:xfrm>
        </p:grpSpPr>
        <p:grpSp>
          <p:nvGrpSpPr>
            <p:cNvPr id="1009" name="그룹 1009"/>
            <p:cNvGrpSpPr/>
            <p:nvPr/>
          </p:nvGrpSpPr>
          <p:grpSpPr>
            <a:xfrm>
              <a:off x="5023925" y="3001798"/>
              <a:ext cx="576280" cy="576280"/>
              <a:chOff x="5023925" y="3001798"/>
              <a:chExt cx="576280" cy="576280"/>
            </a:xfrm>
          </p:grpSpPr>
          <p:pic>
            <p:nvPicPr>
              <p:cNvPr id="27" name="Object 2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23925" y="3001798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985385" y="2833903"/>
              <a:ext cx="657143" cy="752381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1504546" y="6075606"/>
            <a:ext cx="972324" cy="1201106"/>
            <a:chOff x="1504546" y="6075606"/>
            <a:chExt cx="972324" cy="1201106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04546" y="6075606"/>
              <a:ext cx="972324" cy="1201106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5009366" y="4171142"/>
            <a:ext cx="576280" cy="681102"/>
            <a:chOff x="5009366" y="4171142"/>
            <a:chExt cx="576280" cy="681102"/>
          </a:xfrm>
        </p:grpSpPr>
        <p:grpSp>
          <p:nvGrpSpPr>
            <p:cNvPr id="1012" name="그룹 1012"/>
            <p:cNvGrpSpPr/>
            <p:nvPr/>
          </p:nvGrpSpPr>
          <p:grpSpPr>
            <a:xfrm>
              <a:off x="5009366" y="4275964"/>
              <a:ext cx="576280" cy="576280"/>
              <a:chOff x="5009366" y="4275964"/>
              <a:chExt cx="576280" cy="576280"/>
            </a:xfrm>
          </p:grpSpPr>
          <p:pic>
            <p:nvPicPr>
              <p:cNvPr id="37" name="Object 36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09366" y="4275964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39" name="Object 38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0826" y="4108070"/>
              <a:ext cx="647619" cy="752381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5009366" y="5445309"/>
            <a:ext cx="576280" cy="681102"/>
            <a:chOff x="5009366" y="5445309"/>
            <a:chExt cx="576280" cy="681102"/>
          </a:xfrm>
        </p:grpSpPr>
        <p:grpSp>
          <p:nvGrpSpPr>
            <p:cNvPr id="1014" name="그룹 1014"/>
            <p:cNvGrpSpPr/>
            <p:nvPr/>
          </p:nvGrpSpPr>
          <p:grpSpPr>
            <a:xfrm>
              <a:off x="5009366" y="5550131"/>
              <a:ext cx="576280" cy="576280"/>
              <a:chOff x="5009366" y="5550131"/>
              <a:chExt cx="576280" cy="576280"/>
            </a:xfrm>
          </p:grpSpPr>
          <p:pic>
            <p:nvPicPr>
              <p:cNvPr id="44" name="Object 43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09366" y="5550131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46" name="Object 45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70826" y="5382236"/>
              <a:ext cx="647619" cy="752381"/>
            </a:xfrm>
            <a:prstGeom prst="rect">
              <a:avLst/>
            </a:prstGeom>
          </p:spPr>
        </p:pic>
      </p:grpSp>
      <p:grpSp>
        <p:nvGrpSpPr>
          <p:cNvPr id="1015" name="그룹 1015"/>
          <p:cNvGrpSpPr/>
          <p:nvPr/>
        </p:nvGrpSpPr>
        <p:grpSpPr>
          <a:xfrm>
            <a:off x="5009366" y="6719476"/>
            <a:ext cx="576280" cy="681102"/>
            <a:chOff x="5009366" y="6719476"/>
            <a:chExt cx="576280" cy="681102"/>
          </a:xfrm>
        </p:grpSpPr>
        <p:grpSp>
          <p:nvGrpSpPr>
            <p:cNvPr id="1016" name="그룹 1016"/>
            <p:cNvGrpSpPr/>
            <p:nvPr/>
          </p:nvGrpSpPr>
          <p:grpSpPr>
            <a:xfrm>
              <a:off x="5009366" y="6824298"/>
              <a:ext cx="576280" cy="576280"/>
              <a:chOff x="5009366" y="6824298"/>
              <a:chExt cx="576280" cy="576280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09366" y="6824298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53" name="Object 52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970826" y="6656403"/>
              <a:ext cx="638095" cy="752381"/>
            </a:xfrm>
            <a:prstGeom prst="rect">
              <a:avLst/>
            </a:prstGeom>
          </p:spPr>
        </p:pic>
      </p:grpSp>
      <p:grpSp>
        <p:nvGrpSpPr>
          <p:cNvPr id="1017" name="그룹 1017"/>
          <p:cNvGrpSpPr/>
          <p:nvPr/>
        </p:nvGrpSpPr>
        <p:grpSpPr>
          <a:xfrm>
            <a:off x="5009366" y="7993642"/>
            <a:ext cx="576280" cy="681102"/>
            <a:chOff x="5009366" y="7993642"/>
            <a:chExt cx="576280" cy="681102"/>
          </a:xfrm>
        </p:grpSpPr>
        <p:grpSp>
          <p:nvGrpSpPr>
            <p:cNvPr id="1018" name="그룹 1018"/>
            <p:cNvGrpSpPr/>
            <p:nvPr/>
          </p:nvGrpSpPr>
          <p:grpSpPr>
            <a:xfrm>
              <a:off x="5009366" y="8098464"/>
              <a:ext cx="576280" cy="576280"/>
              <a:chOff x="5009366" y="8098464"/>
              <a:chExt cx="576280" cy="576280"/>
            </a:xfrm>
          </p:grpSpPr>
          <p:pic>
            <p:nvPicPr>
              <p:cNvPr id="58" name="Object 57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009366" y="8098464"/>
                <a:ext cx="576280" cy="576280"/>
              </a:xfrm>
              <a:prstGeom prst="rect">
                <a:avLst/>
              </a:prstGeom>
            </p:spPr>
          </p:pic>
        </p:grpSp>
        <p:pic>
          <p:nvPicPr>
            <p:cNvPr id="60" name="Object 59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970826" y="7930570"/>
              <a:ext cx="647619" cy="752381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C25BAB6-1AD0-4A11-A74B-6415CEAEDF09}"/>
              </a:ext>
            </a:extLst>
          </p:cNvPr>
          <p:cNvSpPr txBox="1"/>
          <p:nvPr/>
        </p:nvSpPr>
        <p:spPr>
          <a:xfrm>
            <a:off x="5867400" y="30099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일본의 근대교육의 공립학교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CAD4493-5257-48CC-B86D-F09E21A48ECE}"/>
              </a:ext>
            </a:extLst>
          </p:cNvPr>
          <p:cNvSpPr txBox="1"/>
          <p:nvPr/>
        </p:nvSpPr>
        <p:spPr>
          <a:xfrm>
            <a:off x="5867400" y="4302494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일본의 근대교육의 사립학교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C48ACD-D3C9-432A-9D14-F885EA498C83}"/>
              </a:ext>
            </a:extLst>
          </p:cNvPr>
          <p:cNvSpPr txBox="1"/>
          <p:nvPr/>
        </p:nvSpPr>
        <p:spPr>
          <a:xfrm>
            <a:off x="5867400" y="5512814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현대의 학교 교육 제도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9D9498-8B15-47BC-8824-B22A80158643}"/>
              </a:ext>
            </a:extLst>
          </p:cNvPr>
          <p:cNvSpPr txBox="1"/>
          <p:nvPr/>
        </p:nvSpPr>
        <p:spPr>
          <a:xfrm>
            <a:off x="5867400" y="6885564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전후 교복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36EA39-B530-4496-B7C3-81083BA4A03C}"/>
              </a:ext>
            </a:extLst>
          </p:cNvPr>
          <p:cNvSpPr txBox="1"/>
          <p:nvPr/>
        </p:nvSpPr>
        <p:spPr>
          <a:xfrm>
            <a:off x="5867400" y="804515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/>
              <a:t>학생 운동 시대의 교복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7" grpId="0"/>
      <p:bldP spid="49" grpId="0"/>
      <p:bldP spid="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1001">
            <a:extLst>
              <a:ext uri="{FF2B5EF4-FFF2-40B4-BE49-F238E27FC236}">
                <a16:creationId xmlns:a16="http://schemas.microsoft.com/office/drawing/2014/main" id="{C3A292D5-0468-4E38-99CF-362CBB4B731D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5" name="Object 2">
              <a:extLst>
                <a:ext uri="{FF2B5EF4-FFF2-40B4-BE49-F238E27FC236}">
                  <a16:creationId xmlns:a16="http://schemas.microsoft.com/office/drawing/2014/main" id="{AA7CC217-BD8D-4E84-A2C5-42F1F61C1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37" name="그룹 1002">
            <a:extLst>
              <a:ext uri="{FF2B5EF4-FFF2-40B4-BE49-F238E27FC236}">
                <a16:creationId xmlns:a16="http://schemas.microsoft.com/office/drawing/2014/main" id="{0EDDB2E3-A1E6-4805-AE21-3CAD4BD4BABB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39" name="Object 5">
              <a:extLst>
                <a:ext uri="{FF2B5EF4-FFF2-40B4-BE49-F238E27FC236}">
                  <a16:creationId xmlns:a16="http://schemas.microsoft.com/office/drawing/2014/main" id="{A15E044E-15B1-4ADA-B780-8181B3162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41118A59-E8CA-466B-9F05-F56A5AF05DE1}"/>
              </a:ext>
            </a:extLst>
          </p:cNvPr>
          <p:cNvSpPr/>
          <p:nvPr/>
        </p:nvSpPr>
        <p:spPr>
          <a:xfrm>
            <a:off x="6183906" y="1257300"/>
            <a:ext cx="592021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관련 동영상 링크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CF029DE-9D56-4DF3-A29B-9EA863621F5D}"/>
              </a:ext>
            </a:extLst>
          </p:cNvPr>
          <p:cNvSpPr/>
          <p:nvPr/>
        </p:nvSpPr>
        <p:spPr>
          <a:xfrm>
            <a:off x="4378117" y="3924300"/>
            <a:ext cx="95317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♥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일본 여고생 교복의 역사 </a:t>
            </a:r>
            <a:r>
              <a:rPr lang="en-US" altLang="ko-K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CF</a:t>
            </a:r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4"/>
              </a:rPr>
              <a:t> 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73AFE14-5A3A-4BFF-9AA7-A2E06145373F}"/>
              </a:ext>
            </a:extLst>
          </p:cNvPr>
          <p:cNvSpPr/>
          <p:nvPr/>
        </p:nvSpPr>
        <p:spPr>
          <a:xfrm>
            <a:off x="4343400" y="6057900"/>
            <a:ext cx="8374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5"/>
              </a:rPr>
              <a:t>♥일본 초딩들의 입시전쟁</a:t>
            </a:r>
            <a:endParaRPr lang="en-US" altLang="ko-K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672551" y="4334084"/>
            <a:ext cx="4988496" cy="2063271"/>
            <a:chOff x="2672551" y="4334084"/>
            <a:chExt cx="4988496" cy="20632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356" y="3377733"/>
              <a:ext cx="9980952" cy="4133333"/>
            </a:xfrm>
            <a:prstGeom prst="rect">
              <a:avLst/>
            </a:prstGeom>
          </p:spPr>
        </p:pic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2551" y="4334084"/>
              <a:ext cx="4988496" cy="2063271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6396" y="4453948"/>
            <a:ext cx="4580952" cy="1552381"/>
          </a:xfrm>
          <a:prstGeom prst="rect">
            <a:avLst/>
          </a:prstGeom>
        </p:spPr>
      </p:pic>
      <p:grpSp>
        <p:nvGrpSpPr>
          <p:cNvPr id="1003" name="그룹 1003"/>
          <p:cNvGrpSpPr/>
          <p:nvPr/>
        </p:nvGrpSpPr>
        <p:grpSpPr>
          <a:xfrm>
            <a:off x="4286570" y="1289113"/>
            <a:ext cx="9368306" cy="2063271"/>
            <a:chOff x="4286570" y="1289113"/>
            <a:chExt cx="9368306" cy="2063271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263101" y="332762"/>
              <a:ext cx="18742857" cy="4133333"/>
            </a:xfrm>
            <a:prstGeom prst="rect">
              <a:avLst/>
            </a:prstGeom>
          </p:spPr>
        </p:pic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86570" y="1289113"/>
              <a:ext cx="9368306" cy="2063271"/>
            </a:xfrm>
            <a:prstGeom prst="rect">
              <a:avLst/>
            </a:prstGeom>
          </p:spPr>
        </p:pic>
      </p:grpSp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0415" y="1413824"/>
            <a:ext cx="8923810" cy="155238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929625" y="3275203"/>
            <a:ext cx="6006347" cy="2063271"/>
            <a:chOff x="6929625" y="3275203"/>
            <a:chExt cx="6006347" cy="2063271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6145" y="2318851"/>
              <a:ext cx="12019048" cy="4133333"/>
            </a:xfrm>
            <a:prstGeom prst="rect">
              <a:avLst/>
            </a:prstGeom>
          </p:spPr>
        </p:pic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29625" y="3275203"/>
              <a:ext cx="6006347" cy="2063271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213471" y="3430749"/>
            <a:ext cx="5628571" cy="1552381"/>
          </a:xfrm>
          <a:prstGeom prst="rect">
            <a:avLst/>
          </a:prstGeom>
        </p:spPr>
      </p:pic>
      <p:grpSp>
        <p:nvGrpSpPr>
          <p:cNvPr id="1005" name="그룹 1005"/>
          <p:cNvGrpSpPr/>
          <p:nvPr/>
        </p:nvGrpSpPr>
        <p:grpSpPr>
          <a:xfrm>
            <a:off x="8937707" y="7034640"/>
            <a:ext cx="5947243" cy="2063271"/>
            <a:chOff x="8937707" y="7034640"/>
            <a:chExt cx="5947243" cy="2063271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92799" y="6078288"/>
              <a:ext cx="11895238" cy="4133333"/>
            </a:xfrm>
            <a:prstGeom prst="rect">
              <a:avLst/>
            </a:prstGeom>
          </p:spPr>
        </p:pic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37707" y="7034640"/>
              <a:ext cx="5947243" cy="2063271"/>
            </a:xfrm>
            <a:prstGeom prst="rect">
              <a:avLst/>
            </a:prstGeom>
          </p:spPr>
        </p:pic>
      </p:grpSp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985596" y="7198191"/>
            <a:ext cx="5980952" cy="1552381"/>
          </a:xfrm>
          <a:prstGeom prst="rect">
            <a:avLst/>
          </a:prstGeom>
        </p:spPr>
      </p:pic>
      <p:grpSp>
        <p:nvGrpSpPr>
          <p:cNvPr id="1006" name="그룹 1006"/>
          <p:cNvGrpSpPr/>
          <p:nvPr/>
        </p:nvGrpSpPr>
        <p:grpSpPr>
          <a:xfrm>
            <a:off x="5660990" y="5651905"/>
            <a:ext cx="4988496" cy="2063271"/>
            <a:chOff x="5660990" y="5651905"/>
            <a:chExt cx="4988496" cy="2063271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01796" y="4695553"/>
              <a:ext cx="9980952" cy="4133333"/>
            </a:xfrm>
            <a:prstGeom prst="rect">
              <a:avLst/>
            </a:prstGeom>
          </p:spPr>
        </p:pic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60990" y="5651905"/>
              <a:ext cx="4988496" cy="2063271"/>
            </a:xfrm>
            <a:prstGeom prst="rect">
              <a:avLst/>
            </a:prstGeom>
          </p:spPr>
        </p:pic>
      </p:grpSp>
      <p:pic>
        <p:nvPicPr>
          <p:cNvPr id="29" name="Object 28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999415" y="5781146"/>
            <a:ext cx="4438095" cy="15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2" name="직사각형 1">
            <a:extLst>
              <a:ext uri="{FF2B5EF4-FFF2-40B4-BE49-F238E27FC236}">
                <a16:creationId xmlns:a16="http://schemas.microsoft.com/office/drawing/2014/main" id="{89593623-BCE1-43EA-907A-D290C78938D5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공립학교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21" name="다이어그램 20">
            <a:extLst>
              <a:ext uri="{FF2B5EF4-FFF2-40B4-BE49-F238E27FC236}">
                <a16:creationId xmlns:a16="http://schemas.microsoft.com/office/drawing/2014/main" id="{96D6B9E5-5922-44CB-AA34-7792147189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779490"/>
              </p:ext>
            </p:extLst>
          </p:nvPr>
        </p:nvGraphicFramePr>
        <p:xfrm>
          <a:off x="3048000" y="11049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EC69D858-AD80-41D5-BE23-A6FCBC01DD99}"/>
              </a:ext>
            </a:extLst>
          </p:cNvPr>
          <p:cNvSpPr txBox="1"/>
          <p:nvPr/>
        </p:nvSpPr>
        <p:spPr>
          <a:xfrm>
            <a:off x="3276600" y="3648313"/>
            <a:ext cx="3505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배경</a:t>
            </a:r>
            <a:r>
              <a:rPr lang="en-US" altLang="ko-KR" sz="3200" dirty="0"/>
              <a:t>: </a:t>
            </a:r>
            <a:r>
              <a:rPr lang="ko-KR" altLang="en-US" sz="3200" dirty="0"/>
              <a:t>메이지 유신 수행하면서 일본 정부는 구미열강 간섭 배제한 근대국가의 확립 시급</a:t>
            </a:r>
            <a:r>
              <a:rPr lang="en-US" altLang="ko-KR" sz="3200" dirty="0"/>
              <a:t>.</a:t>
            </a:r>
          </a:p>
          <a:p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FC9E3-C292-4AA1-B4F3-06DA62EC5087}"/>
              </a:ext>
            </a:extLst>
          </p:cNvPr>
          <p:cNvSpPr txBox="1"/>
          <p:nvPr/>
        </p:nvSpPr>
        <p:spPr>
          <a:xfrm>
            <a:off x="7315200" y="4071997"/>
            <a:ext cx="358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</a:t>
            </a:r>
            <a:r>
              <a:rPr lang="ko-KR" altLang="en-US" sz="3200" dirty="0"/>
              <a:t>구미제국 학문을 받아들여 인재육성을 위한 교육 필요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84B83A-E2CB-4F31-AE8B-9AD34CAB33C2}"/>
              </a:ext>
            </a:extLst>
          </p:cNvPr>
          <p:cNvSpPr txBox="1"/>
          <p:nvPr/>
        </p:nvSpPr>
        <p:spPr>
          <a:xfrm>
            <a:off x="11506200" y="3262848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/>
              <a:t>메이지 정부→ 문부성 설치</a:t>
            </a:r>
            <a:r>
              <a:rPr lang="en-US" altLang="ko-KR" sz="3000" dirty="0"/>
              <a:t>, 1872</a:t>
            </a:r>
            <a:r>
              <a:rPr lang="ko-KR" altLang="en-US" sz="3000" dirty="0"/>
              <a:t>년 교육제도의 기초가 되는 학제를 반포</a:t>
            </a:r>
            <a:r>
              <a:rPr lang="en-US" altLang="ko-KR" sz="3000" dirty="0"/>
              <a:t>.</a:t>
            </a:r>
          </a:p>
          <a:p>
            <a:r>
              <a:rPr lang="ko-KR" altLang="en-US" sz="3000" dirty="0"/>
              <a:t>이로 인한 일본 전국에 통일적인 공교육 시작</a:t>
            </a:r>
            <a:r>
              <a:rPr lang="en-US" altLang="ko-KR" sz="3000" dirty="0"/>
              <a:t>.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565CF44D-5E5D-4D5D-B290-2C1B128A8631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827D1867-40CC-4C5B-BF42-98159BB53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5EB25766-1E3D-4332-877E-C79A697B0BC2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EC41B4A3-9AF7-498E-AC1F-344DE95BC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6110E48-752F-4BCE-B10B-A1A8505C1727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공립학교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0" name="다이어그램 29">
            <a:extLst>
              <a:ext uri="{FF2B5EF4-FFF2-40B4-BE49-F238E27FC236}">
                <a16:creationId xmlns:a16="http://schemas.microsoft.com/office/drawing/2014/main" id="{6EBA8F57-87E9-4A5A-B48D-8C489499D2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352328"/>
              </p:ext>
            </p:extLst>
          </p:nvPr>
        </p:nvGraphicFramePr>
        <p:xfrm>
          <a:off x="3505200" y="2095500"/>
          <a:ext cx="11277600" cy="71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350D159D-8DAE-4B60-87A1-7ABB10EFAB77}"/>
              </a:ext>
            </a:extLst>
          </p:cNvPr>
          <p:cNvSpPr txBox="1"/>
          <p:nvPr/>
        </p:nvSpPr>
        <p:spPr>
          <a:xfrm>
            <a:off x="2324725" y="3390900"/>
            <a:ext cx="723275" cy="5105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3500" dirty="0"/>
              <a:t>이제도의  획기적인  점</a:t>
            </a:r>
          </a:p>
        </p:txBody>
      </p:sp>
    </p:spTree>
    <p:extLst>
      <p:ext uri="{BB962C8B-B14F-4D97-AF65-F5344CB8AC3E}">
        <p14:creationId xmlns:p14="http://schemas.microsoft.com/office/powerpoint/2010/main" val="119199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B2B49D37-1DA7-4CA1-AE5D-44C8C6F19BC9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B3527650-D3F4-42C1-9661-6E2E84965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6B53866D-053A-4E45-8706-9AF53BD5B23B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8326BA26-0D9A-442D-BF59-7447BD3A2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CC7E005-DA71-4C81-B958-E52FF509A469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공립학교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E3B4D56-C120-4DE7-9BC7-D6847C432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585" y="3385837"/>
            <a:ext cx="6645215" cy="48818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6E285F-193D-40A8-8CF6-B289E0B515F8}"/>
              </a:ext>
            </a:extLst>
          </p:cNvPr>
          <p:cNvSpPr txBox="1"/>
          <p:nvPr/>
        </p:nvSpPr>
        <p:spPr>
          <a:xfrm>
            <a:off x="9296400" y="3390900"/>
            <a:ext cx="685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1877</a:t>
            </a:r>
            <a:r>
              <a:rPr lang="ko-KR" altLang="en-US" sz="3200" dirty="0"/>
              <a:t>년 문학 이학 법학 의학 네 학부로 구성된 일본 최초의 관립 종합대학 도쿄대학 설립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r>
              <a:rPr lang="ko-KR" altLang="en-US" sz="3200" dirty="0"/>
              <a:t>내각 총리대신 이토 </a:t>
            </a:r>
            <a:r>
              <a:rPr lang="ko-KR" altLang="en-US" sz="3200" dirty="0" err="1"/>
              <a:t>히로부미와</a:t>
            </a:r>
            <a:r>
              <a:rPr lang="ko-KR" altLang="en-US" sz="3200" dirty="0"/>
              <a:t> 문부대신 모리 </a:t>
            </a:r>
            <a:r>
              <a:rPr lang="ko-KR" altLang="en-US" sz="3200" dirty="0" err="1"/>
              <a:t>아리노리와</a:t>
            </a:r>
            <a:r>
              <a:rPr lang="ko-KR" altLang="en-US" sz="3200" dirty="0"/>
              <a:t> 함께 국가주의적 교육체제 확립 지향</a:t>
            </a:r>
            <a:r>
              <a:rPr lang="en-US" altLang="ko-KR" sz="3200" dirty="0"/>
              <a:t>.</a:t>
            </a:r>
          </a:p>
          <a:p>
            <a:endParaRPr lang="en-US" altLang="ko-KR" sz="3200" dirty="0"/>
          </a:p>
          <a:p>
            <a:r>
              <a:rPr lang="en-US" altLang="ko-KR" sz="3200" dirty="0"/>
              <a:t>1886</a:t>
            </a:r>
            <a:r>
              <a:rPr lang="ko-KR" altLang="en-US" sz="3200" dirty="0"/>
              <a:t>년 제국대학령 발포</a:t>
            </a:r>
            <a:r>
              <a:rPr lang="en-US" altLang="ko-KR" sz="3200" dirty="0"/>
              <a:t>. </a:t>
            </a:r>
          </a:p>
          <a:p>
            <a:r>
              <a:rPr lang="ko-KR" altLang="en-US" sz="3200" dirty="0"/>
              <a:t>도쿄대학이 제국대학 변경 및  </a:t>
            </a:r>
            <a:r>
              <a:rPr lang="en-US" altLang="ko-KR" sz="3200" dirty="0"/>
              <a:t>6</a:t>
            </a:r>
            <a:r>
              <a:rPr lang="ko-KR" altLang="en-US" sz="3200" dirty="0"/>
              <a:t>개 학부 증설</a:t>
            </a:r>
            <a:r>
              <a:rPr lang="en-US" altLang="ko-KR" sz="3200" dirty="0"/>
              <a:t>.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DE6C6A9-F601-4012-BB10-20688EBC59BC}"/>
              </a:ext>
            </a:extLst>
          </p:cNvPr>
          <p:cNvSpPr/>
          <p:nvPr/>
        </p:nvSpPr>
        <p:spPr>
          <a:xfrm>
            <a:off x="3259423" y="8487370"/>
            <a:ext cx="45672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 도쿄대학 </a:t>
            </a:r>
            <a:r>
              <a:rPr lang="ko-KR" altLang="en-US" sz="32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야스다</a:t>
            </a:r>
            <a:r>
              <a:rPr lang="ko-KR" alt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강당</a:t>
            </a:r>
            <a:endParaRPr lang="en-US" altLang="ko-KR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25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4E791E4F-825C-4478-B1C4-090AADFF6C0E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7852D90B-D547-4F12-9BCD-7DD656F61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02DD6D9F-521E-4D1D-8773-24387CA85B67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C95A3BB6-1DC3-4C16-A882-C977C18B4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71FB0D05-5F87-4858-BDDA-378779C294A0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공립학교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4" name="다이어그램 13">
            <a:extLst>
              <a:ext uri="{FF2B5EF4-FFF2-40B4-BE49-F238E27FC236}">
                <a16:creationId xmlns:a16="http://schemas.microsoft.com/office/drawing/2014/main" id="{5D07BA83-D068-4889-AE4F-03D0B1D4B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4229492"/>
              </p:ext>
            </p:extLst>
          </p:nvPr>
        </p:nvGraphicFramePr>
        <p:xfrm>
          <a:off x="3581400" y="2400300"/>
          <a:ext cx="11277600" cy="69888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5514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5CD4EFE2-7811-488D-9533-CD26E238B475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81AC5FA5-12A1-4766-9E20-2BEDD6F0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B7C2AB03-B77D-48E5-9CB0-D866DC7BF2F0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5AE595E7-FAB3-415A-A30F-CD2CB5D39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8CE232CF-8B46-4888-9773-8176816E1D09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공립학교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B7D3967E-B978-4F7B-A5A1-5BE5387729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4913669"/>
              </p:ext>
            </p:extLst>
          </p:nvPr>
        </p:nvGraphicFramePr>
        <p:xfrm>
          <a:off x="3429000" y="2421896"/>
          <a:ext cx="11734800" cy="6760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직사각형 8">
            <a:extLst>
              <a:ext uri="{FF2B5EF4-FFF2-40B4-BE49-F238E27FC236}">
                <a16:creationId xmlns:a16="http://schemas.microsoft.com/office/drawing/2014/main" id="{9953303A-E730-4F0D-8F77-EDE46D32E714}"/>
              </a:ext>
            </a:extLst>
          </p:cNvPr>
          <p:cNvSpPr/>
          <p:nvPr/>
        </p:nvSpPr>
        <p:spPr>
          <a:xfrm>
            <a:off x="7861080" y="5502414"/>
            <a:ext cx="28648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교육의 변화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829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A48EFCE6-95B5-444B-BC4C-32DECCCFAD12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A87F0F5A-F39D-45A2-A10E-710827805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3B2F1355-4670-4FD7-841F-B8EF2F4C91D2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A4AD1BEC-CBC1-484B-836B-3309DE952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4C0F1D76-7A7F-4EE4-9BE7-CEF7BF20F350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공립학교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4FB8C1F-47AC-446D-98D6-29DE9F17F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15" y="3060654"/>
            <a:ext cx="5159285" cy="340696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D2A78EB-5D1F-4788-A5DF-D12A5399656C}"/>
              </a:ext>
            </a:extLst>
          </p:cNvPr>
          <p:cNvSpPr/>
          <p:nvPr/>
        </p:nvSpPr>
        <p:spPr>
          <a:xfrm>
            <a:off x="1600201" y="6658570"/>
            <a:ext cx="63245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</a:t>
            </a:r>
            <a:r>
              <a:rPr lang="en-US" altLang="ko-KR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ko-KR" alt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교토대학 정문</a:t>
            </a:r>
            <a:endParaRPr lang="en-US" altLang="ko-KR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6A9FC4-65F3-4946-9FAD-BF244B5132DC}"/>
              </a:ext>
            </a:extLst>
          </p:cNvPr>
          <p:cNvSpPr txBox="1"/>
          <p:nvPr/>
        </p:nvSpPr>
        <p:spPr>
          <a:xfrm>
            <a:off x="2966951" y="7822168"/>
            <a:ext cx="35100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1897</a:t>
            </a:r>
            <a:r>
              <a:rPr lang="ko-KR" altLang="en-US" sz="2800" dirty="0"/>
              <a:t>년 교토제국대학</a:t>
            </a:r>
            <a:r>
              <a:rPr lang="en-US" altLang="ko-KR" sz="2800" dirty="0"/>
              <a:t> </a:t>
            </a:r>
            <a:r>
              <a:rPr lang="ko-KR" altLang="en-US" sz="2800" dirty="0"/>
              <a:t>신설</a:t>
            </a:r>
            <a:r>
              <a:rPr lang="en-US" altLang="ko-KR" sz="2800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7D31AE-DE23-435E-ADB0-E0EF0FF4ECA5}"/>
              </a:ext>
            </a:extLst>
          </p:cNvPr>
          <p:cNvSpPr txBox="1"/>
          <p:nvPr/>
        </p:nvSpPr>
        <p:spPr>
          <a:xfrm>
            <a:off x="10058400" y="7496770"/>
            <a:ext cx="5804262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2500" dirty="0"/>
              <a:t>이를 시초로 </a:t>
            </a:r>
            <a:r>
              <a:rPr lang="en-US" altLang="ko-KR" sz="2500" dirty="0"/>
              <a:t>1910</a:t>
            </a:r>
            <a:r>
              <a:rPr lang="ko-KR" altLang="en-US" sz="2500" dirty="0"/>
              <a:t>년까지 </a:t>
            </a:r>
            <a:r>
              <a:rPr lang="ko-KR" altLang="en-US" sz="2500" dirty="0" err="1"/>
              <a:t>도호쿠제국대학</a:t>
            </a:r>
            <a:r>
              <a:rPr lang="en-US" altLang="ko-KR" sz="2500" dirty="0"/>
              <a:t>, </a:t>
            </a:r>
            <a:r>
              <a:rPr lang="ko-KR" altLang="en-US" sz="2500" dirty="0" err="1"/>
              <a:t>규슈제국대학</a:t>
            </a:r>
            <a:r>
              <a:rPr lang="ko-KR" altLang="en-US" sz="2500" dirty="0"/>
              <a:t> 외에 이과대학</a:t>
            </a:r>
            <a:r>
              <a:rPr lang="en-US" altLang="ko-KR" sz="2500" dirty="0"/>
              <a:t>, </a:t>
            </a:r>
            <a:r>
              <a:rPr lang="ko-KR" altLang="en-US" sz="2500" dirty="0"/>
              <a:t>의과대학 등 관립대학 연이어 설립</a:t>
            </a:r>
            <a:r>
              <a:rPr lang="en-US" altLang="ko-KR" sz="2500" dirty="0"/>
              <a:t>.</a:t>
            </a:r>
            <a:endParaRPr lang="ko-KR" altLang="en-US" sz="2500" dirty="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E0D85592-6237-4E11-BA6D-A028C25AFD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318" y="4152900"/>
            <a:ext cx="1168082" cy="116808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CA38882-767D-4DEE-B21C-94727DB21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838" y="3644537"/>
            <a:ext cx="3432085" cy="2425034"/>
          </a:xfrm>
          <a:prstGeom prst="rect">
            <a:avLst/>
          </a:prstGeom>
        </p:spPr>
      </p:pic>
      <p:sp>
        <p:nvSpPr>
          <p:cNvPr id="24" name="직사각형 23">
            <a:extLst>
              <a:ext uri="{FF2B5EF4-FFF2-40B4-BE49-F238E27FC236}">
                <a16:creationId xmlns:a16="http://schemas.microsoft.com/office/drawing/2014/main" id="{24B1BA4B-5DC4-4741-B603-DBE7B90B4E43}"/>
              </a:ext>
            </a:extLst>
          </p:cNvPr>
          <p:cNvSpPr/>
          <p:nvPr/>
        </p:nvSpPr>
        <p:spPr>
          <a:xfrm>
            <a:off x="9396702" y="6277570"/>
            <a:ext cx="31983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</a:t>
            </a:r>
            <a:r>
              <a:rPr lang="en-US" altLang="ko-K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ko-KR" alt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도호쿠대학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D4EE0DF9-5EC0-480E-B59A-3FAB5560A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339" y="3672349"/>
            <a:ext cx="3363609" cy="2397222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706752D9-1683-43DC-9397-8C0FFD77ACDC}"/>
              </a:ext>
            </a:extLst>
          </p:cNvPr>
          <p:cNvSpPr/>
          <p:nvPr/>
        </p:nvSpPr>
        <p:spPr>
          <a:xfrm>
            <a:off x="13546051" y="6210300"/>
            <a:ext cx="27366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현</a:t>
            </a:r>
            <a:r>
              <a:rPr lang="en-US" altLang="ko-KR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ko-KR" alt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규슈대학</a:t>
            </a:r>
            <a:endParaRPr lang="en-US" altLang="ko-KR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064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4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1001">
            <a:extLst>
              <a:ext uri="{FF2B5EF4-FFF2-40B4-BE49-F238E27FC236}">
                <a16:creationId xmlns:a16="http://schemas.microsoft.com/office/drawing/2014/main" id="{36C21249-BC59-456E-BBDC-74D20E079A27}"/>
              </a:ext>
            </a:extLst>
          </p:cNvPr>
          <p:cNvGrpSpPr/>
          <p:nvPr/>
        </p:nvGrpSpPr>
        <p:grpSpPr>
          <a:xfrm>
            <a:off x="-9524" y="-9524"/>
            <a:ext cx="18304762" cy="10304762"/>
            <a:chOff x="-9524" y="-9524"/>
            <a:chExt cx="18304762" cy="10304762"/>
          </a:xfrm>
        </p:grpSpPr>
        <p:pic>
          <p:nvPicPr>
            <p:cNvPr id="5" name="Object 2">
              <a:extLst>
                <a:ext uri="{FF2B5EF4-FFF2-40B4-BE49-F238E27FC236}">
                  <a16:creationId xmlns:a16="http://schemas.microsoft.com/office/drawing/2014/main" id="{43ACD804-7634-4D5F-A1FF-A4E43C388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9524" y="-9524"/>
              <a:ext cx="18304762" cy="10304762"/>
            </a:xfrm>
            <a:prstGeom prst="rect">
              <a:avLst/>
            </a:prstGeom>
          </p:spPr>
        </p:pic>
      </p:grpSp>
      <p:grpSp>
        <p:nvGrpSpPr>
          <p:cNvPr id="6" name="그룹 1002">
            <a:extLst>
              <a:ext uri="{FF2B5EF4-FFF2-40B4-BE49-F238E27FC236}">
                <a16:creationId xmlns:a16="http://schemas.microsoft.com/office/drawing/2014/main" id="{E3D9F74B-DF07-419E-AD6E-DC415D63C035}"/>
              </a:ext>
            </a:extLst>
          </p:cNvPr>
          <p:cNvGrpSpPr/>
          <p:nvPr/>
        </p:nvGrpSpPr>
        <p:grpSpPr>
          <a:xfrm>
            <a:off x="1148352" y="469609"/>
            <a:ext cx="15989011" cy="9346497"/>
            <a:chOff x="1148352" y="469609"/>
            <a:chExt cx="15989011" cy="9346497"/>
          </a:xfrm>
        </p:grpSpPr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F214B196-9372-4A2B-B146-E67FC9359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352" y="469609"/>
              <a:ext cx="15989011" cy="9346497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4E9A5ECC-1A89-4422-AAA3-FBBE72FC1621}"/>
              </a:ext>
            </a:extLst>
          </p:cNvPr>
          <p:cNvSpPr/>
          <p:nvPr/>
        </p:nvSpPr>
        <p:spPr>
          <a:xfrm>
            <a:off x="4732381" y="1257300"/>
            <a:ext cx="88232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6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근대교육에서의 공립학교</a:t>
            </a:r>
            <a:endParaRPr lang="en-US" altLang="ko-KR" sz="6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99FAB882-086F-4B1F-AAD3-F11053073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118" y="4076700"/>
            <a:ext cx="2539682" cy="25396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54B0B9-AA77-4B9B-AC7C-1550F00D47CE}"/>
              </a:ext>
            </a:extLst>
          </p:cNvPr>
          <p:cNvSpPr txBox="1"/>
          <p:nvPr/>
        </p:nvSpPr>
        <p:spPr>
          <a:xfrm>
            <a:off x="9906000" y="6810970"/>
            <a:ext cx="5791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/>
              <a:t>청일 전쟁에 따른 경공업 중심의 제 </a:t>
            </a:r>
            <a:r>
              <a:rPr lang="en-US" altLang="ko-KR" sz="3200" dirty="0"/>
              <a:t>1</a:t>
            </a:r>
            <a:r>
              <a:rPr lang="ko-KR" altLang="en-US" sz="3200" dirty="0"/>
              <a:t>차 산업혁명</a:t>
            </a:r>
            <a:r>
              <a:rPr lang="en-US" altLang="ko-KR" sz="3200" dirty="0"/>
              <a:t>, </a:t>
            </a:r>
            <a:r>
              <a:rPr lang="ko-KR" altLang="en-US" sz="3200" dirty="0"/>
              <a:t>러일전쟁에</a:t>
            </a:r>
            <a:r>
              <a:rPr lang="en-US" altLang="ko-KR" sz="3200" dirty="0"/>
              <a:t> </a:t>
            </a:r>
            <a:r>
              <a:rPr lang="ko-KR" altLang="en-US" sz="3200" dirty="0"/>
              <a:t>따른 중공업 중심의 </a:t>
            </a:r>
            <a:r>
              <a:rPr lang="en-US" altLang="ko-KR" sz="3200" dirty="0"/>
              <a:t>2</a:t>
            </a:r>
            <a:r>
              <a:rPr lang="ko-KR" altLang="en-US" sz="3200" dirty="0"/>
              <a:t>차 산업혁명의 공업 발전 때문</a:t>
            </a:r>
            <a:r>
              <a:rPr lang="en-US" altLang="ko-KR" sz="3200" dirty="0"/>
              <a:t>.</a:t>
            </a:r>
            <a:endParaRPr lang="ko-KR" altLang="en-US" sz="3200" dirty="0"/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BEEACDF-0A97-421C-947E-76857672E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3780830"/>
            <a:ext cx="2971800" cy="29718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0212333-126E-491A-9DAB-2EBD18A0FE40}"/>
              </a:ext>
            </a:extLst>
          </p:cNvPr>
          <p:cNvSpPr txBox="1"/>
          <p:nvPr/>
        </p:nvSpPr>
        <p:spPr>
          <a:xfrm>
            <a:off x="3733800" y="7212568"/>
            <a:ext cx="396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200" dirty="0"/>
              <a:t> 자연과학계 학부</a:t>
            </a:r>
            <a:endParaRPr lang="en-US" altLang="ko-KR" sz="3200" dirty="0"/>
          </a:p>
          <a:p>
            <a:r>
              <a:rPr lang="ko-KR" altLang="en-US" sz="3200" dirty="0"/>
              <a:t>   설치가 대부분</a:t>
            </a:r>
            <a:r>
              <a:rPr lang="en-US" altLang="ko-KR" sz="3200" dirty="0"/>
              <a:t>. 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3C330E5-ED77-4EF9-9576-9FB988D608A5}"/>
              </a:ext>
            </a:extLst>
          </p:cNvPr>
          <p:cNvSpPr/>
          <p:nvPr/>
        </p:nvSpPr>
        <p:spPr>
          <a:xfrm>
            <a:off x="1902423" y="2857500"/>
            <a:ext cx="2739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그러나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</a:t>
            </a: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A9E790D0-19F5-4BB2-A9D6-64A2DA01A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68" y="4457636"/>
            <a:ext cx="1878798" cy="1878798"/>
          </a:xfrm>
          <a:prstGeom prst="rect">
            <a:avLst/>
          </a:prstGeom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8549E16D-8AD4-43DE-8233-369150593B7D}"/>
              </a:ext>
            </a:extLst>
          </p:cNvPr>
          <p:cNvSpPr/>
          <p:nvPr/>
        </p:nvSpPr>
        <p:spPr>
          <a:xfrm>
            <a:off x="9927435" y="3009900"/>
            <a:ext cx="1197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왜</a:t>
            </a:r>
            <a:r>
              <a:rPr lang="en-US" altLang="ko-K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617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823</Words>
  <Application>Microsoft Office PowerPoint</Application>
  <PresentationFormat>사용자 지정</PresentationFormat>
  <Paragraphs>135</Paragraphs>
  <Slides>21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5" baseType="lpstr"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44</cp:revision>
  <dcterms:created xsi:type="dcterms:W3CDTF">2021-03-23T21:50:04Z</dcterms:created>
  <dcterms:modified xsi:type="dcterms:W3CDTF">2021-03-28T13:20:48Z</dcterms:modified>
</cp:coreProperties>
</file>