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  <p:sldMasterId id="2147483946" r:id="rId2"/>
  </p:sldMasterIdLst>
  <p:sldIdLst>
    <p:sldId id="256" r:id="rId3"/>
    <p:sldId id="258" r:id="rId4"/>
    <p:sldId id="259" r:id="rId5"/>
    <p:sldId id="260" r:id="rId6"/>
    <p:sldId id="298" r:id="rId7"/>
    <p:sldId id="312" r:id="rId8"/>
    <p:sldId id="311" r:id="rId9"/>
    <p:sldId id="314" r:id="rId10"/>
    <p:sldId id="315" r:id="rId11"/>
    <p:sldId id="323" r:id="rId12"/>
    <p:sldId id="316" r:id="rId13"/>
    <p:sldId id="317" r:id="rId14"/>
    <p:sldId id="324" r:id="rId15"/>
    <p:sldId id="318" r:id="rId16"/>
    <p:sldId id="319" r:id="rId17"/>
    <p:sldId id="263" r:id="rId18"/>
    <p:sldId id="320" r:id="rId19"/>
    <p:sldId id="321" r:id="rId20"/>
    <p:sldId id="322" r:id="rId21"/>
    <p:sldId id="29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3AB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599" autoAdjust="0"/>
  </p:normalViewPr>
  <p:slideViewPr>
    <p:cSldViewPr snapToGrid="0">
      <p:cViewPr varScale="1">
        <p:scale>
          <a:sx n="67" d="100"/>
          <a:sy n="67" d="100"/>
        </p:scale>
        <p:origin x="9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89183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43151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36845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1536" y="1069849"/>
            <a:ext cx="9960864" cy="1470025"/>
          </a:xfrm>
        </p:spPr>
        <p:txBody>
          <a:bodyPr>
            <a:noAutofit/>
          </a:bodyPr>
          <a:lstStyle>
            <a:lvl1pPr algn="r">
              <a:defRPr sz="48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black">
          <a:xfrm>
            <a:off x="3657600" y="384048"/>
            <a:ext cx="7924800" cy="612648"/>
          </a:xfrm>
        </p:spPr>
        <p:txBody>
          <a:bodyPr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21"/>
          <p:cNvGrpSpPr/>
          <p:nvPr/>
        </p:nvGrpSpPr>
        <p:grpSpPr bwMode="grayWhite">
          <a:xfrm rot="19693411">
            <a:off x="4446678" y="1909248"/>
            <a:ext cx="8028305" cy="4829684"/>
            <a:chOff x="1761807" y="615248"/>
            <a:chExt cx="6021229" cy="4829684"/>
          </a:xfrm>
        </p:grpSpPr>
        <p:grpSp>
          <p:nvGrpSpPr>
            <p:cNvPr id="8" name="Group 42"/>
            <p:cNvGrpSpPr/>
            <p:nvPr userDrawn="1"/>
          </p:nvGrpSpPr>
          <p:grpSpPr bwMode="grayWhite">
            <a:xfrm>
              <a:off x="1761807" y="1695712"/>
              <a:ext cx="6021229" cy="3068566"/>
              <a:chOff x="1522575" y="779540"/>
              <a:chExt cx="6021229" cy="3068566"/>
            </a:xfrm>
          </p:grpSpPr>
          <p:sp>
            <p:nvSpPr>
              <p:cNvPr id="22" name="Freeform 21"/>
              <p:cNvSpPr/>
              <p:nvPr userDrawn="1"/>
            </p:nvSpPr>
            <p:spPr bwMode="grayWhite">
              <a:xfrm>
                <a:off x="1531435" y="783084"/>
                <a:ext cx="6012369" cy="3065022"/>
              </a:xfrm>
              <a:custGeom>
                <a:avLst/>
                <a:gdLst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3" fmla="*/ 3009900 w 6019800"/>
                  <a:gd name="connsiteY3" fmla="*/ 3009900 h 6019800"/>
                  <a:gd name="connsiteX4" fmla="*/ 7435 w 6019800"/>
                  <a:gd name="connsiteY4" fmla="*/ 2798476 h 6019800"/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  <a:gd name="connsiteX3" fmla="*/ 0 w 6012369"/>
                  <a:gd name="connsiteY3" fmla="*/ 2853591 h 3065022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12369" h="3065022" stroke="0" extrusionOk="0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  <a:lnTo>
                      <a:pt x="0" y="2853591"/>
                    </a:lnTo>
                    <a:close/>
                  </a:path>
                  <a:path w="6012369" h="3065022" fill="none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9100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7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23" name="Freeform 22"/>
              <p:cNvSpPr/>
              <p:nvPr userDrawn="1"/>
            </p:nvSpPr>
            <p:spPr bwMode="grayWhite">
              <a:xfrm>
                <a:off x="1522575" y="779540"/>
                <a:ext cx="6012369" cy="3065022"/>
              </a:xfrm>
              <a:custGeom>
                <a:avLst/>
                <a:gdLst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3" fmla="*/ 3009900 w 6019800"/>
                  <a:gd name="connsiteY3" fmla="*/ 3009900 h 6019800"/>
                  <a:gd name="connsiteX4" fmla="*/ 7435 w 6019800"/>
                  <a:gd name="connsiteY4" fmla="*/ 2798476 h 6019800"/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  <a:gd name="connsiteX3" fmla="*/ 0 w 6012369"/>
                  <a:gd name="connsiteY3" fmla="*/ 2853591 h 3065022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12369" h="3065022" stroke="0" extrusionOk="0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  <a:lnTo>
                      <a:pt x="0" y="2853591"/>
                    </a:lnTo>
                    <a:close/>
                  </a:path>
                  <a:path w="6012369" h="3065022" fill="none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</a:path>
                </a:pathLst>
              </a:custGeom>
              <a:ln w="25400">
                <a:gradFill flip="none" rotWithShape="1">
                  <a:gsLst>
                    <a:gs pos="84000">
                      <a:srgbClr val="F8F8F8">
                        <a:alpha val="0"/>
                      </a:srgbClr>
                    </a:gs>
                    <a:gs pos="41000">
                      <a:srgbClr val="F8F8F8">
                        <a:alpha val="44000"/>
                      </a:srgbClr>
                    </a:gs>
                    <a:gs pos="88000">
                      <a:srgbClr val="F8F8F8">
                        <a:alpha val="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cxnSp>
          <p:nvCxnSpPr>
            <p:cNvPr id="9" name="Straight Connector 8"/>
            <p:cNvCxnSpPr/>
            <p:nvPr userDrawn="1"/>
          </p:nvCxnSpPr>
          <p:spPr bwMode="grayWhite">
            <a:xfrm rot="18120000" flipH="1">
              <a:off x="2718288" y="2106345"/>
              <a:ext cx="3999708" cy="2492654"/>
            </a:xfrm>
            <a:prstGeom prst="line">
              <a:avLst/>
            </a:prstGeom>
            <a:ln w="50800">
              <a:gradFill flip="none" rotWithShape="1">
                <a:gsLst>
                  <a:gs pos="10000">
                    <a:srgbClr val="FFFFFF">
                      <a:alpha val="0"/>
                    </a:srgbClr>
                  </a:gs>
                  <a:gs pos="50000">
                    <a:srgbClr val="F8F8F8">
                      <a:alpha val="60000"/>
                    </a:srgbClr>
                  </a:gs>
                  <a:gs pos="90000">
                    <a:srgbClr val="DDDDDD">
                      <a:alpha val="0"/>
                    </a:srgbClr>
                  </a:gs>
                </a:gsLst>
                <a:lin ang="2700000" scaled="1"/>
                <a:tileRect/>
              </a:gradFill>
              <a:miter lim="800000"/>
            </a:ln>
            <a:effectLst>
              <a:glow rad="63500">
                <a:srgbClr val="FFFFFF">
                  <a:alpha val="3922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oup 38"/>
            <p:cNvGrpSpPr/>
            <p:nvPr userDrawn="1"/>
          </p:nvGrpSpPr>
          <p:grpSpPr bwMode="grayWhite">
            <a:xfrm>
              <a:off x="3730877" y="1536192"/>
              <a:ext cx="2721357" cy="3879656"/>
              <a:chOff x="3730877" y="1536192"/>
              <a:chExt cx="2721357" cy="3879656"/>
            </a:xfrm>
          </p:grpSpPr>
          <p:sp>
            <p:nvSpPr>
              <p:cNvPr id="20" name="Freeform 19"/>
              <p:cNvSpPr/>
              <p:nvPr userDrawn="1"/>
            </p:nvSpPr>
            <p:spPr bwMode="grayWhite">
              <a:xfrm>
                <a:off x="4388453" y="1629422"/>
                <a:ext cx="2059093" cy="3405426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7"/>
                  <a:gd name="connsiteY0" fmla="*/ 0 h 3196607"/>
                  <a:gd name="connsiteX1" fmla="*/ 2246083 w 2374787"/>
                  <a:gd name="connsiteY1" fmla="*/ 3196607 h 3196607"/>
                  <a:gd name="connsiteX2" fmla="*/ 0 w 2374787"/>
                  <a:gd name="connsiteY2" fmla="*/ 0 h 3196607"/>
                  <a:gd name="connsiteX0" fmla="*/ 0 w 2374787"/>
                  <a:gd name="connsiteY0" fmla="*/ 0 h 3196607"/>
                  <a:gd name="connsiteX1" fmla="*/ 2246083 w 2374787"/>
                  <a:gd name="connsiteY1" fmla="*/ 3196607 h 31966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7" h="3196607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7" h="3196607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52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1" name="Freeform 20"/>
              <p:cNvSpPr/>
              <p:nvPr userDrawn="1"/>
            </p:nvSpPr>
            <p:spPr bwMode="grayWhite">
              <a:xfrm>
                <a:off x="3730877" y="1536192"/>
                <a:ext cx="2721357" cy="3879656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1 w 3138588"/>
                  <a:gd name="connsiteY0" fmla="*/ 0 h 3682514"/>
                  <a:gd name="connsiteX1" fmla="*/ 2354144 w 3138588"/>
                  <a:gd name="connsiteY1" fmla="*/ 1134402 h 3682514"/>
                  <a:gd name="connsiteX2" fmla="*/ 2933782 w 3138588"/>
                  <a:gd name="connsiteY2" fmla="*/ 3682514 h 3682514"/>
                  <a:gd name="connsiteX3" fmla="*/ 1 w 3138588"/>
                  <a:gd name="connsiteY3" fmla="*/ 0 h 3682514"/>
                  <a:gd name="connsiteX0" fmla="*/ 1 w 3138588"/>
                  <a:gd name="connsiteY0" fmla="*/ 0 h 3682514"/>
                  <a:gd name="connsiteX1" fmla="*/ 2354144 w 3138588"/>
                  <a:gd name="connsiteY1" fmla="*/ 1134402 h 3682514"/>
                  <a:gd name="connsiteX2" fmla="*/ 2933782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1" y="0"/>
                    </a:moveTo>
                    <a:cubicBezTo>
                      <a:pt x="916499" y="1"/>
                      <a:pt x="1783065" y="417577"/>
                      <a:pt x="2354144" y="1134402"/>
                    </a:cubicBezTo>
                    <a:cubicBezTo>
                      <a:pt x="2925223" y="1851227"/>
                      <a:pt x="3138589" y="2789193"/>
                      <a:pt x="2933782" y="3682514"/>
                    </a:cubicBezTo>
                    <a:lnTo>
                      <a:pt x="1" y="0"/>
                    </a:lnTo>
                    <a:close/>
                  </a:path>
                  <a:path w="3138588" h="3682514" fill="none">
                    <a:moveTo>
                      <a:pt x="1" y="0"/>
                    </a:moveTo>
                    <a:cubicBezTo>
                      <a:pt x="916499" y="1"/>
                      <a:pt x="1783065" y="417577"/>
                      <a:pt x="2354144" y="1134402"/>
                    </a:cubicBezTo>
                    <a:cubicBezTo>
                      <a:pt x="2925223" y="1851227"/>
                      <a:pt x="3138589" y="2789193"/>
                      <a:pt x="2933782" y="3682514"/>
                    </a:cubicBezTo>
                  </a:path>
                </a:pathLst>
              </a:custGeom>
              <a:ln w="25400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55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11" name="Group 39"/>
            <p:cNvGrpSpPr/>
            <p:nvPr userDrawn="1"/>
          </p:nvGrpSpPr>
          <p:grpSpPr bwMode="grayWhite">
            <a:xfrm>
              <a:off x="2756586" y="1619763"/>
              <a:ext cx="2892850" cy="3379627"/>
              <a:chOff x="2756587" y="1619763"/>
              <a:chExt cx="2892850" cy="3379627"/>
            </a:xfrm>
          </p:grpSpPr>
          <p:sp>
            <p:nvSpPr>
              <p:cNvPr id="18" name="Freeform 17"/>
              <p:cNvSpPr/>
              <p:nvPr userDrawn="1"/>
            </p:nvSpPr>
            <p:spPr bwMode="grayWhite">
              <a:xfrm flipH="1">
                <a:off x="2774785" y="1709909"/>
                <a:ext cx="2188853" cy="2933686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9"/>
                  <a:gd name="connsiteY0" fmla="*/ 0 h 3196608"/>
                  <a:gd name="connsiteX1" fmla="*/ 2246083 w 2374789"/>
                  <a:gd name="connsiteY1" fmla="*/ 3196607 h 3196608"/>
                  <a:gd name="connsiteX2" fmla="*/ 0 w 2374789"/>
                  <a:gd name="connsiteY2" fmla="*/ 0 h 3196608"/>
                  <a:gd name="connsiteX0" fmla="*/ 0 w 2374789"/>
                  <a:gd name="connsiteY0" fmla="*/ 0 h 3196608"/>
                  <a:gd name="connsiteX1" fmla="*/ 2246083 w 2374789"/>
                  <a:gd name="connsiteY1" fmla="*/ 3196607 h 3196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9" h="3196608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9" h="3196608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7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9" name="Freeform 18"/>
              <p:cNvSpPr/>
              <p:nvPr userDrawn="1"/>
            </p:nvSpPr>
            <p:spPr bwMode="grayWhite">
              <a:xfrm flipH="1">
                <a:off x="2756587" y="1619763"/>
                <a:ext cx="2892850" cy="3379627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  <a:gd name="connsiteX3" fmla="*/ 0 w 3138588"/>
                  <a:gd name="connsiteY3" fmla="*/ 0 h 3682514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  <a:lnTo>
                      <a:pt x="0" y="0"/>
                    </a:lnTo>
                    <a:close/>
                  </a:path>
                  <a:path w="3138588" h="3682514" fill="none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</a:path>
                </a:pathLst>
              </a:custGeom>
              <a:ln w="28575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3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12" name="Group 37"/>
            <p:cNvGrpSpPr/>
            <p:nvPr userDrawn="1"/>
          </p:nvGrpSpPr>
          <p:grpSpPr bwMode="grayWhite">
            <a:xfrm>
              <a:off x="3126248" y="615248"/>
              <a:ext cx="3325881" cy="2834631"/>
              <a:chOff x="3126249" y="615248"/>
              <a:chExt cx="3325881" cy="2834631"/>
            </a:xfrm>
          </p:grpSpPr>
          <p:sp>
            <p:nvSpPr>
              <p:cNvPr id="16" name="Freeform 15"/>
              <p:cNvSpPr/>
              <p:nvPr userDrawn="1"/>
            </p:nvSpPr>
            <p:spPr bwMode="grayWhite">
              <a:xfrm rot="13693869" flipH="1">
                <a:off x="3845802" y="929727"/>
                <a:ext cx="2144802" cy="2887031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8"/>
                  <a:gd name="connsiteY0" fmla="*/ 0 h 3196606"/>
                  <a:gd name="connsiteX1" fmla="*/ 2246083 w 2374788"/>
                  <a:gd name="connsiteY1" fmla="*/ 3196607 h 3196606"/>
                  <a:gd name="connsiteX2" fmla="*/ 0 w 2374788"/>
                  <a:gd name="connsiteY2" fmla="*/ 0 h 3196606"/>
                  <a:gd name="connsiteX0" fmla="*/ 0 w 2374788"/>
                  <a:gd name="connsiteY0" fmla="*/ 0 h 3196606"/>
                  <a:gd name="connsiteX1" fmla="*/ 2246083 w 2374788"/>
                  <a:gd name="connsiteY1" fmla="*/ 3196607 h 31966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8" h="3196606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8" h="3196606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65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7" name="Freeform 16"/>
              <p:cNvSpPr/>
              <p:nvPr userDrawn="1"/>
            </p:nvSpPr>
            <p:spPr bwMode="grayWhite">
              <a:xfrm rot="13693869" flipH="1">
                <a:off x="3371874" y="369623"/>
                <a:ext cx="2834631" cy="3325881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  <a:gd name="connsiteX3" fmla="*/ 0 w 3138588"/>
                  <a:gd name="connsiteY3" fmla="*/ 0 h 3682514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  <a:lnTo>
                      <a:pt x="0" y="0"/>
                    </a:lnTo>
                    <a:close/>
                  </a:path>
                  <a:path w="3138588" h="3682514" fill="none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</a:path>
                </a:pathLst>
              </a:custGeom>
              <a:ln w="25400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6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13" name="Group 36"/>
            <p:cNvGrpSpPr/>
            <p:nvPr userDrawn="1"/>
          </p:nvGrpSpPr>
          <p:grpSpPr bwMode="grayWhite">
            <a:xfrm>
              <a:off x="2490231" y="1369960"/>
              <a:ext cx="4781177" cy="4074972"/>
              <a:chOff x="2490231" y="1369960"/>
              <a:chExt cx="4781177" cy="4074972"/>
            </a:xfrm>
          </p:grpSpPr>
          <p:sp>
            <p:nvSpPr>
              <p:cNvPr id="14" name="Freeform 13"/>
              <p:cNvSpPr/>
              <p:nvPr userDrawn="1"/>
            </p:nvSpPr>
            <p:spPr bwMode="grayWhite">
              <a:xfrm rot="13693869" flipH="1">
                <a:off x="3524638" y="1822044"/>
                <a:ext cx="3083296" cy="4150302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8"/>
                  <a:gd name="connsiteY0" fmla="*/ 0 h 3196607"/>
                  <a:gd name="connsiteX1" fmla="*/ 2246083 w 2374788"/>
                  <a:gd name="connsiteY1" fmla="*/ 3196607 h 3196607"/>
                  <a:gd name="connsiteX2" fmla="*/ 0 w 2374788"/>
                  <a:gd name="connsiteY2" fmla="*/ 0 h 3196607"/>
                  <a:gd name="connsiteX0" fmla="*/ 0 w 2374788"/>
                  <a:gd name="connsiteY0" fmla="*/ 0 h 3196607"/>
                  <a:gd name="connsiteX1" fmla="*/ 2246083 w 2374788"/>
                  <a:gd name="connsiteY1" fmla="*/ 3196607 h 31966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8" h="3196607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8" h="3196607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7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5" name="Freeform 14"/>
              <p:cNvSpPr/>
              <p:nvPr userDrawn="1"/>
            </p:nvSpPr>
            <p:spPr bwMode="grayWhite">
              <a:xfrm rot="13693869" flipH="1">
                <a:off x="2843334" y="1016857"/>
                <a:ext cx="4074972" cy="4781177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  <a:gd name="connsiteX3" fmla="*/ 0 w 3138588"/>
                  <a:gd name="connsiteY3" fmla="*/ 0 h 3682514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  <a:lnTo>
                      <a:pt x="0" y="0"/>
                    </a:lnTo>
                    <a:close/>
                  </a:path>
                  <a:path w="3138588" h="3682514" fill="none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</a:path>
                </a:pathLst>
              </a:custGeom>
              <a:ln w="31750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35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pic>
        <p:nvPicPr>
          <p:cNvPr id="24" name="Picture 230" descr="st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gray">
          <a:xfrm>
            <a:off x="6197600" y="4419600"/>
            <a:ext cx="1193800" cy="914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2759573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88720"/>
            <a:ext cx="10972800" cy="498348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43098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0976" y="2286001"/>
            <a:ext cx="10363200" cy="1362075"/>
          </a:xfrm>
        </p:spPr>
        <p:txBody>
          <a:bodyPr anchor="t">
            <a:noAutofit/>
          </a:bodyPr>
          <a:lstStyle>
            <a:lvl1pPr algn="ctr">
              <a:defRPr sz="4800" b="1" cap="all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5360" y="1353312"/>
            <a:ext cx="10363200" cy="905256"/>
          </a:xfrm>
        </p:spPr>
        <p:txBody>
          <a:bodyPr anchor="b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21"/>
          <p:cNvGrpSpPr/>
          <p:nvPr/>
        </p:nvGrpSpPr>
        <p:grpSpPr bwMode="grayWhite">
          <a:xfrm rot="19693411">
            <a:off x="4446678" y="1909248"/>
            <a:ext cx="8028305" cy="4829684"/>
            <a:chOff x="1761807" y="615248"/>
            <a:chExt cx="6021229" cy="4829684"/>
          </a:xfrm>
        </p:grpSpPr>
        <p:grpSp>
          <p:nvGrpSpPr>
            <p:cNvPr id="8" name="Group 42"/>
            <p:cNvGrpSpPr/>
            <p:nvPr userDrawn="1"/>
          </p:nvGrpSpPr>
          <p:grpSpPr bwMode="grayWhite">
            <a:xfrm>
              <a:off x="1761807" y="1695712"/>
              <a:ext cx="6021229" cy="3068566"/>
              <a:chOff x="1522575" y="779540"/>
              <a:chExt cx="6021229" cy="3068566"/>
            </a:xfrm>
          </p:grpSpPr>
          <p:sp>
            <p:nvSpPr>
              <p:cNvPr id="22" name="Freeform 21"/>
              <p:cNvSpPr/>
              <p:nvPr userDrawn="1"/>
            </p:nvSpPr>
            <p:spPr bwMode="grayWhite">
              <a:xfrm>
                <a:off x="1531435" y="783084"/>
                <a:ext cx="6012369" cy="3065022"/>
              </a:xfrm>
              <a:custGeom>
                <a:avLst/>
                <a:gdLst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3" fmla="*/ 3009900 w 6019800"/>
                  <a:gd name="connsiteY3" fmla="*/ 3009900 h 6019800"/>
                  <a:gd name="connsiteX4" fmla="*/ 7435 w 6019800"/>
                  <a:gd name="connsiteY4" fmla="*/ 2798476 h 6019800"/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  <a:gd name="connsiteX3" fmla="*/ 0 w 6012369"/>
                  <a:gd name="connsiteY3" fmla="*/ 2853591 h 3065022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12369" h="3065022" stroke="0" extrusionOk="0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  <a:lnTo>
                      <a:pt x="0" y="2853591"/>
                    </a:lnTo>
                    <a:close/>
                  </a:path>
                  <a:path w="6012369" h="3065022" fill="none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9100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7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23" name="Freeform 22"/>
              <p:cNvSpPr/>
              <p:nvPr userDrawn="1"/>
            </p:nvSpPr>
            <p:spPr bwMode="grayWhite">
              <a:xfrm>
                <a:off x="1522575" y="779540"/>
                <a:ext cx="6012369" cy="3065022"/>
              </a:xfrm>
              <a:custGeom>
                <a:avLst/>
                <a:gdLst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3" fmla="*/ 3009900 w 6019800"/>
                  <a:gd name="connsiteY3" fmla="*/ 3009900 h 6019800"/>
                  <a:gd name="connsiteX4" fmla="*/ 7435 w 6019800"/>
                  <a:gd name="connsiteY4" fmla="*/ 2798476 h 6019800"/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  <a:gd name="connsiteX3" fmla="*/ 0 w 6012369"/>
                  <a:gd name="connsiteY3" fmla="*/ 2853591 h 3065022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12369" h="3065022" stroke="0" extrusionOk="0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  <a:lnTo>
                      <a:pt x="0" y="2853591"/>
                    </a:lnTo>
                    <a:close/>
                  </a:path>
                  <a:path w="6012369" h="3065022" fill="none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</a:path>
                </a:pathLst>
              </a:custGeom>
              <a:ln w="25400">
                <a:gradFill flip="none" rotWithShape="1">
                  <a:gsLst>
                    <a:gs pos="84000">
                      <a:srgbClr val="F8F8F8">
                        <a:alpha val="0"/>
                      </a:srgbClr>
                    </a:gs>
                    <a:gs pos="41000">
                      <a:srgbClr val="F8F8F8">
                        <a:alpha val="44000"/>
                      </a:srgbClr>
                    </a:gs>
                    <a:gs pos="88000">
                      <a:srgbClr val="F8F8F8">
                        <a:alpha val="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cxnSp>
          <p:nvCxnSpPr>
            <p:cNvPr id="9" name="Straight Connector 8"/>
            <p:cNvCxnSpPr/>
            <p:nvPr userDrawn="1"/>
          </p:nvCxnSpPr>
          <p:spPr bwMode="grayWhite">
            <a:xfrm rot="18120000" flipH="1">
              <a:off x="2718288" y="2106345"/>
              <a:ext cx="3999708" cy="2492654"/>
            </a:xfrm>
            <a:prstGeom prst="line">
              <a:avLst/>
            </a:prstGeom>
            <a:ln w="50800">
              <a:gradFill flip="none" rotWithShape="1">
                <a:gsLst>
                  <a:gs pos="10000">
                    <a:srgbClr val="FFFFFF">
                      <a:alpha val="0"/>
                    </a:srgbClr>
                  </a:gs>
                  <a:gs pos="50000">
                    <a:srgbClr val="F8F8F8">
                      <a:alpha val="60000"/>
                    </a:srgbClr>
                  </a:gs>
                  <a:gs pos="90000">
                    <a:srgbClr val="DDDDDD">
                      <a:alpha val="0"/>
                    </a:srgbClr>
                  </a:gs>
                </a:gsLst>
                <a:lin ang="2700000" scaled="1"/>
                <a:tileRect/>
              </a:gradFill>
              <a:miter lim="800000"/>
            </a:ln>
            <a:effectLst>
              <a:glow rad="63500">
                <a:srgbClr val="FFFFFF">
                  <a:alpha val="3922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oup 38"/>
            <p:cNvGrpSpPr/>
            <p:nvPr userDrawn="1"/>
          </p:nvGrpSpPr>
          <p:grpSpPr bwMode="grayWhite">
            <a:xfrm>
              <a:off x="3730877" y="1536192"/>
              <a:ext cx="2721357" cy="3879656"/>
              <a:chOff x="3730877" y="1536192"/>
              <a:chExt cx="2721357" cy="3879656"/>
            </a:xfrm>
          </p:grpSpPr>
          <p:sp>
            <p:nvSpPr>
              <p:cNvPr id="20" name="Freeform 19"/>
              <p:cNvSpPr/>
              <p:nvPr userDrawn="1"/>
            </p:nvSpPr>
            <p:spPr bwMode="grayWhite">
              <a:xfrm>
                <a:off x="4388453" y="1629422"/>
                <a:ext cx="2059093" cy="3405426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7"/>
                  <a:gd name="connsiteY0" fmla="*/ 0 h 3196607"/>
                  <a:gd name="connsiteX1" fmla="*/ 2246083 w 2374787"/>
                  <a:gd name="connsiteY1" fmla="*/ 3196607 h 3196607"/>
                  <a:gd name="connsiteX2" fmla="*/ 0 w 2374787"/>
                  <a:gd name="connsiteY2" fmla="*/ 0 h 3196607"/>
                  <a:gd name="connsiteX0" fmla="*/ 0 w 2374787"/>
                  <a:gd name="connsiteY0" fmla="*/ 0 h 3196607"/>
                  <a:gd name="connsiteX1" fmla="*/ 2246083 w 2374787"/>
                  <a:gd name="connsiteY1" fmla="*/ 3196607 h 31966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7" h="3196607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7" h="3196607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52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1" name="Freeform 20"/>
              <p:cNvSpPr/>
              <p:nvPr userDrawn="1"/>
            </p:nvSpPr>
            <p:spPr bwMode="grayWhite">
              <a:xfrm>
                <a:off x="3730877" y="1536192"/>
                <a:ext cx="2721357" cy="3879656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1 w 3138588"/>
                  <a:gd name="connsiteY0" fmla="*/ 0 h 3682514"/>
                  <a:gd name="connsiteX1" fmla="*/ 2354144 w 3138588"/>
                  <a:gd name="connsiteY1" fmla="*/ 1134402 h 3682514"/>
                  <a:gd name="connsiteX2" fmla="*/ 2933782 w 3138588"/>
                  <a:gd name="connsiteY2" fmla="*/ 3682514 h 3682514"/>
                  <a:gd name="connsiteX3" fmla="*/ 1 w 3138588"/>
                  <a:gd name="connsiteY3" fmla="*/ 0 h 3682514"/>
                  <a:gd name="connsiteX0" fmla="*/ 1 w 3138588"/>
                  <a:gd name="connsiteY0" fmla="*/ 0 h 3682514"/>
                  <a:gd name="connsiteX1" fmla="*/ 2354144 w 3138588"/>
                  <a:gd name="connsiteY1" fmla="*/ 1134402 h 3682514"/>
                  <a:gd name="connsiteX2" fmla="*/ 2933782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1" y="0"/>
                    </a:moveTo>
                    <a:cubicBezTo>
                      <a:pt x="916499" y="1"/>
                      <a:pt x="1783065" y="417577"/>
                      <a:pt x="2354144" y="1134402"/>
                    </a:cubicBezTo>
                    <a:cubicBezTo>
                      <a:pt x="2925223" y="1851227"/>
                      <a:pt x="3138589" y="2789193"/>
                      <a:pt x="2933782" y="3682514"/>
                    </a:cubicBezTo>
                    <a:lnTo>
                      <a:pt x="1" y="0"/>
                    </a:lnTo>
                    <a:close/>
                  </a:path>
                  <a:path w="3138588" h="3682514" fill="none">
                    <a:moveTo>
                      <a:pt x="1" y="0"/>
                    </a:moveTo>
                    <a:cubicBezTo>
                      <a:pt x="916499" y="1"/>
                      <a:pt x="1783065" y="417577"/>
                      <a:pt x="2354144" y="1134402"/>
                    </a:cubicBezTo>
                    <a:cubicBezTo>
                      <a:pt x="2925223" y="1851227"/>
                      <a:pt x="3138589" y="2789193"/>
                      <a:pt x="2933782" y="3682514"/>
                    </a:cubicBezTo>
                  </a:path>
                </a:pathLst>
              </a:custGeom>
              <a:ln w="25400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55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11" name="Group 39"/>
            <p:cNvGrpSpPr/>
            <p:nvPr userDrawn="1"/>
          </p:nvGrpSpPr>
          <p:grpSpPr bwMode="grayWhite">
            <a:xfrm>
              <a:off x="2756586" y="1619763"/>
              <a:ext cx="2892850" cy="3379627"/>
              <a:chOff x="2756587" y="1619763"/>
              <a:chExt cx="2892850" cy="3379627"/>
            </a:xfrm>
          </p:grpSpPr>
          <p:sp>
            <p:nvSpPr>
              <p:cNvPr id="18" name="Freeform 17"/>
              <p:cNvSpPr/>
              <p:nvPr userDrawn="1"/>
            </p:nvSpPr>
            <p:spPr bwMode="grayWhite">
              <a:xfrm flipH="1">
                <a:off x="2774785" y="1709909"/>
                <a:ext cx="2188853" cy="2933686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9"/>
                  <a:gd name="connsiteY0" fmla="*/ 0 h 3196608"/>
                  <a:gd name="connsiteX1" fmla="*/ 2246083 w 2374789"/>
                  <a:gd name="connsiteY1" fmla="*/ 3196607 h 3196608"/>
                  <a:gd name="connsiteX2" fmla="*/ 0 w 2374789"/>
                  <a:gd name="connsiteY2" fmla="*/ 0 h 3196608"/>
                  <a:gd name="connsiteX0" fmla="*/ 0 w 2374789"/>
                  <a:gd name="connsiteY0" fmla="*/ 0 h 3196608"/>
                  <a:gd name="connsiteX1" fmla="*/ 2246083 w 2374789"/>
                  <a:gd name="connsiteY1" fmla="*/ 3196607 h 3196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9" h="3196608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9" h="3196608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7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9" name="Freeform 18"/>
              <p:cNvSpPr/>
              <p:nvPr userDrawn="1"/>
            </p:nvSpPr>
            <p:spPr bwMode="grayWhite">
              <a:xfrm flipH="1">
                <a:off x="2756587" y="1619763"/>
                <a:ext cx="2892850" cy="3379627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  <a:gd name="connsiteX3" fmla="*/ 0 w 3138588"/>
                  <a:gd name="connsiteY3" fmla="*/ 0 h 3682514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  <a:lnTo>
                      <a:pt x="0" y="0"/>
                    </a:lnTo>
                    <a:close/>
                  </a:path>
                  <a:path w="3138588" h="3682514" fill="none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</a:path>
                </a:pathLst>
              </a:custGeom>
              <a:ln w="28575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3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12" name="Group 37"/>
            <p:cNvGrpSpPr/>
            <p:nvPr userDrawn="1"/>
          </p:nvGrpSpPr>
          <p:grpSpPr bwMode="grayWhite">
            <a:xfrm>
              <a:off x="3126248" y="615248"/>
              <a:ext cx="3325881" cy="2834631"/>
              <a:chOff x="3126249" y="615248"/>
              <a:chExt cx="3325881" cy="2834631"/>
            </a:xfrm>
          </p:grpSpPr>
          <p:sp>
            <p:nvSpPr>
              <p:cNvPr id="16" name="Freeform 15"/>
              <p:cNvSpPr/>
              <p:nvPr userDrawn="1"/>
            </p:nvSpPr>
            <p:spPr bwMode="grayWhite">
              <a:xfrm rot="13693869" flipH="1">
                <a:off x="3845802" y="929727"/>
                <a:ext cx="2144802" cy="2887031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8"/>
                  <a:gd name="connsiteY0" fmla="*/ 0 h 3196606"/>
                  <a:gd name="connsiteX1" fmla="*/ 2246083 w 2374788"/>
                  <a:gd name="connsiteY1" fmla="*/ 3196607 h 3196606"/>
                  <a:gd name="connsiteX2" fmla="*/ 0 w 2374788"/>
                  <a:gd name="connsiteY2" fmla="*/ 0 h 3196606"/>
                  <a:gd name="connsiteX0" fmla="*/ 0 w 2374788"/>
                  <a:gd name="connsiteY0" fmla="*/ 0 h 3196606"/>
                  <a:gd name="connsiteX1" fmla="*/ 2246083 w 2374788"/>
                  <a:gd name="connsiteY1" fmla="*/ 3196607 h 31966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8" h="3196606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8" h="3196606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65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7" name="Freeform 16"/>
              <p:cNvSpPr/>
              <p:nvPr userDrawn="1"/>
            </p:nvSpPr>
            <p:spPr bwMode="grayWhite">
              <a:xfrm rot="13693869" flipH="1">
                <a:off x="3371874" y="369623"/>
                <a:ext cx="2834631" cy="3325881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  <a:gd name="connsiteX3" fmla="*/ 0 w 3138588"/>
                  <a:gd name="connsiteY3" fmla="*/ 0 h 3682514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  <a:lnTo>
                      <a:pt x="0" y="0"/>
                    </a:lnTo>
                    <a:close/>
                  </a:path>
                  <a:path w="3138588" h="3682514" fill="none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</a:path>
                </a:pathLst>
              </a:custGeom>
              <a:ln w="25400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6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13" name="Group 36"/>
            <p:cNvGrpSpPr/>
            <p:nvPr userDrawn="1"/>
          </p:nvGrpSpPr>
          <p:grpSpPr bwMode="grayWhite">
            <a:xfrm>
              <a:off x="2490231" y="1369960"/>
              <a:ext cx="4781177" cy="4074972"/>
              <a:chOff x="2490231" y="1369960"/>
              <a:chExt cx="4781177" cy="4074972"/>
            </a:xfrm>
          </p:grpSpPr>
          <p:sp>
            <p:nvSpPr>
              <p:cNvPr id="14" name="Freeform 13"/>
              <p:cNvSpPr/>
              <p:nvPr userDrawn="1"/>
            </p:nvSpPr>
            <p:spPr bwMode="grayWhite">
              <a:xfrm rot="13693869" flipH="1">
                <a:off x="3524638" y="1822044"/>
                <a:ext cx="3083296" cy="4150302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8"/>
                  <a:gd name="connsiteY0" fmla="*/ 0 h 3196607"/>
                  <a:gd name="connsiteX1" fmla="*/ 2246083 w 2374788"/>
                  <a:gd name="connsiteY1" fmla="*/ 3196607 h 3196607"/>
                  <a:gd name="connsiteX2" fmla="*/ 0 w 2374788"/>
                  <a:gd name="connsiteY2" fmla="*/ 0 h 3196607"/>
                  <a:gd name="connsiteX0" fmla="*/ 0 w 2374788"/>
                  <a:gd name="connsiteY0" fmla="*/ 0 h 3196607"/>
                  <a:gd name="connsiteX1" fmla="*/ 2246083 w 2374788"/>
                  <a:gd name="connsiteY1" fmla="*/ 3196607 h 31966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8" h="3196607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8" h="3196607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7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5" name="Freeform 14"/>
              <p:cNvSpPr/>
              <p:nvPr userDrawn="1"/>
            </p:nvSpPr>
            <p:spPr bwMode="grayWhite">
              <a:xfrm rot="13693869" flipH="1">
                <a:off x="2843334" y="1016857"/>
                <a:ext cx="4074972" cy="4781177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  <a:gd name="connsiteX3" fmla="*/ 0 w 3138588"/>
                  <a:gd name="connsiteY3" fmla="*/ 0 h 3682514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  <a:lnTo>
                      <a:pt x="0" y="0"/>
                    </a:lnTo>
                    <a:close/>
                  </a:path>
                  <a:path w="3138588" h="3682514" fill="none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</a:path>
                </a:pathLst>
              </a:custGeom>
              <a:ln w="31750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35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pic>
        <p:nvPicPr>
          <p:cNvPr id="24" name="Picture 230" descr="st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gray">
          <a:xfrm>
            <a:off x="6197600" y="4419600"/>
            <a:ext cx="1193800" cy="914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743275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6176" y="1289304"/>
            <a:ext cx="5384800" cy="46725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2304" y="1289304"/>
            <a:ext cx="5384800" cy="46725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766014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0" y="1353312"/>
            <a:ext cx="5388864" cy="639762"/>
          </a:xfrm>
          <a:solidFill>
            <a:srgbClr val="FFFFFF">
              <a:alpha val="25098"/>
            </a:srgbClr>
          </a:solidFill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093976"/>
            <a:ext cx="5386917" cy="40325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6193367" y="1353312"/>
            <a:ext cx="5388864" cy="639762"/>
          </a:xfrm>
          <a:solidFill>
            <a:srgbClr val="FFFFFF">
              <a:alpha val="25098"/>
            </a:srgbClr>
          </a:solidFill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093976"/>
            <a:ext cx="5389033" cy="40325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682156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91260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661991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1536" y="0"/>
            <a:ext cx="9960864" cy="987552"/>
          </a:xfrm>
        </p:spPr>
        <p:txBody>
          <a:bodyPr anchor="b">
            <a:normAutofit/>
          </a:bodyPr>
          <a:lstStyle>
            <a:lvl1pPr algn="l">
              <a:defRPr sz="4000" b="1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4688" y="1371600"/>
            <a:ext cx="6230112" cy="48554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034528" y="1371600"/>
            <a:ext cx="3511296" cy="4873752"/>
          </a:xfrm>
          <a:gradFill>
            <a:gsLst>
              <a:gs pos="0">
                <a:schemeClr val="bg1">
                  <a:lumMod val="95000"/>
                  <a:alpha val="34000"/>
                </a:schemeClr>
              </a:gs>
              <a:gs pos="60000">
                <a:schemeClr val="tx2">
                  <a:lumMod val="20000"/>
                  <a:lumOff val="80000"/>
                  <a:alpha val="0"/>
                </a:schemeClr>
              </a:gs>
            </a:gsLst>
            <a:lin ang="5400000" scaled="1"/>
          </a:gradFill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422919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619386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670560" y="4855464"/>
            <a:ext cx="4291584" cy="777240"/>
          </a:xfrm>
          <a:solidFill>
            <a:schemeClr val="bg2">
              <a:lumMod val="50000"/>
            </a:schemeClr>
          </a:solidFill>
        </p:spPr>
        <p:txBody>
          <a:bodyPr anchor="ctr"/>
          <a:lstStyle>
            <a:lvl1pPr algn="ctr">
              <a:defRPr sz="2000" b="1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5157216" y="1216152"/>
            <a:ext cx="6169152" cy="4398264"/>
          </a:xfrm>
          <a:solidFill>
            <a:srgbClr val="EAEAEA"/>
          </a:solidFill>
          <a:effectLst>
            <a:outerShdw blurRad="254000" dist="101600" dir="2700000" algn="ctr" rotWithShape="0">
              <a:srgbClr val="000000">
                <a:alpha val="4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0560" y="1216152"/>
            <a:ext cx="4291584" cy="3575304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904633"/>
      </p:ext>
    </p:extLst>
  </p:cSld>
  <p:clrMapOvr>
    <a:masterClrMapping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"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420173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black">
          <a:xfrm>
            <a:off x="9424416" y="356617"/>
            <a:ext cx="2157984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56617"/>
            <a:ext cx="85344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54041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49476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32496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27114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07213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1801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91390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92294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2D6E202-B606-4609-B914-27C9371A1F6D}" type="datetime1">
              <a:rPr lang="en-US" smtClean="0"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799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hf sldNum="0"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White">
          <a:xfrm>
            <a:off x="0" y="0"/>
            <a:ext cx="12192000" cy="6858000"/>
          </a:xfrm>
          <a:prstGeom prst="rect">
            <a:avLst/>
          </a:prstGeom>
          <a:gradFill>
            <a:gsLst>
              <a:gs pos="6000">
                <a:schemeClr val="bg2">
                  <a:lumMod val="50000"/>
                  <a:alpha val="83000"/>
                </a:schemeClr>
              </a:gs>
              <a:gs pos="26000">
                <a:schemeClr val="bg2">
                  <a:lumMod val="50000"/>
                  <a:alpha val="63000"/>
                </a:schemeClr>
              </a:gs>
              <a:gs pos="50000">
                <a:schemeClr val="bg2">
                  <a:lumMod val="50000"/>
                  <a:alpha val="27000"/>
                </a:schemeClr>
              </a:gs>
              <a:gs pos="100000">
                <a:schemeClr val="bg2">
                  <a:lumMod val="50000"/>
                  <a:alpha val="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 bwMode="black">
          <a:xfrm>
            <a:off x="0" y="0"/>
            <a:ext cx="1621536" cy="987552"/>
          </a:xfrm>
          <a:prstGeom prst="rect">
            <a:avLst/>
          </a:prstGeom>
          <a:solidFill>
            <a:srgbClr val="FFFFFF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 bwMode="white">
          <a:xfrm>
            <a:off x="101600" y="1066800"/>
            <a:ext cx="3454400" cy="1219200"/>
          </a:xfrm>
          <a:prstGeom prst="rect">
            <a:avLst/>
          </a:prstGeom>
          <a:blipFill dpi="0" rotWithShape="1">
            <a:blip r:embed="rId13">
              <a:alphaModFix amt="5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0" name="Picture 136" descr="star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gray">
          <a:xfrm rot="-1315059">
            <a:off x="11546538" y="5872450"/>
            <a:ext cx="723900" cy="555625"/>
          </a:xfrm>
          <a:prstGeom prst="rect">
            <a:avLst/>
          </a:prstGeom>
          <a:noFill/>
        </p:spPr>
      </p:pic>
      <p:pic>
        <p:nvPicPr>
          <p:cNvPr id="11" name="Picture 139" descr="star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gray">
          <a:xfrm rot="-1315059" flipH="1" flipV="1">
            <a:off x="203200" y="4724401"/>
            <a:ext cx="567267" cy="434975"/>
          </a:xfrm>
          <a:prstGeom prst="rect">
            <a:avLst/>
          </a:prstGeom>
          <a:noFill/>
        </p:spPr>
      </p:pic>
      <p:pic>
        <p:nvPicPr>
          <p:cNvPr id="12" name="Picture 99" descr="star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gray">
          <a:xfrm rot="-1315059">
            <a:off x="711200" y="152401"/>
            <a:ext cx="922867" cy="708025"/>
          </a:xfrm>
          <a:prstGeom prst="rect">
            <a:avLst/>
          </a:prstGeom>
          <a:noFill/>
        </p:spPr>
      </p:pic>
      <p:cxnSp>
        <p:nvCxnSpPr>
          <p:cNvPr id="13" name="Straight Connector 12"/>
          <p:cNvCxnSpPr/>
          <p:nvPr/>
        </p:nvCxnSpPr>
        <p:spPr bwMode="white">
          <a:xfrm>
            <a:off x="1622595" y="0"/>
            <a:ext cx="0" cy="6858000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 bwMode="ltGray">
          <a:xfrm>
            <a:off x="11618976" y="0"/>
            <a:ext cx="0" cy="6858000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 bwMode="ltGray">
          <a:xfrm>
            <a:off x="3560064" y="0"/>
            <a:ext cx="0" cy="6858000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 bwMode="grayWhite">
          <a:xfrm>
            <a:off x="0" y="990600"/>
            <a:ext cx="12192000" cy="1588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grayWhite">
          <a:xfrm>
            <a:off x="7717536" y="1069848"/>
            <a:ext cx="4474464" cy="1588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01"/>
          <p:cNvGrpSpPr>
            <a:grpSpLocks/>
          </p:cNvGrpSpPr>
          <p:nvPr/>
        </p:nvGrpSpPr>
        <p:grpSpPr bwMode="ltGray">
          <a:xfrm>
            <a:off x="-82016" y="-103188"/>
            <a:ext cx="5466816" cy="4217988"/>
            <a:chOff x="-80" y="-65"/>
            <a:chExt cx="2624" cy="2631"/>
          </a:xfrm>
          <a:solidFill>
            <a:schemeClr val="bg2">
              <a:lumMod val="20000"/>
              <a:lumOff val="80000"/>
              <a:alpha val="10196"/>
            </a:schemeClr>
          </a:solidFill>
        </p:grpSpPr>
        <p:sp>
          <p:nvSpPr>
            <p:cNvPr id="19" name="Freeform 102"/>
            <p:cNvSpPr>
              <a:spLocks/>
            </p:cNvSpPr>
            <p:nvPr/>
          </p:nvSpPr>
          <p:spPr bwMode="ltGray">
            <a:xfrm>
              <a:off x="1703" y="0"/>
              <a:ext cx="73" cy="34"/>
            </a:xfrm>
            <a:custGeom>
              <a:avLst/>
              <a:gdLst>
                <a:gd name="connsiteX0" fmla="*/ 674 w 711"/>
                <a:gd name="connsiteY0" fmla="*/ 0 h 451"/>
                <a:gd name="connsiteX1" fmla="*/ 711 w 711"/>
                <a:gd name="connsiteY1" fmla="*/ 67 h 451"/>
                <a:gd name="connsiteX2" fmla="*/ 132 w 711"/>
                <a:gd name="connsiteY2" fmla="*/ 401 h 451"/>
                <a:gd name="connsiteX3" fmla="*/ 112 w 711"/>
                <a:gd name="connsiteY3" fmla="*/ 367 h 451"/>
                <a:gd name="connsiteX4" fmla="*/ 94 w 711"/>
                <a:gd name="connsiteY4" fmla="*/ 335 h 451"/>
                <a:gd name="connsiteX5" fmla="*/ 674 w 711"/>
                <a:gd name="connsiteY5" fmla="*/ 0 h 451"/>
                <a:gd name="connsiteX0" fmla="*/ 674 w 711"/>
                <a:gd name="connsiteY0" fmla="*/ 0 h 451"/>
                <a:gd name="connsiteX1" fmla="*/ 711 w 711"/>
                <a:gd name="connsiteY1" fmla="*/ 67 h 451"/>
                <a:gd name="connsiteX2" fmla="*/ 185 w 711"/>
                <a:gd name="connsiteY2" fmla="*/ 369 h 451"/>
                <a:gd name="connsiteX3" fmla="*/ 132 w 711"/>
                <a:gd name="connsiteY3" fmla="*/ 401 h 451"/>
                <a:gd name="connsiteX4" fmla="*/ 112 w 711"/>
                <a:gd name="connsiteY4" fmla="*/ 367 h 451"/>
                <a:gd name="connsiteX5" fmla="*/ 94 w 711"/>
                <a:gd name="connsiteY5" fmla="*/ 335 h 451"/>
                <a:gd name="connsiteX6" fmla="*/ 674 w 711"/>
                <a:gd name="connsiteY6" fmla="*/ 0 h 451"/>
                <a:gd name="connsiteX0" fmla="*/ 674 w 711"/>
                <a:gd name="connsiteY0" fmla="*/ 0 h 401"/>
                <a:gd name="connsiteX1" fmla="*/ 711 w 711"/>
                <a:gd name="connsiteY1" fmla="*/ 67 h 401"/>
                <a:gd name="connsiteX2" fmla="*/ 185 w 711"/>
                <a:gd name="connsiteY2" fmla="*/ 369 h 401"/>
                <a:gd name="connsiteX3" fmla="*/ 132 w 711"/>
                <a:gd name="connsiteY3" fmla="*/ 401 h 401"/>
                <a:gd name="connsiteX4" fmla="*/ 112 w 711"/>
                <a:gd name="connsiteY4" fmla="*/ 367 h 401"/>
                <a:gd name="connsiteX5" fmla="*/ 94 w 711"/>
                <a:gd name="connsiteY5" fmla="*/ 335 h 401"/>
                <a:gd name="connsiteX6" fmla="*/ 674 w 711"/>
                <a:gd name="connsiteY6" fmla="*/ 0 h 401"/>
                <a:gd name="connsiteX0" fmla="*/ 562 w 599"/>
                <a:gd name="connsiteY0" fmla="*/ 0 h 401"/>
                <a:gd name="connsiteX1" fmla="*/ 599 w 599"/>
                <a:gd name="connsiteY1" fmla="*/ 67 h 401"/>
                <a:gd name="connsiteX2" fmla="*/ 73 w 599"/>
                <a:gd name="connsiteY2" fmla="*/ 369 h 401"/>
                <a:gd name="connsiteX3" fmla="*/ 20 w 599"/>
                <a:gd name="connsiteY3" fmla="*/ 401 h 401"/>
                <a:gd name="connsiteX4" fmla="*/ 0 w 599"/>
                <a:gd name="connsiteY4" fmla="*/ 367 h 401"/>
                <a:gd name="connsiteX5" fmla="*/ 562 w 599"/>
                <a:gd name="connsiteY5" fmla="*/ 0 h 401"/>
                <a:gd name="connsiteX0" fmla="*/ 0 w 599"/>
                <a:gd name="connsiteY0" fmla="*/ 300 h 334"/>
                <a:gd name="connsiteX1" fmla="*/ 599 w 599"/>
                <a:gd name="connsiteY1" fmla="*/ 0 h 334"/>
                <a:gd name="connsiteX2" fmla="*/ 73 w 599"/>
                <a:gd name="connsiteY2" fmla="*/ 302 h 334"/>
                <a:gd name="connsiteX3" fmla="*/ 20 w 599"/>
                <a:gd name="connsiteY3" fmla="*/ 334 h 334"/>
                <a:gd name="connsiteX4" fmla="*/ 0 w 599"/>
                <a:gd name="connsiteY4" fmla="*/ 300 h 334"/>
                <a:gd name="connsiteX0" fmla="*/ 0 w 73"/>
                <a:gd name="connsiteY0" fmla="*/ 5 h 39"/>
                <a:gd name="connsiteX1" fmla="*/ 73 w 73"/>
                <a:gd name="connsiteY1" fmla="*/ 7 h 39"/>
                <a:gd name="connsiteX2" fmla="*/ 20 w 73"/>
                <a:gd name="connsiteY2" fmla="*/ 39 h 39"/>
                <a:gd name="connsiteX3" fmla="*/ 0 w 73"/>
                <a:gd name="connsiteY3" fmla="*/ 5 h 39"/>
                <a:gd name="connsiteX0" fmla="*/ 0 w 73"/>
                <a:gd name="connsiteY0" fmla="*/ 0 h 34"/>
                <a:gd name="connsiteX1" fmla="*/ 73 w 73"/>
                <a:gd name="connsiteY1" fmla="*/ 2 h 34"/>
                <a:gd name="connsiteX2" fmla="*/ 20 w 73"/>
                <a:gd name="connsiteY2" fmla="*/ 34 h 34"/>
                <a:gd name="connsiteX3" fmla="*/ 0 w 73"/>
                <a:gd name="connsiteY3" fmla="*/ 0 h 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" h="34">
                  <a:moveTo>
                    <a:pt x="0" y="0"/>
                  </a:moveTo>
                  <a:cubicBezTo>
                    <a:pt x="24" y="1"/>
                    <a:pt x="49" y="1"/>
                    <a:pt x="73" y="2"/>
                  </a:cubicBezTo>
                  <a:lnTo>
                    <a:pt x="20" y="34"/>
                  </a:lnTo>
                  <a:cubicBezTo>
                    <a:pt x="13" y="23"/>
                    <a:pt x="7" y="1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20" name="Freeform 103"/>
            <p:cNvSpPr>
              <a:spLocks/>
            </p:cNvSpPr>
            <p:nvPr/>
          </p:nvSpPr>
          <p:spPr bwMode="ltGray">
            <a:xfrm>
              <a:off x="1739" y="2"/>
              <a:ext cx="314" cy="131"/>
            </a:xfrm>
            <a:custGeom>
              <a:avLst/>
              <a:gdLst>
                <a:gd name="connsiteX0" fmla="*/ 607 w 638"/>
                <a:gd name="connsiteY0" fmla="*/ 0 h 353"/>
                <a:gd name="connsiteX1" fmla="*/ 638 w 638"/>
                <a:gd name="connsiteY1" fmla="*/ 71 h 353"/>
                <a:gd name="connsiteX2" fmla="*/ 33 w 638"/>
                <a:gd name="connsiteY2" fmla="*/ 353 h 353"/>
                <a:gd name="connsiteX3" fmla="*/ 0 w 638"/>
                <a:gd name="connsiteY3" fmla="*/ 284 h 353"/>
                <a:gd name="connsiteX4" fmla="*/ 129 w 638"/>
                <a:gd name="connsiteY4" fmla="*/ 222 h 353"/>
                <a:gd name="connsiteX5" fmla="*/ 607 w 638"/>
                <a:gd name="connsiteY5" fmla="*/ 0 h 353"/>
                <a:gd name="connsiteX0" fmla="*/ 607 w 638"/>
                <a:gd name="connsiteY0" fmla="*/ 0 h 353"/>
                <a:gd name="connsiteX1" fmla="*/ 638 w 638"/>
                <a:gd name="connsiteY1" fmla="*/ 71 h 353"/>
                <a:gd name="connsiteX2" fmla="*/ 314 w 638"/>
                <a:gd name="connsiteY2" fmla="*/ 222 h 353"/>
                <a:gd name="connsiteX3" fmla="*/ 33 w 638"/>
                <a:gd name="connsiteY3" fmla="*/ 353 h 353"/>
                <a:gd name="connsiteX4" fmla="*/ 0 w 638"/>
                <a:gd name="connsiteY4" fmla="*/ 284 h 353"/>
                <a:gd name="connsiteX5" fmla="*/ 129 w 638"/>
                <a:gd name="connsiteY5" fmla="*/ 222 h 353"/>
                <a:gd name="connsiteX6" fmla="*/ 607 w 638"/>
                <a:gd name="connsiteY6" fmla="*/ 0 h 353"/>
                <a:gd name="connsiteX0" fmla="*/ 129 w 638"/>
                <a:gd name="connsiteY0" fmla="*/ 151 h 282"/>
                <a:gd name="connsiteX1" fmla="*/ 638 w 638"/>
                <a:gd name="connsiteY1" fmla="*/ 0 h 282"/>
                <a:gd name="connsiteX2" fmla="*/ 314 w 638"/>
                <a:gd name="connsiteY2" fmla="*/ 151 h 282"/>
                <a:gd name="connsiteX3" fmla="*/ 33 w 638"/>
                <a:gd name="connsiteY3" fmla="*/ 282 h 282"/>
                <a:gd name="connsiteX4" fmla="*/ 0 w 638"/>
                <a:gd name="connsiteY4" fmla="*/ 213 h 282"/>
                <a:gd name="connsiteX5" fmla="*/ 129 w 638"/>
                <a:gd name="connsiteY5" fmla="*/ 151 h 282"/>
                <a:gd name="connsiteX0" fmla="*/ 129 w 314"/>
                <a:gd name="connsiteY0" fmla="*/ 0 h 131"/>
                <a:gd name="connsiteX1" fmla="*/ 314 w 314"/>
                <a:gd name="connsiteY1" fmla="*/ 0 h 131"/>
                <a:gd name="connsiteX2" fmla="*/ 33 w 314"/>
                <a:gd name="connsiteY2" fmla="*/ 131 h 131"/>
                <a:gd name="connsiteX3" fmla="*/ 0 w 314"/>
                <a:gd name="connsiteY3" fmla="*/ 62 h 131"/>
                <a:gd name="connsiteX4" fmla="*/ 129 w 314"/>
                <a:gd name="connsiteY4" fmla="*/ 0 h 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4" h="131">
                  <a:moveTo>
                    <a:pt x="129" y="0"/>
                  </a:moveTo>
                  <a:lnTo>
                    <a:pt x="314" y="0"/>
                  </a:lnTo>
                  <a:lnTo>
                    <a:pt x="33" y="131"/>
                  </a:lnTo>
                  <a:lnTo>
                    <a:pt x="0" y="62"/>
                  </a:lnTo>
                  <a:lnTo>
                    <a:pt x="1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21" name="Freeform 104"/>
            <p:cNvSpPr>
              <a:spLocks/>
            </p:cNvSpPr>
            <p:nvPr/>
          </p:nvSpPr>
          <p:spPr bwMode="ltGray">
            <a:xfrm>
              <a:off x="1785" y="-65"/>
              <a:ext cx="654" cy="301"/>
            </a:xfrm>
            <a:custGeom>
              <a:avLst/>
              <a:gdLst/>
              <a:ahLst/>
              <a:cxnLst>
                <a:cxn ang="0">
                  <a:pos x="629" y="0"/>
                </a:cxn>
                <a:cxn ang="0">
                  <a:pos x="654" y="73"/>
                </a:cxn>
                <a:cxn ang="0">
                  <a:pos x="26" y="301"/>
                </a:cxn>
                <a:cxn ang="0">
                  <a:pos x="0" y="229"/>
                </a:cxn>
                <a:cxn ang="0">
                  <a:pos x="629" y="0"/>
                </a:cxn>
              </a:cxnLst>
              <a:rect l="0" t="0" r="r" b="b"/>
              <a:pathLst>
                <a:path w="654" h="301">
                  <a:moveTo>
                    <a:pt x="629" y="0"/>
                  </a:moveTo>
                  <a:lnTo>
                    <a:pt x="654" y="73"/>
                  </a:lnTo>
                  <a:lnTo>
                    <a:pt x="26" y="301"/>
                  </a:lnTo>
                  <a:lnTo>
                    <a:pt x="0" y="229"/>
                  </a:lnTo>
                  <a:lnTo>
                    <a:pt x="6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22" name="Freeform 105"/>
            <p:cNvSpPr>
              <a:spLocks/>
            </p:cNvSpPr>
            <p:nvPr/>
          </p:nvSpPr>
          <p:spPr bwMode="ltGray">
            <a:xfrm>
              <a:off x="1821" y="94"/>
              <a:ext cx="666" cy="248"/>
            </a:xfrm>
            <a:custGeom>
              <a:avLst/>
              <a:gdLst/>
              <a:ahLst/>
              <a:cxnLst>
                <a:cxn ang="0">
                  <a:pos x="647" y="0"/>
                </a:cxn>
                <a:cxn ang="0">
                  <a:pos x="666" y="75"/>
                </a:cxn>
                <a:cxn ang="0">
                  <a:pos x="20" y="248"/>
                </a:cxn>
                <a:cxn ang="0">
                  <a:pos x="0" y="174"/>
                </a:cxn>
                <a:cxn ang="0">
                  <a:pos x="647" y="0"/>
                </a:cxn>
              </a:cxnLst>
              <a:rect l="0" t="0" r="r" b="b"/>
              <a:pathLst>
                <a:path w="666" h="248">
                  <a:moveTo>
                    <a:pt x="647" y="0"/>
                  </a:moveTo>
                  <a:lnTo>
                    <a:pt x="666" y="75"/>
                  </a:lnTo>
                  <a:lnTo>
                    <a:pt x="20" y="248"/>
                  </a:lnTo>
                  <a:lnTo>
                    <a:pt x="0" y="174"/>
                  </a:lnTo>
                  <a:lnTo>
                    <a:pt x="6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23" name="Freeform 106"/>
            <p:cNvSpPr>
              <a:spLocks/>
            </p:cNvSpPr>
            <p:nvPr/>
          </p:nvSpPr>
          <p:spPr bwMode="ltGray">
            <a:xfrm>
              <a:off x="1848" y="258"/>
              <a:ext cx="673" cy="192"/>
            </a:xfrm>
            <a:custGeom>
              <a:avLst/>
              <a:gdLst/>
              <a:ahLst/>
              <a:cxnLst>
                <a:cxn ang="0">
                  <a:pos x="659" y="0"/>
                </a:cxn>
                <a:cxn ang="0">
                  <a:pos x="673" y="76"/>
                </a:cxn>
                <a:cxn ang="0">
                  <a:pos x="14" y="192"/>
                </a:cxn>
                <a:cxn ang="0">
                  <a:pos x="0" y="116"/>
                </a:cxn>
                <a:cxn ang="0">
                  <a:pos x="659" y="0"/>
                </a:cxn>
              </a:cxnLst>
              <a:rect l="0" t="0" r="r" b="b"/>
              <a:pathLst>
                <a:path w="673" h="192">
                  <a:moveTo>
                    <a:pt x="659" y="0"/>
                  </a:moveTo>
                  <a:lnTo>
                    <a:pt x="673" y="76"/>
                  </a:lnTo>
                  <a:lnTo>
                    <a:pt x="14" y="192"/>
                  </a:lnTo>
                  <a:lnTo>
                    <a:pt x="0" y="116"/>
                  </a:lnTo>
                  <a:lnTo>
                    <a:pt x="6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24" name="Freeform 107"/>
            <p:cNvSpPr>
              <a:spLocks/>
            </p:cNvSpPr>
            <p:nvPr/>
          </p:nvSpPr>
          <p:spPr bwMode="ltGray">
            <a:xfrm>
              <a:off x="1867" y="424"/>
              <a:ext cx="673" cy="136"/>
            </a:xfrm>
            <a:custGeom>
              <a:avLst/>
              <a:gdLst/>
              <a:ahLst/>
              <a:cxnLst>
                <a:cxn ang="0">
                  <a:pos x="666" y="0"/>
                </a:cxn>
                <a:cxn ang="0">
                  <a:pos x="673" y="78"/>
                </a:cxn>
                <a:cxn ang="0">
                  <a:pos x="6" y="136"/>
                </a:cxn>
                <a:cxn ang="0">
                  <a:pos x="0" y="59"/>
                </a:cxn>
                <a:cxn ang="0">
                  <a:pos x="666" y="0"/>
                </a:cxn>
              </a:cxnLst>
              <a:rect l="0" t="0" r="r" b="b"/>
              <a:pathLst>
                <a:path w="673" h="136">
                  <a:moveTo>
                    <a:pt x="666" y="0"/>
                  </a:moveTo>
                  <a:lnTo>
                    <a:pt x="673" y="78"/>
                  </a:lnTo>
                  <a:lnTo>
                    <a:pt x="6" y="136"/>
                  </a:lnTo>
                  <a:lnTo>
                    <a:pt x="0" y="59"/>
                  </a:lnTo>
                  <a:lnTo>
                    <a:pt x="66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25" name="Rectangle 108"/>
            <p:cNvSpPr>
              <a:spLocks noChangeArrowheads="1"/>
            </p:cNvSpPr>
            <p:nvPr/>
          </p:nvSpPr>
          <p:spPr bwMode="ltGray">
            <a:xfrm>
              <a:off x="1875" y="593"/>
              <a:ext cx="669" cy="77"/>
            </a:xfrm>
            <a:prstGeom prst="rect">
              <a:avLst/>
            </a:prstGeom>
            <a:grpFill/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26" name="Freeform 109"/>
            <p:cNvSpPr>
              <a:spLocks/>
            </p:cNvSpPr>
            <p:nvPr/>
          </p:nvSpPr>
          <p:spPr bwMode="ltGray">
            <a:xfrm>
              <a:off x="1867" y="703"/>
              <a:ext cx="673" cy="135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673" y="59"/>
                </a:cxn>
                <a:cxn ang="0">
                  <a:pos x="667" y="135"/>
                </a:cxn>
                <a:cxn ang="0">
                  <a:pos x="0" y="76"/>
                </a:cxn>
                <a:cxn ang="0">
                  <a:pos x="7" y="0"/>
                </a:cxn>
              </a:cxnLst>
              <a:rect l="0" t="0" r="r" b="b"/>
              <a:pathLst>
                <a:path w="673" h="135">
                  <a:moveTo>
                    <a:pt x="7" y="0"/>
                  </a:moveTo>
                  <a:lnTo>
                    <a:pt x="673" y="59"/>
                  </a:lnTo>
                  <a:lnTo>
                    <a:pt x="667" y="135"/>
                  </a:lnTo>
                  <a:lnTo>
                    <a:pt x="0" y="76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27" name="Freeform 110"/>
            <p:cNvSpPr>
              <a:spLocks/>
            </p:cNvSpPr>
            <p:nvPr/>
          </p:nvSpPr>
          <p:spPr bwMode="ltGray">
            <a:xfrm>
              <a:off x="1849" y="813"/>
              <a:ext cx="674" cy="192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674" y="116"/>
                </a:cxn>
                <a:cxn ang="0">
                  <a:pos x="660" y="192"/>
                </a:cxn>
                <a:cxn ang="0">
                  <a:pos x="0" y="75"/>
                </a:cxn>
                <a:cxn ang="0">
                  <a:pos x="14" y="0"/>
                </a:cxn>
              </a:cxnLst>
              <a:rect l="0" t="0" r="r" b="b"/>
              <a:pathLst>
                <a:path w="674" h="192">
                  <a:moveTo>
                    <a:pt x="14" y="0"/>
                  </a:moveTo>
                  <a:lnTo>
                    <a:pt x="674" y="116"/>
                  </a:lnTo>
                  <a:lnTo>
                    <a:pt x="660" y="192"/>
                  </a:lnTo>
                  <a:lnTo>
                    <a:pt x="0" y="75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28" name="Freeform 111"/>
            <p:cNvSpPr>
              <a:spLocks/>
            </p:cNvSpPr>
            <p:nvPr/>
          </p:nvSpPr>
          <p:spPr bwMode="ltGray">
            <a:xfrm>
              <a:off x="1822" y="921"/>
              <a:ext cx="667" cy="247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667" y="173"/>
                </a:cxn>
                <a:cxn ang="0">
                  <a:pos x="647" y="247"/>
                </a:cxn>
                <a:cxn ang="0">
                  <a:pos x="0" y="74"/>
                </a:cxn>
                <a:cxn ang="0">
                  <a:pos x="20" y="0"/>
                </a:cxn>
              </a:cxnLst>
              <a:rect l="0" t="0" r="r" b="b"/>
              <a:pathLst>
                <a:path w="667" h="247">
                  <a:moveTo>
                    <a:pt x="20" y="0"/>
                  </a:moveTo>
                  <a:lnTo>
                    <a:pt x="667" y="173"/>
                  </a:lnTo>
                  <a:lnTo>
                    <a:pt x="647" y="247"/>
                  </a:lnTo>
                  <a:lnTo>
                    <a:pt x="0" y="74"/>
                  </a:lnTo>
                  <a:lnTo>
                    <a:pt x="2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29" name="Freeform 112"/>
            <p:cNvSpPr>
              <a:spLocks/>
            </p:cNvSpPr>
            <p:nvPr/>
          </p:nvSpPr>
          <p:spPr bwMode="ltGray">
            <a:xfrm>
              <a:off x="1787" y="1027"/>
              <a:ext cx="655" cy="301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655" y="229"/>
                </a:cxn>
                <a:cxn ang="0">
                  <a:pos x="629" y="301"/>
                </a:cxn>
                <a:cxn ang="0">
                  <a:pos x="0" y="72"/>
                </a:cxn>
                <a:cxn ang="0">
                  <a:pos x="26" y="0"/>
                </a:cxn>
              </a:cxnLst>
              <a:rect l="0" t="0" r="r" b="b"/>
              <a:pathLst>
                <a:path w="655" h="301">
                  <a:moveTo>
                    <a:pt x="26" y="0"/>
                  </a:moveTo>
                  <a:lnTo>
                    <a:pt x="655" y="229"/>
                  </a:lnTo>
                  <a:lnTo>
                    <a:pt x="629" y="301"/>
                  </a:lnTo>
                  <a:lnTo>
                    <a:pt x="0" y="72"/>
                  </a:lnTo>
                  <a:lnTo>
                    <a:pt x="2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0" name="Freeform 113"/>
            <p:cNvSpPr>
              <a:spLocks/>
            </p:cNvSpPr>
            <p:nvPr/>
          </p:nvSpPr>
          <p:spPr bwMode="ltGray">
            <a:xfrm>
              <a:off x="1742" y="1130"/>
              <a:ext cx="639" cy="353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639" y="283"/>
                </a:cxn>
                <a:cxn ang="0">
                  <a:pos x="606" y="353"/>
                </a:cxn>
                <a:cxn ang="0">
                  <a:pos x="0" y="70"/>
                </a:cxn>
                <a:cxn ang="0">
                  <a:pos x="32" y="0"/>
                </a:cxn>
              </a:cxnLst>
              <a:rect l="0" t="0" r="r" b="b"/>
              <a:pathLst>
                <a:path w="639" h="353">
                  <a:moveTo>
                    <a:pt x="32" y="0"/>
                  </a:moveTo>
                  <a:lnTo>
                    <a:pt x="639" y="283"/>
                  </a:lnTo>
                  <a:lnTo>
                    <a:pt x="606" y="353"/>
                  </a:lnTo>
                  <a:lnTo>
                    <a:pt x="0" y="70"/>
                  </a:lnTo>
                  <a:lnTo>
                    <a:pt x="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1" name="Freeform 114"/>
            <p:cNvSpPr>
              <a:spLocks/>
            </p:cNvSpPr>
            <p:nvPr/>
          </p:nvSpPr>
          <p:spPr bwMode="ltGray">
            <a:xfrm>
              <a:off x="1689" y="1230"/>
              <a:ext cx="617" cy="400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617" y="334"/>
                </a:cxn>
                <a:cxn ang="0">
                  <a:pos x="579" y="400"/>
                </a:cxn>
                <a:cxn ang="0">
                  <a:pos x="0" y="66"/>
                </a:cxn>
                <a:cxn ang="0">
                  <a:pos x="37" y="0"/>
                </a:cxn>
              </a:cxnLst>
              <a:rect l="0" t="0" r="r" b="b"/>
              <a:pathLst>
                <a:path w="617" h="400">
                  <a:moveTo>
                    <a:pt x="37" y="0"/>
                  </a:moveTo>
                  <a:lnTo>
                    <a:pt x="617" y="334"/>
                  </a:lnTo>
                  <a:lnTo>
                    <a:pt x="579" y="400"/>
                  </a:lnTo>
                  <a:lnTo>
                    <a:pt x="0" y="66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2" name="Freeform 115"/>
            <p:cNvSpPr>
              <a:spLocks/>
            </p:cNvSpPr>
            <p:nvPr/>
          </p:nvSpPr>
          <p:spPr bwMode="ltGray">
            <a:xfrm>
              <a:off x="1627" y="1325"/>
              <a:ext cx="592" cy="446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592" y="383"/>
                </a:cxn>
                <a:cxn ang="0">
                  <a:pos x="548" y="446"/>
                </a:cxn>
                <a:cxn ang="0">
                  <a:pos x="0" y="62"/>
                </a:cxn>
                <a:cxn ang="0">
                  <a:pos x="44" y="0"/>
                </a:cxn>
              </a:cxnLst>
              <a:rect l="0" t="0" r="r" b="b"/>
              <a:pathLst>
                <a:path w="592" h="446">
                  <a:moveTo>
                    <a:pt x="44" y="0"/>
                  </a:moveTo>
                  <a:lnTo>
                    <a:pt x="592" y="383"/>
                  </a:lnTo>
                  <a:lnTo>
                    <a:pt x="548" y="446"/>
                  </a:lnTo>
                  <a:lnTo>
                    <a:pt x="0" y="62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3" name="Freeform 116"/>
            <p:cNvSpPr>
              <a:spLocks/>
            </p:cNvSpPr>
            <p:nvPr/>
          </p:nvSpPr>
          <p:spPr bwMode="ltGray">
            <a:xfrm>
              <a:off x="1558" y="1414"/>
              <a:ext cx="562" cy="489"/>
            </a:xfrm>
            <a:custGeom>
              <a:avLst/>
              <a:gdLst/>
              <a:ahLst/>
              <a:cxnLst>
                <a:cxn ang="0">
                  <a:pos x="49" y="0"/>
                </a:cxn>
                <a:cxn ang="0">
                  <a:pos x="562" y="430"/>
                </a:cxn>
                <a:cxn ang="0">
                  <a:pos x="511" y="489"/>
                </a:cxn>
                <a:cxn ang="0">
                  <a:pos x="0" y="58"/>
                </a:cxn>
                <a:cxn ang="0">
                  <a:pos x="49" y="0"/>
                </a:cxn>
              </a:cxnLst>
              <a:rect l="0" t="0" r="r" b="b"/>
              <a:pathLst>
                <a:path w="562" h="489">
                  <a:moveTo>
                    <a:pt x="49" y="0"/>
                  </a:moveTo>
                  <a:lnTo>
                    <a:pt x="562" y="430"/>
                  </a:lnTo>
                  <a:lnTo>
                    <a:pt x="511" y="489"/>
                  </a:lnTo>
                  <a:lnTo>
                    <a:pt x="0" y="58"/>
                  </a:lnTo>
                  <a:lnTo>
                    <a:pt x="4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4" name="Freeform 117"/>
            <p:cNvSpPr>
              <a:spLocks/>
            </p:cNvSpPr>
            <p:nvPr/>
          </p:nvSpPr>
          <p:spPr bwMode="ltGray">
            <a:xfrm>
              <a:off x="1480" y="1498"/>
              <a:ext cx="529" cy="527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529" y="473"/>
                </a:cxn>
                <a:cxn ang="0">
                  <a:pos x="474" y="527"/>
                </a:cxn>
                <a:cxn ang="0">
                  <a:pos x="0" y="54"/>
                </a:cxn>
                <a:cxn ang="0">
                  <a:pos x="56" y="0"/>
                </a:cxn>
              </a:cxnLst>
              <a:rect l="0" t="0" r="r" b="b"/>
              <a:pathLst>
                <a:path w="529" h="527">
                  <a:moveTo>
                    <a:pt x="56" y="0"/>
                  </a:moveTo>
                  <a:lnTo>
                    <a:pt x="529" y="473"/>
                  </a:lnTo>
                  <a:lnTo>
                    <a:pt x="474" y="527"/>
                  </a:lnTo>
                  <a:lnTo>
                    <a:pt x="0" y="54"/>
                  </a:lnTo>
                  <a:lnTo>
                    <a:pt x="5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5" name="Freeform 118"/>
            <p:cNvSpPr>
              <a:spLocks/>
            </p:cNvSpPr>
            <p:nvPr/>
          </p:nvSpPr>
          <p:spPr bwMode="ltGray">
            <a:xfrm>
              <a:off x="1397" y="1574"/>
              <a:ext cx="490" cy="562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490" y="513"/>
                </a:cxn>
                <a:cxn ang="0">
                  <a:pos x="430" y="562"/>
                </a:cxn>
                <a:cxn ang="0">
                  <a:pos x="0" y="51"/>
                </a:cxn>
                <a:cxn ang="0">
                  <a:pos x="59" y="0"/>
                </a:cxn>
              </a:cxnLst>
              <a:rect l="0" t="0" r="r" b="b"/>
              <a:pathLst>
                <a:path w="490" h="562">
                  <a:moveTo>
                    <a:pt x="59" y="0"/>
                  </a:moveTo>
                  <a:lnTo>
                    <a:pt x="490" y="513"/>
                  </a:lnTo>
                  <a:lnTo>
                    <a:pt x="430" y="562"/>
                  </a:lnTo>
                  <a:lnTo>
                    <a:pt x="0" y="51"/>
                  </a:lnTo>
                  <a:lnTo>
                    <a:pt x="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6" name="Freeform 119"/>
            <p:cNvSpPr>
              <a:spLocks/>
            </p:cNvSpPr>
            <p:nvPr/>
          </p:nvSpPr>
          <p:spPr bwMode="ltGray">
            <a:xfrm>
              <a:off x="1308" y="1644"/>
              <a:ext cx="446" cy="593"/>
            </a:xfrm>
            <a:custGeom>
              <a:avLst/>
              <a:gdLst/>
              <a:ahLst/>
              <a:cxnLst>
                <a:cxn ang="0">
                  <a:pos x="64" y="0"/>
                </a:cxn>
                <a:cxn ang="0">
                  <a:pos x="446" y="548"/>
                </a:cxn>
                <a:cxn ang="0">
                  <a:pos x="384" y="593"/>
                </a:cxn>
                <a:cxn ang="0">
                  <a:pos x="0" y="45"/>
                </a:cxn>
                <a:cxn ang="0">
                  <a:pos x="64" y="0"/>
                </a:cxn>
              </a:cxnLst>
              <a:rect l="0" t="0" r="r" b="b"/>
              <a:pathLst>
                <a:path w="446" h="593">
                  <a:moveTo>
                    <a:pt x="64" y="0"/>
                  </a:moveTo>
                  <a:lnTo>
                    <a:pt x="446" y="548"/>
                  </a:lnTo>
                  <a:lnTo>
                    <a:pt x="384" y="593"/>
                  </a:lnTo>
                  <a:lnTo>
                    <a:pt x="0" y="45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7" name="Freeform 120"/>
            <p:cNvSpPr>
              <a:spLocks/>
            </p:cNvSpPr>
            <p:nvPr/>
          </p:nvSpPr>
          <p:spPr bwMode="ltGray">
            <a:xfrm>
              <a:off x="1214" y="1707"/>
              <a:ext cx="401" cy="618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401" y="579"/>
                </a:cxn>
                <a:cxn ang="0">
                  <a:pos x="334" y="618"/>
                </a:cxn>
                <a:cxn ang="0">
                  <a:pos x="0" y="38"/>
                </a:cxn>
                <a:cxn ang="0">
                  <a:pos x="66" y="0"/>
                </a:cxn>
              </a:cxnLst>
              <a:rect l="0" t="0" r="r" b="b"/>
              <a:pathLst>
                <a:path w="401" h="618">
                  <a:moveTo>
                    <a:pt x="66" y="0"/>
                  </a:moveTo>
                  <a:lnTo>
                    <a:pt x="401" y="579"/>
                  </a:lnTo>
                  <a:lnTo>
                    <a:pt x="334" y="618"/>
                  </a:lnTo>
                  <a:lnTo>
                    <a:pt x="0" y="38"/>
                  </a:lnTo>
                  <a:lnTo>
                    <a:pt x="6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8" name="Freeform 121"/>
            <p:cNvSpPr>
              <a:spLocks/>
            </p:cNvSpPr>
            <p:nvPr/>
          </p:nvSpPr>
          <p:spPr bwMode="ltGray">
            <a:xfrm>
              <a:off x="1115" y="1760"/>
              <a:ext cx="353" cy="640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353" y="607"/>
                </a:cxn>
                <a:cxn ang="0">
                  <a:pos x="282" y="640"/>
                </a:cxn>
                <a:cxn ang="0">
                  <a:pos x="0" y="33"/>
                </a:cxn>
                <a:cxn ang="0">
                  <a:pos x="69" y="0"/>
                </a:cxn>
              </a:cxnLst>
              <a:rect l="0" t="0" r="r" b="b"/>
              <a:pathLst>
                <a:path w="353" h="640">
                  <a:moveTo>
                    <a:pt x="69" y="0"/>
                  </a:moveTo>
                  <a:lnTo>
                    <a:pt x="353" y="607"/>
                  </a:lnTo>
                  <a:lnTo>
                    <a:pt x="282" y="640"/>
                  </a:lnTo>
                  <a:lnTo>
                    <a:pt x="0" y="33"/>
                  </a:lnTo>
                  <a:lnTo>
                    <a:pt x="6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9" name="Freeform 122"/>
            <p:cNvSpPr>
              <a:spLocks/>
            </p:cNvSpPr>
            <p:nvPr/>
          </p:nvSpPr>
          <p:spPr bwMode="ltGray">
            <a:xfrm>
              <a:off x="1012" y="1806"/>
              <a:ext cx="301" cy="656"/>
            </a:xfrm>
            <a:custGeom>
              <a:avLst/>
              <a:gdLst/>
              <a:ahLst/>
              <a:cxnLst>
                <a:cxn ang="0">
                  <a:pos x="72" y="0"/>
                </a:cxn>
                <a:cxn ang="0">
                  <a:pos x="301" y="629"/>
                </a:cxn>
                <a:cxn ang="0">
                  <a:pos x="228" y="656"/>
                </a:cxn>
                <a:cxn ang="0">
                  <a:pos x="0" y="27"/>
                </a:cxn>
                <a:cxn ang="0">
                  <a:pos x="72" y="0"/>
                </a:cxn>
              </a:cxnLst>
              <a:rect l="0" t="0" r="r" b="b"/>
              <a:pathLst>
                <a:path w="301" h="656">
                  <a:moveTo>
                    <a:pt x="72" y="0"/>
                  </a:moveTo>
                  <a:lnTo>
                    <a:pt x="301" y="629"/>
                  </a:lnTo>
                  <a:lnTo>
                    <a:pt x="228" y="656"/>
                  </a:lnTo>
                  <a:lnTo>
                    <a:pt x="0" y="27"/>
                  </a:lnTo>
                  <a:lnTo>
                    <a:pt x="7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40" name="Freeform 123"/>
            <p:cNvSpPr>
              <a:spLocks/>
            </p:cNvSpPr>
            <p:nvPr/>
          </p:nvSpPr>
          <p:spPr bwMode="ltGray">
            <a:xfrm>
              <a:off x="906" y="1844"/>
              <a:ext cx="248" cy="666"/>
            </a:xfrm>
            <a:custGeom>
              <a:avLst/>
              <a:gdLst/>
              <a:ahLst/>
              <a:cxnLst>
                <a:cxn ang="0">
                  <a:pos x="74" y="0"/>
                </a:cxn>
                <a:cxn ang="0">
                  <a:pos x="248" y="646"/>
                </a:cxn>
                <a:cxn ang="0">
                  <a:pos x="173" y="666"/>
                </a:cxn>
                <a:cxn ang="0">
                  <a:pos x="0" y="18"/>
                </a:cxn>
                <a:cxn ang="0">
                  <a:pos x="74" y="0"/>
                </a:cxn>
              </a:cxnLst>
              <a:rect l="0" t="0" r="r" b="b"/>
              <a:pathLst>
                <a:path w="248" h="666">
                  <a:moveTo>
                    <a:pt x="74" y="0"/>
                  </a:moveTo>
                  <a:lnTo>
                    <a:pt x="248" y="646"/>
                  </a:lnTo>
                  <a:lnTo>
                    <a:pt x="173" y="666"/>
                  </a:lnTo>
                  <a:lnTo>
                    <a:pt x="0" y="18"/>
                  </a:lnTo>
                  <a:lnTo>
                    <a:pt x="7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41" name="Freeform 124"/>
            <p:cNvSpPr>
              <a:spLocks/>
            </p:cNvSpPr>
            <p:nvPr/>
          </p:nvSpPr>
          <p:spPr bwMode="ltGray">
            <a:xfrm>
              <a:off x="798" y="1870"/>
              <a:ext cx="192" cy="673"/>
            </a:xfrm>
            <a:custGeom>
              <a:avLst/>
              <a:gdLst/>
              <a:ahLst/>
              <a:cxnLst>
                <a:cxn ang="0">
                  <a:pos x="76" y="0"/>
                </a:cxn>
                <a:cxn ang="0">
                  <a:pos x="192" y="660"/>
                </a:cxn>
                <a:cxn ang="0">
                  <a:pos x="116" y="673"/>
                </a:cxn>
                <a:cxn ang="0">
                  <a:pos x="0" y="13"/>
                </a:cxn>
                <a:cxn ang="0">
                  <a:pos x="76" y="0"/>
                </a:cxn>
              </a:cxnLst>
              <a:rect l="0" t="0" r="r" b="b"/>
              <a:pathLst>
                <a:path w="192" h="673">
                  <a:moveTo>
                    <a:pt x="76" y="0"/>
                  </a:moveTo>
                  <a:lnTo>
                    <a:pt x="192" y="660"/>
                  </a:lnTo>
                  <a:lnTo>
                    <a:pt x="116" y="673"/>
                  </a:lnTo>
                  <a:lnTo>
                    <a:pt x="0" y="13"/>
                  </a:lnTo>
                  <a:lnTo>
                    <a:pt x="7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42" name="Freeform 125"/>
            <p:cNvSpPr>
              <a:spLocks/>
            </p:cNvSpPr>
            <p:nvPr/>
          </p:nvSpPr>
          <p:spPr bwMode="ltGray">
            <a:xfrm>
              <a:off x="688" y="1888"/>
              <a:ext cx="136" cy="673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36" y="667"/>
                </a:cxn>
                <a:cxn ang="0">
                  <a:pos x="58" y="673"/>
                </a:cxn>
                <a:cxn ang="0">
                  <a:pos x="0" y="7"/>
                </a:cxn>
                <a:cxn ang="0">
                  <a:pos x="77" y="0"/>
                </a:cxn>
              </a:cxnLst>
              <a:rect l="0" t="0" r="r" b="b"/>
              <a:pathLst>
                <a:path w="136" h="673">
                  <a:moveTo>
                    <a:pt x="77" y="0"/>
                  </a:moveTo>
                  <a:lnTo>
                    <a:pt x="136" y="667"/>
                  </a:lnTo>
                  <a:lnTo>
                    <a:pt x="58" y="673"/>
                  </a:lnTo>
                  <a:lnTo>
                    <a:pt x="0" y="7"/>
                  </a:lnTo>
                  <a:lnTo>
                    <a:pt x="7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43" name="Rectangle 126"/>
            <p:cNvSpPr>
              <a:spLocks noChangeArrowheads="1"/>
            </p:cNvSpPr>
            <p:nvPr/>
          </p:nvSpPr>
          <p:spPr bwMode="ltGray">
            <a:xfrm>
              <a:off x="578" y="1896"/>
              <a:ext cx="77" cy="670"/>
            </a:xfrm>
            <a:prstGeom prst="rect">
              <a:avLst/>
            </a:prstGeom>
            <a:grpFill/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44" name="Freeform 127"/>
            <p:cNvSpPr>
              <a:spLocks/>
            </p:cNvSpPr>
            <p:nvPr/>
          </p:nvSpPr>
          <p:spPr bwMode="ltGray">
            <a:xfrm>
              <a:off x="410" y="1889"/>
              <a:ext cx="135" cy="673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135" y="7"/>
                </a:cxn>
                <a:cxn ang="0">
                  <a:pos x="76" y="673"/>
                </a:cxn>
                <a:cxn ang="0">
                  <a:pos x="0" y="666"/>
                </a:cxn>
                <a:cxn ang="0">
                  <a:pos x="59" y="0"/>
                </a:cxn>
              </a:cxnLst>
              <a:rect l="0" t="0" r="r" b="b"/>
              <a:pathLst>
                <a:path w="135" h="673">
                  <a:moveTo>
                    <a:pt x="59" y="0"/>
                  </a:moveTo>
                  <a:lnTo>
                    <a:pt x="135" y="7"/>
                  </a:lnTo>
                  <a:lnTo>
                    <a:pt x="76" y="673"/>
                  </a:lnTo>
                  <a:lnTo>
                    <a:pt x="0" y="666"/>
                  </a:lnTo>
                  <a:lnTo>
                    <a:pt x="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45" name="Freeform 128"/>
            <p:cNvSpPr>
              <a:spLocks/>
            </p:cNvSpPr>
            <p:nvPr/>
          </p:nvSpPr>
          <p:spPr bwMode="ltGray">
            <a:xfrm>
              <a:off x="243" y="1872"/>
              <a:ext cx="192" cy="672"/>
            </a:xfrm>
            <a:custGeom>
              <a:avLst/>
              <a:gdLst/>
              <a:ahLst/>
              <a:cxnLst>
                <a:cxn ang="0">
                  <a:pos x="117" y="0"/>
                </a:cxn>
                <a:cxn ang="0">
                  <a:pos x="192" y="13"/>
                </a:cxn>
                <a:cxn ang="0">
                  <a:pos x="76" y="672"/>
                </a:cxn>
                <a:cxn ang="0">
                  <a:pos x="0" y="659"/>
                </a:cxn>
                <a:cxn ang="0">
                  <a:pos x="117" y="0"/>
                </a:cxn>
              </a:cxnLst>
              <a:rect l="0" t="0" r="r" b="b"/>
              <a:pathLst>
                <a:path w="192" h="672">
                  <a:moveTo>
                    <a:pt x="117" y="0"/>
                  </a:moveTo>
                  <a:lnTo>
                    <a:pt x="192" y="13"/>
                  </a:lnTo>
                  <a:lnTo>
                    <a:pt x="76" y="672"/>
                  </a:lnTo>
                  <a:lnTo>
                    <a:pt x="0" y="659"/>
                  </a:lnTo>
                  <a:lnTo>
                    <a:pt x="11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46" name="Freeform 129"/>
            <p:cNvSpPr>
              <a:spLocks/>
            </p:cNvSpPr>
            <p:nvPr/>
          </p:nvSpPr>
          <p:spPr bwMode="ltGray">
            <a:xfrm>
              <a:off x="80" y="1845"/>
              <a:ext cx="247" cy="666"/>
            </a:xfrm>
            <a:custGeom>
              <a:avLst/>
              <a:gdLst/>
              <a:ahLst/>
              <a:cxnLst>
                <a:cxn ang="0">
                  <a:pos x="172" y="0"/>
                </a:cxn>
                <a:cxn ang="0">
                  <a:pos x="247" y="20"/>
                </a:cxn>
                <a:cxn ang="0">
                  <a:pos x="74" y="666"/>
                </a:cxn>
                <a:cxn ang="0">
                  <a:pos x="0" y="646"/>
                </a:cxn>
                <a:cxn ang="0">
                  <a:pos x="172" y="0"/>
                </a:cxn>
              </a:cxnLst>
              <a:rect l="0" t="0" r="r" b="b"/>
              <a:pathLst>
                <a:path w="247" h="666">
                  <a:moveTo>
                    <a:pt x="172" y="0"/>
                  </a:moveTo>
                  <a:lnTo>
                    <a:pt x="247" y="20"/>
                  </a:lnTo>
                  <a:lnTo>
                    <a:pt x="74" y="666"/>
                  </a:lnTo>
                  <a:lnTo>
                    <a:pt x="0" y="646"/>
                  </a:lnTo>
                  <a:lnTo>
                    <a:pt x="17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47" name="Freeform 130"/>
            <p:cNvSpPr>
              <a:spLocks/>
            </p:cNvSpPr>
            <p:nvPr/>
          </p:nvSpPr>
          <p:spPr bwMode="ltGray">
            <a:xfrm>
              <a:off x="-80" y="1808"/>
              <a:ext cx="301" cy="656"/>
            </a:xfrm>
            <a:custGeom>
              <a:avLst/>
              <a:gdLst/>
              <a:ahLst/>
              <a:cxnLst>
                <a:cxn ang="0">
                  <a:pos x="229" y="0"/>
                </a:cxn>
                <a:cxn ang="0">
                  <a:pos x="301" y="27"/>
                </a:cxn>
                <a:cxn ang="0">
                  <a:pos x="72" y="656"/>
                </a:cxn>
                <a:cxn ang="0">
                  <a:pos x="0" y="629"/>
                </a:cxn>
                <a:cxn ang="0">
                  <a:pos x="229" y="0"/>
                </a:cxn>
              </a:cxnLst>
              <a:rect l="0" t="0" r="r" b="b"/>
              <a:pathLst>
                <a:path w="301" h="656">
                  <a:moveTo>
                    <a:pt x="229" y="0"/>
                  </a:moveTo>
                  <a:lnTo>
                    <a:pt x="301" y="27"/>
                  </a:lnTo>
                  <a:lnTo>
                    <a:pt x="72" y="656"/>
                  </a:lnTo>
                  <a:lnTo>
                    <a:pt x="0" y="629"/>
                  </a:lnTo>
                  <a:lnTo>
                    <a:pt x="2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48" name="Freeform 131"/>
            <p:cNvSpPr>
              <a:spLocks/>
            </p:cNvSpPr>
            <p:nvPr/>
          </p:nvSpPr>
          <p:spPr bwMode="ltGray">
            <a:xfrm>
              <a:off x="-42" y="1764"/>
              <a:ext cx="160" cy="377"/>
            </a:xfrm>
            <a:custGeom>
              <a:avLst/>
              <a:gdLst>
                <a:gd name="connsiteX0" fmla="*/ 283 w 353"/>
                <a:gd name="connsiteY0" fmla="*/ 0 h 639"/>
                <a:gd name="connsiteX1" fmla="*/ 353 w 353"/>
                <a:gd name="connsiteY1" fmla="*/ 33 h 639"/>
                <a:gd name="connsiteX2" fmla="*/ 70 w 353"/>
                <a:gd name="connsiteY2" fmla="*/ 639 h 639"/>
                <a:gd name="connsiteX3" fmla="*/ 0 w 353"/>
                <a:gd name="connsiteY3" fmla="*/ 606 h 639"/>
                <a:gd name="connsiteX4" fmla="*/ 193 w 353"/>
                <a:gd name="connsiteY4" fmla="*/ 193 h 639"/>
                <a:gd name="connsiteX5" fmla="*/ 283 w 353"/>
                <a:gd name="connsiteY5" fmla="*/ 0 h 639"/>
                <a:gd name="connsiteX0" fmla="*/ 283 w 353"/>
                <a:gd name="connsiteY0" fmla="*/ 0 h 639"/>
                <a:gd name="connsiteX1" fmla="*/ 353 w 353"/>
                <a:gd name="connsiteY1" fmla="*/ 33 h 639"/>
                <a:gd name="connsiteX2" fmla="*/ 193 w 353"/>
                <a:gd name="connsiteY2" fmla="*/ 377 h 639"/>
                <a:gd name="connsiteX3" fmla="*/ 70 w 353"/>
                <a:gd name="connsiteY3" fmla="*/ 639 h 639"/>
                <a:gd name="connsiteX4" fmla="*/ 0 w 353"/>
                <a:gd name="connsiteY4" fmla="*/ 606 h 639"/>
                <a:gd name="connsiteX5" fmla="*/ 193 w 353"/>
                <a:gd name="connsiteY5" fmla="*/ 193 h 639"/>
                <a:gd name="connsiteX6" fmla="*/ 283 w 353"/>
                <a:gd name="connsiteY6" fmla="*/ 0 h 639"/>
                <a:gd name="connsiteX0" fmla="*/ 283 w 353"/>
                <a:gd name="connsiteY0" fmla="*/ 0 h 606"/>
                <a:gd name="connsiteX1" fmla="*/ 353 w 353"/>
                <a:gd name="connsiteY1" fmla="*/ 33 h 606"/>
                <a:gd name="connsiteX2" fmla="*/ 193 w 353"/>
                <a:gd name="connsiteY2" fmla="*/ 377 h 606"/>
                <a:gd name="connsiteX3" fmla="*/ 0 w 353"/>
                <a:gd name="connsiteY3" fmla="*/ 606 h 606"/>
                <a:gd name="connsiteX4" fmla="*/ 193 w 353"/>
                <a:gd name="connsiteY4" fmla="*/ 193 h 606"/>
                <a:gd name="connsiteX5" fmla="*/ 283 w 353"/>
                <a:gd name="connsiteY5" fmla="*/ 0 h 606"/>
                <a:gd name="connsiteX0" fmla="*/ 90 w 160"/>
                <a:gd name="connsiteY0" fmla="*/ 0 h 377"/>
                <a:gd name="connsiteX1" fmla="*/ 160 w 160"/>
                <a:gd name="connsiteY1" fmla="*/ 33 h 377"/>
                <a:gd name="connsiteX2" fmla="*/ 0 w 160"/>
                <a:gd name="connsiteY2" fmla="*/ 377 h 377"/>
                <a:gd name="connsiteX3" fmla="*/ 0 w 160"/>
                <a:gd name="connsiteY3" fmla="*/ 193 h 377"/>
                <a:gd name="connsiteX4" fmla="*/ 90 w 160"/>
                <a:gd name="connsiteY4" fmla="*/ 0 h 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0" h="377">
                  <a:moveTo>
                    <a:pt x="90" y="0"/>
                  </a:moveTo>
                  <a:lnTo>
                    <a:pt x="160" y="33"/>
                  </a:lnTo>
                  <a:cubicBezTo>
                    <a:pt x="107" y="148"/>
                    <a:pt x="53" y="262"/>
                    <a:pt x="0" y="377"/>
                  </a:cubicBezTo>
                  <a:lnTo>
                    <a:pt x="0" y="193"/>
                  </a:lnTo>
                  <a:cubicBezTo>
                    <a:pt x="30" y="129"/>
                    <a:pt x="60" y="64"/>
                    <a:pt x="9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49" name="Freeform 132"/>
            <p:cNvSpPr>
              <a:spLocks/>
            </p:cNvSpPr>
            <p:nvPr/>
          </p:nvSpPr>
          <p:spPr bwMode="ltGray">
            <a:xfrm>
              <a:off x="-42" y="1714"/>
              <a:ext cx="60" cy="136"/>
            </a:xfrm>
            <a:custGeom>
              <a:avLst/>
              <a:gdLst>
                <a:gd name="connsiteX0" fmla="*/ 334 w 400"/>
                <a:gd name="connsiteY0" fmla="*/ 96 h 714"/>
                <a:gd name="connsiteX1" fmla="*/ 400 w 400"/>
                <a:gd name="connsiteY1" fmla="*/ 135 h 714"/>
                <a:gd name="connsiteX2" fmla="*/ 66 w 400"/>
                <a:gd name="connsiteY2" fmla="*/ 714 h 714"/>
                <a:gd name="connsiteX3" fmla="*/ 0 w 400"/>
                <a:gd name="connsiteY3" fmla="*/ 676 h 714"/>
                <a:gd name="connsiteX4" fmla="*/ 334 w 400"/>
                <a:gd name="connsiteY4" fmla="*/ 96 h 714"/>
                <a:gd name="connsiteX5" fmla="*/ 341 w 400"/>
                <a:gd name="connsiteY5" fmla="*/ 100 h 714"/>
                <a:gd name="connsiteX0" fmla="*/ 334 w 400"/>
                <a:gd name="connsiteY0" fmla="*/ 96 h 714"/>
                <a:gd name="connsiteX1" fmla="*/ 400 w 400"/>
                <a:gd name="connsiteY1" fmla="*/ 135 h 714"/>
                <a:gd name="connsiteX2" fmla="*/ 340 w 400"/>
                <a:gd name="connsiteY2" fmla="*/ 236 h 714"/>
                <a:gd name="connsiteX3" fmla="*/ 66 w 400"/>
                <a:gd name="connsiteY3" fmla="*/ 714 h 714"/>
                <a:gd name="connsiteX4" fmla="*/ 0 w 400"/>
                <a:gd name="connsiteY4" fmla="*/ 676 h 714"/>
                <a:gd name="connsiteX5" fmla="*/ 334 w 400"/>
                <a:gd name="connsiteY5" fmla="*/ 96 h 714"/>
                <a:gd name="connsiteX6" fmla="*/ 341 w 400"/>
                <a:gd name="connsiteY6" fmla="*/ 100 h 714"/>
                <a:gd name="connsiteX7" fmla="*/ 334 w 400"/>
                <a:gd name="connsiteY7" fmla="*/ 96 h 714"/>
                <a:gd name="connsiteX0" fmla="*/ 341 w 400"/>
                <a:gd name="connsiteY0" fmla="*/ 100 h 714"/>
                <a:gd name="connsiteX1" fmla="*/ 400 w 400"/>
                <a:gd name="connsiteY1" fmla="*/ 135 h 714"/>
                <a:gd name="connsiteX2" fmla="*/ 340 w 400"/>
                <a:gd name="connsiteY2" fmla="*/ 236 h 714"/>
                <a:gd name="connsiteX3" fmla="*/ 66 w 400"/>
                <a:gd name="connsiteY3" fmla="*/ 714 h 714"/>
                <a:gd name="connsiteX4" fmla="*/ 0 w 400"/>
                <a:gd name="connsiteY4" fmla="*/ 676 h 714"/>
                <a:gd name="connsiteX5" fmla="*/ 334 w 400"/>
                <a:gd name="connsiteY5" fmla="*/ 96 h 714"/>
                <a:gd name="connsiteX6" fmla="*/ 341 w 400"/>
                <a:gd name="connsiteY6" fmla="*/ 100 h 714"/>
                <a:gd name="connsiteX0" fmla="*/ 341 w 400"/>
                <a:gd name="connsiteY0" fmla="*/ 0 h 614"/>
                <a:gd name="connsiteX1" fmla="*/ 400 w 400"/>
                <a:gd name="connsiteY1" fmla="*/ 35 h 614"/>
                <a:gd name="connsiteX2" fmla="*/ 340 w 400"/>
                <a:gd name="connsiteY2" fmla="*/ 136 h 614"/>
                <a:gd name="connsiteX3" fmla="*/ 66 w 400"/>
                <a:gd name="connsiteY3" fmla="*/ 614 h 614"/>
                <a:gd name="connsiteX4" fmla="*/ 0 w 400"/>
                <a:gd name="connsiteY4" fmla="*/ 576 h 614"/>
                <a:gd name="connsiteX5" fmla="*/ 341 w 400"/>
                <a:gd name="connsiteY5" fmla="*/ 0 h 614"/>
                <a:gd name="connsiteX0" fmla="*/ 341 w 400"/>
                <a:gd name="connsiteY0" fmla="*/ 0 h 614"/>
                <a:gd name="connsiteX1" fmla="*/ 400 w 400"/>
                <a:gd name="connsiteY1" fmla="*/ 35 h 614"/>
                <a:gd name="connsiteX2" fmla="*/ 340 w 400"/>
                <a:gd name="connsiteY2" fmla="*/ 136 h 614"/>
                <a:gd name="connsiteX3" fmla="*/ 66 w 400"/>
                <a:gd name="connsiteY3" fmla="*/ 614 h 614"/>
                <a:gd name="connsiteX4" fmla="*/ 0 w 400"/>
                <a:gd name="connsiteY4" fmla="*/ 576 h 614"/>
                <a:gd name="connsiteX5" fmla="*/ 341 w 400"/>
                <a:gd name="connsiteY5" fmla="*/ 0 h 614"/>
                <a:gd name="connsiteX0" fmla="*/ 275 w 334"/>
                <a:gd name="connsiteY0" fmla="*/ 0 h 614"/>
                <a:gd name="connsiteX1" fmla="*/ 334 w 334"/>
                <a:gd name="connsiteY1" fmla="*/ 35 h 614"/>
                <a:gd name="connsiteX2" fmla="*/ 274 w 334"/>
                <a:gd name="connsiteY2" fmla="*/ 136 h 614"/>
                <a:gd name="connsiteX3" fmla="*/ 0 w 334"/>
                <a:gd name="connsiteY3" fmla="*/ 614 h 614"/>
                <a:gd name="connsiteX4" fmla="*/ 275 w 334"/>
                <a:gd name="connsiteY4" fmla="*/ 0 h 614"/>
                <a:gd name="connsiteX0" fmla="*/ 1 w 60"/>
                <a:gd name="connsiteY0" fmla="*/ 0 h 136"/>
                <a:gd name="connsiteX1" fmla="*/ 60 w 60"/>
                <a:gd name="connsiteY1" fmla="*/ 35 h 136"/>
                <a:gd name="connsiteX2" fmla="*/ 0 w 60"/>
                <a:gd name="connsiteY2" fmla="*/ 136 h 136"/>
                <a:gd name="connsiteX3" fmla="*/ 1 w 60"/>
                <a:gd name="connsiteY3" fmla="*/ 0 h 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" h="136">
                  <a:moveTo>
                    <a:pt x="1" y="0"/>
                  </a:moveTo>
                  <a:lnTo>
                    <a:pt x="60" y="35"/>
                  </a:lnTo>
                  <a:cubicBezTo>
                    <a:pt x="40" y="69"/>
                    <a:pt x="20" y="102"/>
                    <a:pt x="0" y="136"/>
                  </a:cubicBezTo>
                  <a:cubicBezTo>
                    <a:pt x="0" y="91"/>
                    <a:pt x="1" y="45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621536" y="0"/>
            <a:ext cx="9960864" cy="9875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609600" y="1188720"/>
            <a:ext cx="10972800" cy="4907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408" y="6364225"/>
            <a:ext cx="29138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62D6E202-B606-4609-B914-27C9371A1F6D}" type="datetime1">
              <a:rPr lang="en-US" smtClean="0"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60064" y="6364225"/>
            <a:ext cx="708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5536" y="6364225"/>
            <a:ext cx="8168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047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7" r:id="rId1"/>
    <p:sldLayoutId id="2147483948" r:id="rId2"/>
    <p:sldLayoutId id="2147483949" r:id="rId3"/>
    <p:sldLayoutId id="2147483950" r:id="rId4"/>
    <p:sldLayoutId id="2147483951" r:id="rId5"/>
    <p:sldLayoutId id="2147483952" r:id="rId6"/>
    <p:sldLayoutId id="2147483953" r:id="rId7"/>
    <p:sldLayoutId id="2147483954" r:id="rId8"/>
    <p:sldLayoutId id="2147483955" r:id="rId9"/>
    <p:sldLayoutId id="2147483956" r:id="rId10"/>
    <p:sldLayoutId id="2147483957" r:id="rId11"/>
  </p:sldLayoutIdLst>
  <p:hf sldNum="0" hdr="0" ftr="0" dt="0"/>
  <p:txStyles>
    <p:titleStyle>
      <a:lvl1pPr algn="l" defTabSz="914400" rtl="0" eaLnBrk="1" latinLnBrk="1" hangingPunct="1">
        <a:spcBef>
          <a:spcPct val="0"/>
        </a:spcBef>
        <a:buNone/>
        <a:defRPr sz="4000" b="1" kern="1200" cap="none" spc="0">
          <a:ln w="18415" cmpd="sng">
            <a:noFill/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spcBef>
          <a:spcPct val="20000"/>
        </a:spcBef>
        <a:buClr>
          <a:schemeClr val="accent2">
            <a:lumMod val="60000"/>
            <a:lumOff val="40000"/>
          </a:schemeClr>
        </a:buClr>
        <a:buSzPct val="80000"/>
        <a:buFont typeface="Wingdings 2" pitchFamily="18" charset="2"/>
        <a:buChar char="¤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Clr>
          <a:schemeClr val="accent3">
            <a:lumMod val="60000"/>
            <a:lumOff val="40000"/>
          </a:schemeClr>
        </a:buClr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Clr>
          <a:schemeClr val="accent4">
            <a:lumMod val="60000"/>
            <a:lumOff val="40000"/>
          </a:schemeClr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Clr>
          <a:schemeClr val="accent5">
            <a:lumMod val="60000"/>
            <a:lumOff val="40000"/>
          </a:schemeClr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Clr>
          <a:schemeClr val="accent6">
            <a:lumMod val="60000"/>
            <a:lumOff val="40000"/>
          </a:schemeClr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g"/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g"/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g"/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video" Target="https://www.youtube.com/embed/T_dbhPa0rg4?feature=oembed" TargetMode="External"/><Relationship Id="rId1" Type="http://schemas.openxmlformats.org/officeDocument/2006/relationships/video" Target="https://www.youtube.com/embed/Ml_bfbxCl64?feature=oembed" TargetMode="External"/><Relationship Id="rId5" Type="http://schemas.openxmlformats.org/officeDocument/2006/relationships/image" Target="../media/image32.jpeg"/><Relationship Id="rId4" Type="http://schemas.openxmlformats.org/officeDocument/2006/relationships/image" Target="../media/image3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g"/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g"/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g"/><Relationship Id="rId2" Type="http://schemas.openxmlformats.org/officeDocument/2006/relationships/image" Target="../media/image37.jp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0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13.xml"/><Relationship Id="rId1" Type="http://schemas.openxmlformats.org/officeDocument/2006/relationships/video" Target="https://www.youtube.com/embed/UQX5CcRyXRE?feature=oembed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ja.wikipedia.org/wiki/%E5%85%AC%E6%AD%A3%E7%AB%B6%E4%BA%89%E8%A6%8F%E7%B4%8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07AE81-C05D-4760-A99A-DCAA672C5D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2539" y="2027600"/>
            <a:ext cx="11923294" cy="1590291"/>
          </a:xfrm>
        </p:spPr>
        <p:txBody>
          <a:bodyPr anchor="b">
            <a:noAutofit/>
          </a:bodyPr>
          <a:lstStyle/>
          <a:p>
            <a:pPr algn="l"/>
            <a:r>
              <a:rPr lang="ko-KR" altLang="en-US" sz="7700" dirty="0"/>
              <a:t>일본이 관광 강국인 이유</a:t>
            </a:r>
            <a:endParaRPr lang="ko-KR" altLang="en-US" sz="7700" dirty="0">
              <a:solidFill>
                <a:schemeClr val="tx1"/>
              </a:solidFill>
            </a:endParaRPr>
          </a:p>
        </p:txBody>
      </p:sp>
      <p:sp>
        <p:nvSpPr>
          <p:cNvPr id="8" name="내용 개체 틀 2">
            <a:extLst>
              <a:ext uri="{FF2B5EF4-FFF2-40B4-BE49-F238E27FC236}">
                <a16:creationId xmlns:a16="http://schemas.microsoft.com/office/drawing/2014/main" id="{1F8FE154-F79A-4513-9663-1AEAC6D8BE1B}"/>
              </a:ext>
            </a:extLst>
          </p:cNvPr>
          <p:cNvSpPr txBox="1">
            <a:spLocks/>
          </p:cNvSpPr>
          <p:nvPr/>
        </p:nvSpPr>
        <p:spPr>
          <a:xfrm>
            <a:off x="7298924" y="4740248"/>
            <a:ext cx="4137339" cy="93404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ko-KR" sz="3200"/>
              <a:t>21*114*4 </a:t>
            </a:r>
            <a:r>
              <a:rPr lang="ko-KR" altLang="en-US" sz="3200" dirty="0" err="1"/>
              <a:t>일본어일본학과</a:t>
            </a:r>
            <a:r>
              <a:rPr lang="ko-KR" altLang="en-US" sz="3200" dirty="0"/>
              <a:t> </a:t>
            </a:r>
            <a:endParaRPr lang="en-US" altLang="ko-KR" sz="3200" dirty="0"/>
          </a:p>
          <a:p>
            <a:pPr algn="r"/>
            <a:r>
              <a:rPr lang="ko-KR" altLang="en-US" sz="3200" dirty="0"/>
              <a:t>강준</a:t>
            </a:r>
            <a:r>
              <a:rPr lang="en-US" altLang="ko-KR" sz="3200" dirty="0"/>
              <a:t>*</a:t>
            </a:r>
            <a:endParaRPr lang="ko-KR" altLang="en-US" sz="3200" dirty="0"/>
          </a:p>
        </p:txBody>
      </p:sp>
    </p:spTree>
    <p:extLst>
      <p:ext uri="{BB962C8B-B14F-4D97-AF65-F5344CB8AC3E}">
        <p14:creationId xmlns:p14="http://schemas.microsoft.com/office/powerpoint/2010/main" val="734347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잘린 대각선 방향 모서리 5">
            <a:extLst>
              <a:ext uri="{FF2B5EF4-FFF2-40B4-BE49-F238E27FC236}">
                <a16:creationId xmlns:a16="http://schemas.microsoft.com/office/drawing/2014/main" id="{DF7D3E8E-D698-4543-955D-516A1B9A6E62}"/>
              </a:ext>
            </a:extLst>
          </p:cNvPr>
          <p:cNvSpPr/>
          <p:nvPr/>
        </p:nvSpPr>
        <p:spPr>
          <a:xfrm>
            <a:off x="8152192" y="4198484"/>
            <a:ext cx="2785696" cy="2472718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제목 1">
            <a:extLst>
              <a:ext uri="{FF2B5EF4-FFF2-40B4-BE49-F238E27FC236}">
                <a16:creationId xmlns:a16="http://schemas.microsoft.com/office/drawing/2014/main" id="{BC0A21A9-1D3D-4570-9757-5316C245F664}"/>
              </a:ext>
            </a:extLst>
          </p:cNvPr>
          <p:cNvSpPr txBox="1">
            <a:spLocks/>
          </p:cNvSpPr>
          <p:nvPr/>
        </p:nvSpPr>
        <p:spPr>
          <a:xfrm>
            <a:off x="155350" y="166775"/>
            <a:ext cx="5687986" cy="971147"/>
          </a:xfrm>
          <a:prstGeom prst="rect">
            <a:avLst/>
          </a:prstGeom>
          <a:ln w="152400" cmpd="thickThin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1.2 </a:t>
            </a:r>
            <a:r>
              <a:rPr lang="ko-KR" altLang="en-US" sz="4000" dirty="0"/>
              <a:t>좋은 품질의 </a:t>
            </a:r>
            <a:r>
              <a:rPr lang="ko-KR" altLang="en-US" sz="4000" dirty="0" err="1"/>
              <a:t>와규</a:t>
            </a:r>
            <a:endParaRPr lang="ko-KR" altLang="en-US" sz="4000" dirty="0"/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C77F672C-D9A7-4693-AA99-509668F46D20}"/>
              </a:ext>
            </a:extLst>
          </p:cNvPr>
          <p:cNvSpPr txBox="1">
            <a:spLocks/>
          </p:cNvSpPr>
          <p:nvPr/>
        </p:nvSpPr>
        <p:spPr>
          <a:xfrm>
            <a:off x="597150" y="3860741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특히 호주에서 </a:t>
            </a:r>
            <a:r>
              <a:rPr lang="ko-KR" altLang="en-US" sz="3000" dirty="0" err="1"/>
              <a:t>와규를</a:t>
            </a:r>
            <a:r>
              <a:rPr lang="ko-KR" altLang="en-US" sz="3000" dirty="0"/>
              <a:t> 이용해 상품화함</a:t>
            </a:r>
          </a:p>
        </p:txBody>
      </p:sp>
      <p:sp>
        <p:nvSpPr>
          <p:cNvPr id="12" name="내용 개체 틀 2">
            <a:extLst>
              <a:ext uri="{FF2B5EF4-FFF2-40B4-BE49-F238E27FC236}">
                <a16:creationId xmlns:a16="http://schemas.microsoft.com/office/drawing/2014/main" id="{49A3B333-FAAB-4E2B-A426-EC70D3D033EF}"/>
              </a:ext>
            </a:extLst>
          </p:cNvPr>
          <p:cNvSpPr txBox="1">
            <a:spLocks/>
          </p:cNvSpPr>
          <p:nvPr/>
        </p:nvSpPr>
        <p:spPr>
          <a:xfrm>
            <a:off x="602772" y="2456742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1976</a:t>
            </a:r>
            <a:r>
              <a:rPr lang="ko-KR" altLang="en-US" sz="3000" dirty="0"/>
              <a:t>년 미국을 통해 국외로 유출</a:t>
            </a:r>
          </a:p>
        </p:txBody>
      </p:sp>
      <p:sp>
        <p:nvSpPr>
          <p:cNvPr id="14" name="사각형: 잘린 대각선 방향 모서리 13">
            <a:extLst>
              <a:ext uri="{FF2B5EF4-FFF2-40B4-BE49-F238E27FC236}">
                <a16:creationId xmlns:a16="http://schemas.microsoft.com/office/drawing/2014/main" id="{80E5EB66-E98F-4654-9C26-8E01E7B267AB}"/>
              </a:ext>
            </a:extLst>
          </p:cNvPr>
          <p:cNvSpPr/>
          <p:nvPr/>
        </p:nvSpPr>
        <p:spPr>
          <a:xfrm>
            <a:off x="8152192" y="1521437"/>
            <a:ext cx="2785696" cy="2472718"/>
          </a:xfrm>
          <a:prstGeom prst="snip2Diag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" name="내용 개체 틀 2">
            <a:extLst>
              <a:ext uri="{FF2B5EF4-FFF2-40B4-BE49-F238E27FC236}">
                <a16:creationId xmlns:a16="http://schemas.microsoft.com/office/drawing/2014/main" id="{8BC8D661-96F3-493E-ABD3-EBC0B88DA549}"/>
              </a:ext>
            </a:extLst>
          </p:cNvPr>
          <p:cNvSpPr txBox="1">
            <a:spLocks/>
          </p:cNvSpPr>
          <p:nvPr/>
        </p:nvSpPr>
        <p:spPr>
          <a:xfrm>
            <a:off x="401532" y="1442246"/>
            <a:ext cx="5441804" cy="631064"/>
          </a:xfrm>
          <a:prstGeom prst="rect">
            <a:avLst/>
          </a:prstGeom>
          <a:ln w="762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# </a:t>
            </a:r>
            <a:r>
              <a:rPr lang="ko-KR" altLang="en-US" sz="3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일본 외로 유출된 </a:t>
            </a:r>
            <a:r>
              <a:rPr lang="ko-KR" altLang="en-US" sz="3000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와규</a:t>
            </a:r>
            <a:endParaRPr lang="ko-KR" altLang="en-US" sz="3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6" name="내용 개체 틀 2">
            <a:extLst>
              <a:ext uri="{FF2B5EF4-FFF2-40B4-BE49-F238E27FC236}">
                <a16:creationId xmlns:a16="http://schemas.microsoft.com/office/drawing/2014/main" id="{2F14170C-43D5-4FAD-8B3D-C52F61DCD3EA}"/>
              </a:ext>
            </a:extLst>
          </p:cNvPr>
          <p:cNvSpPr txBox="1">
            <a:spLocks/>
          </p:cNvSpPr>
          <p:nvPr/>
        </p:nvSpPr>
        <p:spPr>
          <a:xfrm>
            <a:off x="597150" y="5264740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현재 일본보다 타국가 </a:t>
            </a:r>
            <a:r>
              <a:rPr lang="ko-KR" altLang="en-US" sz="3000" dirty="0" err="1"/>
              <a:t>와규</a:t>
            </a:r>
            <a:r>
              <a:rPr lang="ko-KR" altLang="en-US" sz="3000" dirty="0"/>
              <a:t> 판매량이 더 높음</a:t>
            </a:r>
          </a:p>
        </p:txBody>
      </p:sp>
      <p:sp>
        <p:nvSpPr>
          <p:cNvPr id="18" name="내용 개체 틀 2">
            <a:extLst>
              <a:ext uri="{FF2B5EF4-FFF2-40B4-BE49-F238E27FC236}">
                <a16:creationId xmlns:a16="http://schemas.microsoft.com/office/drawing/2014/main" id="{4D561FF3-10CC-4D4C-888D-F05DBF54406C}"/>
              </a:ext>
            </a:extLst>
          </p:cNvPr>
          <p:cNvSpPr txBox="1">
            <a:spLocks/>
          </p:cNvSpPr>
          <p:nvPr/>
        </p:nvSpPr>
        <p:spPr>
          <a:xfrm>
            <a:off x="3801270" y="5781586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>
                <a:solidFill>
                  <a:srgbClr val="FF0000"/>
                </a:solidFill>
              </a:rPr>
              <a:t>(2</a:t>
            </a:r>
            <a:r>
              <a:rPr lang="ko-KR" altLang="en-US" sz="3000" dirty="0">
                <a:solidFill>
                  <a:srgbClr val="FF0000"/>
                </a:solidFill>
              </a:rPr>
              <a:t>배 이상 차이나는 가격</a:t>
            </a:r>
            <a:r>
              <a:rPr lang="en-US" altLang="ko-KR" sz="3000" dirty="0">
                <a:solidFill>
                  <a:srgbClr val="FF0000"/>
                </a:solidFill>
              </a:rPr>
              <a:t>)</a:t>
            </a:r>
            <a:endParaRPr lang="ko-KR" altLang="en-US" sz="3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9692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/>
      <p:bldP spid="12" grpId="0"/>
      <p:bldP spid="14" grpId="0" animBg="1"/>
      <p:bldP spid="15" grpId="0"/>
      <p:bldP spid="16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잘린 대각선 방향 모서리 5">
            <a:extLst>
              <a:ext uri="{FF2B5EF4-FFF2-40B4-BE49-F238E27FC236}">
                <a16:creationId xmlns:a16="http://schemas.microsoft.com/office/drawing/2014/main" id="{DF7D3E8E-D698-4543-955D-516A1B9A6E62}"/>
              </a:ext>
            </a:extLst>
          </p:cNvPr>
          <p:cNvSpPr/>
          <p:nvPr/>
        </p:nvSpPr>
        <p:spPr>
          <a:xfrm>
            <a:off x="8412604" y="3193764"/>
            <a:ext cx="2785696" cy="2472718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제목 1">
            <a:extLst>
              <a:ext uri="{FF2B5EF4-FFF2-40B4-BE49-F238E27FC236}">
                <a16:creationId xmlns:a16="http://schemas.microsoft.com/office/drawing/2014/main" id="{BC0A21A9-1D3D-4570-9757-5316C245F664}"/>
              </a:ext>
            </a:extLst>
          </p:cNvPr>
          <p:cNvSpPr txBox="1">
            <a:spLocks/>
          </p:cNvSpPr>
          <p:nvPr/>
        </p:nvSpPr>
        <p:spPr>
          <a:xfrm>
            <a:off x="155349" y="166775"/>
            <a:ext cx="8776616" cy="971147"/>
          </a:xfrm>
          <a:prstGeom prst="rect">
            <a:avLst/>
          </a:prstGeom>
          <a:ln w="152400" cmpd="thickThin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1.3 </a:t>
            </a:r>
            <a:r>
              <a:rPr lang="ko-KR" altLang="en-US" sz="4000" dirty="0"/>
              <a:t>소비자 만족도가 높은 값싼 제품들</a:t>
            </a:r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C77F672C-D9A7-4693-AA99-509668F46D20}"/>
              </a:ext>
            </a:extLst>
          </p:cNvPr>
          <p:cNvSpPr txBox="1">
            <a:spLocks/>
          </p:cNvSpPr>
          <p:nvPr/>
        </p:nvSpPr>
        <p:spPr>
          <a:xfrm>
            <a:off x="4636958" y="2258376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돈키호테</a:t>
            </a:r>
          </a:p>
        </p:txBody>
      </p:sp>
      <p:sp>
        <p:nvSpPr>
          <p:cNvPr id="12" name="내용 개체 틀 2">
            <a:extLst>
              <a:ext uri="{FF2B5EF4-FFF2-40B4-BE49-F238E27FC236}">
                <a16:creationId xmlns:a16="http://schemas.microsoft.com/office/drawing/2014/main" id="{49A3B333-FAAB-4E2B-A426-EC70D3D033EF}"/>
              </a:ext>
            </a:extLst>
          </p:cNvPr>
          <p:cNvSpPr txBox="1">
            <a:spLocks/>
          </p:cNvSpPr>
          <p:nvPr/>
        </p:nvSpPr>
        <p:spPr>
          <a:xfrm>
            <a:off x="597150" y="2258376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 err="1"/>
              <a:t>다이소</a:t>
            </a:r>
            <a:endParaRPr lang="ko-KR" altLang="en-US" sz="3000" dirty="0"/>
          </a:p>
        </p:txBody>
      </p:sp>
      <p:sp>
        <p:nvSpPr>
          <p:cNvPr id="14" name="사각형: 잘린 대각선 방향 모서리 13">
            <a:extLst>
              <a:ext uri="{FF2B5EF4-FFF2-40B4-BE49-F238E27FC236}">
                <a16:creationId xmlns:a16="http://schemas.microsoft.com/office/drawing/2014/main" id="{80E5EB66-E98F-4654-9C26-8E01E7B267AB}"/>
              </a:ext>
            </a:extLst>
          </p:cNvPr>
          <p:cNvSpPr/>
          <p:nvPr/>
        </p:nvSpPr>
        <p:spPr>
          <a:xfrm>
            <a:off x="4374671" y="3193764"/>
            <a:ext cx="2785696" cy="2472718"/>
          </a:xfrm>
          <a:prstGeom prst="snip2Diag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" name="내용 개체 틀 2">
            <a:extLst>
              <a:ext uri="{FF2B5EF4-FFF2-40B4-BE49-F238E27FC236}">
                <a16:creationId xmlns:a16="http://schemas.microsoft.com/office/drawing/2014/main" id="{8BC8D661-96F3-493E-ABD3-EBC0B88DA549}"/>
              </a:ext>
            </a:extLst>
          </p:cNvPr>
          <p:cNvSpPr txBox="1">
            <a:spLocks/>
          </p:cNvSpPr>
          <p:nvPr/>
        </p:nvSpPr>
        <p:spPr>
          <a:xfrm>
            <a:off x="401532" y="1442246"/>
            <a:ext cx="5441804" cy="631064"/>
          </a:xfrm>
          <a:prstGeom prst="rect">
            <a:avLst/>
          </a:prstGeom>
          <a:ln w="762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# </a:t>
            </a:r>
            <a:r>
              <a:rPr lang="ko-KR" altLang="en-US" sz="3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저가 상품 판매 기업들</a:t>
            </a:r>
          </a:p>
        </p:txBody>
      </p:sp>
      <p:sp>
        <p:nvSpPr>
          <p:cNvPr id="16" name="내용 개체 틀 2">
            <a:extLst>
              <a:ext uri="{FF2B5EF4-FFF2-40B4-BE49-F238E27FC236}">
                <a16:creationId xmlns:a16="http://schemas.microsoft.com/office/drawing/2014/main" id="{2F14170C-43D5-4FAD-8B3D-C52F61DCD3EA}"/>
              </a:ext>
            </a:extLst>
          </p:cNvPr>
          <p:cNvSpPr txBox="1">
            <a:spLocks/>
          </p:cNvSpPr>
          <p:nvPr/>
        </p:nvSpPr>
        <p:spPr>
          <a:xfrm>
            <a:off x="8414479" y="2258376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양품계획</a:t>
            </a:r>
          </a:p>
        </p:txBody>
      </p:sp>
      <p:sp>
        <p:nvSpPr>
          <p:cNvPr id="9" name="사각형: 잘린 대각선 방향 모서리 8">
            <a:extLst>
              <a:ext uri="{FF2B5EF4-FFF2-40B4-BE49-F238E27FC236}">
                <a16:creationId xmlns:a16="http://schemas.microsoft.com/office/drawing/2014/main" id="{3B10ACB0-05A0-49B6-8014-45737CD6731A}"/>
              </a:ext>
            </a:extLst>
          </p:cNvPr>
          <p:cNvSpPr/>
          <p:nvPr/>
        </p:nvSpPr>
        <p:spPr>
          <a:xfrm>
            <a:off x="336738" y="3069777"/>
            <a:ext cx="2785696" cy="2472718"/>
          </a:xfrm>
          <a:prstGeom prst="snip2Diag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529B2210-8B3C-4F87-859E-4BDB79AD7B37}"/>
              </a:ext>
            </a:extLst>
          </p:cNvPr>
          <p:cNvSpPr txBox="1">
            <a:spLocks/>
          </p:cNvSpPr>
          <p:nvPr/>
        </p:nvSpPr>
        <p:spPr>
          <a:xfrm>
            <a:off x="35588" y="5857952"/>
            <a:ext cx="3387996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(100</a:t>
            </a:r>
            <a:r>
              <a:rPr lang="ko-KR" altLang="en-US" sz="3000" dirty="0"/>
              <a:t>엔 상품으로 유명</a:t>
            </a:r>
            <a:r>
              <a:rPr lang="en-US" altLang="ko-KR" sz="3000" dirty="0"/>
              <a:t>)</a:t>
            </a:r>
            <a:endParaRPr lang="ko-KR" altLang="en-US" sz="3000" dirty="0"/>
          </a:p>
        </p:txBody>
      </p:sp>
      <p:sp>
        <p:nvSpPr>
          <p:cNvPr id="13" name="내용 개체 틀 2">
            <a:extLst>
              <a:ext uri="{FF2B5EF4-FFF2-40B4-BE49-F238E27FC236}">
                <a16:creationId xmlns:a16="http://schemas.microsoft.com/office/drawing/2014/main" id="{670A6B77-AF83-4274-A15A-6A72BBFC7DCF}"/>
              </a:ext>
            </a:extLst>
          </p:cNvPr>
          <p:cNvSpPr txBox="1">
            <a:spLocks/>
          </p:cNvSpPr>
          <p:nvPr/>
        </p:nvSpPr>
        <p:spPr>
          <a:xfrm>
            <a:off x="4224096" y="5857950"/>
            <a:ext cx="3387996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(</a:t>
            </a:r>
            <a:r>
              <a:rPr lang="ko-KR" altLang="en-US" sz="3000" dirty="0"/>
              <a:t>식료품</a:t>
            </a:r>
            <a:r>
              <a:rPr lang="en-US" altLang="ko-KR" sz="3000" dirty="0"/>
              <a:t>+</a:t>
            </a:r>
            <a:r>
              <a:rPr lang="ko-KR" altLang="en-US" sz="3000" dirty="0"/>
              <a:t>약으로 유명</a:t>
            </a:r>
            <a:r>
              <a:rPr lang="en-US" altLang="ko-KR" sz="3000" dirty="0"/>
              <a:t>)</a:t>
            </a:r>
            <a:endParaRPr lang="ko-KR" altLang="en-US" sz="3000" dirty="0"/>
          </a:p>
        </p:txBody>
      </p:sp>
      <p:sp>
        <p:nvSpPr>
          <p:cNvPr id="18" name="내용 개체 틀 2">
            <a:extLst>
              <a:ext uri="{FF2B5EF4-FFF2-40B4-BE49-F238E27FC236}">
                <a16:creationId xmlns:a16="http://schemas.microsoft.com/office/drawing/2014/main" id="{90012A65-4325-4AAE-BD5E-457AA9F68B69}"/>
              </a:ext>
            </a:extLst>
          </p:cNvPr>
          <p:cNvSpPr txBox="1">
            <a:spLocks/>
          </p:cNvSpPr>
          <p:nvPr/>
        </p:nvSpPr>
        <p:spPr>
          <a:xfrm>
            <a:off x="8412604" y="5857950"/>
            <a:ext cx="3387996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(</a:t>
            </a:r>
            <a:r>
              <a:rPr lang="ko-KR" altLang="en-US" sz="3000" dirty="0"/>
              <a:t>잡화 판매로 유명</a:t>
            </a:r>
            <a:r>
              <a:rPr lang="en-US" altLang="ko-KR" sz="3000" dirty="0"/>
              <a:t>)</a:t>
            </a:r>
            <a:endParaRPr lang="ko-KR" altLang="en-US" sz="3000" dirty="0"/>
          </a:p>
        </p:txBody>
      </p:sp>
    </p:spTree>
    <p:extLst>
      <p:ext uri="{BB962C8B-B14F-4D97-AF65-F5344CB8AC3E}">
        <p14:creationId xmlns:p14="http://schemas.microsoft.com/office/powerpoint/2010/main" val="1312855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/>
      <p:bldP spid="12" grpId="0"/>
      <p:bldP spid="14" grpId="0" animBg="1"/>
      <p:bldP spid="15" grpId="0"/>
      <p:bldP spid="16" grpId="0"/>
      <p:bldP spid="9" grpId="0" animBg="1"/>
      <p:bldP spid="10" grpId="0"/>
      <p:bldP spid="13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잘린 대각선 방향 모서리 5">
            <a:extLst>
              <a:ext uri="{FF2B5EF4-FFF2-40B4-BE49-F238E27FC236}">
                <a16:creationId xmlns:a16="http://schemas.microsoft.com/office/drawing/2014/main" id="{DF7D3E8E-D698-4543-955D-516A1B9A6E62}"/>
              </a:ext>
            </a:extLst>
          </p:cNvPr>
          <p:cNvSpPr/>
          <p:nvPr/>
        </p:nvSpPr>
        <p:spPr>
          <a:xfrm>
            <a:off x="8152192" y="4198484"/>
            <a:ext cx="2785696" cy="2472718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C77F672C-D9A7-4693-AA99-509668F46D20}"/>
              </a:ext>
            </a:extLst>
          </p:cNvPr>
          <p:cNvSpPr txBox="1">
            <a:spLocks/>
          </p:cNvSpPr>
          <p:nvPr/>
        </p:nvSpPr>
        <p:spPr>
          <a:xfrm>
            <a:off x="597150" y="3554137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미끼 상품으로 고객들 체류 시간 증가</a:t>
            </a:r>
          </a:p>
        </p:txBody>
      </p:sp>
      <p:sp>
        <p:nvSpPr>
          <p:cNvPr id="12" name="내용 개체 틀 2">
            <a:extLst>
              <a:ext uri="{FF2B5EF4-FFF2-40B4-BE49-F238E27FC236}">
                <a16:creationId xmlns:a16="http://schemas.microsoft.com/office/drawing/2014/main" id="{49A3B333-FAAB-4E2B-A426-EC70D3D033EF}"/>
              </a:ext>
            </a:extLst>
          </p:cNvPr>
          <p:cNvSpPr txBox="1">
            <a:spLocks/>
          </p:cNvSpPr>
          <p:nvPr/>
        </p:nvSpPr>
        <p:spPr>
          <a:xfrm>
            <a:off x="602772" y="2456742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고품질 저가 판매 </a:t>
            </a:r>
            <a:r>
              <a:rPr lang="en-US" altLang="ko-KR" sz="3000" dirty="0"/>
              <a:t>(</a:t>
            </a:r>
            <a:r>
              <a:rPr lang="ko-KR" altLang="en-US" sz="3000" dirty="0"/>
              <a:t>박리다매 전략</a:t>
            </a:r>
            <a:r>
              <a:rPr lang="en-US" altLang="ko-KR" sz="3000" dirty="0"/>
              <a:t>)</a:t>
            </a:r>
            <a:endParaRPr lang="ko-KR" altLang="en-US" sz="3000" dirty="0"/>
          </a:p>
        </p:txBody>
      </p:sp>
      <p:sp>
        <p:nvSpPr>
          <p:cNvPr id="14" name="사각형: 잘린 대각선 방향 모서리 13">
            <a:extLst>
              <a:ext uri="{FF2B5EF4-FFF2-40B4-BE49-F238E27FC236}">
                <a16:creationId xmlns:a16="http://schemas.microsoft.com/office/drawing/2014/main" id="{80E5EB66-E98F-4654-9C26-8E01E7B267AB}"/>
              </a:ext>
            </a:extLst>
          </p:cNvPr>
          <p:cNvSpPr/>
          <p:nvPr/>
        </p:nvSpPr>
        <p:spPr>
          <a:xfrm>
            <a:off x="8152192" y="1521437"/>
            <a:ext cx="2785696" cy="2472718"/>
          </a:xfrm>
          <a:prstGeom prst="snip2Diag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" name="내용 개체 틀 2">
            <a:extLst>
              <a:ext uri="{FF2B5EF4-FFF2-40B4-BE49-F238E27FC236}">
                <a16:creationId xmlns:a16="http://schemas.microsoft.com/office/drawing/2014/main" id="{8BC8D661-96F3-493E-ABD3-EBC0B88DA549}"/>
              </a:ext>
            </a:extLst>
          </p:cNvPr>
          <p:cNvSpPr txBox="1">
            <a:spLocks/>
          </p:cNvSpPr>
          <p:nvPr/>
        </p:nvSpPr>
        <p:spPr>
          <a:xfrm>
            <a:off x="401532" y="1442246"/>
            <a:ext cx="5441804" cy="631064"/>
          </a:xfrm>
          <a:prstGeom prst="rect">
            <a:avLst/>
          </a:prstGeom>
          <a:ln w="762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# </a:t>
            </a:r>
            <a:r>
              <a:rPr lang="ko-KR" altLang="en-US" sz="3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소비자 친화적 판매 전략</a:t>
            </a:r>
          </a:p>
        </p:txBody>
      </p:sp>
      <p:sp>
        <p:nvSpPr>
          <p:cNvPr id="16" name="내용 개체 틀 2">
            <a:extLst>
              <a:ext uri="{FF2B5EF4-FFF2-40B4-BE49-F238E27FC236}">
                <a16:creationId xmlns:a16="http://schemas.microsoft.com/office/drawing/2014/main" id="{2F14170C-43D5-4FAD-8B3D-C52F61DCD3EA}"/>
              </a:ext>
            </a:extLst>
          </p:cNvPr>
          <p:cNvSpPr txBox="1">
            <a:spLocks/>
          </p:cNvSpPr>
          <p:nvPr/>
        </p:nvSpPr>
        <p:spPr>
          <a:xfrm>
            <a:off x="597150" y="4681487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잡화점처럼 다양한 제품 판매</a:t>
            </a:r>
          </a:p>
        </p:txBody>
      </p:sp>
      <p:sp>
        <p:nvSpPr>
          <p:cNvPr id="9" name="제목 1">
            <a:extLst>
              <a:ext uri="{FF2B5EF4-FFF2-40B4-BE49-F238E27FC236}">
                <a16:creationId xmlns:a16="http://schemas.microsoft.com/office/drawing/2014/main" id="{B2B594B8-40B5-4B0C-B995-1527139354A6}"/>
              </a:ext>
            </a:extLst>
          </p:cNvPr>
          <p:cNvSpPr txBox="1">
            <a:spLocks/>
          </p:cNvSpPr>
          <p:nvPr/>
        </p:nvSpPr>
        <p:spPr>
          <a:xfrm>
            <a:off x="155349" y="166775"/>
            <a:ext cx="8776616" cy="971147"/>
          </a:xfrm>
          <a:prstGeom prst="rect">
            <a:avLst/>
          </a:prstGeom>
          <a:ln w="152400" cmpd="thickThin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1.3 </a:t>
            </a:r>
            <a:r>
              <a:rPr lang="ko-KR" altLang="en-US" sz="4000" dirty="0"/>
              <a:t>소비자 만족도가 높은 값싼 제품들</a:t>
            </a: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01A30788-5844-4390-AD58-8044B2138301}"/>
              </a:ext>
            </a:extLst>
          </p:cNvPr>
          <p:cNvSpPr txBox="1">
            <a:spLocks/>
          </p:cNvSpPr>
          <p:nvPr/>
        </p:nvSpPr>
        <p:spPr>
          <a:xfrm>
            <a:off x="3625272" y="5312892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>
                <a:solidFill>
                  <a:srgbClr val="FF0000"/>
                </a:solidFill>
              </a:rPr>
              <a:t>(</a:t>
            </a:r>
            <a:r>
              <a:rPr lang="ko-KR" altLang="en-US" sz="2500" dirty="0">
                <a:solidFill>
                  <a:srgbClr val="FF0000"/>
                </a:solidFill>
              </a:rPr>
              <a:t>선택의 폭 증가</a:t>
            </a:r>
            <a:r>
              <a:rPr lang="en-US" altLang="ko-KR" sz="2500" dirty="0">
                <a:solidFill>
                  <a:srgbClr val="FF0000"/>
                </a:solidFill>
              </a:rPr>
              <a:t>)</a:t>
            </a:r>
            <a:endParaRPr lang="ko-KR" altLang="en-US" sz="25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392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/>
      <p:bldP spid="12" grpId="0"/>
      <p:bldP spid="14" grpId="0" animBg="1"/>
      <p:bldP spid="15" grpId="0"/>
      <p:bldP spid="16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잘린 대각선 방향 모서리 5">
            <a:extLst>
              <a:ext uri="{FF2B5EF4-FFF2-40B4-BE49-F238E27FC236}">
                <a16:creationId xmlns:a16="http://schemas.microsoft.com/office/drawing/2014/main" id="{DF7D3E8E-D698-4543-955D-516A1B9A6E62}"/>
              </a:ext>
            </a:extLst>
          </p:cNvPr>
          <p:cNvSpPr/>
          <p:nvPr/>
        </p:nvSpPr>
        <p:spPr>
          <a:xfrm>
            <a:off x="8152192" y="4198484"/>
            <a:ext cx="2785696" cy="2472718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C77F672C-D9A7-4693-AA99-509668F46D20}"/>
              </a:ext>
            </a:extLst>
          </p:cNvPr>
          <p:cNvSpPr txBox="1">
            <a:spLocks/>
          </p:cNvSpPr>
          <p:nvPr/>
        </p:nvSpPr>
        <p:spPr>
          <a:xfrm>
            <a:off x="597150" y="3554137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 err="1"/>
              <a:t>다이소</a:t>
            </a:r>
            <a:r>
              <a:rPr lang="ko-KR" altLang="en-US" sz="3000" dirty="0"/>
              <a:t> 경우</a:t>
            </a:r>
            <a:r>
              <a:rPr lang="en-US" altLang="ko-KR" sz="3000" dirty="0"/>
              <a:t>, </a:t>
            </a:r>
            <a:r>
              <a:rPr lang="ko-KR" altLang="en-US" sz="3000" dirty="0" err="1"/>
              <a:t>수억개의</a:t>
            </a:r>
            <a:r>
              <a:rPr lang="ko-KR" altLang="en-US" sz="3000" dirty="0"/>
              <a:t> 상품 판매를 어필</a:t>
            </a:r>
            <a:r>
              <a:rPr lang="en-US" altLang="ko-KR" sz="3000" dirty="0"/>
              <a:t> </a:t>
            </a:r>
            <a:endParaRPr lang="ko-KR" altLang="en-US" sz="3000" dirty="0"/>
          </a:p>
        </p:txBody>
      </p:sp>
      <p:sp>
        <p:nvSpPr>
          <p:cNvPr id="12" name="내용 개체 틀 2">
            <a:extLst>
              <a:ext uri="{FF2B5EF4-FFF2-40B4-BE49-F238E27FC236}">
                <a16:creationId xmlns:a16="http://schemas.microsoft.com/office/drawing/2014/main" id="{49A3B333-FAAB-4E2B-A426-EC70D3D033EF}"/>
              </a:ext>
            </a:extLst>
          </p:cNvPr>
          <p:cNvSpPr txBox="1">
            <a:spLocks/>
          </p:cNvSpPr>
          <p:nvPr/>
        </p:nvSpPr>
        <p:spPr>
          <a:xfrm>
            <a:off x="602772" y="2456742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직접 제조를 통해 경쟁력 강화</a:t>
            </a:r>
          </a:p>
        </p:txBody>
      </p:sp>
      <p:sp>
        <p:nvSpPr>
          <p:cNvPr id="14" name="사각형: 잘린 대각선 방향 모서리 13">
            <a:extLst>
              <a:ext uri="{FF2B5EF4-FFF2-40B4-BE49-F238E27FC236}">
                <a16:creationId xmlns:a16="http://schemas.microsoft.com/office/drawing/2014/main" id="{80E5EB66-E98F-4654-9C26-8E01E7B267AB}"/>
              </a:ext>
            </a:extLst>
          </p:cNvPr>
          <p:cNvSpPr/>
          <p:nvPr/>
        </p:nvSpPr>
        <p:spPr>
          <a:xfrm>
            <a:off x="8152192" y="1521437"/>
            <a:ext cx="2785696" cy="2472718"/>
          </a:xfrm>
          <a:prstGeom prst="snip2Diag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" name="내용 개체 틀 2">
            <a:extLst>
              <a:ext uri="{FF2B5EF4-FFF2-40B4-BE49-F238E27FC236}">
                <a16:creationId xmlns:a16="http://schemas.microsoft.com/office/drawing/2014/main" id="{8BC8D661-96F3-493E-ABD3-EBC0B88DA549}"/>
              </a:ext>
            </a:extLst>
          </p:cNvPr>
          <p:cNvSpPr txBox="1">
            <a:spLocks/>
          </p:cNvSpPr>
          <p:nvPr/>
        </p:nvSpPr>
        <p:spPr>
          <a:xfrm>
            <a:off x="401532" y="1442246"/>
            <a:ext cx="5441804" cy="631064"/>
          </a:xfrm>
          <a:prstGeom prst="rect">
            <a:avLst/>
          </a:prstGeom>
          <a:ln w="762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# </a:t>
            </a:r>
            <a:r>
              <a:rPr lang="ko-KR" altLang="en-US" sz="3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특별한 판매 전략</a:t>
            </a:r>
          </a:p>
        </p:txBody>
      </p:sp>
      <p:sp>
        <p:nvSpPr>
          <p:cNvPr id="16" name="내용 개체 틀 2">
            <a:extLst>
              <a:ext uri="{FF2B5EF4-FFF2-40B4-BE49-F238E27FC236}">
                <a16:creationId xmlns:a16="http://schemas.microsoft.com/office/drawing/2014/main" id="{2F14170C-43D5-4FAD-8B3D-C52F61DCD3EA}"/>
              </a:ext>
            </a:extLst>
          </p:cNvPr>
          <p:cNvSpPr txBox="1">
            <a:spLocks/>
          </p:cNvSpPr>
          <p:nvPr/>
        </p:nvSpPr>
        <p:spPr>
          <a:xfrm>
            <a:off x="597150" y="4681487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친근한 매장 인테리어로 접근성 강화</a:t>
            </a:r>
          </a:p>
        </p:txBody>
      </p:sp>
      <p:sp>
        <p:nvSpPr>
          <p:cNvPr id="9" name="제목 1">
            <a:extLst>
              <a:ext uri="{FF2B5EF4-FFF2-40B4-BE49-F238E27FC236}">
                <a16:creationId xmlns:a16="http://schemas.microsoft.com/office/drawing/2014/main" id="{B2B594B8-40B5-4B0C-B995-1527139354A6}"/>
              </a:ext>
            </a:extLst>
          </p:cNvPr>
          <p:cNvSpPr txBox="1">
            <a:spLocks/>
          </p:cNvSpPr>
          <p:nvPr/>
        </p:nvSpPr>
        <p:spPr>
          <a:xfrm>
            <a:off x="155349" y="166775"/>
            <a:ext cx="8776616" cy="971147"/>
          </a:xfrm>
          <a:prstGeom prst="rect">
            <a:avLst/>
          </a:prstGeom>
          <a:ln w="152400" cmpd="thickThin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1.3 </a:t>
            </a:r>
            <a:r>
              <a:rPr lang="ko-KR" altLang="en-US" sz="4000" dirty="0"/>
              <a:t>소비자 만족도가 높은 값싼 제품들</a:t>
            </a:r>
          </a:p>
        </p:txBody>
      </p:sp>
    </p:spTree>
    <p:extLst>
      <p:ext uri="{BB962C8B-B14F-4D97-AF65-F5344CB8AC3E}">
        <p14:creationId xmlns:p14="http://schemas.microsoft.com/office/powerpoint/2010/main" val="3500255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/>
      <p:bldP spid="12" grpId="0"/>
      <p:bldP spid="14" grpId="0" animBg="1"/>
      <p:bldP spid="15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4A01CA9-268B-4ECE-A44A-88905128E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33" y="91769"/>
            <a:ext cx="8430723" cy="884816"/>
          </a:xfrm>
          <a:ln w="152400" cmpd="thickThin">
            <a:noFill/>
          </a:ln>
        </p:spPr>
        <p:txBody>
          <a:bodyPr>
            <a:noAutofit/>
          </a:bodyPr>
          <a:lstStyle/>
          <a:p>
            <a:r>
              <a:rPr lang="en-US" altLang="ko-KR" sz="4500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ea"/>
              </a:rPr>
              <a:t>2</a:t>
            </a:r>
            <a:r>
              <a:rPr lang="en-US" altLang="ko-KR" sz="4500">
                <a:solidFill>
                  <a:schemeClr val="accent6">
                    <a:lumMod val="20000"/>
                    <a:lumOff val="80000"/>
                  </a:schemeClr>
                </a:solidFill>
                <a:latin typeface="+mj-ea"/>
              </a:rPr>
              <a:t>. </a:t>
            </a:r>
            <a:r>
              <a:rPr lang="ko-KR" altLang="en-US" sz="4500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ea"/>
              </a:rPr>
              <a:t>열도의 특혜</a:t>
            </a:r>
            <a:r>
              <a:rPr lang="en-US" altLang="ko-KR" sz="4500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ea"/>
              </a:rPr>
              <a:t>, </a:t>
            </a:r>
            <a:r>
              <a:rPr lang="ko-KR" altLang="en-US" sz="4500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ea"/>
              </a:rPr>
              <a:t>온천 </a:t>
            </a:r>
            <a:r>
              <a:rPr lang="ko-KR" altLang="en-US" sz="4500" dirty="0" err="1">
                <a:solidFill>
                  <a:schemeClr val="accent6">
                    <a:lumMod val="20000"/>
                    <a:lumOff val="80000"/>
                  </a:schemeClr>
                </a:solidFill>
                <a:latin typeface="+mj-ea"/>
              </a:rPr>
              <a:t>료칸</a:t>
            </a:r>
            <a:endParaRPr lang="ko-KR" altLang="en-US" sz="40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1AA44EDD-F7B6-4597-83B1-0E32212E7736}"/>
              </a:ext>
            </a:extLst>
          </p:cNvPr>
          <p:cNvSpPr txBox="1">
            <a:spLocks/>
          </p:cNvSpPr>
          <p:nvPr/>
        </p:nvSpPr>
        <p:spPr>
          <a:xfrm>
            <a:off x="4628287" y="1806666"/>
            <a:ext cx="3567856" cy="4975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3200" dirty="0"/>
              <a:t>발달된 숙박 산업</a:t>
            </a:r>
          </a:p>
        </p:txBody>
      </p:sp>
      <p:sp>
        <p:nvSpPr>
          <p:cNvPr id="8" name="내용 개체 틀 2">
            <a:extLst>
              <a:ext uri="{FF2B5EF4-FFF2-40B4-BE49-F238E27FC236}">
                <a16:creationId xmlns:a16="http://schemas.microsoft.com/office/drawing/2014/main" id="{A66C3B4F-B6C4-41DB-A9C2-3315127C0276}"/>
              </a:ext>
            </a:extLst>
          </p:cNvPr>
          <p:cNvSpPr txBox="1">
            <a:spLocks/>
          </p:cNvSpPr>
          <p:nvPr/>
        </p:nvSpPr>
        <p:spPr>
          <a:xfrm>
            <a:off x="8511356" y="1819158"/>
            <a:ext cx="4011708" cy="4975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3200" dirty="0" err="1"/>
              <a:t>가이세키</a:t>
            </a:r>
            <a:r>
              <a:rPr lang="ko-KR" altLang="en-US" sz="3200" dirty="0"/>
              <a:t> 요리</a:t>
            </a:r>
          </a:p>
        </p:txBody>
      </p:sp>
      <p:sp>
        <p:nvSpPr>
          <p:cNvPr id="18" name="타원 17">
            <a:extLst>
              <a:ext uri="{FF2B5EF4-FFF2-40B4-BE49-F238E27FC236}">
                <a16:creationId xmlns:a16="http://schemas.microsoft.com/office/drawing/2014/main" id="{FBE9CF9D-FE8D-4CF3-B219-D470A713D283}"/>
              </a:ext>
            </a:extLst>
          </p:cNvPr>
          <p:cNvSpPr/>
          <p:nvPr/>
        </p:nvSpPr>
        <p:spPr>
          <a:xfrm>
            <a:off x="4628287" y="2452334"/>
            <a:ext cx="2935425" cy="2504951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effectLst>
            <a:softEdge rad="50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0" name="타원 19">
            <a:extLst>
              <a:ext uri="{FF2B5EF4-FFF2-40B4-BE49-F238E27FC236}">
                <a16:creationId xmlns:a16="http://schemas.microsoft.com/office/drawing/2014/main" id="{DFACC475-D603-4819-AA44-04978778F33F}"/>
              </a:ext>
            </a:extLst>
          </p:cNvPr>
          <p:cNvSpPr/>
          <p:nvPr/>
        </p:nvSpPr>
        <p:spPr>
          <a:xfrm>
            <a:off x="705931" y="2452335"/>
            <a:ext cx="2935425" cy="2504950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effectLst>
            <a:softEdge rad="50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2" name="타원 21">
            <a:extLst>
              <a:ext uri="{FF2B5EF4-FFF2-40B4-BE49-F238E27FC236}">
                <a16:creationId xmlns:a16="http://schemas.microsoft.com/office/drawing/2014/main" id="{59A1461E-CE01-45FA-A46F-0AF569D5EF1A}"/>
              </a:ext>
            </a:extLst>
          </p:cNvPr>
          <p:cNvSpPr/>
          <p:nvPr/>
        </p:nvSpPr>
        <p:spPr>
          <a:xfrm>
            <a:off x="8430723" y="2537375"/>
            <a:ext cx="2935425" cy="2504951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effectLst>
            <a:softEdge rad="50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4" name="내용 개체 틀 2">
            <a:extLst>
              <a:ext uri="{FF2B5EF4-FFF2-40B4-BE49-F238E27FC236}">
                <a16:creationId xmlns:a16="http://schemas.microsoft.com/office/drawing/2014/main" id="{283548C8-EA59-4872-9C1C-8BC52944CEAE}"/>
              </a:ext>
            </a:extLst>
          </p:cNvPr>
          <p:cNvSpPr txBox="1">
            <a:spLocks/>
          </p:cNvSpPr>
          <p:nvPr/>
        </p:nvSpPr>
        <p:spPr>
          <a:xfrm>
            <a:off x="4628287" y="5434307"/>
            <a:ext cx="4815224" cy="4975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/>
              <a:t>(</a:t>
            </a:r>
            <a:r>
              <a:rPr lang="ko-KR" altLang="en-US" sz="3200" dirty="0"/>
              <a:t>지역 별 특색 다양</a:t>
            </a:r>
            <a:r>
              <a:rPr lang="en-US" altLang="ko-KR" sz="3200" dirty="0"/>
              <a:t>)</a:t>
            </a:r>
            <a:endParaRPr lang="ko-KR" altLang="en-US" sz="3200" dirty="0"/>
          </a:p>
        </p:txBody>
      </p:sp>
      <p:sp>
        <p:nvSpPr>
          <p:cNvPr id="14" name="내용 개체 틀 2">
            <a:extLst>
              <a:ext uri="{FF2B5EF4-FFF2-40B4-BE49-F238E27FC236}">
                <a16:creationId xmlns:a16="http://schemas.microsoft.com/office/drawing/2014/main" id="{6151A673-481D-40CA-B1F3-1B68991349AA}"/>
              </a:ext>
            </a:extLst>
          </p:cNvPr>
          <p:cNvSpPr txBox="1">
            <a:spLocks/>
          </p:cNvSpPr>
          <p:nvPr/>
        </p:nvSpPr>
        <p:spPr>
          <a:xfrm>
            <a:off x="1226753" y="1806667"/>
            <a:ext cx="3567856" cy="4975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3200" dirty="0"/>
              <a:t>화산 지대</a:t>
            </a:r>
          </a:p>
        </p:txBody>
      </p:sp>
      <p:sp>
        <p:nvSpPr>
          <p:cNvPr id="15" name="내용 개체 틀 2">
            <a:extLst>
              <a:ext uri="{FF2B5EF4-FFF2-40B4-BE49-F238E27FC236}">
                <a16:creationId xmlns:a16="http://schemas.microsoft.com/office/drawing/2014/main" id="{EEA47F57-D5BE-456E-9B40-9A5D93D269CD}"/>
              </a:ext>
            </a:extLst>
          </p:cNvPr>
          <p:cNvSpPr txBox="1">
            <a:spLocks/>
          </p:cNvSpPr>
          <p:nvPr/>
        </p:nvSpPr>
        <p:spPr>
          <a:xfrm>
            <a:off x="868945" y="5423618"/>
            <a:ext cx="3567856" cy="4975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/>
              <a:t>(</a:t>
            </a:r>
            <a:r>
              <a:rPr lang="ko-KR" altLang="en-US" sz="3200" dirty="0"/>
              <a:t>풍부한 온천수</a:t>
            </a:r>
            <a:r>
              <a:rPr lang="en-US" altLang="ko-KR" sz="3200" dirty="0"/>
              <a:t>)</a:t>
            </a:r>
            <a:endParaRPr lang="ko-KR" altLang="en-US" sz="3200" dirty="0"/>
          </a:p>
        </p:txBody>
      </p:sp>
      <p:sp>
        <p:nvSpPr>
          <p:cNvPr id="16" name="내용 개체 틀 2">
            <a:extLst>
              <a:ext uri="{FF2B5EF4-FFF2-40B4-BE49-F238E27FC236}">
                <a16:creationId xmlns:a16="http://schemas.microsoft.com/office/drawing/2014/main" id="{B19DB5D7-F743-4460-80D8-00FE1E0D0D4B}"/>
              </a:ext>
            </a:extLst>
          </p:cNvPr>
          <p:cNvSpPr txBox="1">
            <a:spLocks/>
          </p:cNvSpPr>
          <p:nvPr/>
        </p:nvSpPr>
        <p:spPr>
          <a:xfrm>
            <a:off x="8442782" y="5423618"/>
            <a:ext cx="3359502" cy="4975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/>
              <a:t>(</a:t>
            </a:r>
            <a:r>
              <a:rPr lang="ko-KR" altLang="en-US" sz="3200" dirty="0"/>
              <a:t>일본의 문화 체험</a:t>
            </a:r>
            <a:r>
              <a:rPr lang="en-US" altLang="ko-KR" sz="3200" dirty="0"/>
              <a:t>)</a:t>
            </a:r>
            <a:endParaRPr lang="ko-KR" altLang="en-US" sz="3200" dirty="0"/>
          </a:p>
        </p:txBody>
      </p:sp>
      <p:sp>
        <p:nvSpPr>
          <p:cNvPr id="12" name="내용 개체 틀 2">
            <a:extLst>
              <a:ext uri="{FF2B5EF4-FFF2-40B4-BE49-F238E27FC236}">
                <a16:creationId xmlns:a16="http://schemas.microsoft.com/office/drawing/2014/main" id="{677D1384-0C7C-408B-852E-B2CC4C007A0B}"/>
              </a:ext>
            </a:extLst>
          </p:cNvPr>
          <p:cNvSpPr txBox="1">
            <a:spLocks/>
          </p:cNvSpPr>
          <p:nvPr/>
        </p:nvSpPr>
        <p:spPr>
          <a:xfrm>
            <a:off x="3874005" y="3456038"/>
            <a:ext cx="4815224" cy="4975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3200" dirty="0">
                <a:solidFill>
                  <a:srgbClr val="FFFF00"/>
                </a:solidFill>
              </a:rPr>
              <a:t>▶</a:t>
            </a:r>
          </a:p>
        </p:txBody>
      </p:sp>
      <p:sp>
        <p:nvSpPr>
          <p:cNvPr id="13" name="내용 개체 틀 2">
            <a:extLst>
              <a:ext uri="{FF2B5EF4-FFF2-40B4-BE49-F238E27FC236}">
                <a16:creationId xmlns:a16="http://schemas.microsoft.com/office/drawing/2014/main" id="{53A5DF8A-551A-43B4-9846-91B0CE38C9A3}"/>
              </a:ext>
            </a:extLst>
          </p:cNvPr>
          <p:cNvSpPr txBox="1">
            <a:spLocks/>
          </p:cNvSpPr>
          <p:nvPr/>
        </p:nvSpPr>
        <p:spPr>
          <a:xfrm>
            <a:off x="7714921" y="3446422"/>
            <a:ext cx="4815224" cy="4975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3200" dirty="0">
                <a:solidFill>
                  <a:srgbClr val="FFFF00"/>
                </a:solidFill>
              </a:rPr>
              <a:t>▶</a:t>
            </a:r>
          </a:p>
        </p:txBody>
      </p:sp>
    </p:spTree>
    <p:extLst>
      <p:ext uri="{BB962C8B-B14F-4D97-AF65-F5344CB8AC3E}">
        <p14:creationId xmlns:p14="http://schemas.microsoft.com/office/powerpoint/2010/main" val="3787115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8" grpId="0" animBg="1"/>
      <p:bldP spid="20" grpId="0" animBg="1"/>
      <p:bldP spid="22" grpId="0" animBg="1"/>
      <p:bldP spid="24" grpId="0"/>
      <p:bldP spid="14" grpId="0"/>
      <p:bldP spid="15" grpId="0"/>
      <p:bldP spid="16" grpId="0"/>
      <p:bldP spid="12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잘린 대각선 방향 모서리 5">
            <a:extLst>
              <a:ext uri="{FF2B5EF4-FFF2-40B4-BE49-F238E27FC236}">
                <a16:creationId xmlns:a16="http://schemas.microsoft.com/office/drawing/2014/main" id="{DF7D3E8E-D698-4543-955D-516A1B9A6E62}"/>
              </a:ext>
            </a:extLst>
          </p:cNvPr>
          <p:cNvSpPr/>
          <p:nvPr/>
        </p:nvSpPr>
        <p:spPr>
          <a:xfrm>
            <a:off x="8152192" y="4198484"/>
            <a:ext cx="2785696" cy="2472718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C77F672C-D9A7-4693-AA99-509668F46D20}"/>
              </a:ext>
            </a:extLst>
          </p:cNvPr>
          <p:cNvSpPr txBox="1">
            <a:spLocks/>
          </p:cNvSpPr>
          <p:nvPr/>
        </p:nvSpPr>
        <p:spPr>
          <a:xfrm>
            <a:off x="597150" y="3741026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뛰어난 시각의 </a:t>
            </a:r>
            <a:r>
              <a:rPr lang="ko-KR" altLang="en-US" sz="3000" dirty="0" err="1"/>
              <a:t>가이세키</a:t>
            </a:r>
            <a:r>
              <a:rPr lang="ko-KR" altLang="en-US" sz="3000" dirty="0"/>
              <a:t> 요리</a:t>
            </a:r>
            <a:r>
              <a:rPr lang="en-US" altLang="ko-KR" sz="3000" dirty="0"/>
              <a:t>(</a:t>
            </a:r>
            <a:r>
              <a:rPr lang="ko-KR" altLang="en-US" sz="3000" dirty="0"/>
              <a:t>会食料理</a:t>
            </a:r>
            <a:r>
              <a:rPr lang="en-US" altLang="ko-KR" sz="3000" dirty="0"/>
              <a:t>)</a:t>
            </a:r>
            <a:endParaRPr lang="ko-KR" altLang="en-US" sz="3000" dirty="0"/>
          </a:p>
        </p:txBody>
      </p:sp>
      <p:sp>
        <p:nvSpPr>
          <p:cNvPr id="12" name="내용 개체 틀 2">
            <a:extLst>
              <a:ext uri="{FF2B5EF4-FFF2-40B4-BE49-F238E27FC236}">
                <a16:creationId xmlns:a16="http://schemas.microsoft.com/office/drawing/2014/main" id="{49A3B333-FAAB-4E2B-A426-EC70D3D033EF}"/>
              </a:ext>
            </a:extLst>
          </p:cNvPr>
          <p:cNvSpPr txBox="1">
            <a:spLocks/>
          </p:cNvSpPr>
          <p:nvPr/>
        </p:nvSpPr>
        <p:spPr>
          <a:xfrm>
            <a:off x="602772" y="2456742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짙은 일본풍의 숙박 체험</a:t>
            </a:r>
          </a:p>
        </p:txBody>
      </p:sp>
      <p:sp>
        <p:nvSpPr>
          <p:cNvPr id="14" name="사각형: 잘린 대각선 방향 모서리 13">
            <a:extLst>
              <a:ext uri="{FF2B5EF4-FFF2-40B4-BE49-F238E27FC236}">
                <a16:creationId xmlns:a16="http://schemas.microsoft.com/office/drawing/2014/main" id="{80E5EB66-E98F-4654-9C26-8E01E7B267AB}"/>
              </a:ext>
            </a:extLst>
          </p:cNvPr>
          <p:cNvSpPr/>
          <p:nvPr/>
        </p:nvSpPr>
        <p:spPr>
          <a:xfrm>
            <a:off x="8152192" y="1521437"/>
            <a:ext cx="2785696" cy="2472718"/>
          </a:xfrm>
          <a:prstGeom prst="snip2Diag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" name="내용 개체 틀 2">
            <a:extLst>
              <a:ext uri="{FF2B5EF4-FFF2-40B4-BE49-F238E27FC236}">
                <a16:creationId xmlns:a16="http://schemas.microsoft.com/office/drawing/2014/main" id="{8BC8D661-96F3-493E-ABD3-EBC0B88DA549}"/>
              </a:ext>
            </a:extLst>
          </p:cNvPr>
          <p:cNvSpPr txBox="1">
            <a:spLocks/>
          </p:cNvSpPr>
          <p:nvPr/>
        </p:nvSpPr>
        <p:spPr>
          <a:xfrm>
            <a:off x="401532" y="1442246"/>
            <a:ext cx="5441804" cy="631064"/>
          </a:xfrm>
          <a:prstGeom prst="rect">
            <a:avLst/>
          </a:prstGeom>
          <a:ln w="762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# </a:t>
            </a:r>
            <a:r>
              <a:rPr lang="ko-KR" altLang="en-US" sz="3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차별화 된 숙박업</a:t>
            </a:r>
          </a:p>
        </p:txBody>
      </p:sp>
      <p:sp>
        <p:nvSpPr>
          <p:cNvPr id="16" name="내용 개체 틀 2">
            <a:extLst>
              <a:ext uri="{FF2B5EF4-FFF2-40B4-BE49-F238E27FC236}">
                <a16:creationId xmlns:a16="http://schemas.microsoft.com/office/drawing/2014/main" id="{2F14170C-43D5-4FAD-8B3D-C52F61DCD3EA}"/>
              </a:ext>
            </a:extLst>
          </p:cNvPr>
          <p:cNvSpPr txBox="1">
            <a:spLocks/>
          </p:cNvSpPr>
          <p:nvPr/>
        </p:nvSpPr>
        <p:spPr>
          <a:xfrm>
            <a:off x="597150" y="4919809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지역마다 큰 차이가 있는 온천수</a:t>
            </a:r>
          </a:p>
        </p:txBody>
      </p:sp>
      <p:sp>
        <p:nvSpPr>
          <p:cNvPr id="9" name="제목 1">
            <a:extLst>
              <a:ext uri="{FF2B5EF4-FFF2-40B4-BE49-F238E27FC236}">
                <a16:creationId xmlns:a16="http://schemas.microsoft.com/office/drawing/2014/main" id="{B2B594B8-40B5-4B0C-B995-1527139354A6}"/>
              </a:ext>
            </a:extLst>
          </p:cNvPr>
          <p:cNvSpPr txBox="1">
            <a:spLocks/>
          </p:cNvSpPr>
          <p:nvPr/>
        </p:nvSpPr>
        <p:spPr>
          <a:xfrm>
            <a:off x="155349" y="166775"/>
            <a:ext cx="8776616" cy="971147"/>
          </a:xfrm>
          <a:prstGeom prst="rect">
            <a:avLst/>
          </a:prstGeom>
          <a:ln w="152400" cmpd="thickThin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2.1 </a:t>
            </a:r>
            <a:r>
              <a:rPr lang="ko-KR" altLang="en-US" sz="4000" dirty="0"/>
              <a:t>여행객의 오감을 만족 시키는 </a:t>
            </a:r>
            <a:r>
              <a:rPr lang="ko-KR" altLang="en-US" sz="4000" dirty="0" err="1"/>
              <a:t>료칸</a:t>
            </a:r>
            <a:endParaRPr lang="ko-KR" altLang="en-US" sz="4000" dirty="0"/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01A30788-5844-4390-AD58-8044B2138301}"/>
              </a:ext>
            </a:extLst>
          </p:cNvPr>
          <p:cNvSpPr txBox="1">
            <a:spLocks/>
          </p:cNvSpPr>
          <p:nvPr/>
        </p:nvSpPr>
        <p:spPr>
          <a:xfrm>
            <a:off x="3122434" y="3022823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>
                <a:solidFill>
                  <a:srgbClr val="FF0000"/>
                </a:solidFill>
              </a:rPr>
              <a:t>(</a:t>
            </a:r>
            <a:r>
              <a:rPr lang="ko-KR" altLang="en-US" sz="2500" dirty="0">
                <a:solidFill>
                  <a:srgbClr val="FF0000"/>
                </a:solidFill>
              </a:rPr>
              <a:t>친절한 접객 문화</a:t>
            </a:r>
            <a:r>
              <a:rPr lang="en-US" altLang="ko-KR" sz="2500" dirty="0">
                <a:solidFill>
                  <a:srgbClr val="FF0000"/>
                </a:solidFill>
              </a:rPr>
              <a:t>)</a:t>
            </a:r>
            <a:endParaRPr lang="ko-KR" altLang="en-US" sz="25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823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/>
      <p:bldP spid="12" grpId="0"/>
      <p:bldP spid="14" grpId="0" animBg="1"/>
      <p:bldP spid="15" grpId="0"/>
      <p:bldP spid="16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CA051AA8-FD4B-4AD5-86D1-D26DD4C0EC1E}"/>
              </a:ext>
            </a:extLst>
          </p:cNvPr>
          <p:cNvSpPr txBox="1">
            <a:spLocks/>
          </p:cNvSpPr>
          <p:nvPr/>
        </p:nvSpPr>
        <p:spPr>
          <a:xfrm>
            <a:off x="860623" y="4633996"/>
            <a:ext cx="5757151" cy="5269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ko-KR" sz="3200" dirty="0"/>
          </a:p>
          <a:p>
            <a:endParaRPr lang="ko-KR" altLang="en-US" sz="3200" dirty="0"/>
          </a:p>
        </p:txBody>
      </p:sp>
      <p:sp>
        <p:nvSpPr>
          <p:cNvPr id="17" name="내용 개체 틀 2">
            <a:extLst>
              <a:ext uri="{FF2B5EF4-FFF2-40B4-BE49-F238E27FC236}">
                <a16:creationId xmlns:a16="http://schemas.microsoft.com/office/drawing/2014/main" id="{EDBBEFA8-814B-4900-BF27-3F8FEE459096}"/>
              </a:ext>
            </a:extLst>
          </p:cNvPr>
          <p:cNvSpPr txBox="1">
            <a:spLocks/>
          </p:cNvSpPr>
          <p:nvPr/>
        </p:nvSpPr>
        <p:spPr>
          <a:xfrm>
            <a:off x="4120140" y="2024287"/>
            <a:ext cx="5498850" cy="4959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>
                <a:solidFill>
                  <a:srgbClr val="FFFF00"/>
                </a:solidFill>
              </a:rPr>
              <a:t>※ </a:t>
            </a:r>
            <a:r>
              <a:rPr lang="ko-KR" altLang="en-US" sz="3200" dirty="0" err="1">
                <a:solidFill>
                  <a:srgbClr val="FFFF00"/>
                </a:solidFill>
              </a:rPr>
              <a:t>료칸</a:t>
            </a:r>
            <a:r>
              <a:rPr lang="ko-KR" altLang="en-US" sz="3200" dirty="0">
                <a:solidFill>
                  <a:srgbClr val="FFFF00"/>
                </a:solidFill>
              </a:rPr>
              <a:t> 관련 동영상</a:t>
            </a:r>
            <a:endParaRPr lang="ko-KR" altLang="en-US" dirty="0">
              <a:solidFill>
                <a:srgbClr val="FFFF00"/>
              </a:solidFill>
            </a:endParaRPr>
          </a:p>
        </p:txBody>
      </p:sp>
      <p:sp>
        <p:nvSpPr>
          <p:cNvPr id="18" name="내용 개체 틀 2">
            <a:extLst>
              <a:ext uri="{FF2B5EF4-FFF2-40B4-BE49-F238E27FC236}">
                <a16:creationId xmlns:a16="http://schemas.microsoft.com/office/drawing/2014/main" id="{888A5C6E-529B-4F6C-A3E1-B425E17F0347}"/>
              </a:ext>
            </a:extLst>
          </p:cNvPr>
          <p:cNvSpPr txBox="1">
            <a:spLocks/>
          </p:cNvSpPr>
          <p:nvPr/>
        </p:nvSpPr>
        <p:spPr>
          <a:xfrm>
            <a:off x="2123355" y="5520361"/>
            <a:ext cx="3628811" cy="495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200" dirty="0"/>
              <a:t>(</a:t>
            </a:r>
            <a:r>
              <a:rPr lang="ko-KR" altLang="en-US" sz="2200" dirty="0"/>
              <a:t>일본의 </a:t>
            </a:r>
            <a:r>
              <a:rPr lang="ko-KR" altLang="en-US" sz="2200" dirty="0" err="1"/>
              <a:t>료칸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21" name="내용 개체 틀 2">
            <a:extLst>
              <a:ext uri="{FF2B5EF4-FFF2-40B4-BE49-F238E27FC236}">
                <a16:creationId xmlns:a16="http://schemas.microsoft.com/office/drawing/2014/main" id="{4B0A6E29-86AE-4C17-91DC-AB3BCF5F4D26}"/>
              </a:ext>
            </a:extLst>
          </p:cNvPr>
          <p:cNvSpPr txBox="1">
            <a:spLocks/>
          </p:cNvSpPr>
          <p:nvPr/>
        </p:nvSpPr>
        <p:spPr>
          <a:xfrm>
            <a:off x="6737043" y="5458583"/>
            <a:ext cx="4593285" cy="495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200" dirty="0"/>
              <a:t>(</a:t>
            </a:r>
            <a:r>
              <a:rPr lang="ko-KR" altLang="en-US" sz="2200" dirty="0"/>
              <a:t>온천</a:t>
            </a:r>
            <a:r>
              <a:rPr lang="en-US" altLang="ko-KR" sz="2200" dirty="0"/>
              <a:t>+</a:t>
            </a:r>
            <a:r>
              <a:rPr lang="ko-KR" altLang="en-US" sz="2200" dirty="0" err="1"/>
              <a:t>가이세키</a:t>
            </a:r>
            <a:r>
              <a:rPr lang="ko-KR" altLang="en-US" sz="2200" dirty="0"/>
              <a:t> 요리 영상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10" name="제목 1">
            <a:extLst>
              <a:ext uri="{FF2B5EF4-FFF2-40B4-BE49-F238E27FC236}">
                <a16:creationId xmlns:a16="http://schemas.microsoft.com/office/drawing/2014/main" id="{E3ED24EB-1D40-4C94-8C82-AAE312A46E30}"/>
              </a:ext>
            </a:extLst>
          </p:cNvPr>
          <p:cNvSpPr txBox="1">
            <a:spLocks/>
          </p:cNvSpPr>
          <p:nvPr/>
        </p:nvSpPr>
        <p:spPr>
          <a:xfrm>
            <a:off x="155349" y="166775"/>
            <a:ext cx="8776616" cy="971147"/>
          </a:xfrm>
          <a:prstGeom prst="rect">
            <a:avLst/>
          </a:prstGeom>
          <a:ln w="152400" cmpd="thickThin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2.1 </a:t>
            </a:r>
            <a:r>
              <a:rPr lang="ko-KR" altLang="en-US" sz="4000" dirty="0"/>
              <a:t>여행객의 오감을 만족 시키는 </a:t>
            </a:r>
            <a:r>
              <a:rPr lang="ko-KR" altLang="en-US" sz="4000" dirty="0" err="1"/>
              <a:t>료칸</a:t>
            </a:r>
            <a:endParaRPr lang="ko-KR" altLang="en-US" sz="4000" dirty="0"/>
          </a:p>
        </p:txBody>
      </p:sp>
      <p:pic>
        <p:nvPicPr>
          <p:cNvPr id="3" name="온라인 미디어 2" title="SUB)【日本グルメ旅行】食べログ旅館ホテル日本全国第1位 静岡 修善寺あさば/ルレ・エ・シャトー/高級旅館/温泉付き客室スイートルーム/日本料理/懐石 会席 食事も温泉もお部屋で満喫 ラグジュアリー">
            <a:hlinkClick r:id="" action="ppaction://media"/>
            <a:extLst>
              <a:ext uri="{FF2B5EF4-FFF2-40B4-BE49-F238E27FC236}">
                <a16:creationId xmlns:a16="http://schemas.microsoft.com/office/drawing/2014/main" id="{CAE61F41-AEC4-432B-BF59-CCD9C9FA067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072970" y="2848766"/>
            <a:ext cx="3980292" cy="2290576"/>
          </a:xfrm>
          <a:prstGeom prst="rect">
            <a:avLst/>
          </a:prstGeom>
        </p:spPr>
      </p:pic>
      <p:pic>
        <p:nvPicPr>
          <p:cNvPr id="5" name="온라인 미디어 4" title="【山荘神和苑】別府の高級旅館に泊まったら最高すぎた！日本最高の温泉地、別府の湯煙の絶景が望める、全室客室風呂付きのオススメの旅館！">
            <a:hlinkClick r:id="" action="ppaction://media"/>
            <a:extLst>
              <a:ext uri="{FF2B5EF4-FFF2-40B4-BE49-F238E27FC236}">
                <a16:creationId xmlns:a16="http://schemas.microsoft.com/office/drawing/2014/main" id="{94BC2CD9-C9C1-4E16-A6A6-45E788A9D68D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>
          <a:blip r:embed="rId5"/>
          <a:stretch>
            <a:fillRect/>
          </a:stretch>
        </p:blipFill>
        <p:spPr>
          <a:xfrm>
            <a:off x="6202472" y="2839473"/>
            <a:ext cx="4070565" cy="2299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647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28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video>
              <p:cMediaNode vol="80000">
                <p:cTn id="29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</p:childTnLst>
        </p:cTn>
      </p:par>
    </p:tnLst>
    <p:bldLst>
      <p:bldP spid="17" grpId="0"/>
      <p:bldP spid="18" grpId="0"/>
      <p:bldP spid="2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잘린 대각선 방향 모서리 5">
            <a:extLst>
              <a:ext uri="{FF2B5EF4-FFF2-40B4-BE49-F238E27FC236}">
                <a16:creationId xmlns:a16="http://schemas.microsoft.com/office/drawing/2014/main" id="{DF7D3E8E-D698-4543-955D-516A1B9A6E62}"/>
              </a:ext>
            </a:extLst>
          </p:cNvPr>
          <p:cNvSpPr/>
          <p:nvPr/>
        </p:nvSpPr>
        <p:spPr>
          <a:xfrm>
            <a:off x="8152192" y="4198484"/>
            <a:ext cx="2785696" cy="2472718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제목 1">
            <a:extLst>
              <a:ext uri="{FF2B5EF4-FFF2-40B4-BE49-F238E27FC236}">
                <a16:creationId xmlns:a16="http://schemas.microsoft.com/office/drawing/2014/main" id="{BC0A21A9-1D3D-4570-9757-5316C245F664}"/>
              </a:ext>
            </a:extLst>
          </p:cNvPr>
          <p:cNvSpPr txBox="1">
            <a:spLocks/>
          </p:cNvSpPr>
          <p:nvPr/>
        </p:nvSpPr>
        <p:spPr>
          <a:xfrm>
            <a:off x="155349" y="166775"/>
            <a:ext cx="10592163" cy="971147"/>
          </a:xfrm>
          <a:prstGeom prst="rect">
            <a:avLst/>
          </a:prstGeom>
          <a:ln w="152400" cmpd="thickThin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fontAlgn="base">
              <a:buNone/>
            </a:pPr>
            <a:r>
              <a:rPr lang="en-US" altLang="ko-KR" sz="4000" dirty="0"/>
              <a:t>2.2 </a:t>
            </a:r>
            <a:r>
              <a:rPr lang="ko-KR" altLang="en-US" sz="4000" dirty="0" err="1"/>
              <a:t>와풍</a:t>
            </a:r>
            <a:r>
              <a:rPr lang="en-US" altLang="ko-KR" sz="4000" dirty="0"/>
              <a:t>(</a:t>
            </a:r>
            <a:r>
              <a:rPr lang="ko-KR" altLang="en-US" sz="4000" dirty="0"/>
              <a:t>和風</a:t>
            </a:r>
            <a:r>
              <a:rPr lang="en-US" altLang="ko-KR" sz="4000" dirty="0"/>
              <a:t>)</a:t>
            </a:r>
            <a:r>
              <a:rPr lang="ko-KR" altLang="en-US" sz="4000" dirty="0"/>
              <a:t>의 절정 </a:t>
            </a:r>
            <a:r>
              <a:rPr lang="ko-KR" altLang="en-US" sz="4000" dirty="0" err="1"/>
              <a:t>가이세키</a:t>
            </a:r>
            <a:r>
              <a:rPr lang="ko-KR" altLang="en-US" sz="4000" dirty="0"/>
              <a:t> 요리</a:t>
            </a:r>
            <a:r>
              <a:rPr lang="en-US" altLang="ko-KR" sz="4000" dirty="0"/>
              <a:t>(</a:t>
            </a:r>
            <a:r>
              <a:rPr lang="ko-KR" altLang="en-US" sz="4000" dirty="0"/>
              <a:t>会席料理</a:t>
            </a:r>
            <a:r>
              <a:rPr lang="en-US" altLang="ko-KR" sz="4000" dirty="0"/>
              <a:t>)</a:t>
            </a:r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C77F672C-D9A7-4693-AA99-509668F46D20}"/>
              </a:ext>
            </a:extLst>
          </p:cNvPr>
          <p:cNvSpPr txBox="1">
            <a:spLocks/>
          </p:cNvSpPr>
          <p:nvPr/>
        </p:nvSpPr>
        <p:spPr>
          <a:xfrm>
            <a:off x="597150" y="3554137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 err="1"/>
              <a:t>하이쿠</a:t>
            </a:r>
            <a:r>
              <a:rPr lang="en-US" altLang="ko-KR" sz="3200" dirty="0"/>
              <a:t>[</a:t>
            </a:r>
            <a:r>
              <a:rPr lang="ko-KR" altLang="en-US" sz="3200" dirty="0"/>
              <a:t>俳句</a:t>
            </a:r>
            <a:r>
              <a:rPr lang="en-US" altLang="ko-KR" sz="3200" dirty="0"/>
              <a:t>] </a:t>
            </a:r>
            <a:r>
              <a:rPr lang="ko-KR" altLang="en-US" sz="3200" dirty="0"/>
              <a:t>모임의 </a:t>
            </a:r>
            <a:r>
              <a:rPr lang="ko-KR" altLang="en-US" sz="3200" dirty="0" err="1"/>
              <a:t>다화회</a:t>
            </a:r>
            <a:r>
              <a:rPr lang="ko-KR" altLang="en-US" sz="3200" dirty="0"/>
              <a:t> 요리</a:t>
            </a:r>
            <a:endParaRPr lang="ko-KR" altLang="en-US" sz="3000" dirty="0"/>
          </a:p>
        </p:txBody>
      </p:sp>
      <p:sp>
        <p:nvSpPr>
          <p:cNvPr id="12" name="내용 개체 틀 2">
            <a:extLst>
              <a:ext uri="{FF2B5EF4-FFF2-40B4-BE49-F238E27FC236}">
                <a16:creationId xmlns:a16="http://schemas.microsoft.com/office/drawing/2014/main" id="{49A3B333-FAAB-4E2B-A426-EC70D3D033EF}"/>
              </a:ext>
            </a:extLst>
          </p:cNvPr>
          <p:cNvSpPr txBox="1">
            <a:spLocks/>
          </p:cNvSpPr>
          <p:nvPr/>
        </p:nvSpPr>
        <p:spPr>
          <a:xfrm>
            <a:off x="602772" y="2456742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1629</a:t>
            </a:r>
            <a:r>
              <a:rPr lang="ko-KR" altLang="en-US" sz="3000" dirty="0"/>
              <a:t>년 에도시대 첫 등장</a:t>
            </a:r>
          </a:p>
        </p:txBody>
      </p:sp>
      <p:sp>
        <p:nvSpPr>
          <p:cNvPr id="14" name="사각형: 잘린 대각선 방향 모서리 13">
            <a:extLst>
              <a:ext uri="{FF2B5EF4-FFF2-40B4-BE49-F238E27FC236}">
                <a16:creationId xmlns:a16="http://schemas.microsoft.com/office/drawing/2014/main" id="{80E5EB66-E98F-4654-9C26-8E01E7B267AB}"/>
              </a:ext>
            </a:extLst>
          </p:cNvPr>
          <p:cNvSpPr/>
          <p:nvPr/>
        </p:nvSpPr>
        <p:spPr>
          <a:xfrm>
            <a:off x="8152192" y="1521437"/>
            <a:ext cx="2785696" cy="2472718"/>
          </a:xfrm>
          <a:prstGeom prst="snip2Diag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" name="내용 개체 틀 2">
            <a:extLst>
              <a:ext uri="{FF2B5EF4-FFF2-40B4-BE49-F238E27FC236}">
                <a16:creationId xmlns:a16="http://schemas.microsoft.com/office/drawing/2014/main" id="{8BC8D661-96F3-493E-ABD3-EBC0B88DA549}"/>
              </a:ext>
            </a:extLst>
          </p:cNvPr>
          <p:cNvSpPr txBox="1">
            <a:spLocks/>
          </p:cNvSpPr>
          <p:nvPr/>
        </p:nvSpPr>
        <p:spPr>
          <a:xfrm>
            <a:off x="401532" y="1442246"/>
            <a:ext cx="5441804" cy="631064"/>
          </a:xfrm>
          <a:prstGeom prst="rect">
            <a:avLst/>
          </a:prstGeom>
          <a:ln w="762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# </a:t>
            </a:r>
            <a:r>
              <a:rPr lang="ko-KR" altLang="en-US" sz="3000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가이세키</a:t>
            </a:r>
            <a:r>
              <a:rPr lang="ko-KR" altLang="en-US" sz="3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요리의 역사</a:t>
            </a:r>
          </a:p>
        </p:txBody>
      </p:sp>
      <p:sp>
        <p:nvSpPr>
          <p:cNvPr id="16" name="내용 개체 틀 2">
            <a:extLst>
              <a:ext uri="{FF2B5EF4-FFF2-40B4-BE49-F238E27FC236}">
                <a16:creationId xmlns:a16="http://schemas.microsoft.com/office/drawing/2014/main" id="{2F14170C-43D5-4FAD-8B3D-C52F61DCD3EA}"/>
              </a:ext>
            </a:extLst>
          </p:cNvPr>
          <p:cNvSpPr txBox="1">
            <a:spLocks/>
          </p:cNvSpPr>
          <p:nvPr/>
        </p:nvSpPr>
        <p:spPr>
          <a:xfrm>
            <a:off x="597150" y="4681487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메이지 시대에 지금의 </a:t>
            </a:r>
            <a:r>
              <a:rPr lang="ko-KR" altLang="en-US" sz="3000" dirty="0" err="1"/>
              <a:t>가이세키로</a:t>
            </a:r>
            <a:r>
              <a:rPr lang="ko-KR" altLang="en-US" sz="3000" dirty="0"/>
              <a:t> 재탄생</a:t>
            </a:r>
          </a:p>
        </p:txBody>
      </p:sp>
    </p:spTree>
    <p:extLst>
      <p:ext uri="{BB962C8B-B14F-4D97-AF65-F5344CB8AC3E}">
        <p14:creationId xmlns:p14="http://schemas.microsoft.com/office/powerpoint/2010/main" val="3802363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/>
      <p:bldP spid="12" grpId="0"/>
      <p:bldP spid="14" grpId="0" animBg="1"/>
      <p:bldP spid="15" grpId="0"/>
      <p:bldP spid="1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잘린 대각선 방향 모서리 5">
            <a:extLst>
              <a:ext uri="{FF2B5EF4-FFF2-40B4-BE49-F238E27FC236}">
                <a16:creationId xmlns:a16="http://schemas.microsoft.com/office/drawing/2014/main" id="{DF7D3E8E-D698-4543-955D-516A1B9A6E62}"/>
              </a:ext>
            </a:extLst>
          </p:cNvPr>
          <p:cNvSpPr/>
          <p:nvPr/>
        </p:nvSpPr>
        <p:spPr>
          <a:xfrm>
            <a:off x="8152192" y="4198484"/>
            <a:ext cx="2785696" cy="2472718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제목 1">
            <a:extLst>
              <a:ext uri="{FF2B5EF4-FFF2-40B4-BE49-F238E27FC236}">
                <a16:creationId xmlns:a16="http://schemas.microsoft.com/office/drawing/2014/main" id="{BC0A21A9-1D3D-4570-9757-5316C245F664}"/>
              </a:ext>
            </a:extLst>
          </p:cNvPr>
          <p:cNvSpPr txBox="1">
            <a:spLocks/>
          </p:cNvSpPr>
          <p:nvPr/>
        </p:nvSpPr>
        <p:spPr>
          <a:xfrm>
            <a:off x="155349" y="166775"/>
            <a:ext cx="10592163" cy="971147"/>
          </a:xfrm>
          <a:prstGeom prst="rect">
            <a:avLst/>
          </a:prstGeom>
          <a:ln w="152400" cmpd="thickThin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fontAlgn="base">
              <a:buNone/>
            </a:pPr>
            <a:r>
              <a:rPr lang="en-US" altLang="ko-KR" sz="4000" dirty="0"/>
              <a:t>2.2 </a:t>
            </a:r>
            <a:r>
              <a:rPr lang="ko-KR" altLang="en-US" sz="4000" dirty="0" err="1"/>
              <a:t>와풍</a:t>
            </a:r>
            <a:r>
              <a:rPr lang="en-US" altLang="ko-KR" sz="4000" dirty="0"/>
              <a:t>(</a:t>
            </a:r>
            <a:r>
              <a:rPr lang="ko-KR" altLang="en-US" sz="4000" dirty="0"/>
              <a:t>和風</a:t>
            </a:r>
            <a:r>
              <a:rPr lang="en-US" altLang="ko-KR" sz="4000" dirty="0"/>
              <a:t>)</a:t>
            </a:r>
            <a:r>
              <a:rPr lang="ko-KR" altLang="en-US" sz="4000" dirty="0"/>
              <a:t>의 절정 </a:t>
            </a:r>
            <a:r>
              <a:rPr lang="ko-KR" altLang="en-US" sz="4000" dirty="0" err="1"/>
              <a:t>가이세키</a:t>
            </a:r>
            <a:r>
              <a:rPr lang="ko-KR" altLang="en-US" sz="4000" dirty="0"/>
              <a:t> 요리</a:t>
            </a:r>
            <a:r>
              <a:rPr lang="en-US" altLang="ko-KR" sz="4000" dirty="0"/>
              <a:t>(</a:t>
            </a:r>
            <a:r>
              <a:rPr lang="ko-KR" altLang="en-US" sz="4000" dirty="0"/>
              <a:t>会席料理</a:t>
            </a:r>
            <a:r>
              <a:rPr lang="en-US" altLang="ko-KR" sz="4000" dirty="0"/>
              <a:t>)</a:t>
            </a:r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C77F672C-D9A7-4693-AA99-509668F46D20}"/>
              </a:ext>
            </a:extLst>
          </p:cNvPr>
          <p:cNvSpPr txBox="1">
            <a:spLocks/>
          </p:cNvSpPr>
          <p:nvPr/>
        </p:nvSpPr>
        <p:spPr>
          <a:xfrm>
            <a:off x="597150" y="3554137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각 지역마다 토산물로 </a:t>
            </a:r>
            <a:r>
              <a:rPr lang="ko-KR" altLang="en-US" sz="3000" dirty="0" err="1"/>
              <a:t>가이세키</a:t>
            </a:r>
            <a:r>
              <a:rPr lang="ko-KR" altLang="en-US" sz="3000" dirty="0"/>
              <a:t> 요리 </a:t>
            </a:r>
            <a:r>
              <a:rPr lang="ko-KR" altLang="en-US" sz="3000" dirty="0" err="1"/>
              <a:t>만듬</a:t>
            </a:r>
            <a:endParaRPr lang="ko-KR" altLang="en-US" sz="3000" dirty="0"/>
          </a:p>
        </p:txBody>
      </p:sp>
      <p:sp>
        <p:nvSpPr>
          <p:cNvPr id="12" name="내용 개체 틀 2">
            <a:extLst>
              <a:ext uri="{FF2B5EF4-FFF2-40B4-BE49-F238E27FC236}">
                <a16:creationId xmlns:a16="http://schemas.microsoft.com/office/drawing/2014/main" id="{49A3B333-FAAB-4E2B-A426-EC70D3D033EF}"/>
              </a:ext>
            </a:extLst>
          </p:cNvPr>
          <p:cNvSpPr txBox="1">
            <a:spLocks/>
          </p:cNvSpPr>
          <p:nvPr/>
        </p:nvSpPr>
        <p:spPr>
          <a:xfrm>
            <a:off x="602772" y="2456742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일본의 특유의 대접 문화 체험 </a:t>
            </a:r>
          </a:p>
        </p:txBody>
      </p:sp>
      <p:sp>
        <p:nvSpPr>
          <p:cNvPr id="14" name="사각형: 잘린 대각선 방향 모서리 13">
            <a:extLst>
              <a:ext uri="{FF2B5EF4-FFF2-40B4-BE49-F238E27FC236}">
                <a16:creationId xmlns:a16="http://schemas.microsoft.com/office/drawing/2014/main" id="{80E5EB66-E98F-4654-9C26-8E01E7B267AB}"/>
              </a:ext>
            </a:extLst>
          </p:cNvPr>
          <p:cNvSpPr/>
          <p:nvPr/>
        </p:nvSpPr>
        <p:spPr>
          <a:xfrm>
            <a:off x="8152192" y="1521437"/>
            <a:ext cx="2785696" cy="2472718"/>
          </a:xfrm>
          <a:prstGeom prst="snip2Diag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" name="내용 개체 틀 2">
            <a:extLst>
              <a:ext uri="{FF2B5EF4-FFF2-40B4-BE49-F238E27FC236}">
                <a16:creationId xmlns:a16="http://schemas.microsoft.com/office/drawing/2014/main" id="{8BC8D661-96F3-493E-ABD3-EBC0B88DA549}"/>
              </a:ext>
            </a:extLst>
          </p:cNvPr>
          <p:cNvSpPr txBox="1">
            <a:spLocks/>
          </p:cNvSpPr>
          <p:nvPr/>
        </p:nvSpPr>
        <p:spPr>
          <a:xfrm>
            <a:off x="401532" y="1442246"/>
            <a:ext cx="5441804" cy="631064"/>
          </a:xfrm>
          <a:prstGeom prst="rect">
            <a:avLst/>
          </a:prstGeom>
          <a:ln w="762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# </a:t>
            </a:r>
            <a:r>
              <a:rPr lang="ko-KR" altLang="en-US" sz="3000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가이세키</a:t>
            </a:r>
            <a:r>
              <a:rPr lang="ko-KR" altLang="en-US" sz="3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요리</a:t>
            </a:r>
          </a:p>
        </p:txBody>
      </p:sp>
      <p:sp>
        <p:nvSpPr>
          <p:cNvPr id="16" name="내용 개체 틀 2">
            <a:extLst>
              <a:ext uri="{FF2B5EF4-FFF2-40B4-BE49-F238E27FC236}">
                <a16:creationId xmlns:a16="http://schemas.microsoft.com/office/drawing/2014/main" id="{2F14170C-43D5-4FAD-8B3D-C52F61DCD3EA}"/>
              </a:ext>
            </a:extLst>
          </p:cNvPr>
          <p:cNvSpPr txBox="1">
            <a:spLocks/>
          </p:cNvSpPr>
          <p:nvPr/>
        </p:nvSpPr>
        <p:spPr>
          <a:xfrm>
            <a:off x="597150" y="4681487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화려함으로 시각과 미각을 동시에 충족</a:t>
            </a:r>
          </a:p>
        </p:txBody>
      </p:sp>
    </p:spTree>
    <p:extLst>
      <p:ext uri="{BB962C8B-B14F-4D97-AF65-F5344CB8AC3E}">
        <p14:creationId xmlns:p14="http://schemas.microsoft.com/office/powerpoint/2010/main" val="2692101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/>
      <p:bldP spid="12" grpId="0"/>
      <p:bldP spid="14" grpId="0" animBg="1"/>
      <p:bldP spid="15" grpId="0"/>
      <p:bldP spid="1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잘린 대각선 방향 모서리 5">
            <a:extLst>
              <a:ext uri="{FF2B5EF4-FFF2-40B4-BE49-F238E27FC236}">
                <a16:creationId xmlns:a16="http://schemas.microsoft.com/office/drawing/2014/main" id="{DF7D3E8E-D698-4543-955D-516A1B9A6E62}"/>
              </a:ext>
            </a:extLst>
          </p:cNvPr>
          <p:cNvSpPr/>
          <p:nvPr/>
        </p:nvSpPr>
        <p:spPr>
          <a:xfrm>
            <a:off x="8152192" y="4198484"/>
            <a:ext cx="2785696" cy="2472718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제목 1">
            <a:extLst>
              <a:ext uri="{FF2B5EF4-FFF2-40B4-BE49-F238E27FC236}">
                <a16:creationId xmlns:a16="http://schemas.microsoft.com/office/drawing/2014/main" id="{BC0A21A9-1D3D-4570-9757-5316C245F664}"/>
              </a:ext>
            </a:extLst>
          </p:cNvPr>
          <p:cNvSpPr txBox="1">
            <a:spLocks/>
          </p:cNvSpPr>
          <p:nvPr/>
        </p:nvSpPr>
        <p:spPr>
          <a:xfrm>
            <a:off x="155350" y="166775"/>
            <a:ext cx="5687986" cy="971147"/>
          </a:xfrm>
          <a:prstGeom prst="rect">
            <a:avLst/>
          </a:prstGeom>
          <a:ln w="152400" cmpd="thickThin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3.3 </a:t>
            </a:r>
            <a:r>
              <a:rPr lang="ko-KR" altLang="en-US" sz="4000" dirty="0"/>
              <a:t>일부 </a:t>
            </a:r>
            <a:r>
              <a:rPr lang="ko-KR" altLang="en-US" sz="4000" dirty="0" err="1"/>
              <a:t>료칸들의</a:t>
            </a:r>
            <a:r>
              <a:rPr lang="ko-KR" altLang="en-US" sz="4000" dirty="0"/>
              <a:t> 문제점</a:t>
            </a:r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AED2CA32-619C-4817-B316-D5B005C99BB3}"/>
              </a:ext>
            </a:extLst>
          </p:cNvPr>
          <p:cNvSpPr txBox="1">
            <a:spLocks/>
          </p:cNvSpPr>
          <p:nvPr/>
        </p:nvSpPr>
        <p:spPr>
          <a:xfrm>
            <a:off x="597150" y="1676925"/>
            <a:ext cx="6370320" cy="4959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/>
              <a:t>※ </a:t>
            </a:r>
            <a:r>
              <a:rPr lang="ko-KR" altLang="en-US" sz="3200" dirty="0"/>
              <a:t>가짜 온천수를 만들었던 사건</a:t>
            </a:r>
            <a:endParaRPr lang="ko-KR" altLang="en-US" dirty="0"/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C77F672C-D9A7-4693-AA99-509668F46D20}"/>
              </a:ext>
            </a:extLst>
          </p:cNvPr>
          <p:cNvSpPr txBox="1">
            <a:spLocks/>
          </p:cNvSpPr>
          <p:nvPr/>
        </p:nvSpPr>
        <p:spPr>
          <a:xfrm>
            <a:off x="597150" y="3232960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온천수 대신 수돗물 사용</a:t>
            </a:r>
          </a:p>
        </p:txBody>
      </p:sp>
      <p:sp>
        <p:nvSpPr>
          <p:cNvPr id="14" name="사각형: 잘린 대각선 방향 모서리 13">
            <a:extLst>
              <a:ext uri="{FF2B5EF4-FFF2-40B4-BE49-F238E27FC236}">
                <a16:creationId xmlns:a16="http://schemas.microsoft.com/office/drawing/2014/main" id="{80E5EB66-E98F-4654-9C26-8E01E7B267AB}"/>
              </a:ext>
            </a:extLst>
          </p:cNvPr>
          <p:cNvSpPr/>
          <p:nvPr/>
        </p:nvSpPr>
        <p:spPr>
          <a:xfrm>
            <a:off x="8152192" y="1521437"/>
            <a:ext cx="2785696" cy="2472718"/>
          </a:xfrm>
          <a:prstGeom prst="snip2Diag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3896ADB3-372B-4817-8A07-7C5BB905080E}"/>
              </a:ext>
            </a:extLst>
          </p:cNvPr>
          <p:cNvSpPr txBox="1">
            <a:spLocks/>
          </p:cNvSpPr>
          <p:nvPr/>
        </p:nvSpPr>
        <p:spPr>
          <a:xfrm>
            <a:off x="2999343" y="2129226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>
                <a:solidFill>
                  <a:srgbClr val="FF0000"/>
                </a:solidFill>
              </a:rPr>
              <a:t>(</a:t>
            </a:r>
            <a:r>
              <a:rPr lang="ko-KR" altLang="en-US" sz="2500" dirty="0" err="1">
                <a:solidFill>
                  <a:srgbClr val="FF0000"/>
                </a:solidFill>
              </a:rPr>
              <a:t>입욕제</a:t>
            </a:r>
            <a:r>
              <a:rPr lang="ko-KR" altLang="en-US" sz="2500" dirty="0">
                <a:solidFill>
                  <a:srgbClr val="FF0000"/>
                </a:solidFill>
              </a:rPr>
              <a:t> 사용</a:t>
            </a:r>
            <a:r>
              <a:rPr lang="en-US" altLang="ko-KR" sz="2500" dirty="0">
                <a:solidFill>
                  <a:srgbClr val="FF0000"/>
                </a:solidFill>
              </a:rPr>
              <a:t>)</a:t>
            </a:r>
            <a:endParaRPr lang="ko-KR" altLang="en-US" sz="2500" dirty="0">
              <a:solidFill>
                <a:srgbClr val="FF0000"/>
              </a:solidFill>
            </a:endParaRPr>
          </a:p>
        </p:txBody>
      </p:sp>
      <p:sp>
        <p:nvSpPr>
          <p:cNvPr id="15" name="내용 개체 틀 2">
            <a:extLst>
              <a:ext uri="{FF2B5EF4-FFF2-40B4-BE49-F238E27FC236}">
                <a16:creationId xmlns:a16="http://schemas.microsoft.com/office/drawing/2014/main" id="{01B7E813-BDB9-4008-ABD5-3220F0D92D7F}"/>
              </a:ext>
            </a:extLst>
          </p:cNvPr>
          <p:cNvSpPr txBox="1">
            <a:spLocks/>
          </p:cNvSpPr>
          <p:nvPr/>
        </p:nvSpPr>
        <p:spPr>
          <a:xfrm>
            <a:off x="597150" y="4933102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기준 미달의 </a:t>
            </a:r>
            <a:r>
              <a:rPr lang="ko-KR" altLang="en-US" sz="3000" dirty="0" err="1"/>
              <a:t>료칸들도</a:t>
            </a:r>
            <a:r>
              <a:rPr lang="ko-KR" altLang="en-US" sz="3000" dirty="0"/>
              <a:t> 다수 존재</a:t>
            </a:r>
          </a:p>
        </p:txBody>
      </p:sp>
      <p:sp>
        <p:nvSpPr>
          <p:cNvPr id="16" name="내용 개체 틀 2">
            <a:extLst>
              <a:ext uri="{FF2B5EF4-FFF2-40B4-BE49-F238E27FC236}">
                <a16:creationId xmlns:a16="http://schemas.microsoft.com/office/drawing/2014/main" id="{448901A7-3DDB-4AA2-A877-5BAB40021B04}"/>
              </a:ext>
            </a:extLst>
          </p:cNvPr>
          <p:cNvSpPr txBox="1">
            <a:spLocks/>
          </p:cNvSpPr>
          <p:nvPr/>
        </p:nvSpPr>
        <p:spPr>
          <a:xfrm>
            <a:off x="2999343" y="3835058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>
                <a:solidFill>
                  <a:srgbClr val="FF0000"/>
                </a:solidFill>
              </a:rPr>
              <a:t>(</a:t>
            </a:r>
            <a:r>
              <a:rPr lang="ko-KR" altLang="en-US" sz="2500" dirty="0">
                <a:solidFill>
                  <a:srgbClr val="FF0000"/>
                </a:solidFill>
              </a:rPr>
              <a:t>다만</a:t>
            </a:r>
            <a:r>
              <a:rPr lang="en-US" altLang="ko-KR" sz="2500" dirty="0">
                <a:solidFill>
                  <a:srgbClr val="FF0000"/>
                </a:solidFill>
              </a:rPr>
              <a:t>,</a:t>
            </a:r>
            <a:r>
              <a:rPr lang="ko-KR" altLang="en-US" sz="2500" dirty="0">
                <a:solidFill>
                  <a:srgbClr val="FF0000"/>
                </a:solidFill>
              </a:rPr>
              <a:t> 온천법에 저촉되진 않음</a:t>
            </a:r>
            <a:r>
              <a:rPr lang="en-US" altLang="ko-KR" sz="2500" dirty="0">
                <a:solidFill>
                  <a:srgbClr val="FF0000"/>
                </a:solidFill>
              </a:rPr>
              <a:t>)</a:t>
            </a:r>
            <a:endParaRPr lang="ko-KR" altLang="en-US" sz="2500" dirty="0">
              <a:solidFill>
                <a:srgbClr val="FF0000"/>
              </a:solidFill>
            </a:endParaRPr>
          </a:p>
        </p:txBody>
      </p:sp>
      <p:sp>
        <p:nvSpPr>
          <p:cNvPr id="18" name="내용 개체 틀 2">
            <a:extLst>
              <a:ext uri="{FF2B5EF4-FFF2-40B4-BE49-F238E27FC236}">
                <a16:creationId xmlns:a16="http://schemas.microsoft.com/office/drawing/2014/main" id="{39C1D530-4AE3-4FBB-AEAB-D52A54D1E742}"/>
              </a:ext>
            </a:extLst>
          </p:cNvPr>
          <p:cNvSpPr txBox="1">
            <a:spLocks/>
          </p:cNvSpPr>
          <p:nvPr/>
        </p:nvSpPr>
        <p:spPr>
          <a:xfrm>
            <a:off x="2999343" y="5554179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>
                <a:solidFill>
                  <a:srgbClr val="FF0000"/>
                </a:solidFill>
              </a:rPr>
              <a:t>(</a:t>
            </a:r>
            <a:r>
              <a:rPr lang="ko-KR" altLang="en-US" sz="2500" dirty="0">
                <a:solidFill>
                  <a:srgbClr val="FF0000"/>
                </a:solidFill>
              </a:rPr>
              <a:t>고객의 신뢰 하락</a:t>
            </a:r>
            <a:r>
              <a:rPr lang="en-US" altLang="ko-KR" sz="2500" dirty="0">
                <a:solidFill>
                  <a:srgbClr val="FF0000"/>
                </a:solidFill>
              </a:rPr>
              <a:t>)</a:t>
            </a:r>
            <a:endParaRPr lang="ko-KR" altLang="en-US" sz="25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806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  <p:bldP spid="11" grpId="0"/>
      <p:bldP spid="14" grpId="0" animBg="1"/>
      <p:bldP spid="10" grpId="0"/>
      <p:bldP spid="15" grpId="0"/>
      <p:bldP spid="16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92FC3B4-B61E-4C54-8EAA-DD63D4EE5E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698" y="-487363"/>
            <a:ext cx="10548778" cy="69133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altLang="ko-KR" sz="4000" b="1" u="sng" dirty="0"/>
          </a:p>
          <a:p>
            <a:pPr marL="0" indent="0">
              <a:buNone/>
            </a:pPr>
            <a:r>
              <a:rPr lang="ko-KR" altLang="en-US" sz="5400" dirty="0"/>
              <a:t> 목차</a:t>
            </a:r>
            <a:endParaRPr lang="en-US" altLang="ko-KR" sz="5400" dirty="0"/>
          </a:p>
          <a:p>
            <a:pPr marL="0" indent="0">
              <a:buNone/>
            </a:pPr>
            <a:endParaRPr lang="en-US" altLang="ko-KR" sz="4000" dirty="0"/>
          </a:p>
          <a:p>
            <a:pPr marL="0" indent="0">
              <a:buNone/>
            </a:pPr>
            <a:r>
              <a:rPr lang="en-US" altLang="ko-KR" sz="4000" dirty="0"/>
              <a:t>   1. </a:t>
            </a:r>
            <a:r>
              <a:rPr lang="ko-KR" altLang="en-US" sz="4000" dirty="0"/>
              <a:t>볼거리</a:t>
            </a:r>
            <a:r>
              <a:rPr lang="en-US" altLang="ko-KR" sz="4000" dirty="0"/>
              <a:t>, </a:t>
            </a:r>
            <a:r>
              <a:rPr lang="ko-KR" altLang="en-US" sz="4000" dirty="0"/>
              <a:t>먹거리의 천국 일본</a:t>
            </a:r>
            <a:endParaRPr lang="en-US" altLang="ko-KR" sz="4000" dirty="0"/>
          </a:p>
          <a:p>
            <a:pPr marL="0" indent="0">
              <a:buNone/>
            </a:pPr>
            <a:r>
              <a:rPr lang="en-US" altLang="ko-KR" sz="2200" dirty="0"/>
              <a:t>                       </a:t>
            </a:r>
            <a:r>
              <a:rPr lang="en-US" altLang="ko-KR" sz="2400" dirty="0"/>
              <a:t>1.1  </a:t>
            </a:r>
            <a:r>
              <a:rPr lang="ko-KR" altLang="en-US" sz="2400" dirty="0" err="1"/>
              <a:t>스시의</a:t>
            </a:r>
            <a:r>
              <a:rPr lang="ko-KR" altLang="en-US" sz="2400" dirty="0"/>
              <a:t> 본고장</a:t>
            </a:r>
            <a:endParaRPr lang="en-US" altLang="ko-KR" sz="2400" dirty="0"/>
          </a:p>
          <a:p>
            <a:pPr marL="0" indent="0">
              <a:buNone/>
            </a:pPr>
            <a:r>
              <a:rPr lang="en-US" altLang="ko-KR" sz="2400" dirty="0"/>
              <a:t>                     1.2  </a:t>
            </a:r>
            <a:r>
              <a:rPr lang="ko-KR" altLang="en-US" sz="2400" dirty="0"/>
              <a:t>좋은 품질의 </a:t>
            </a:r>
            <a:r>
              <a:rPr lang="ko-KR" altLang="en-US" sz="2400" dirty="0" err="1"/>
              <a:t>와규</a:t>
            </a:r>
            <a:endParaRPr lang="en-US" altLang="ko-KR" sz="2400" dirty="0"/>
          </a:p>
          <a:p>
            <a:pPr marL="0" indent="0">
              <a:buNone/>
            </a:pPr>
            <a:r>
              <a:rPr lang="en-US" altLang="ko-KR" sz="2400" dirty="0"/>
              <a:t>                     1.3  </a:t>
            </a:r>
            <a:r>
              <a:rPr lang="ko-KR" altLang="en-US" sz="2400" dirty="0"/>
              <a:t>소비자 만족도가 높은 값싼 제품들</a:t>
            </a:r>
            <a:endParaRPr lang="en-US" altLang="ko-KR" sz="2400" dirty="0"/>
          </a:p>
          <a:p>
            <a:pPr marL="0" indent="0">
              <a:buNone/>
            </a:pPr>
            <a:endParaRPr lang="en-US" altLang="ko-KR" sz="2400" dirty="0"/>
          </a:p>
          <a:p>
            <a:pPr marL="0" indent="0">
              <a:buNone/>
            </a:pPr>
            <a:r>
              <a:rPr lang="en-US" altLang="ko-KR" sz="4000" dirty="0"/>
              <a:t>   2. </a:t>
            </a:r>
            <a:r>
              <a:rPr lang="ko-KR" altLang="en-US" sz="4000" dirty="0"/>
              <a:t>열도의 특혜</a:t>
            </a:r>
            <a:r>
              <a:rPr lang="en-US" altLang="ko-KR" sz="4000" dirty="0"/>
              <a:t>, </a:t>
            </a:r>
            <a:r>
              <a:rPr lang="ko-KR" altLang="en-US" sz="4000" dirty="0"/>
              <a:t>온천 </a:t>
            </a:r>
            <a:r>
              <a:rPr lang="ko-KR" altLang="en-US" sz="4000" dirty="0" err="1"/>
              <a:t>료칸</a:t>
            </a:r>
            <a:endParaRPr lang="en-US" altLang="ko-KR" sz="4000" dirty="0"/>
          </a:p>
          <a:p>
            <a:pPr marL="0" indent="0">
              <a:buNone/>
            </a:pPr>
            <a:r>
              <a:rPr lang="en-US" altLang="ko-KR" sz="2400" dirty="0"/>
              <a:t>                     2.1 </a:t>
            </a:r>
            <a:r>
              <a:rPr lang="ko-KR" altLang="en-US" sz="2400" dirty="0"/>
              <a:t>여행객의 오감을 만족시키는 </a:t>
            </a:r>
            <a:r>
              <a:rPr lang="ko-KR" altLang="en-US" sz="2400" dirty="0" err="1"/>
              <a:t>료칸</a:t>
            </a:r>
            <a:endParaRPr lang="en-US" altLang="ko-KR" sz="2400" dirty="0"/>
          </a:p>
          <a:p>
            <a:pPr marL="0" indent="0" fontAlgn="base">
              <a:buNone/>
            </a:pPr>
            <a:r>
              <a:rPr lang="en-US" altLang="ko-KR" sz="2400" dirty="0"/>
              <a:t>                     2.2 </a:t>
            </a:r>
            <a:r>
              <a:rPr lang="ko-KR" altLang="en-US" sz="2400" dirty="0" err="1"/>
              <a:t>와풍</a:t>
            </a:r>
            <a:r>
              <a:rPr lang="en-US" altLang="ko-KR" sz="2400" dirty="0"/>
              <a:t>(</a:t>
            </a:r>
            <a:r>
              <a:rPr lang="ko-KR" altLang="en-US" sz="2400" dirty="0"/>
              <a:t>和風</a:t>
            </a:r>
            <a:r>
              <a:rPr lang="en-US" altLang="ko-KR" sz="2400" dirty="0"/>
              <a:t>)</a:t>
            </a:r>
            <a:r>
              <a:rPr lang="ko-KR" altLang="en-US" sz="2400" dirty="0"/>
              <a:t>의 절정 </a:t>
            </a:r>
            <a:r>
              <a:rPr lang="ko-KR" altLang="en-US" sz="2400" dirty="0" err="1"/>
              <a:t>가이세키</a:t>
            </a:r>
            <a:r>
              <a:rPr lang="ko-KR" altLang="en-US" sz="2400" dirty="0"/>
              <a:t> 요리</a:t>
            </a:r>
            <a:r>
              <a:rPr lang="en-US" altLang="ko-KR" sz="2400" dirty="0"/>
              <a:t>(</a:t>
            </a:r>
            <a:r>
              <a:rPr lang="ko-KR" altLang="en-US" sz="2400" dirty="0"/>
              <a:t>会席料理</a:t>
            </a:r>
            <a:r>
              <a:rPr lang="en-US" altLang="ko-KR" sz="2400" dirty="0"/>
              <a:t>)</a:t>
            </a:r>
          </a:p>
          <a:p>
            <a:pPr marL="0" indent="0" fontAlgn="base">
              <a:buNone/>
            </a:pPr>
            <a:r>
              <a:rPr lang="en-US" altLang="ko-KR" sz="2400" dirty="0"/>
              <a:t>                     3.3 </a:t>
            </a:r>
            <a:r>
              <a:rPr lang="ko-KR" altLang="en-US" sz="2400" dirty="0"/>
              <a:t>일부 </a:t>
            </a:r>
            <a:r>
              <a:rPr lang="ko-KR" altLang="en-US" sz="2400" dirty="0" err="1"/>
              <a:t>료칸들의</a:t>
            </a:r>
            <a:r>
              <a:rPr lang="ko-KR" altLang="en-US" sz="2400" dirty="0"/>
              <a:t> 문제점</a:t>
            </a:r>
          </a:p>
          <a:p>
            <a:pPr marL="0" indent="0">
              <a:buNone/>
            </a:pPr>
            <a:endParaRPr lang="en-US" altLang="ko-KR" sz="2400" dirty="0"/>
          </a:p>
          <a:p>
            <a:pPr marL="0" indent="0">
              <a:buNone/>
            </a:pPr>
            <a:endParaRPr lang="en-US" altLang="ko-KR" sz="4000" dirty="0"/>
          </a:p>
        </p:txBody>
      </p:sp>
    </p:spTree>
    <p:extLst>
      <p:ext uri="{BB962C8B-B14F-4D97-AF65-F5344CB8AC3E}">
        <p14:creationId xmlns:p14="http://schemas.microsoft.com/office/powerpoint/2010/main" val="298901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92FC3B4-B61E-4C54-8EAA-DD63D4EE5E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340" y="0"/>
            <a:ext cx="10515600" cy="581437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altLang="ko-KR" sz="4000" b="1" u="sng" dirty="0"/>
          </a:p>
          <a:p>
            <a:pPr marL="0" indent="0">
              <a:buNone/>
            </a:pPr>
            <a:r>
              <a:rPr lang="ko-KR" altLang="en-US" sz="5200" u="sng" dirty="0">
                <a:solidFill>
                  <a:srgbClr val="0070C0"/>
                </a:solidFill>
              </a:rPr>
              <a:t>일본의 관광 산업이 발달한 이유</a:t>
            </a:r>
            <a:endParaRPr lang="en-US" altLang="ko-KR" sz="5200" u="sng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altLang="ko-KR" sz="4800" dirty="0"/>
          </a:p>
          <a:p>
            <a:pPr marL="742950" indent="-742950">
              <a:buAutoNum type="arabicPeriod"/>
            </a:pPr>
            <a:r>
              <a:rPr lang="ko-KR" altLang="en-US" sz="4800" dirty="0"/>
              <a:t>여행객을 위한 두터운 인프라가 존재</a:t>
            </a:r>
            <a:endParaRPr lang="en-US" altLang="ko-KR" sz="4800" dirty="0"/>
          </a:p>
          <a:p>
            <a:pPr marL="742950" indent="-742950">
              <a:buAutoNum type="arabicPeriod"/>
            </a:pPr>
            <a:endParaRPr lang="en-US" altLang="ko-KR" sz="4800" dirty="0"/>
          </a:p>
          <a:p>
            <a:pPr marL="742950" indent="-742950">
              <a:buAutoNum type="arabicPeriod"/>
            </a:pPr>
            <a:r>
              <a:rPr lang="ko-KR" altLang="en-US" sz="4800" dirty="0"/>
              <a:t>현대적 감각으로 재구성한 전통문화</a:t>
            </a:r>
            <a:endParaRPr lang="en-US" altLang="ko-KR" sz="4800" dirty="0"/>
          </a:p>
          <a:p>
            <a:pPr marL="742950" indent="-742950">
              <a:buAutoNum type="arabicPeriod"/>
            </a:pPr>
            <a:endParaRPr lang="en-US" altLang="ko-KR" sz="4800" dirty="0"/>
          </a:p>
          <a:p>
            <a:pPr marL="742950" indent="-742950">
              <a:buAutoNum type="arabicPeriod"/>
            </a:pPr>
            <a:r>
              <a:rPr lang="ko-KR" altLang="en-US" sz="4800" dirty="0"/>
              <a:t>소비가 친화적인 기업들이 다수 존재</a:t>
            </a:r>
            <a:endParaRPr lang="en-US" altLang="ko-KR" sz="4800" dirty="0"/>
          </a:p>
          <a:p>
            <a:pPr marL="742950" indent="-742950">
              <a:buAutoNum type="arabicPeriod"/>
            </a:pPr>
            <a:endParaRPr lang="en-US" altLang="ko-KR" sz="4800" dirty="0"/>
          </a:p>
          <a:p>
            <a:pPr marL="742950" indent="-742950">
              <a:buAutoNum type="arabicPeriod"/>
            </a:pPr>
            <a:r>
              <a:rPr lang="ko-KR" altLang="en-US" sz="4800" dirty="0" err="1"/>
              <a:t>네임벨류가</a:t>
            </a:r>
            <a:r>
              <a:rPr lang="ko-KR" altLang="en-US" sz="4800" dirty="0"/>
              <a:t> 높은 다양한 음식들</a:t>
            </a:r>
            <a:endParaRPr lang="en-US" altLang="ko-KR" sz="4800" dirty="0"/>
          </a:p>
        </p:txBody>
      </p:sp>
    </p:spTree>
    <p:extLst>
      <p:ext uri="{BB962C8B-B14F-4D97-AF65-F5344CB8AC3E}">
        <p14:creationId xmlns:p14="http://schemas.microsoft.com/office/powerpoint/2010/main" val="1062461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4A01CA9-268B-4ECE-A44A-88905128E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33" y="91769"/>
            <a:ext cx="8430723" cy="884816"/>
          </a:xfrm>
          <a:ln w="152400" cmpd="thickThin">
            <a:noFill/>
          </a:ln>
        </p:spPr>
        <p:txBody>
          <a:bodyPr>
            <a:noAutofit/>
          </a:bodyPr>
          <a:lstStyle/>
          <a:p>
            <a:r>
              <a:rPr lang="en-US" altLang="ko-KR" sz="4500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ea"/>
              </a:rPr>
              <a:t>1. </a:t>
            </a:r>
            <a:r>
              <a:rPr lang="ko-KR" altLang="en-US" sz="4500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ea"/>
              </a:rPr>
              <a:t>볼거리</a:t>
            </a:r>
            <a:r>
              <a:rPr lang="en-US" altLang="ko-KR" sz="4500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ea"/>
              </a:rPr>
              <a:t>,</a:t>
            </a:r>
            <a:r>
              <a:rPr lang="ko-KR" altLang="en-US" sz="4500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ea"/>
              </a:rPr>
              <a:t> 먹거리의 천국 일본</a:t>
            </a:r>
            <a:endParaRPr lang="ko-KR" altLang="en-US" sz="40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1AA44EDD-F7B6-4597-83B1-0E32212E7736}"/>
              </a:ext>
            </a:extLst>
          </p:cNvPr>
          <p:cNvSpPr txBox="1">
            <a:spLocks/>
          </p:cNvSpPr>
          <p:nvPr/>
        </p:nvSpPr>
        <p:spPr>
          <a:xfrm>
            <a:off x="4628287" y="1808967"/>
            <a:ext cx="3567856" cy="4975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3200" dirty="0"/>
              <a:t>저렴한 제품들</a:t>
            </a:r>
          </a:p>
        </p:txBody>
      </p:sp>
      <p:sp>
        <p:nvSpPr>
          <p:cNvPr id="8" name="내용 개체 틀 2">
            <a:extLst>
              <a:ext uri="{FF2B5EF4-FFF2-40B4-BE49-F238E27FC236}">
                <a16:creationId xmlns:a16="http://schemas.microsoft.com/office/drawing/2014/main" id="{A66C3B4F-B6C4-41DB-A9C2-3315127C0276}"/>
              </a:ext>
            </a:extLst>
          </p:cNvPr>
          <p:cNvSpPr txBox="1">
            <a:spLocks/>
          </p:cNvSpPr>
          <p:nvPr/>
        </p:nvSpPr>
        <p:spPr>
          <a:xfrm>
            <a:off x="8583211" y="1806667"/>
            <a:ext cx="4011708" cy="4975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3200" dirty="0"/>
              <a:t>디저트 천국</a:t>
            </a:r>
          </a:p>
        </p:txBody>
      </p:sp>
      <p:sp>
        <p:nvSpPr>
          <p:cNvPr id="18" name="타원 17">
            <a:extLst>
              <a:ext uri="{FF2B5EF4-FFF2-40B4-BE49-F238E27FC236}">
                <a16:creationId xmlns:a16="http://schemas.microsoft.com/office/drawing/2014/main" id="{FBE9CF9D-FE8D-4CF3-B219-D470A713D283}"/>
              </a:ext>
            </a:extLst>
          </p:cNvPr>
          <p:cNvSpPr/>
          <p:nvPr/>
        </p:nvSpPr>
        <p:spPr>
          <a:xfrm>
            <a:off x="4628287" y="2452334"/>
            <a:ext cx="2935425" cy="2504951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effectLst>
            <a:softEdge rad="50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0" name="타원 19">
            <a:extLst>
              <a:ext uri="{FF2B5EF4-FFF2-40B4-BE49-F238E27FC236}">
                <a16:creationId xmlns:a16="http://schemas.microsoft.com/office/drawing/2014/main" id="{DFACC475-D603-4819-AA44-04978778F33F}"/>
              </a:ext>
            </a:extLst>
          </p:cNvPr>
          <p:cNvSpPr/>
          <p:nvPr/>
        </p:nvSpPr>
        <p:spPr>
          <a:xfrm>
            <a:off x="705931" y="2452335"/>
            <a:ext cx="2935425" cy="2504950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effectLst>
            <a:softEdge rad="50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2" name="타원 21">
            <a:extLst>
              <a:ext uri="{FF2B5EF4-FFF2-40B4-BE49-F238E27FC236}">
                <a16:creationId xmlns:a16="http://schemas.microsoft.com/office/drawing/2014/main" id="{59A1461E-CE01-45FA-A46F-0AF569D5EF1A}"/>
              </a:ext>
            </a:extLst>
          </p:cNvPr>
          <p:cNvSpPr/>
          <p:nvPr/>
        </p:nvSpPr>
        <p:spPr>
          <a:xfrm>
            <a:off x="8430723" y="2537375"/>
            <a:ext cx="2935425" cy="2504951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effectLst>
            <a:softEdge rad="50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4" name="내용 개체 틀 2">
            <a:extLst>
              <a:ext uri="{FF2B5EF4-FFF2-40B4-BE49-F238E27FC236}">
                <a16:creationId xmlns:a16="http://schemas.microsoft.com/office/drawing/2014/main" id="{283548C8-EA59-4872-9C1C-8BC52944CEAE}"/>
              </a:ext>
            </a:extLst>
          </p:cNvPr>
          <p:cNvSpPr txBox="1">
            <a:spLocks/>
          </p:cNvSpPr>
          <p:nvPr/>
        </p:nvSpPr>
        <p:spPr>
          <a:xfrm>
            <a:off x="4628287" y="5423618"/>
            <a:ext cx="4815224" cy="4975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/>
              <a:t>(</a:t>
            </a:r>
            <a:r>
              <a:rPr lang="ko-KR" altLang="en-US" sz="3200" dirty="0" err="1"/>
              <a:t>다이소</a:t>
            </a:r>
            <a:r>
              <a:rPr lang="en-US" altLang="ko-KR" sz="3200" dirty="0"/>
              <a:t>, </a:t>
            </a:r>
            <a:r>
              <a:rPr lang="ko-KR" altLang="en-US" sz="3200" dirty="0" err="1"/>
              <a:t>무인양품</a:t>
            </a:r>
            <a:r>
              <a:rPr lang="en-US" altLang="ko-KR" sz="3200" dirty="0"/>
              <a:t>)</a:t>
            </a:r>
            <a:endParaRPr lang="ko-KR" altLang="en-US" sz="3200" dirty="0"/>
          </a:p>
        </p:txBody>
      </p:sp>
      <p:sp>
        <p:nvSpPr>
          <p:cNvPr id="14" name="내용 개체 틀 2">
            <a:extLst>
              <a:ext uri="{FF2B5EF4-FFF2-40B4-BE49-F238E27FC236}">
                <a16:creationId xmlns:a16="http://schemas.microsoft.com/office/drawing/2014/main" id="{6151A673-481D-40CA-B1F3-1B68991349AA}"/>
              </a:ext>
            </a:extLst>
          </p:cNvPr>
          <p:cNvSpPr txBox="1">
            <a:spLocks/>
          </p:cNvSpPr>
          <p:nvPr/>
        </p:nvSpPr>
        <p:spPr>
          <a:xfrm>
            <a:off x="868945" y="1808372"/>
            <a:ext cx="3567856" cy="4975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3200" dirty="0"/>
              <a:t>맛있는 음식들</a:t>
            </a:r>
          </a:p>
        </p:txBody>
      </p:sp>
      <p:sp>
        <p:nvSpPr>
          <p:cNvPr id="15" name="내용 개체 틀 2">
            <a:extLst>
              <a:ext uri="{FF2B5EF4-FFF2-40B4-BE49-F238E27FC236}">
                <a16:creationId xmlns:a16="http://schemas.microsoft.com/office/drawing/2014/main" id="{EEA47F57-D5BE-456E-9B40-9A5D93D269CD}"/>
              </a:ext>
            </a:extLst>
          </p:cNvPr>
          <p:cNvSpPr txBox="1">
            <a:spLocks/>
          </p:cNvSpPr>
          <p:nvPr/>
        </p:nvSpPr>
        <p:spPr>
          <a:xfrm>
            <a:off x="868945" y="5423618"/>
            <a:ext cx="3567856" cy="4975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/>
              <a:t>(</a:t>
            </a:r>
            <a:r>
              <a:rPr lang="ko-KR" altLang="en-US" sz="3200" dirty="0" err="1"/>
              <a:t>스시의</a:t>
            </a:r>
            <a:r>
              <a:rPr lang="ko-KR" altLang="en-US" sz="3200" dirty="0"/>
              <a:t> 본고장</a:t>
            </a:r>
            <a:r>
              <a:rPr lang="en-US" altLang="ko-KR" sz="3200" dirty="0"/>
              <a:t>)</a:t>
            </a:r>
            <a:endParaRPr lang="ko-KR" altLang="en-US" sz="3200" dirty="0"/>
          </a:p>
        </p:txBody>
      </p:sp>
      <p:sp>
        <p:nvSpPr>
          <p:cNvPr id="16" name="내용 개체 틀 2">
            <a:extLst>
              <a:ext uri="{FF2B5EF4-FFF2-40B4-BE49-F238E27FC236}">
                <a16:creationId xmlns:a16="http://schemas.microsoft.com/office/drawing/2014/main" id="{B19DB5D7-F743-4460-80D8-00FE1E0D0D4B}"/>
              </a:ext>
            </a:extLst>
          </p:cNvPr>
          <p:cNvSpPr txBox="1">
            <a:spLocks/>
          </p:cNvSpPr>
          <p:nvPr/>
        </p:nvSpPr>
        <p:spPr>
          <a:xfrm>
            <a:off x="8442782" y="5423618"/>
            <a:ext cx="3359502" cy="4975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/>
              <a:t>(</a:t>
            </a:r>
            <a:r>
              <a:rPr lang="ko-KR" altLang="en-US" sz="3200" dirty="0"/>
              <a:t>유명한 제과점 다수</a:t>
            </a:r>
            <a:r>
              <a:rPr lang="en-US" altLang="ko-KR" sz="3200" dirty="0"/>
              <a:t>)</a:t>
            </a:r>
            <a:endParaRPr lang="ko-KR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518045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8" grpId="0" animBg="1"/>
      <p:bldP spid="20" grpId="0" animBg="1"/>
      <p:bldP spid="22" grpId="0" animBg="1"/>
      <p:bldP spid="24" grpId="0"/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잘린 대각선 방향 모서리 5">
            <a:extLst>
              <a:ext uri="{FF2B5EF4-FFF2-40B4-BE49-F238E27FC236}">
                <a16:creationId xmlns:a16="http://schemas.microsoft.com/office/drawing/2014/main" id="{DF7D3E8E-D698-4543-955D-516A1B9A6E62}"/>
              </a:ext>
            </a:extLst>
          </p:cNvPr>
          <p:cNvSpPr/>
          <p:nvPr/>
        </p:nvSpPr>
        <p:spPr>
          <a:xfrm>
            <a:off x="8152192" y="4198484"/>
            <a:ext cx="2785696" cy="2472718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제목 1">
            <a:extLst>
              <a:ext uri="{FF2B5EF4-FFF2-40B4-BE49-F238E27FC236}">
                <a16:creationId xmlns:a16="http://schemas.microsoft.com/office/drawing/2014/main" id="{BC0A21A9-1D3D-4570-9757-5316C245F664}"/>
              </a:ext>
            </a:extLst>
          </p:cNvPr>
          <p:cNvSpPr txBox="1">
            <a:spLocks/>
          </p:cNvSpPr>
          <p:nvPr/>
        </p:nvSpPr>
        <p:spPr>
          <a:xfrm>
            <a:off x="155350" y="166775"/>
            <a:ext cx="5687986" cy="971147"/>
          </a:xfrm>
          <a:prstGeom prst="rect">
            <a:avLst/>
          </a:prstGeom>
          <a:ln w="152400" cmpd="thickThin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1.1 </a:t>
            </a:r>
            <a:r>
              <a:rPr lang="ko-KR" altLang="en-US" sz="4000" dirty="0" err="1"/>
              <a:t>스시의</a:t>
            </a:r>
            <a:r>
              <a:rPr lang="ko-KR" altLang="en-US" sz="4000" dirty="0"/>
              <a:t> 본고장</a:t>
            </a:r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AED2CA32-619C-4817-B316-D5B005C99BB3}"/>
              </a:ext>
            </a:extLst>
          </p:cNvPr>
          <p:cNvSpPr txBox="1">
            <a:spLocks/>
          </p:cNvSpPr>
          <p:nvPr/>
        </p:nvSpPr>
        <p:spPr>
          <a:xfrm>
            <a:off x="597150" y="1676925"/>
            <a:ext cx="6370320" cy="4959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/>
              <a:t>※ </a:t>
            </a:r>
            <a:r>
              <a:rPr lang="ko-KR" altLang="en-US" sz="3200" dirty="0"/>
              <a:t>쌀밥과 주로 해산물을 사용해 만든 요리</a:t>
            </a:r>
            <a:endParaRPr lang="ko-KR" altLang="en-US" dirty="0"/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C77F672C-D9A7-4693-AA99-509668F46D20}"/>
              </a:ext>
            </a:extLst>
          </p:cNvPr>
          <p:cNvSpPr txBox="1">
            <a:spLocks/>
          </p:cNvSpPr>
          <p:nvPr/>
        </p:nvSpPr>
        <p:spPr>
          <a:xfrm>
            <a:off x="597150" y="2732570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전세계적으로 가장 유명한 일본 요리</a:t>
            </a:r>
          </a:p>
        </p:txBody>
      </p:sp>
      <p:sp>
        <p:nvSpPr>
          <p:cNvPr id="12" name="내용 개체 틀 2">
            <a:extLst>
              <a:ext uri="{FF2B5EF4-FFF2-40B4-BE49-F238E27FC236}">
                <a16:creationId xmlns:a16="http://schemas.microsoft.com/office/drawing/2014/main" id="{49A3B333-FAAB-4E2B-A426-EC70D3D033EF}"/>
              </a:ext>
            </a:extLst>
          </p:cNvPr>
          <p:cNvSpPr txBox="1">
            <a:spLocks/>
          </p:cNvSpPr>
          <p:nvPr/>
        </p:nvSpPr>
        <p:spPr>
          <a:xfrm>
            <a:off x="597150" y="3778059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나라 시대부터 존재한 천년 이상의 역사</a:t>
            </a:r>
          </a:p>
        </p:txBody>
      </p:sp>
      <p:sp>
        <p:nvSpPr>
          <p:cNvPr id="14" name="사각형: 잘린 대각선 방향 모서리 13">
            <a:extLst>
              <a:ext uri="{FF2B5EF4-FFF2-40B4-BE49-F238E27FC236}">
                <a16:creationId xmlns:a16="http://schemas.microsoft.com/office/drawing/2014/main" id="{80E5EB66-E98F-4654-9C26-8E01E7B267AB}"/>
              </a:ext>
            </a:extLst>
          </p:cNvPr>
          <p:cNvSpPr/>
          <p:nvPr/>
        </p:nvSpPr>
        <p:spPr>
          <a:xfrm>
            <a:off x="8152192" y="1521437"/>
            <a:ext cx="2785696" cy="2472718"/>
          </a:xfrm>
          <a:prstGeom prst="snip2Diag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" name="내용 개체 틀 2">
            <a:extLst>
              <a:ext uri="{FF2B5EF4-FFF2-40B4-BE49-F238E27FC236}">
                <a16:creationId xmlns:a16="http://schemas.microsoft.com/office/drawing/2014/main" id="{931E7971-91E1-43A7-B48A-4E3BC00D8F09}"/>
              </a:ext>
            </a:extLst>
          </p:cNvPr>
          <p:cNvSpPr txBox="1">
            <a:spLocks/>
          </p:cNvSpPr>
          <p:nvPr/>
        </p:nvSpPr>
        <p:spPr>
          <a:xfrm>
            <a:off x="597150" y="4840618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현대 초밥의 틀은 메이지 시대에 완성</a:t>
            </a: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3896ADB3-372B-4817-8A07-7C5BB905080E}"/>
              </a:ext>
            </a:extLst>
          </p:cNvPr>
          <p:cNvSpPr txBox="1">
            <a:spLocks/>
          </p:cNvSpPr>
          <p:nvPr/>
        </p:nvSpPr>
        <p:spPr>
          <a:xfrm>
            <a:off x="2827125" y="5540892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>
                <a:solidFill>
                  <a:srgbClr val="FF0000"/>
                </a:solidFill>
              </a:rPr>
              <a:t>(</a:t>
            </a:r>
            <a:r>
              <a:rPr lang="ko-KR" altLang="en-US" sz="2500" dirty="0">
                <a:solidFill>
                  <a:srgbClr val="FF0000"/>
                </a:solidFill>
              </a:rPr>
              <a:t>냉장 기술의 발달로 신선도 유지</a:t>
            </a:r>
            <a:r>
              <a:rPr lang="en-US" altLang="ko-KR" sz="2500" dirty="0">
                <a:solidFill>
                  <a:srgbClr val="FF0000"/>
                </a:solidFill>
              </a:rPr>
              <a:t>)</a:t>
            </a:r>
            <a:endParaRPr lang="ko-KR" altLang="en-US" sz="25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882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  <p:bldP spid="11" grpId="0"/>
      <p:bldP spid="14" grpId="0" animBg="1"/>
      <p:bldP spid="8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잘린 대각선 방향 모서리 5">
            <a:extLst>
              <a:ext uri="{FF2B5EF4-FFF2-40B4-BE49-F238E27FC236}">
                <a16:creationId xmlns:a16="http://schemas.microsoft.com/office/drawing/2014/main" id="{DF7D3E8E-D698-4543-955D-516A1B9A6E62}"/>
              </a:ext>
            </a:extLst>
          </p:cNvPr>
          <p:cNvSpPr/>
          <p:nvPr/>
        </p:nvSpPr>
        <p:spPr>
          <a:xfrm>
            <a:off x="4470387" y="3177903"/>
            <a:ext cx="2785696" cy="2472718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AED2CA32-619C-4817-B316-D5B005C99BB3}"/>
              </a:ext>
            </a:extLst>
          </p:cNvPr>
          <p:cNvSpPr txBox="1">
            <a:spLocks/>
          </p:cNvSpPr>
          <p:nvPr/>
        </p:nvSpPr>
        <p:spPr>
          <a:xfrm>
            <a:off x="643079" y="2377634"/>
            <a:ext cx="6561640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붉은 살</a:t>
            </a:r>
            <a:r>
              <a:rPr lang="en-US" altLang="ko-KR" sz="3000" dirty="0"/>
              <a:t>(</a:t>
            </a:r>
            <a:r>
              <a:rPr lang="ko-KR" altLang="en-US" sz="3000" dirty="0"/>
              <a:t>赤身</a:t>
            </a:r>
            <a:r>
              <a:rPr lang="en-US" altLang="ko-KR" sz="3000" dirty="0"/>
              <a:t>)  </a:t>
            </a:r>
            <a:endParaRPr lang="ko-KR" altLang="en-US" sz="3000" dirty="0"/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C77F672C-D9A7-4693-AA99-509668F46D20}"/>
              </a:ext>
            </a:extLst>
          </p:cNvPr>
          <p:cNvSpPr txBox="1">
            <a:spLocks/>
          </p:cNvSpPr>
          <p:nvPr/>
        </p:nvSpPr>
        <p:spPr>
          <a:xfrm>
            <a:off x="8122517" y="2377633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 err="1"/>
              <a:t>대뱃살</a:t>
            </a:r>
            <a:r>
              <a:rPr lang="en-US" altLang="ko-KR" sz="3000" dirty="0"/>
              <a:t>(</a:t>
            </a:r>
            <a:r>
              <a:rPr lang="ko-KR" altLang="en-US" sz="3000" dirty="0"/>
              <a:t>大</a:t>
            </a:r>
            <a:r>
              <a:rPr lang="ja-JP" altLang="en-US" sz="3000" dirty="0"/>
              <a:t>トロ</a:t>
            </a:r>
            <a:r>
              <a:rPr lang="en-US" altLang="ja-JP" sz="3000" dirty="0"/>
              <a:t>)</a:t>
            </a:r>
            <a:endParaRPr lang="ko-KR" altLang="en-US" sz="3000" dirty="0"/>
          </a:p>
        </p:txBody>
      </p:sp>
      <p:sp>
        <p:nvSpPr>
          <p:cNvPr id="12" name="내용 개체 틀 2">
            <a:extLst>
              <a:ext uri="{FF2B5EF4-FFF2-40B4-BE49-F238E27FC236}">
                <a16:creationId xmlns:a16="http://schemas.microsoft.com/office/drawing/2014/main" id="{49A3B333-FAAB-4E2B-A426-EC70D3D033EF}"/>
              </a:ext>
            </a:extLst>
          </p:cNvPr>
          <p:cNvSpPr txBox="1">
            <a:spLocks/>
          </p:cNvSpPr>
          <p:nvPr/>
        </p:nvSpPr>
        <p:spPr>
          <a:xfrm>
            <a:off x="4470387" y="2377633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 err="1"/>
              <a:t>중뱃살</a:t>
            </a:r>
            <a:r>
              <a:rPr lang="en-US" altLang="ko-KR" sz="3000" dirty="0"/>
              <a:t>(</a:t>
            </a:r>
            <a:r>
              <a:rPr lang="ko-KR" altLang="en-US" sz="3000" dirty="0"/>
              <a:t>中</a:t>
            </a:r>
            <a:r>
              <a:rPr lang="ja-JP" altLang="en-US" sz="3000" dirty="0"/>
              <a:t>トロ</a:t>
            </a:r>
            <a:r>
              <a:rPr lang="en-US" altLang="ko-KR" sz="3000" dirty="0"/>
              <a:t>)</a:t>
            </a:r>
            <a:endParaRPr lang="ko-KR" altLang="en-US" sz="3000" dirty="0"/>
          </a:p>
        </p:txBody>
      </p:sp>
      <p:sp>
        <p:nvSpPr>
          <p:cNvPr id="14" name="사각형: 잘린 대각선 방향 모서리 13">
            <a:extLst>
              <a:ext uri="{FF2B5EF4-FFF2-40B4-BE49-F238E27FC236}">
                <a16:creationId xmlns:a16="http://schemas.microsoft.com/office/drawing/2014/main" id="{80E5EB66-E98F-4654-9C26-8E01E7B267AB}"/>
              </a:ext>
            </a:extLst>
          </p:cNvPr>
          <p:cNvSpPr/>
          <p:nvPr/>
        </p:nvSpPr>
        <p:spPr>
          <a:xfrm>
            <a:off x="643079" y="3177903"/>
            <a:ext cx="2785696" cy="2472718"/>
          </a:xfrm>
          <a:prstGeom prst="snip2Diag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B38B787A-F681-4425-A320-3EFD586EAE3D}"/>
              </a:ext>
            </a:extLst>
          </p:cNvPr>
          <p:cNvSpPr txBox="1">
            <a:spLocks/>
          </p:cNvSpPr>
          <p:nvPr/>
        </p:nvSpPr>
        <p:spPr>
          <a:xfrm>
            <a:off x="401532" y="1442246"/>
            <a:ext cx="5441804" cy="631064"/>
          </a:xfrm>
          <a:prstGeom prst="rect">
            <a:avLst/>
          </a:prstGeom>
          <a:ln w="762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# </a:t>
            </a:r>
            <a:r>
              <a:rPr lang="ko-KR" altLang="en-US" sz="3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참치</a:t>
            </a:r>
            <a:r>
              <a:rPr lang="en-US" altLang="ko-KR" sz="3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(</a:t>
            </a:r>
            <a:r>
              <a:rPr lang="ja-JP" altLang="en-US" sz="3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マグロ</a:t>
            </a:r>
            <a:r>
              <a:rPr lang="en-US" altLang="ja-JP" sz="3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) </a:t>
            </a:r>
            <a:r>
              <a:rPr lang="ko-KR" altLang="en-US" sz="3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스시</a:t>
            </a:r>
            <a:r>
              <a:rPr lang="en-US" altLang="ko-KR" sz="3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,</a:t>
            </a:r>
            <a:r>
              <a:rPr lang="ko-KR" altLang="en-US" sz="3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부위 별 특징</a:t>
            </a:r>
          </a:p>
        </p:txBody>
      </p:sp>
      <p:sp>
        <p:nvSpPr>
          <p:cNvPr id="16" name="제목 1">
            <a:extLst>
              <a:ext uri="{FF2B5EF4-FFF2-40B4-BE49-F238E27FC236}">
                <a16:creationId xmlns:a16="http://schemas.microsoft.com/office/drawing/2014/main" id="{2F567FE5-425A-4FE9-AF18-0DF1AE30869E}"/>
              </a:ext>
            </a:extLst>
          </p:cNvPr>
          <p:cNvSpPr txBox="1">
            <a:spLocks/>
          </p:cNvSpPr>
          <p:nvPr/>
        </p:nvSpPr>
        <p:spPr>
          <a:xfrm>
            <a:off x="155350" y="166775"/>
            <a:ext cx="5687986" cy="971147"/>
          </a:xfrm>
          <a:prstGeom prst="rect">
            <a:avLst/>
          </a:prstGeom>
          <a:ln w="152400" cmpd="thickThin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1.1 </a:t>
            </a:r>
            <a:r>
              <a:rPr lang="ko-KR" altLang="en-US" sz="4000" dirty="0" err="1"/>
              <a:t>스시의</a:t>
            </a:r>
            <a:r>
              <a:rPr lang="ko-KR" altLang="en-US" sz="4000" dirty="0"/>
              <a:t> 본고장</a:t>
            </a:r>
          </a:p>
        </p:txBody>
      </p:sp>
      <p:sp>
        <p:nvSpPr>
          <p:cNvPr id="18" name="사각형: 잘린 대각선 방향 모서리 17">
            <a:extLst>
              <a:ext uri="{FF2B5EF4-FFF2-40B4-BE49-F238E27FC236}">
                <a16:creationId xmlns:a16="http://schemas.microsoft.com/office/drawing/2014/main" id="{864C2F8A-DEE0-4A59-BAC0-7A7F799733A0}"/>
              </a:ext>
            </a:extLst>
          </p:cNvPr>
          <p:cNvSpPr/>
          <p:nvPr/>
        </p:nvSpPr>
        <p:spPr>
          <a:xfrm>
            <a:off x="8297695" y="3177902"/>
            <a:ext cx="2785696" cy="2472718"/>
          </a:xfrm>
          <a:prstGeom prst="snip2Diag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9" name="내용 개체 틀 2">
            <a:extLst>
              <a:ext uri="{FF2B5EF4-FFF2-40B4-BE49-F238E27FC236}">
                <a16:creationId xmlns:a16="http://schemas.microsoft.com/office/drawing/2014/main" id="{B5B95579-C2CE-4277-A848-4BAA8C748865}"/>
              </a:ext>
            </a:extLst>
          </p:cNvPr>
          <p:cNvSpPr txBox="1">
            <a:spLocks/>
          </p:cNvSpPr>
          <p:nvPr/>
        </p:nvSpPr>
        <p:spPr>
          <a:xfrm>
            <a:off x="539896" y="5954945"/>
            <a:ext cx="324649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(</a:t>
            </a:r>
            <a:r>
              <a:rPr lang="ko-KR" altLang="en-US" sz="3000" dirty="0"/>
              <a:t>담백하고</a:t>
            </a:r>
            <a:r>
              <a:rPr lang="en-US" altLang="ko-KR" sz="3000" dirty="0"/>
              <a:t> </a:t>
            </a:r>
            <a:r>
              <a:rPr lang="ko-KR" altLang="en-US" sz="3000" dirty="0"/>
              <a:t>산뜻한 맛</a:t>
            </a:r>
            <a:r>
              <a:rPr lang="en-US" altLang="ko-KR" sz="3000" dirty="0"/>
              <a:t>)  </a:t>
            </a:r>
            <a:endParaRPr lang="ko-KR" altLang="en-US" sz="3000" dirty="0"/>
          </a:p>
        </p:txBody>
      </p:sp>
      <p:sp>
        <p:nvSpPr>
          <p:cNvPr id="20" name="내용 개체 틀 2">
            <a:extLst>
              <a:ext uri="{FF2B5EF4-FFF2-40B4-BE49-F238E27FC236}">
                <a16:creationId xmlns:a16="http://schemas.microsoft.com/office/drawing/2014/main" id="{E1A47AEE-18F1-428C-8755-6323C8B07BE7}"/>
              </a:ext>
            </a:extLst>
          </p:cNvPr>
          <p:cNvSpPr txBox="1">
            <a:spLocks/>
          </p:cNvSpPr>
          <p:nvPr/>
        </p:nvSpPr>
        <p:spPr>
          <a:xfrm>
            <a:off x="4472753" y="5938494"/>
            <a:ext cx="324649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(</a:t>
            </a:r>
            <a:r>
              <a:rPr lang="ko-KR" altLang="en-US" sz="3000" dirty="0"/>
              <a:t>고소하고 진한 맛</a:t>
            </a:r>
            <a:r>
              <a:rPr lang="en-US" altLang="ko-KR" sz="3000" dirty="0"/>
              <a:t>)  </a:t>
            </a:r>
            <a:endParaRPr lang="ko-KR" altLang="en-US" sz="3000" dirty="0"/>
          </a:p>
        </p:txBody>
      </p:sp>
      <p:sp>
        <p:nvSpPr>
          <p:cNvPr id="21" name="내용 개체 틀 2">
            <a:extLst>
              <a:ext uri="{FF2B5EF4-FFF2-40B4-BE49-F238E27FC236}">
                <a16:creationId xmlns:a16="http://schemas.microsoft.com/office/drawing/2014/main" id="{71F3C0C1-A25B-4A15-AEE7-203FBA30509A}"/>
              </a:ext>
            </a:extLst>
          </p:cNvPr>
          <p:cNvSpPr txBox="1">
            <a:spLocks/>
          </p:cNvSpPr>
          <p:nvPr/>
        </p:nvSpPr>
        <p:spPr>
          <a:xfrm>
            <a:off x="8005733" y="5938493"/>
            <a:ext cx="3894305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(</a:t>
            </a:r>
            <a:r>
              <a:rPr lang="ko-KR" altLang="en-US" sz="3000" dirty="0"/>
              <a:t>지방층이 가장 많은 부위</a:t>
            </a:r>
            <a:r>
              <a:rPr lang="en-US" altLang="ko-KR" sz="3000" dirty="0"/>
              <a:t>)  </a:t>
            </a:r>
            <a:endParaRPr lang="ko-KR" altLang="en-US" sz="3000" dirty="0"/>
          </a:p>
        </p:txBody>
      </p:sp>
    </p:spTree>
    <p:extLst>
      <p:ext uri="{BB962C8B-B14F-4D97-AF65-F5344CB8AC3E}">
        <p14:creationId xmlns:p14="http://schemas.microsoft.com/office/powerpoint/2010/main" val="586358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/>
      <p:bldP spid="12" grpId="0"/>
      <p:bldP spid="14" grpId="0" animBg="1"/>
      <p:bldP spid="10" grpId="0"/>
      <p:bldP spid="18" grpId="0" animBg="1"/>
      <p:bldP spid="19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AED2CA32-619C-4817-B316-D5B005C99BB3}"/>
              </a:ext>
            </a:extLst>
          </p:cNvPr>
          <p:cNvSpPr txBox="1">
            <a:spLocks/>
          </p:cNvSpPr>
          <p:nvPr/>
        </p:nvSpPr>
        <p:spPr>
          <a:xfrm>
            <a:off x="643079" y="2452446"/>
            <a:ext cx="6561640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스시 전문점에서 제공하는 코스 요리</a:t>
            </a: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B38B787A-F681-4425-A320-3EFD586EAE3D}"/>
              </a:ext>
            </a:extLst>
          </p:cNvPr>
          <p:cNvSpPr txBox="1">
            <a:spLocks/>
          </p:cNvSpPr>
          <p:nvPr/>
        </p:nvSpPr>
        <p:spPr>
          <a:xfrm>
            <a:off x="401532" y="1442246"/>
            <a:ext cx="5441804" cy="631064"/>
          </a:xfrm>
          <a:prstGeom prst="rect">
            <a:avLst/>
          </a:prstGeom>
          <a:ln w="762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# </a:t>
            </a:r>
            <a:r>
              <a:rPr lang="ko-KR" altLang="en-US" sz="3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お任せ</a:t>
            </a:r>
            <a:r>
              <a:rPr lang="en-US" altLang="ko-KR" sz="3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(</a:t>
            </a:r>
            <a:r>
              <a:rPr lang="ko-KR" altLang="en-US" sz="3000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오마카세</a:t>
            </a:r>
            <a:r>
              <a:rPr lang="en-US" altLang="ko-KR" sz="3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)</a:t>
            </a:r>
            <a:endParaRPr lang="ko-KR" altLang="en-US" sz="30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buNone/>
            </a:pPr>
            <a:endParaRPr lang="ko-KR" altLang="en-US" sz="30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6" name="제목 1">
            <a:extLst>
              <a:ext uri="{FF2B5EF4-FFF2-40B4-BE49-F238E27FC236}">
                <a16:creationId xmlns:a16="http://schemas.microsoft.com/office/drawing/2014/main" id="{2F567FE5-425A-4FE9-AF18-0DF1AE30869E}"/>
              </a:ext>
            </a:extLst>
          </p:cNvPr>
          <p:cNvSpPr txBox="1">
            <a:spLocks/>
          </p:cNvSpPr>
          <p:nvPr/>
        </p:nvSpPr>
        <p:spPr>
          <a:xfrm>
            <a:off x="155350" y="166775"/>
            <a:ext cx="5687986" cy="971147"/>
          </a:xfrm>
          <a:prstGeom prst="rect">
            <a:avLst/>
          </a:prstGeom>
          <a:ln w="152400" cmpd="thickThin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1.1 </a:t>
            </a:r>
            <a:r>
              <a:rPr lang="ko-KR" altLang="en-US" sz="4000" dirty="0" err="1"/>
              <a:t>스시의</a:t>
            </a:r>
            <a:r>
              <a:rPr lang="ko-KR" altLang="en-US" sz="4000" dirty="0"/>
              <a:t> 본고장</a:t>
            </a:r>
          </a:p>
        </p:txBody>
      </p:sp>
      <p:sp>
        <p:nvSpPr>
          <p:cNvPr id="20" name="내용 개체 틀 2">
            <a:extLst>
              <a:ext uri="{FF2B5EF4-FFF2-40B4-BE49-F238E27FC236}">
                <a16:creationId xmlns:a16="http://schemas.microsoft.com/office/drawing/2014/main" id="{E1A47AEE-18F1-428C-8755-6323C8B07BE7}"/>
              </a:ext>
            </a:extLst>
          </p:cNvPr>
          <p:cNvSpPr txBox="1">
            <a:spLocks/>
          </p:cNvSpPr>
          <p:nvPr/>
        </p:nvSpPr>
        <p:spPr>
          <a:xfrm>
            <a:off x="7164056" y="5358401"/>
            <a:ext cx="408252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>
                <a:solidFill>
                  <a:srgbClr val="FF0000"/>
                </a:solidFill>
              </a:rPr>
              <a:t>(</a:t>
            </a:r>
            <a:r>
              <a:rPr lang="ko-KR" altLang="en-US" sz="3000" dirty="0">
                <a:solidFill>
                  <a:srgbClr val="FF0000"/>
                </a:solidFill>
              </a:rPr>
              <a:t>동영상으로 보는 </a:t>
            </a:r>
            <a:r>
              <a:rPr lang="ko-KR" altLang="en-US" sz="3000" dirty="0" err="1">
                <a:solidFill>
                  <a:srgbClr val="FF0000"/>
                </a:solidFill>
              </a:rPr>
              <a:t>오마카세</a:t>
            </a:r>
            <a:r>
              <a:rPr lang="en-US" altLang="ko-KR" sz="3000" dirty="0">
                <a:solidFill>
                  <a:srgbClr val="FF0000"/>
                </a:solidFill>
              </a:rPr>
              <a:t>)  </a:t>
            </a:r>
            <a:endParaRPr lang="ko-KR" altLang="en-US" sz="3000" dirty="0">
              <a:solidFill>
                <a:srgbClr val="FF0000"/>
              </a:solidFill>
            </a:endParaRPr>
          </a:p>
        </p:txBody>
      </p:sp>
      <p:sp>
        <p:nvSpPr>
          <p:cNvPr id="13" name="내용 개체 틀 2">
            <a:extLst>
              <a:ext uri="{FF2B5EF4-FFF2-40B4-BE49-F238E27FC236}">
                <a16:creationId xmlns:a16="http://schemas.microsoft.com/office/drawing/2014/main" id="{BD9078BA-F7BC-43B3-ADB4-F6C80622C925}"/>
              </a:ext>
            </a:extLst>
          </p:cNvPr>
          <p:cNvSpPr txBox="1">
            <a:spLocks/>
          </p:cNvSpPr>
          <p:nvPr/>
        </p:nvSpPr>
        <p:spPr>
          <a:xfrm>
            <a:off x="643079" y="3574205"/>
            <a:ext cx="6561640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일반적인 </a:t>
            </a:r>
            <a:r>
              <a:rPr lang="ko-KR" altLang="en-US" sz="3000" dirty="0" err="1"/>
              <a:t>스시보다</a:t>
            </a:r>
            <a:r>
              <a:rPr lang="ko-KR" altLang="en-US" sz="3000" dirty="0"/>
              <a:t> 높은 가격</a:t>
            </a:r>
          </a:p>
        </p:txBody>
      </p:sp>
      <p:sp>
        <p:nvSpPr>
          <p:cNvPr id="15" name="내용 개체 틀 2">
            <a:extLst>
              <a:ext uri="{FF2B5EF4-FFF2-40B4-BE49-F238E27FC236}">
                <a16:creationId xmlns:a16="http://schemas.microsoft.com/office/drawing/2014/main" id="{7553FC2C-43F5-43CB-ACEC-3B2D0BA8E5A6}"/>
              </a:ext>
            </a:extLst>
          </p:cNvPr>
          <p:cNvSpPr txBox="1">
            <a:spLocks/>
          </p:cNvSpPr>
          <p:nvPr/>
        </p:nvSpPr>
        <p:spPr>
          <a:xfrm>
            <a:off x="643079" y="4695964"/>
            <a:ext cx="6561640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전문적인 요리사가 담당</a:t>
            </a:r>
          </a:p>
        </p:txBody>
      </p:sp>
      <p:pic>
        <p:nvPicPr>
          <p:cNvPr id="2" name="온라인 미디어 1" title="【#鮨】すし匠 齋藤のおまかせコース🍣 Omakase Sushi in Tokyo, Japan - Sushisho SAITO [Sub]">
            <a:hlinkClick r:id="" action="ppaction://media"/>
            <a:extLst>
              <a:ext uri="{FF2B5EF4-FFF2-40B4-BE49-F238E27FC236}">
                <a16:creationId xmlns:a16="http://schemas.microsoft.com/office/drawing/2014/main" id="{8B51ABC8-4EED-4EAA-B962-8C7ACE661F7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679586" y="1470215"/>
            <a:ext cx="5051465" cy="3475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088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42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  <p:bldLst>
      <p:bldP spid="9" grpId="0"/>
      <p:bldP spid="10" grpId="0"/>
      <p:bldP spid="20" grpId="0"/>
      <p:bldP spid="13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잘린 대각선 방향 모서리 5">
            <a:extLst>
              <a:ext uri="{FF2B5EF4-FFF2-40B4-BE49-F238E27FC236}">
                <a16:creationId xmlns:a16="http://schemas.microsoft.com/office/drawing/2014/main" id="{DF7D3E8E-D698-4543-955D-516A1B9A6E62}"/>
              </a:ext>
            </a:extLst>
          </p:cNvPr>
          <p:cNvSpPr/>
          <p:nvPr/>
        </p:nvSpPr>
        <p:spPr>
          <a:xfrm>
            <a:off x="8152192" y="4198484"/>
            <a:ext cx="2785696" cy="2472718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제목 1">
            <a:extLst>
              <a:ext uri="{FF2B5EF4-FFF2-40B4-BE49-F238E27FC236}">
                <a16:creationId xmlns:a16="http://schemas.microsoft.com/office/drawing/2014/main" id="{BC0A21A9-1D3D-4570-9757-5316C245F664}"/>
              </a:ext>
            </a:extLst>
          </p:cNvPr>
          <p:cNvSpPr txBox="1">
            <a:spLocks/>
          </p:cNvSpPr>
          <p:nvPr/>
        </p:nvSpPr>
        <p:spPr>
          <a:xfrm>
            <a:off x="155350" y="166775"/>
            <a:ext cx="5687986" cy="971147"/>
          </a:xfrm>
          <a:prstGeom prst="rect">
            <a:avLst/>
          </a:prstGeom>
          <a:ln w="152400" cmpd="thickThin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1.1 </a:t>
            </a:r>
            <a:r>
              <a:rPr lang="ko-KR" altLang="en-US" sz="4000" dirty="0" err="1"/>
              <a:t>스시의</a:t>
            </a:r>
            <a:r>
              <a:rPr lang="ko-KR" altLang="en-US" sz="4000" dirty="0"/>
              <a:t> 본고장</a:t>
            </a:r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C77F672C-D9A7-4693-AA99-509668F46D20}"/>
              </a:ext>
            </a:extLst>
          </p:cNvPr>
          <p:cNvSpPr txBox="1">
            <a:spLocks/>
          </p:cNvSpPr>
          <p:nvPr/>
        </p:nvSpPr>
        <p:spPr>
          <a:xfrm>
            <a:off x="597150" y="3554137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일반 마트에서도 쉽게 싼 값에 구입 가능</a:t>
            </a:r>
          </a:p>
        </p:txBody>
      </p:sp>
      <p:sp>
        <p:nvSpPr>
          <p:cNvPr id="12" name="내용 개체 틀 2">
            <a:extLst>
              <a:ext uri="{FF2B5EF4-FFF2-40B4-BE49-F238E27FC236}">
                <a16:creationId xmlns:a16="http://schemas.microsoft.com/office/drawing/2014/main" id="{49A3B333-FAAB-4E2B-A426-EC70D3D033EF}"/>
              </a:ext>
            </a:extLst>
          </p:cNvPr>
          <p:cNvSpPr txBox="1">
            <a:spLocks/>
          </p:cNvSpPr>
          <p:nvPr/>
        </p:nvSpPr>
        <p:spPr>
          <a:xfrm>
            <a:off x="602772" y="2456742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100</a:t>
            </a:r>
            <a:r>
              <a:rPr lang="ko-KR" altLang="en-US" sz="3000" dirty="0"/>
              <a:t>엔 </a:t>
            </a:r>
            <a:r>
              <a:rPr lang="ko-KR" altLang="en-US" sz="3000" dirty="0" err="1"/>
              <a:t>스시점이</a:t>
            </a:r>
            <a:r>
              <a:rPr lang="ko-KR" altLang="en-US" sz="3000" dirty="0"/>
              <a:t> 여행객에게 인기</a:t>
            </a:r>
          </a:p>
        </p:txBody>
      </p:sp>
      <p:sp>
        <p:nvSpPr>
          <p:cNvPr id="14" name="사각형: 잘린 대각선 방향 모서리 13">
            <a:extLst>
              <a:ext uri="{FF2B5EF4-FFF2-40B4-BE49-F238E27FC236}">
                <a16:creationId xmlns:a16="http://schemas.microsoft.com/office/drawing/2014/main" id="{80E5EB66-E98F-4654-9C26-8E01E7B267AB}"/>
              </a:ext>
            </a:extLst>
          </p:cNvPr>
          <p:cNvSpPr/>
          <p:nvPr/>
        </p:nvSpPr>
        <p:spPr>
          <a:xfrm>
            <a:off x="8152192" y="1521437"/>
            <a:ext cx="2785696" cy="2472718"/>
          </a:xfrm>
          <a:prstGeom prst="snip2Diag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" name="내용 개체 틀 2">
            <a:extLst>
              <a:ext uri="{FF2B5EF4-FFF2-40B4-BE49-F238E27FC236}">
                <a16:creationId xmlns:a16="http://schemas.microsoft.com/office/drawing/2014/main" id="{8BC8D661-96F3-493E-ABD3-EBC0B88DA549}"/>
              </a:ext>
            </a:extLst>
          </p:cNvPr>
          <p:cNvSpPr txBox="1">
            <a:spLocks/>
          </p:cNvSpPr>
          <p:nvPr/>
        </p:nvSpPr>
        <p:spPr>
          <a:xfrm>
            <a:off x="401532" y="1442246"/>
            <a:ext cx="5441804" cy="631064"/>
          </a:xfrm>
          <a:prstGeom prst="rect">
            <a:avLst/>
          </a:prstGeom>
          <a:ln w="762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# </a:t>
            </a:r>
            <a:r>
              <a:rPr lang="ko-KR" altLang="en-US" sz="3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접근성이 뛰어난 스시</a:t>
            </a:r>
          </a:p>
          <a:p>
            <a:pPr marL="0" indent="0">
              <a:buNone/>
            </a:pPr>
            <a:endParaRPr lang="ko-KR" altLang="en-US" sz="30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6" name="내용 개체 틀 2">
            <a:extLst>
              <a:ext uri="{FF2B5EF4-FFF2-40B4-BE49-F238E27FC236}">
                <a16:creationId xmlns:a16="http://schemas.microsoft.com/office/drawing/2014/main" id="{2F14170C-43D5-4FAD-8B3D-C52F61DCD3EA}"/>
              </a:ext>
            </a:extLst>
          </p:cNvPr>
          <p:cNvSpPr txBox="1">
            <a:spLocks/>
          </p:cNvSpPr>
          <p:nvPr/>
        </p:nvSpPr>
        <p:spPr>
          <a:xfrm>
            <a:off x="597150" y="4681487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가격 별</a:t>
            </a:r>
            <a:r>
              <a:rPr lang="en-US" altLang="ko-KR" sz="3000" dirty="0"/>
              <a:t>, </a:t>
            </a:r>
            <a:r>
              <a:rPr lang="ko-KR" altLang="en-US" sz="3000" dirty="0"/>
              <a:t>소비자의 선택지가 많음</a:t>
            </a:r>
          </a:p>
        </p:txBody>
      </p:sp>
    </p:spTree>
    <p:extLst>
      <p:ext uri="{BB962C8B-B14F-4D97-AF65-F5344CB8AC3E}">
        <p14:creationId xmlns:p14="http://schemas.microsoft.com/office/powerpoint/2010/main" val="159292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/>
      <p:bldP spid="12" grpId="0"/>
      <p:bldP spid="14" grpId="0" animBg="1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잘린 대각선 방향 모서리 5">
            <a:extLst>
              <a:ext uri="{FF2B5EF4-FFF2-40B4-BE49-F238E27FC236}">
                <a16:creationId xmlns:a16="http://schemas.microsoft.com/office/drawing/2014/main" id="{DF7D3E8E-D698-4543-955D-516A1B9A6E62}"/>
              </a:ext>
            </a:extLst>
          </p:cNvPr>
          <p:cNvSpPr/>
          <p:nvPr/>
        </p:nvSpPr>
        <p:spPr>
          <a:xfrm>
            <a:off x="8152192" y="4198484"/>
            <a:ext cx="2785696" cy="2472718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제목 1">
            <a:extLst>
              <a:ext uri="{FF2B5EF4-FFF2-40B4-BE49-F238E27FC236}">
                <a16:creationId xmlns:a16="http://schemas.microsoft.com/office/drawing/2014/main" id="{BC0A21A9-1D3D-4570-9757-5316C245F664}"/>
              </a:ext>
            </a:extLst>
          </p:cNvPr>
          <p:cNvSpPr txBox="1">
            <a:spLocks/>
          </p:cNvSpPr>
          <p:nvPr/>
        </p:nvSpPr>
        <p:spPr>
          <a:xfrm>
            <a:off x="155350" y="166775"/>
            <a:ext cx="5687986" cy="971147"/>
          </a:xfrm>
          <a:prstGeom prst="rect">
            <a:avLst/>
          </a:prstGeom>
          <a:ln w="152400" cmpd="thickThin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1.2 </a:t>
            </a:r>
            <a:r>
              <a:rPr lang="ko-KR" altLang="en-US" sz="4000" dirty="0"/>
              <a:t>좋은 품질의 </a:t>
            </a:r>
            <a:r>
              <a:rPr lang="ko-KR" altLang="en-US" sz="4000" dirty="0" err="1"/>
              <a:t>와규</a:t>
            </a:r>
            <a:endParaRPr lang="ko-KR" altLang="en-US" sz="4000" dirty="0"/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C77F672C-D9A7-4693-AA99-509668F46D20}"/>
              </a:ext>
            </a:extLst>
          </p:cNvPr>
          <p:cNvSpPr txBox="1">
            <a:spLocks/>
          </p:cNvSpPr>
          <p:nvPr/>
        </p:nvSpPr>
        <p:spPr>
          <a:xfrm>
            <a:off x="597150" y="3554137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전세계적으로 </a:t>
            </a:r>
            <a:r>
              <a:rPr lang="ko-KR" altLang="en-US" sz="3000" dirty="0" err="1"/>
              <a:t>네임벨류가</a:t>
            </a:r>
            <a:r>
              <a:rPr lang="ko-KR" altLang="en-US" sz="3000" dirty="0"/>
              <a:t> 높음</a:t>
            </a:r>
          </a:p>
        </p:txBody>
      </p:sp>
      <p:sp>
        <p:nvSpPr>
          <p:cNvPr id="12" name="내용 개체 틀 2">
            <a:extLst>
              <a:ext uri="{FF2B5EF4-FFF2-40B4-BE49-F238E27FC236}">
                <a16:creationId xmlns:a16="http://schemas.microsoft.com/office/drawing/2014/main" id="{49A3B333-FAAB-4E2B-A426-EC70D3D033EF}"/>
              </a:ext>
            </a:extLst>
          </p:cNvPr>
          <p:cNvSpPr txBox="1">
            <a:spLocks/>
          </p:cNvSpPr>
          <p:nvPr/>
        </p:nvSpPr>
        <p:spPr>
          <a:xfrm>
            <a:off x="602772" y="2456742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 err="1"/>
              <a:t>일본종</a:t>
            </a:r>
            <a:r>
              <a:rPr lang="en-US" altLang="ko-KR" sz="3000" dirty="0"/>
              <a:t>+</a:t>
            </a:r>
            <a:r>
              <a:rPr lang="ko-KR" altLang="en-US" sz="3000" dirty="0"/>
              <a:t>외래종 소의 </a:t>
            </a:r>
            <a:r>
              <a:rPr lang="ko-KR" altLang="en-US" sz="3000" dirty="0" err="1"/>
              <a:t>품종군</a:t>
            </a:r>
            <a:endParaRPr lang="ko-KR" altLang="en-US" sz="3000" dirty="0"/>
          </a:p>
        </p:txBody>
      </p:sp>
      <p:sp>
        <p:nvSpPr>
          <p:cNvPr id="14" name="사각형: 잘린 대각선 방향 모서리 13">
            <a:extLst>
              <a:ext uri="{FF2B5EF4-FFF2-40B4-BE49-F238E27FC236}">
                <a16:creationId xmlns:a16="http://schemas.microsoft.com/office/drawing/2014/main" id="{80E5EB66-E98F-4654-9C26-8E01E7B267AB}"/>
              </a:ext>
            </a:extLst>
          </p:cNvPr>
          <p:cNvSpPr/>
          <p:nvPr/>
        </p:nvSpPr>
        <p:spPr>
          <a:xfrm>
            <a:off x="8152192" y="1521437"/>
            <a:ext cx="2785696" cy="2472718"/>
          </a:xfrm>
          <a:prstGeom prst="snip2Diag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" name="내용 개체 틀 2">
            <a:extLst>
              <a:ext uri="{FF2B5EF4-FFF2-40B4-BE49-F238E27FC236}">
                <a16:creationId xmlns:a16="http://schemas.microsoft.com/office/drawing/2014/main" id="{8BC8D661-96F3-493E-ABD3-EBC0B88DA549}"/>
              </a:ext>
            </a:extLst>
          </p:cNvPr>
          <p:cNvSpPr txBox="1">
            <a:spLocks/>
          </p:cNvSpPr>
          <p:nvPr/>
        </p:nvSpPr>
        <p:spPr>
          <a:xfrm>
            <a:off x="401532" y="1442246"/>
            <a:ext cx="5441804" cy="631064"/>
          </a:xfrm>
          <a:prstGeom prst="rect">
            <a:avLst/>
          </a:prstGeom>
          <a:ln w="762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# </a:t>
            </a:r>
            <a:r>
              <a:rPr lang="ko-KR" altLang="en-US" sz="3000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와규</a:t>
            </a:r>
            <a:r>
              <a:rPr lang="en-US" altLang="ko-KR" sz="3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(</a:t>
            </a:r>
            <a:r>
              <a:rPr lang="ko-KR" altLang="en-US" sz="3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和牛</a:t>
            </a:r>
            <a:r>
              <a:rPr lang="en-US" altLang="ko-KR" sz="3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)</a:t>
            </a:r>
            <a:endParaRPr lang="ko-KR" altLang="en-US" sz="3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6" name="내용 개체 틀 2">
            <a:extLst>
              <a:ext uri="{FF2B5EF4-FFF2-40B4-BE49-F238E27FC236}">
                <a16:creationId xmlns:a16="http://schemas.microsoft.com/office/drawing/2014/main" id="{2F14170C-43D5-4FAD-8B3D-C52F61DCD3EA}"/>
              </a:ext>
            </a:extLst>
          </p:cNvPr>
          <p:cNvSpPr txBox="1">
            <a:spLocks/>
          </p:cNvSpPr>
          <p:nvPr/>
        </p:nvSpPr>
        <p:spPr>
          <a:xfrm>
            <a:off x="597150" y="4681487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맛과 가격 면에서 뛰어난 경쟁력</a:t>
            </a:r>
          </a:p>
        </p:txBody>
      </p:sp>
    </p:spTree>
    <p:extLst>
      <p:ext uri="{BB962C8B-B14F-4D97-AF65-F5344CB8AC3E}">
        <p14:creationId xmlns:p14="http://schemas.microsoft.com/office/powerpoint/2010/main" val="712392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/>
      <p:bldP spid="12" grpId="0"/>
      <p:bldP spid="14" grpId="0" animBg="1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잘린 대각선 방향 모서리 5">
            <a:extLst>
              <a:ext uri="{FF2B5EF4-FFF2-40B4-BE49-F238E27FC236}">
                <a16:creationId xmlns:a16="http://schemas.microsoft.com/office/drawing/2014/main" id="{DF7D3E8E-D698-4543-955D-516A1B9A6E62}"/>
              </a:ext>
            </a:extLst>
          </p:cNvPr>
          <p:cNvSpPr/>
          <p:nvPr/>
        </p:nvSpPr>
        <p:spPr>
          <a:xfrm>
            <a:off x="8152192" y="4198484"/>
            <a:ext cx="2785696" cy="2472718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제목 1">
            <a:extLst>
              <a:ext uri="{FF2B5EF4-FFF2-40B4-BE49-F238E27FC236}">
                <a16:creationId xmlns:a16="http://schemas.microsoft.com/office/drawing/2014/main" id="{BC0A21A9-1D3D-4570-9757-5316C245F664}"/>
              </a:ext>
            </a:extLst>
          </p:cNvPr>
          <p:cNvSpPr txBox="1">
            <a:spLocks/>
          </p:cNvSpPr>
          <p:nvPr/>
        </p:nvSpPr>
        <p:spPr>
          <a:xfrm>
            <a:off x="155350" y="166775"/>
            <a:ext cx="5687986" cy="971147"/>
          </a:xfrm>
          <a:prstGeom prst="rect">
            <a:avLst/>
          </a:prstGeom>
          <a:ln w="152400" cmpd="thickThin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1.2 </a:t>
            </a:r>
            <a:r>
              <a:rPr lang="ko-KR" altLang="en-US" sz="4000" dirty="0"/>
              <a:t>좋은 품질의 </a:t>
            </a:r>
            <a:r>
              <a:rPr lang="ko-KR" altLang="en-US" sz="4000" dirty="0" err="1"/>
              <a:t>와규</a:t>
            </a:r>
            <a:endParaRPr lang="ko-KR" altLang="en-US" sz="4000" dirty="0"/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C77F672C-D9A7-4693-AA99-509668F46D20}"/>
              </a:ext>
            </a:extLst>
          </p:cNvPr>
          <p:cNvSpPr txBox="1">
            <a:spLocks/>
          </p:cNvSpPr>
          <p:nvPr/>
        </p:nvSpPr>
        <p:spPr>
          <a:xfrm>
            <a:off x="597150" y="3860741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등록제를 통해 원산지 관리 </a:t>
            </a:r>
          </a:p>
        </p:txBody>
      </p:sp>
      <p:sp>
        <p:nvSpPr>
          <p:cNvPr id="12" name="내용 개체 틀 2">
            <a:extLst>
              <a:ext uri="{FF2B5EF4-FFF2-40B4-BE49-F238E27FC236}">
                <a16:creationId xmlns:a16="http://schemas.microsoft.com/office/drawing/2014/main" id="{49A3B333-FAAB-4E2B-A426-EC70D3D033EF}"/>
              </a:ext>
            </a:extLst>
          </p:cNvPr>
          <p:cNvSpPr txBox="1">
            <a:spLocks/>
          </p:cNvSpPr>
          <p:nvPr/>
        </p:nvSpPr>
        <p:spPr>
          <a:xfrm>
            <a:off x="602772" y="2456742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철저한 국가의 관리</a:t>
            </a:r>
          </a:p>
        </p:txBody>
      </p:sp>
      <p:sp>
        <p:nvSpPr>
          <p:cNvPr id="14" name="사각형: 잘린 대각선 방향 모서리 13">
            <a:extLst>
              <a:ext uri="{FF2B5EF4-FFF2-40B4-BE49-F238E27FC236}">
                <a16:creationId xmlns:a16="http://schemas.microsoft.com/office/drawing/2014/main" id="{80E5EB66-E98F-4654-9C26-8E01E7B267AB}"/>
              </a:ext>
            </a:extLst>
          </p:cNvPr>
          <p:cNvSpPr/>
          <p:nvPr/>
        </p:nvSpPr>
        <p:spPr>
          <a:xfrm>
            <a:off x="8152192" y="1521437"/>
            <a:ext cx="2785696" cy="2472718"/>
          </a:xfrm>
          <a:prstGeom prst="snip2Diag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" name="내용 개체 틀 2">
            <a:extLst>
              <a:ext uri="{FF2B5EF4-FFF2-40B4-BE49-F238E27FC236}">
                <a16:creationId xmlns:a16="http://schemas.microsoft.com/office/drawing/2014/main" id="{8BC8D661-96F3-493E-ABD3-EBC0B88DA549}"/>
              </a:ext>
            </a:extLst>
          </p:cNvPr>
          <p:cNvSpPr txBox="1">
            <a:spLocks/>
          </p:cNvSpPr>
          <p:nvPr/>
        </p:nvSpPr>
        <p:spPr>
          <a:xfrm>
            <a:off x="401532" y="1442246"/>
            <a:ext cx="5441804" cy="631064"/>
          </a:xfrm>
          <a:prstGeom prst="rect">
            <a:avLst/>
          </a:prstGeom>
          <a:ln w="762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# </a:t>
            </a:r>
            <a:r>
              <a:rPr lang="ko-KR" altLang="en-US" sz="3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육류 산업 성장 배경</a:t>
            </a:r>
          </a:p>
        </p:txBody>
      </p:sp>
      <p:sp>
        <p:nvSpPr>
          <p:cNvPr id="16" name="내용 개체 틀 2">
            <a:extLst>
              <a:ext uri="{FF2B5EF4-FFF2-40B4-BE49-F238E27FC236}">
                <a16:creationId xmlns:a16="http://schemas.microsoft.com/office/drawing/2014/main" id="{2F14170C-43D5-4FAD-8B3D-C52F61DCD3EA}"/>
              </a:ext>
            </a:extLst>
          </p:cNvPr>
          <p:cNvSpPr txBox="1">
            <a:spLocks/>
          </p:cNvSpPr>
          <p:nvPr/>
        </p:nvSpPr>
        <p:spPr>
          <a:xfrm>
            <a:off x="597150" y="5285641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고급화 전략을 통해 성장</a:t>
            </a:r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A1B0A1A6-C7C6-4FA0-BC00-AA84B7AA5153}"/>
              </a:ext>
            </a:extLst>
          </p:cNvPr>
          <p:cNvSpPr txBox="1">
            <a:spLocks/>
          </p:cNvSpPr>
          <p:nvPr/>
        </p:nvSpPr>
        <p:spPr>
          <a:xfrm>
            <a:off x="1549853" y="2977475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200" dirty="0">
                <a:solidFill>
                  <a:srgbClr val="FF0000"/>
                </a:solidFill>
              </a:rPr>
              <a:t>(</a:t>
            </a:r>
            <a:r>
              <a:rPr lang="ko-KR" altLang="en-US" sz="2200" dirty="0">
                <a:solidFill>
                  <a:srgbClr val="FF0000"/>
                </a:solidFill>
              </a:rPr>
              <a:t>공정 경쟁 규약</a:t>
            </a:r>
            <a:r>
              <a:rPr lang="en-US" altLang="ko-KR" sz="2200" dirty="0">
                <a:solidFill>
                  <a:srgbClr val="FF0000"/>
                </a:solidFill>
              </a:rPr>
              <a:t> </a:t>
            </a:r>
            <a:r>
              <a:rPr lang="ko-KR" altLang="en-US" sz="2200" dirty="0">
                <a:solidFill>
                  <a:srgbClr val="FF0000"/>
                </a:solidFill>
              </a:rPr>
              <a:t>준수 </a:t>
            </a:r>
            <a:r>
              <a:rPr lang="zh-TW" altLang="en-US" sz="22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公正競争規約</a:t>
            </a:r>
            <a:r>
              <a:rPr lang="en-US" altLang="ko-KR" sz="2200" dirty="0">
                <a:solidFill>
                  <a:srgbClr val="FF0000"/>
                </a:solidFill>
              </a:rPr>
              <a:t>)</a:t>
            </a:r>
            <a:endParaRPr lang="ko-KR" altLang="en-US" sz="2200" dirty="0">
              <a:solidFill>
                <a:srgbClr val="FF0000"/>
              </a:solidFill>
            </a:endParaRPr>
          </a:p>
        </p:txBody>
      </p:sp>
      <p:sp>
        <p:nvSpPr>
          <p:cNvPr id="13" name="내용 개체 틀 2">
            <a:extLst>
              <a:ext uri="{FF2B5EF4-FFF2-40B4-BE49-F238E27FC236}">
                <a16:creationId xmlns:a16="http://schemas.microsoft.com/office/drawing/2014/main" id="{466FB7D7-2697-4752-8F13-FDD4A0BE8ADE}"/>
              </a:ext>
            </a:extLst>
          </p:cNvPr>
          <p:cNvSpPr txBox="1">
            <a:spLocks/>
          </p:cNvSpPr>
          <p:nvPr/>
        </p:nvSpPr>
        <p:spPr>
          <a:xfrm>
            <a:off x="1549853" y="4397312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200" dirty="0">
                <a:solidFill>
                  <a:srgbClr val="FF0000"/>
                </a:solidFill>
              </a:rPr>
              <a:t>(</a:t>
            </a:r>
            <a:r>
              <a:rPr lang="ko-KR" altLang="en-US" sz="2200" dirty="0" err="1">
                <a:solidFill>
                  <a:srgbClr val="FF0000"/>
                </a:solidFill>
              </a:rPr>
              <a:t>와규</a:t>
            </a:r>
            <a:r>
              <a:rPr lang="ko-KR" altLang="en-US" sz="2200" dirty="0">
                <a:solidFill>
                  <a:srgbClr val="FF0000"/>
                </a:solidFill>
              </a:rPr>
              <a:t> 등록제 和牛</a:t>
            </a:r>
            <a:r>
              <a:rPr lang="ja-JP" altLang="en-US" sz="2200" dirty="0">
                <a:solidFill>
                  <a:srgbClr val="FF0000"/>
                </a:solidFill>
              </a:rPr>
              <a:t>の</a:t>
            </a:r>
            <a:r>
              <a:rPr lang="ko-KR" altLang="en-US" sz="2200" dirty="0">
                <a:solidFill>
                  <a:srgbClr val="FF0000"/>
                </a:solidFill>
              </a:rPr>
              <a:t>登録</a:t>
            </a:r>
            <a:r>
              <a:rPr lang="en-US" altLang="ko-KR" sz="2200" dirty="0">
                <a:solidFill>
                  <a:srgbClr val="FF0000"/>
                </a:solidFill>
              </a:rPr>
              <a:t>)</a:t>
            </a:r>
            <a:endParaRPr lang="ko-KR" altLang="en-US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442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/>
      <p:bldP spid="12" grpId="0"/>
      <p:bldP spid="14" grpId="0" animBg="1"/>
      <p:bldP spid="15" grpId="0"/>
      <p:bldP spid="16" grpId="0"/>
      <p:bldP spid="9" grpId="0"/>
      <p:bldP spid="13" grpId="0"/>
    </p:bld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New_Korea03">
  <a:themeElements>
    <a:clrScheme name="Korea03">
      <a:dk1>
        <a:srgbClr val="000000"/>
      </a:dk1>
      <a:lt1>
        <a:srgbClr val="FFFFFF"/>
      </a:lt1>
      <a:dk2>
        <a:srgbClr val="0362B9"/>
      </a:dk2>
      <a:lt2>
        <a:srgbClr val="BCE7FA"/>
      </a:lt2>
      <a:accent1>
        <a:srgbClr val="3DB5DB"/>
      </a:accent1>
      <a:accent2>
        <a:srgbClr val="DF9B29"/>
      </a:accent2>
      <a:accent3>
        <a:srgbClr val="6699FF"/>
      </a:accent3>
      <a:accent4>
        <a:srgbClr val="D361AA"/>
      </a:accent4>
      <a:accent5>
        <a:srgbClr val="A3D75D"/>
      </a:accent5>
      <a:accent6>
        <a:srgbClr val="D36161"/>
      </a:accent6>
      <a:hlink>
        <a:srgbClr val="FF9933"/>
      </a:hlink>
      <a:folHlink>
        <a:srgbClr val="FF3399"/>
      </a:folHlink>
    </a:clrScheme>
    <a:fontScheme name="Korea03">
      <a:majorFont>
        <a:latin typeface="Corbel"/>
        <a:ea typeface=""/>
        <a:cs typeface=""/>
        <a:font script="Jpan" typeface="HG創英角ｺﾞｼｯｸUB"/>
        <a:font script="Hang" typeface="맑은 고딕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w Cen MT"/>
        <a:ea typeface=""/>
        <a:cs typeface=""/>
        <a:font script="Jpan" typeface="HGｺﾞｼｯｸE"/>
        <a:font script="Hang" typeface="휴먼모음T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Korea03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hade val="100000"/>
                <a:satMod val="115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rgbClr val="000000">
                <a:alpha val="48000"/>
              </a:srgbClr>
            </a:outerShdw>
          </a:effectLst>
        </a:effectStyle>
        <a:effectStyle>
          <a:effectLst>
            <a:outerShdw blurRad="57150" dist="38100" dir="5400000" algn="ctr" rotWithShape="0">
              <a:srgbClr val="000000">
                <a:alpha val="48000"/>
              </a:srgbClr>
            </a:outerShdw>
          </a:effectLst>
        </a:effectStyle>
        <a:effectStyle>
          <a:effectLst>
            <a:outerShdw blurRad="57150" dist="3810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TM02892315[[fn=줄기]]</Template>
  <TotalTime>1044</TotalTime>
  <Words>656</Words>
  <Application>Microsoft Office PowerPoint</Application>
  <PresentationFormat>와이드스크린</PresentationFormat>
  <Paragraphs>130</Paragraphs>
  <Slides>20</Slides>
  <Notes>0</Notes>
  <HiddenSlides>0</HiddenSlides>
  <MMClips>3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20</vt:i4>
      </vt:variant>
    </vt:vector>
  </HeadingPairs>
  <TitlesOfParts>
    <vt:vector size="31" baseType="lpstr">
      <vt:lpstr>맑은 고딕</vt:lpstr>
      <vt:lpstr>Arial</vt:lpstr>
      <vt:lpstr>Calibri</vt:lpstr>
      <vt:lpstr>Calibri Light</vt:lpstr>
      <vt:lpstr>Corbel</vt:lpstr>
      <vt:lpstr>Garamond</vt:lpstr>
      <vt:lpstr>Tw Cen MT</vt:lpstr>
      <vt:lpstr>Wingdings</vt:lpstr>
      <vt:lpstr>Wingdings 2</vt:lpstr>
      <vt:lpstr>HDOfficeLightV0</vt:lpstr>
      <vt:lpstr>New_Korea03</vt:lpstr>
      <vt:lpstr>일본이 관광 강국인 이유</vt:lpstr>
      <vt:lpstr>PowerPoint 프레젠테이션</vt:lpstr>
      <vt:lpstr>1. 볼거리, 먹거리의 천국 일본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2. 열도의 특혜, 온천 료칸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고대, 중세 일본의  정치와 경제의 특징</dc:title>
  <dc:creator>user</dc:creator>
  <cp:lastModifiedBy>user</cp:lastModifiedBy>
  <cp:revision>122</cp:revision>
  <dcterms:created xsi:type="dcterms:W3CDTF">2020-09-25T02:40:32Z</dcterms:created>
  <dcterms:modified xsi:type="dcterms:W3CDTF">2021-03-27T07:00:18Z</dcterms:modified>
</cp:coreProperties>
</file>