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handoutMasterIdLst>
    <p:handoutMasterId r:id="rId24"/>
  </p:handoutMasterIdLst>
  <p:sldIdLst>
    <p:sldId id="256" r:id="rId2"/>
    <p:sldId id="257" r:id="rId3"/>
    <p:sldId id="265" r:id="rId4"/>
    <p:sldId id="260" r:id="rId5"/>
    <p:sldId id="258" r:id="rId6"/>
    <p:sldId id="264" r:id="rId7"/>
    <p:sldId id="278" r:id="rId8"/>
    <p:sldId id="259" r:id="rId9"/>
    <p:sldId id="261" r:id="rId10"/>
    <p:sldId id="267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80" r:id="rId22"/>
    <p:sldId id="262" r:id="rId23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김 성근" initials="김성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ACF4677E-8BD2-47ae-8A1F-98590045965D">
      <hp:hncThemeShow xmlns:hp="http://schemas.haansoft.com/office/presentation/8.0" xmlns:dsp="http://schemas.microsoft.com/office/drawing/2008/diagram" xmlns:dgm="http://schemas.openxmlformats.org/drawingml/2006/diagram" xmlns:c="http://schemas.openxmlformats.org/drawingml/2006/chart" xmlns="" themeShowType="1" themeSkinType="1" themeTransitionType="1" useThemeTransition="1" byMouseClick="1" attrType="1" dur="200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96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김 성근" userId="5fa674c7147b4c9b" providerId="LiveId" clId="{210F9954-C056-47CB-A625-DCF027CE6C85}"/>
    <pc:docChg chg="custSel delSld modSld">
      <pc:chgData name="김 성근" userId="5fa674c7147b4c9b" providerId="LiveId" clId="{210F9954-C056-47CB-A625-DCF027CE6C85}" dt="2021-03-28T14:01:01.225" v="199" actId="20577"/>
      <pc:docMkLst>
        <pc:docMk/>
      </pc:docMkLst>
      <pc:sldChg chg="modSp mod">
        <pc:chgData name="김 성근" userId="5fa674c7147b4c9b" providerId="LiveId" clId="{210F9954-C056-47CB-A625-DCF027CE6C85}" dt="2021-03-28T13:58:42.089" v="41"/>
        <pc:sldMkLst>
          <pc:docMk/>
          <pc:sldMk cId="755948259" sldId="261"/>
        </pc:sldMkLst>
        <pc:spChg chg="mod">
          <ac:chgData name="김 성근" userId="5fa674c7147b4c9b" providerId="LiveId" clId="{210F9954-C056-47CB-A625-DCF027CE6C85}" dt="2021-03-28T13:58:42.089" v="41"/>
          <ac:spMkLst>
            <pc:docMk/>
            <pc:sldMk cId="755948259" sldId="261"/>
            <ac:spMk id="4" creationId="{00000000-0000-0000-0000-000000000000}"/>
          </ac:spMkLst>
        </pc:spChg>
      </pc:sldChg>
      <pc:sldChg chg="modSp mod">
        <pc:chgData name="김 성근" userId="5fa674c7147b4c9b" providerId="LiveId" clId="{210F9954-C056-47CB-A625-DCF027CE6C85}" dt="2021-03-28T13:59:03.174" v="63"/>
        <pc:sldMkLst>
          <pc:docMk/>
          <pc:sldMk cId="3242149970" sldId="268"/>
        </pc:sldMkLst>
        <pc:spChg chg="mod">
          <ac:chgData name="김 성근" userId="5fa674c7147b4c9b" providerId="LiveId" clId="{210F9954-C056-47CB-A625-DCF027CE6C85}" dt="2021-03-28T13:59:03.174" v="63"/>
          <ac:spMkLst>
            <pc:docMk/>
            <pc:sldMk cId="3242149970" sldId="268"/>
            <ac:spMk id="12" creationId="{65570547-7445-4560-9FBC-447C5102512B}"/>
          </ac:spMkLst>
        </pc:spChg>
      </pc:sldChg>
      <pc:sldChg chg="modSp mod">
        <pc:chgData name="김 성근" userId="5fa674c7147b4c9b" providerId="LiveId" clId="{210F9954-C056-47CB-A625-DCF027CE6C85}" dt="2021-03-28T13:59:41.373" v="109"/>
        <pc:sldMkLst>
          <pc:docMk/>
          <pc:sldMk cId="0" sldId="269"/>
        </pc:sldMkLst>
        <pc:spChg chg="mod">
          <ac:chgData name="김 성근" userId="5fa674c7147b4c9b" providerId="LiveId" clId="{210F9954-C056-47CB-A625-DCF027CE6C85}" dt="2021-03-28T13:59:41.373" v="109"/>
          <ac:spMkLst>
            <pc:docMk/>
            <pc:sldMk cId="0" sldId="269"/>
            <ac:spMk id="9" creationId="{00000000-0000-0000-0000-000000000000}"/>
          </ac:spMkLst>
        </pc:spChg>
      </pc:sldChg>
      <pc:sldChg chg="modSp mod">
        <pc:chgData name="김 성근" userId="5fa674c7147b4c9b" providerId="LiveId" clId="{210F9954-C056-47CB-A625-DCF027CE6C85}" dt="2021-03-28T14:00:07.993" v="144" actId="20577"/>
        <pc:sldMkLst>
          <pc:docMk/>
          <pc:sldMk cId="1417913961" sldId="270"/>
        </pc:sldMkLst>
        <pc:spChg chg="mod">
          <ac:chgData name="김 성근" userId="5fa674c7147b4c9b" providerId="LiveId" clId="{210F9954-C056-47CB-A625-DCF027CE6C85}" dt="2021-03-28T14:00:07.993" v="144" actId="20577"/>
          <ac:spMkLst>
            <pc:docMk/>
            <pc:sldMk cId="1417913961" sldId="270"/>
            <ac:spMk id="12" creationId="{2A015F88-AA14-4677-B26F-7369E36645D0}"/>
          </ac:spMkLst>
        </pc:spChg>
      </pc:sldChg>
      <pc:sldChg chg="modSp mod">
        <pc:chgData name="김 성근" userId="5fa674c7147b4c9b" providerId="LiveId" clId="{210F9954-C056-47CB-A625-DCF027CE6C85}" dt="2021-03-28T14:00:21.772" v="160"/>
        <pc:sldMkLst>
          <pc:docMk/>
          <pc:sldMk cId="3602897064" sldId="272"/>
        </pc:sldMkLst>
        <pc:spChg chg="mod">
          <ac:chgData name="김 성근" userId="5fa674c7147b4c9b" providerId="LiveId" clId="{210F9954-C056-47CB-A625-DCF027CE6C85}" dt="2021-03-28T14:00:21.772" v="160"/>
          <ac:spMkLst>
            <pc:docMk/>
            <pc:sldMk cId="3602897064" sldId="272"/>
            <ac:spMk id="4" creationId="{00000000-0000-0000-0000-000000000000}"/>
          </ac:spMkLst>
        </pc:spChg>
      </pc:sldChg>
      <pc:sldChg chg="modSp mod">
        <pc:chgData name="김 성근" userId="5fa674c7147b4c9b" providerId="LiveId" clId="{210F9954-C056-47CB-A625-DCF027CE6C85}" dt="2021-03-28T14:00:44.123" v="188"/>
        <pc:sldMkLst>
          <pc:docMk/>
          <pc:sldMk cId="1118108533" sldId="273"/>
        </pc:sldMkLst>
        <pc:spChg chg="mod">
          <ac:chgData name="김 성근" userId="5fa674c7147b4c9b" providerId="LiveId" clId="{210F9954-C056-47CB-A625-DCF027CE6C85}" dt="2021-03-28T14:00:44.123" v="188"/>
          <ac:spMkLst>
            <pc:docMk/>
            <pc:sldMk cId="1118108533" sldId="273"/>
            <ac:spMk id="4" creationId="{00000000-0000-0000-0000-000000000000}"/>
          </ac:spMkLst>
        </pc:spChg>
      </pc:sldChg>
      <pc:sldChg chg="delSp mod">
        <pc:chgData name="김 성근" userId="5fa674c7147b4c9b" providerId="LiveId" clId="{210F9954-C056-47CB-A625-DCF027CE6C85}" dt="2021-03-28T13:42:20.684" v="5" actId="478"/>
        <pc:sldMkLst>
          <pc:docMk/>
          <pc:sldMk cId="0" sldId="274"/>
        </pc:sldMkLst>
        <pc:picChg chg="del">
          <ac:chgData name="김 성근" userId="5fa674c7147b4c9b" providerId="LiveId" clId="{210F9954-C056-47CB-A625-DCF027CE6C85}" dt="2021-03-28T13:42:20.684" v="5" actId="478"/>
          <ac:picMkLst>
            <pc:docMk/>
            <pc:sldMk cId="0" sldId="274"/>
            <ac:picMk id="7" creationId="{00000000-0000-0000-0000-000000000000}"/>
          </ac:picMkLst>
        </pc:picChg>
      </pc:sldChg>
      <pc:sldChg chg="modSp mod">
        <pc:chgData name="김 성근" userId="5fa674c7147b4c9b" providerId="LiveId" clId="{210F9954-C056-47CB-A625-DCF027CE6C85}" dt="2021-03-28T14:01:01.225" v="199" actId="20577"/>
        <pc:sldMkLst>
          <pc:docMk/>
          <pc:sldMk cId="0" sldId="276"/>
        </pc:sldMkLst>
        <pc:spChg chg="mod">
          <ac:chgData name="김 성근" userId="5fa674c7147b4c9b" providerId="LiveId" clId="{210F9954-C056-47CB-A625-DCF027CE6C85}" dt="2021-03-28T14:01:01.225" v="199" actId="20577"/>
          <ac:spMkLst>
            <pc:docMk/>
            <pc:sldMk cId="0" sldId="276"/>
            <ac:spMk id="4" creationId="{00000000-0000-0000-0000-000000000000}"/>
          </ac:spMkLst>
        </pc:spChg>
      </pc:sldChg>
      <pc:sldChg chg="delSp del mod">
        <pc:chgData name="김 성근" userId="5fa674c7147b4c9b" providerId="LiveId" clId="{210F9954-C056-47CB-A625-DCF027CE6C85}" dt="2021-03-28T13:41:10.786" v="4" actId="47"/>
        <pc:sldMkLst>
          <pc:docMk/>
          <pc:sldMk cId="0" sldId="277"/>
        </pc:sldMkLst>
        <pc:spChg chg="del">
          <ac:chgData name="김 성근" userId="5fa674c7147b4c9b" providerId="LiveId" clId="{210F9954-C056-47CB-A625-DCF027CE6C85}" dt="2021-03-28T13:41:07.869" v="3" actId="478"/>
          <ac:spMkLst>
            <pc:docMk/>
            <pc:sldMk cId="0" sldId="277"/>
            <ac:spMk id="4" creationId="{00000000-0000-0000-0000-000000000000}"/>
          </ac:spMkLst>
        </pc:spChg>
        <pc:picChg chg="del">
          <ac:chgData name="김 성근" userId="5fa674c7147b4c9b" providerId="LiveId" clId="{210F9954-C056-47CB-A625-DCF027CE6C85}" dt="2021-03-28T13:41:04.393" v="1" actId="478"/>
          <ac:picMkLst>
            <pc:docMk/>
            <pc:sldMk cId="0" sldId="277"/>
            <ac:picMk id="5" creationId="{00000000-0000-0000-0000-000000000000}"/>
          </ac:picMkLst>
        </pc:picChg>
        <pc:picChg chg="del">
          <ac:chgData name="김 성근" userId="5fa674c7147b4c9b" providerId="LiveId" clId="{210F9954-C056-47CB-A625-DCF027CE6C85}" dt="2021-03-28T13:41:05.048" v="2" actId="478"/>
          <ac:picMkLst>
            <pc:docMk/>
            <pc:sldMk cId="0" sldId="277"/>
            <ac:picMk id="16" creationId="{00000000-0000-0000-0000-00000000000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632C6FF2-3F11-49A9-B244-41E382A0B39B}" type="datetime1">
              <a:rPr lang="ko-KR" altLang="en-US"/>
              <a:pPr lvl="0">
                <a:defRPr/>
              </a:pPr>
              <a:t>2021-03-28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FDCF59E4-2E1B-4967-B469-A7D0B4369A99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4BF73-06C4-4C4F-9544-C9BA51C3232C}" type="datetimeFigureOut">
              <a:rPr lang="ko-KR" altLang="en-US" smtClean="0"/>
              <a:t>2021-03-28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AE822-0867-4C27-B0A4-6555CAB6EBD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1547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4BF73-06C4-4C4F-9544-C9BA51C3232C}" type="datetimeFigureOut">
              <a:rPr lang="ko-KR" altLang="en-US" smtClean="0"/>
              <a:t>2021-03-28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AE822-0867-4C27-B0A4-6555CAB6EBD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92937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4BF73-06C4-4C4F-9544-C9BA51C3232C}" type="datetimeFigureOut">
              <a:rPr lang="ko-KR" altLang="en-US" smtClean="0"/>
              <a:t>2021-03-28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AE822-0867-4C27-B0A4-6555CAB6EBD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7788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4BF73-06C4-4C4F-9544-C9BA51C3232C}" type="datetimeFigureOut">
              <a:rPr lang="ko-KR" altLang="en-US" smtClean="0"/>
              <a:t>2021-03-28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AE822-0867-4C27-B0A4-6555CAB6EBD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60739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4BF73-06C4-4C4F-9544-C9BA51C3232C}" type="datetimeFigureOut">
              <a:rPr lang="ko-KR" altLang="en-US" smtClean="0"/>
              <a:t>2021-03-28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AE822-0867-4C27-B0A4-6555CAB6EBD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19519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4BF73-06C4-4C4F-9544-C9BA51C3232C}" type="datetimeFigureOut">
              <a:rPr lang="ko-KR" altLang="en-US" smtClean="0"/>
              <a:t>2021-03-28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AE822-0867-4C27-B0A4-6555CAB6EBD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52337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4BF73-06C4-4C4F-9544-C9BA51C3232C}" type="datetimeFigureOut">
              <a:rPr lang="ko-KR" altLang="en-US" smtClean="0"/>
              <a:t>2021-03-28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AE822-0867-4C27-B0A4-6555CAB6EBD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26049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4BF73-06C4-4C4F-9544-C9BA51C3232C}" type="datetimeFigureOut">
              <a:rPr lang="ko-KR" altLang="en-US" smtClean="0"/>
              <a:t>2021-03-28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AE822-0867-4C27-B0A4-6555CAB6EBD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63223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4BF73-06C4-4C4F-9544-C9BA51C3232C}" type="datetimeFigureOut">
              <a:rPr lang="ko-KR" altLang="en-US" smtClean="0"/>
              <a:t>2021-03-28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AE822-0867-4C27-B0A4-6555CAB6EBD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37527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4BF73-06C4-4C4F-9544-C9BA51C3232C}" type="datetimeFigureOut">
              <a:rPr lang="ko-KR" altLang="en-US" smtClean="0"/>
              <a:t>2021-03-28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AE822-0867-4C27-B0A4-6555CAB6EBD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22728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4BF73-06C4-4C4F-9544-C9BA51C3232C}" type="datetimeFigureOut">
              <a:rPr lang="ko-KR" altLang="en-US" smtClean="0"/>
              <a:t>2021-03-28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AE822-0867-4C27-B0A4-6555CAB6EBD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8651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94BF73-06C4-4C4F-9544-C9BA51C3232C}" type="datetimeFigureOut">
              <a:rPr lang="ko-KR" altLang="en-US" smtClean="0"/>
              <a:t>2021-03-28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AE822-0867-4C27-B0A4-6555CAB6EBD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7459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24.png"/><Relationship Id="rId10" Type="http://schemas.microsoft.com/office/2007/relationships/hdphoto" Target="../media/hdphoto6.wdp"/><Relationship Id="rId4" Type="http://schemas.microsoft.com/office/2007/relationships/hdphoto" Target="../media/hdphoto3.wdp"/><Relationship Id="rId9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0.png"/><Relationship Id="rId7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microsoft.com/office/2007/relationships/hdphoto" Target="../media/hdphoto1.wdp"/><Relationship Id="rId9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0.png"/><Relationship Id="rId7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309241" y="1684283"/>
            <a:ext cx="3573517" cy="3478924"/>
          </a:xfrm>
          <a:prstGeom prst="rect">
            <a:avLst/>
          </a:prstGeom>
          <a:solidFill>
            <a:schemeClr val="bg1"/>
          </a:solidFill>
          <a:ln w="57150" cmpd="dbl">
            <a:solidFill>
              <a:srgbClr val="FFAFD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4708634" y="2378212"/>
            <a:ext cx="2774732" cy="1439424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ko-KR" altLang="en-US" sz="4800">
                <a:solidFill>
                  <a:srgbClr val="FF69A9"/>
                </a:solidFill>
                <a:latin typeface="210 앱굴림 B"/>
                <a:ea typeface="210 앱굴림 B"/>
              </a:rPr>
              <a:t>일본의</a:t>
            </a:r>
            <a:br>
              <a:rPr lang="en-US" altLang="ko-KR" sz="4800">
                <a:solidFill>
                  <a:srgbClr val="FF69A9"/>
                </a:solidFill>
                <a:latin typeface="210 앱굴림 B"/>
                <a:ea typeface="210 앱굴림 B"/>
              </a:rPr>
            </a:br>
            <a:r>
              <a:rPr lang="ko-KR" altLang="en-US" sz="4800">
                <a:solidFill>
                  <a:srgbClr val="FF93C1"/>
                </a:solidFill>
                <a:latin typeface="210 앱굴림 B"/>
                <a:ea typeface="210 앱굴림 B"/>
              </a:rPr>
              <a:t>학교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14040" y="4034277"/>
            <a:ext cx="2963918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2300">
                <a:solidFill>
                  <a:srgbClr val="FF93C1"/>
                </a:solidFill>
                <a:latin typeface="나눔바른펜"/>
                <a:ea typeface="나눔바른펜"/>
              </a:rPr>
              <a:t>일본어일본학과 </a:t>
            </a:r>
            <a:r>
              <a:rPr lang="en-US" altLang="ko-KR" sz="2300">
                <a:solidFill>
                  <a:srgbClr val="FF93C1"/>
                </a:solidFill>
                <a:latin typeface="나눔바른펜"/>
                <a:ea typeface="나눔바른펜"/>
              </a:rPr>
              <a:t>21901XX2 </a:t>
            </a:r>
            <a:r>
              <a:rPr lang="ko-KR" altLang="en-US" sz="2300">
                <a:solidFill>
                  <a:srgbClr val="FF93C1"/>
                </a:solidFill>
                <a:latin typeface="나눔바른펜"/>
                <a:ea typeface="나눔바른펜"/>
              </a:rPr>
              <a:t>김</a:t>
            </a:r>
            <a:r>
              <a:rPr lang="en-US" altLang="ko-KR" sz="2300">
                <a:solidFill>
                  <a:srgbClr val="FF93C1"/>
                </a:solidFill>
                <a:latin typeface="나눔바른펜"/>
                <a:ea typeface="나눔바른펜"/>
              </a:rPr>
              <a:t>X</a:t>
            </a:r>
            <a:r>
              <a:rPr lang="ko-KR" altLang="en-US" sz="2300">
                <a:solidFill>
                  <a:srgbClr val="FF93C1"/>
                </a:solidFill>
                <a:latin typeface="나눔바른펜"/>
                <a:ea typeface="나눔바른펜"/>
              </a:rPr>
              <a:t>정</a:t>
            </a: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6882" y="1351924"/>
            <a:ext cx="664718" cy="6647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hp="http://schemas.haansoft.com/office/presentation/8.0" xmlns:dsp="http://schemas.microsoft.com/office/drawing/2008/diagram" xmlns:dgm="http://schemas.openxmlformats.org/drawingml/2006/diagram" xmlns:c="http://schemas.openxmlformats.org/drawingml/2006/chart" xmlns="" Requires="hp">
      <p:transition xmlns:mc="http://schemas.openxmlformats.org/markup-compatibility/2006" xmlns:hp="http://schemas.haansoft.com/office/presentation/8.0" spd="med" mc:Ignorable="hp" hp:hslDur="1200">
        <hp:hncExtTransition type="pivot" attr="SubType=pivotleftupin"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441434" y="115615"/>
            <a:ext cx="11309128" cy="1030014"/>
          </a:xfrm>
          <a:prstGeom prst="rect">
            <a:avLst/>
          </a:prstGeom>
          <a:solidFill>
            <a:schemeClr val="bg1"/>
          </a:solidFill>
          <a:ln w="57150" cmpd="dbl">
            <a:solidFill>
              <a:srgbClr val="FFAFD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441434" y="1282262"/>
            <a:ext cx="11309128" cy="5265683"/>
          </a:xfrm>
          <a:prstGeom prst="rect">
            <a:avLst/>
          </a:prstGeom>
          <a:solidFill>
            <a:schemeClr val="bg1"/>
          </a:solidFill>
          <a:ln w="57150" cmpd="dbl">
            <a:solidFill>
              <a:srgbClr val="FFAFD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just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800" kern="0" spc="0">
              <a:solidFill>
                <a:srgbClr val="000000"/>
              </a:solidFill>
              <a:effectLst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73792" y="243381"/>
            <a:ext cx="10598399" cy="801167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ko-KR" altLang="en-US" sz="4800">
                <a:solidFill>
                  <a:srgbClr val="FF69A9"/>
                </a:solidFill>
                <a:latin typeface="210 앱굴림 B"/>
                <a:ea typeface="210 앱굴림 B"/>
              </a:rPr>
              <a:t>졸업식</a:t>
            </a:r>
            <a:endParaRPr lang="ko-KR" altLang="en-US" sz="4800">
              <a:solidFill>
                <a:srgbClr val="FF93C1"/>
              </a:solidFill>
              <a:latin typeface="210 앱굴림 B"/>
              <a:ea typeface="210 앱굴림 B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75" y="949903"/>
            <a:ext cx="664718" cy="664718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9075" y="0"/>
            <a:ext cx="664718" cy="447974"/>
          </a:xfrm>
          <a:custGeom>
            <a:avLst/>
            <a:gdLst>
              <a:gd name="connsiteX0" fmla="*/ 0 w 664718"/>
              <a:gd name="connsiteY0" fmla="*/ 0 h 447974"/>
              <a:gd name="connsiteX1" fmla="*/ 664718 w 664718"/>
              <a:gd name="connsiteY1" fmla="*/ 0 h 447974"/>
              <a:gd name="connsiteX2" fmla="*/ 664718 w 664718"/>
              <a:gd name="connsiteY2" fmla="*/ 447974 h 447974"/>
              <a:gd name="connsiteX3" fmla="*/ 0 w 664718"/>
              <a:gd name="connsiteY3" fmla="*/ 447974 h 447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4718" h="447974">
                <a:moveTo>
                  <a:pt x="0" y="0"/>
                </a:moveTo>
                <a:lnTo>
                  <a:pt x="664718" y="0"/>
                </a:lnTo>
                <a:lnTo>
                  <a:pt x="664718" y="447974"/>
                </a:lnTo>
                <a:lnTo>
                  <a:pt x="0" y="447974"/>
                </a:lnTo>
                <a:close/>
              </a:path>
            </a:pathLst>
          </a:custGeom>
        </p:spPr>
      </p:pic>
      <p:sp>
        <p:nvSpPr>
          <p:cNvPr id="21" name="별: 꼭짓점 7개 20"/>
          <p:cNvSpPr/>
          <p:nvPr/>
        </p:nvSpPr>
        <p:spPr>
          <a:xfrm>
            <a:off x="637442" y="1533159"/>
            <a:ext cx="3819159" cy="3278798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solidFill>
            <a:srgbClr val="FFABDB"/>
          </a:soli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3200"/>
              <a:t>온통식</a:t>
            </a:r>
          </a:p>
        </p:txBody>
      </p:sp>
      <p:sp>
        <p:nvSpPr>
          <p:cNvPr id="23" name="별: 꼭짓점 7개 22"/>
          <p:cNvSpPr/>
          <p:nvPr/>
        </p:nvSpPr>
        <p:spPr>
          <a:xfrm>
            <a:off x="6828692" y="1533159"/>
            <a:ext cx="3819159" cy="3278798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solidFill>
            <a:srgbClr val="FFABDB"/>
          </a:soli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3200"/>
              <a:t>대면식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:dsp="http://schemas.microsoft.com/office/drawing/2008/diagram" xmlns:dgm="http://schemas.openxmlformats.org/drawingml/2006/diagram" xmlns:c="http://schemas.openxmlformats.org/drawingml/2006/chart" xmlns=""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441434" y="115615"/>
            <a:ext cx="11309128" cy="1030014"/>
          </a:xfrm>
          <a:prstGeom prst="rect">
            <a:avLst/>
          </a:prstGeom>
          <a:solidFill>
            <a:schemeClr val="bg1"/>
          </a:solidFill>
          <a:ln w="57150" cmpd="dbl">
            <a:solidFill>
              <a:srgbClr val="FFAFD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441434" y="1282262"/>
            <a:ext cx="11309128" cy="5265683"/>
          </a:xfrm>
          <a:prstGeom prst="rect">
            <a:avLst/>
          </a:prstGeom>
          <a:solidFill>
            <a:schemeClr val="bg1"/>
          </a:solidFill>
          <a:ln w="57150" cmpd="dbl">
            <a:solidFill>
              <a:srgbClr val="FFAFD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just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800" kern="0" spc="0">
              <a:solidFill>
                <a:srgbClr val="000000"/>
              </a:solidFill>
              <a:effectLst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73792" y="243381"/>
            <a:ext cx="10598399" cy="801167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ko-KR" altLang="en-US" sz="4800">
                <a:solidFill>
                  <a:srgbClr val="FF69A9"/>
                </a:solidFill>
                <a:latin typeface="210 앱굴림 B"/>
                <a:ea typeface="210 앱굴림 B"/>
              </a:rPr>
              <a:t>졸업식</a:t>
            </a:r>
            <a:endParaRPr lang="ko-KR" altLang="en-US" sz="4800">
              <a:solidFill>
                <a:srgbClr val="FF93C1"/>
              </a:solidFill>
              <a:latin typeface="210 앱굴림 B"/>
              <a:ea typeface="210 앱굴림 B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75" y="949903"/>
            <a:ext cx="664718" cy="664718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9075" y="0"/>
            <a:ext cx="664718" cy="447974"/>
          </a:xfrm>
          <a:custGeom>
            <a:avLst/>
            <a:gdLst>
              <a:gd name="connsiteX0" fmla="*/ 0 w 664718"/>
              <a:gd name="connsiteY0" fmla="*/ 0 h 447974"/>
              <a:gd name="connsiteX1" fmla="*/ 664718 w 664718"/>
              <a:gd name="connsiteY1" fmla="*/ 0 h 447974"/>
              <a:gd name="connsiteX2" fmla="*/ 664718 w 664718"/>
              <a:gd name="connsiteY2" fmla="*/ 447974 h 447974"/>
              <a:gd name="connsiteX3" fmla="*/ 0 w 664718"/>
              <a:gd name="connsiteY3" fmla="*/ 447974 h 447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4718" h="447974">
                <a:moveTo>
                  <a:pt x="0" y="0"/>
                </a:moveTo>
                <a:lnTo>
                  <a:pt x="664718" y="0"/>
                </a:lnTo>
                <a:lnTo>
                  <a:pt x="664718" y="447974"/>
                </a:lnTo>
                <a:lnTo>
                  <a:pt x="0" y="447974"/>
                </a:lnTo>
                <a:close/>
              </a:path>
            </a:pathLst>
          </a:custGeom>
        </p:spPr>
      </p:pic>
      <p:pic>
        <p:nvPicPr>
          <p:cNvPr id="3074" name="Picture 2" descr="image.php?fileid=1020708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96000" y="1614622"/>
            <a:ext cx="3987114" cy="2990336"/>
          </a:xfrm>
          <a:prstGeom prst="rect">
            <a:avLst/>
          </a:prstGeom>
          <a:noFill/>
        </p:spPr>
      </p:pic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549" y="1614621"/>
            <a:ext cx="4411355" cy="2940903"/>
          </a:xfrm>
          <a:prstGeom prst="rect">
            <a:avLst/>
          </a:prstGeom>
        </p:spPr>
      </p:pic>
      <p:sp>
        <p:nvSpPr>
          <p:cNvPr id="3075" name="TextBox 3074"/>
          <p:cNvSpPr txBox="1"/>
          <p:nvPr/>
        </p:nvSpPr>
        <p:spPr>
          <a:xfrm>
            <a:off x="938314" y="4878016"/>
            <a:ext cx="4316648" cy="358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/>
              <a:t>온통식</a:t>
            </a:r>
            <a:r>
              <a:rPr lang="en-US" altLang="ko-KR"/>
              <a:t>(</a:t>
            </a:r>
            <a:r>
              <a:rPr lang="ko-KR" altLang="en-US"/>
              <a:t>전통적인 일본의 졸업식 모습</a:t>
            </a:r>
            <a:r>
              <a:rPr lang="en-US" altLang="ko-KR"/>
              <a:t>)</a:t>
            </a:r>
          </a:p>
        </p:txBody>
      </p:sp>
      <p:sp>
        <p:nvSpPr>
          <p:cNvPr id="3076" name="TextBox 3075"/>
          <p:cNvSpPr txBox="1"/>
          <p:nvPr/>
        </p:nvSpPr>
        <p:spPr>
          <a:xfrm>
            <a:off x="6096000" y="4878016"/>
            <a:ext cx="4316648" cy="635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/>
              <a:t>대면식</a:t>
            </a:r>
            <a:r>
              <a:rPr lang="en-US" altLang="ko-KR"/>
              <a:t>(</a:t>
            </a:r>
            <a:r>
              <a:rPr lang="ko-KR" altLang="en-US"/>
              <a:t>중앙에 있는 졸업생과 마주보는 형태</a:t>
            </a:r>
            <a:r>
              <a:rPr lang="en-US" altLang="ko-KR"/>
              <a:t>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:dsp="http://schemas.microsoft.com/office/drawing/2008/diagram" xmlns:dgm="http://schemas.openxmlformats.org/drawingml/2006/diagram" xmlns:c="http://schemas.openxmlformats.org/drawingml/2006/chart" xmlns=""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441434" y="115615"/>
            <a:ext cx="11309128" cy="1030014"/>
          </a:xfrm>
          <a:prstGeom prst="rect">
            <a:avLst/>
          </a:prstGeom>
          <a:solidFill>
            <a:schemeClr val="bg1"/>
          </a:solidFill>
          <a:ln w="57150" cmpd="dbl">
            <a:solidFill>
              <a:srgbClr val="FFAFD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441434" y="1282262"/>
            <a:ext cx="11309128" cy="5265683"/>
          </a:xfrm>
          <a:prstGeom prst="rect">
            <a:avLst/>
          </a:prstGeom>
          <a:solidFill>
            <a:schemeClr val="bg1"/>
          </a:solidFill>
          <a:ln w="57150" cmpd="dbl">
            <a:solidFill>
              <a:srgbClr val="FFAFD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ko-KR" altLang="en-US" sz="1800" kern="0" spc="0" dirty="0">
              <a:solidFill>
                <a:srgbClr val="000000"/>
              </a:solidFill>
              <a:effectLst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73792" y="243381"/>
            <a:ext cx="10598399" cy="801167"/>
          </a:xfrm>
        </p:spPr>
        <p:txBody>
          <a:bodyPr>
            <a:normAutofit/>
          </a:bodyPr>
          <a:lstStyle/>
          <a:p>
            <a:r>
              <a:rPr lang="ko-KR" altLang="en-US" sz="4800" dirty="0">
                <a:solidFill>
                  <a:srgbClr val="FF69A9"/>
                </a:solidFill>
                <a:latin typeface="210 앱굴림 B" panose="02020603020101020101" pitchFamily="18" charset="-127"/>
                <a:ea typeface="210 앱굴림 B" panose="02020603020101020101" pitchFamily="18" charset="-127"/>
              </a:rPr>
              <a:t>졸업식의 순서</a:t>
            </a:r>
            <a:endParaRPr lang="ko-KR" altLang="en-US" sz="4800" dirty="0">
              <a:solidFill>
                <a:srgbClr val="FF93C1"/>
              </a:solidFill>
              <a:latin typeface="210 앱굴림 B" panose="02020603020101020101" pitchFamily="18" charset="-127"/>
              <a:ea typeface="210 앱굴림 B" panose="02020603020101020101" pitchFamily="18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75" y="949903"/>
            <a:ext cx="664718" cy="664718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9075" y="0"/>
            <a:ext cx="664718" cy="447974"/>
          </a:xfrm>
          <a:custGeom>
            <a:avLst/>
            <a:gdLst>
              <a:gd name="connsiteX0" fmla="*/ 0 w 664718"/>
              <a:gd name="connsiteY0" fmla="*/ 0 h 447974"/>
              <a:gd name="connsiteX1" fmla="*/ 664718 w 664718"/>
              <a:gd name="connsiteY1" fmla="*/ 0 h 447974"/>
              <a:gd name="connsiteX2" fmla="*/ 664718 w 664718"/>
              <a:gd name="connsiteY2" fmla="*/ 447974 h 447974"/>
              <a:gd name="connsiteX3" fmla="*/ 0 w 664718"/>
              <a:gd name="connsiteY3" fmla="*/ 447974 h 447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4718" h="447974">
                <a:moveTo>
                  <a:pt x="0" y="0"/>
                </a:moveTo>
                <a:lnTo>
                  <a:pt x="664718" y="0"/>
                </a:lnTo>
                <a:lnTo>
                  <a:pt x="664718" y="447974"/>
                </a:lnTo>
                <a:lnTo>
                  <a:pt x="0" y="447974"/>
                </a:lnTo>
                <a:close/>
              </a:path>
            </a:pathLst>
          </a:cu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5570547-7445-4560-9FBC-447C5102512B}"/>
              </a:ext>
            </a:extLst>
          </p:cNvPr>
          <p:cNvSpPr txBox="1"/>
          <p:nvPr/>
        </p:nvSpPr>
        <p:spPr>
          <a:xfrm>
            <a:off x="1106152" y="1532207"/>
            <a:ext cx="4283676" cy="4765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함초롬바탕" panose="02030504000101010101" pitchFamily="18" charset="-127"/>
              </a:rPr>
              <a:t>1. 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ea typeface="함초롬바탕" panose="02030504000101010101" pitchFamily="18" charset="-127"/>
              </a:rPr>
              <a:t>졸업생 입장 </a:t>
            </a:r>
            <a:endParaRPr lang="ko-KR" altLang="en-US" sz="1600" kern="0" spc="0" dirty="0">
              <a:solidFill>
                <a:srgbClr val="000000"/>
              </a:solidFill>
              <a:effectLst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600" kern="0" spc="0" dirty="0">
                <a:solidFill>
                  <a:srgbClr val="000000"/>
                </a:solidFill>
                <a:effectLst/>
                <a:ea typeface="함초롬바탕" panose="02030504000101010101" pitchFamily="18" charset="-127"/>
              </a:rPr>
              <a:t>학급 담임 교사가 졸업생을 선도한다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함초롬바탕" panose="02030504000101010101" pitchFamily="18" charset="-127"/>
              </a:rPr>
              <a:t>. 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ea typeface="함초롬바탕" panose="02030504000101010101" pitchFamily="18" charset="-127"/>
              </a:rPr>
              <a:t>그 때 취주악부의 연주나 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함초롬바탕" panose="02030504000101010101" pitchFamily="18" charset="-127"/>
              </a:rPr>
              <a:t>BGM(" 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ea typeface="함초롬바탕" panose="02030504000101010101" pitchFamily="18" charset="-127"/>
              </a:rPr>
              <a:t>위풍 당당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함초롬바탕" panose="02030504000101010101" pitchFamily="18" charset="-127"/>
              </a:rPr>
              <a:t>"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ea typeface="함초롬바탕" panose="02030504000101010101" pitchFamily="18" charset="-127"/>
              </a:rPr>
              <a:t>등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함초롬바탕" panose="02030504000101010101" pitchFamily="18" charset="-127"/>
              </a:rPr>
              <a:t>)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ea typeface="함초롬바탕" panose="02030504000101010101" pitchFamily="18" charset="-127"/>
              </a:rPr>
              <a:t>을 배경으로 입장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함초롬바탕" panose="02030504000101010101" pitchFamily="18" charset="-127"/>
              </a:rPr>
              <a:t>. 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ea typeface="함초롬바탕" panose="02030504000101010101" pitchFamily="18" charset="-127"/>
              </a:rPr>
              <a:t>초중학교에서는 한 </a:t>
            </a:r>
            <a:r>
              <a:rPr lang="ko-KR" altLang="en-US" sz="1600" kern="0" spc="0" dirty="0" err="1">
                <a:solidFill>
                  <a:srgbClr val="000000"/>
                </a:solidFill>
                <a:effectLst/>
                <a:ea typeface="함초롬바탕" panose="02030504000101010101" pitchFamily="18" charset="-127"/>
              </a:rPr>
              <a:t>반씩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ea typeface="함초롬바탕" panose="02030504000101010101" pitchFamily="18" charset="-127"/>
              </a:rPr>
              <a:t> 남녀가 두 줄로 입장하는 경우가 많지만 주로 고등학교에서는 담임 학급에 의해 증서수여를 받는 경우도 많기 때문에 두 반 동시에 한 </a:t>
            </a:r>
            <a:r>
              <a:rPr lang="ko-KR" altLang="en-US" sz="1600" kern="0" spc="0" dirty="0" err="1">
                <a:solidFill>
                  <a:srgbClr val="000000"/>
                </a:solidFill>
                <a:effectLst/>
                <a:ea typeface="함초롬바탕" panose="02030504000101010101" pitchFamily="18" charset="-127"/>
              </a:rPr>
              <a:t>줄씩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ea typeface="함초롬바탕" panose="02030504000101010101" pitchFamily="18" charset="-127"/>
              </a:rPr>
              <a:t> 입장하기도 </a:t>
            </a:r>
            <a:r>
              <a:rPr lang="ko-KR" altLang="en-US" sz="1600" kern="0" dirty="0">
                <a:solidFill>
                  <a:srgbClr val="000000"/>
                </a:solidFill>
                <a:ea typeface="함초롬바탕" panose="02030504000101010101" pitchFamily="18" charset="-127"/>
              </a:rPr>
              <a:t>함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함초롬바탕" panose="02030504000101010101" pitchFamily="18" charset="-127"/>
              </a:rPr>
              <a:t>.</a:t>
            </a:r>
            <a:endParaRPr lang="ko-KR" altLang="en-US" sz="1600" kern="0" spc="0" dirty="0">
              <a:solidFill>
                <a:srgbClr val="000000"/>
              </a:solidFill>
              <a:effectLst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600" kern="0" spc="0" dirty="0">
                <a:solidFill>
                  <a:srgbClr val="000000"/>
                </a:solidFill>
                <a:effectLst/>
                <a:ea typeface="함초롬바탕" panose="02030504000101010101" pitchFamily="18" charset="-127"/>
              </a:rPr>
              <a:t>대학에서는 식에 따라 실시 되지 않음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함초롬바탕" panose="02030504000101010101" pitchFamily="18" charset="-127"/>
              </a:rPr>
              <a:t>.(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ea typeface="함초롬바탕" panose="02030504000101010101" pitchFamily="18" charset="-127"/>
              </a:rPr>
              <a:t>후술의 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함초롬바탕" panose="02030504000101010101" pitchFamily="18" charset="-127"/>
              </a:rPr>
              <a:t>＂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ea typeface="함초롬바탕" panose="02030504000101010101" pitchFamily="18" charset="-127"/>
              </a:rPr>
              <a:t>졸업생 퇴장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함초롬바탕" panose="02030504000101010101" pitchFamily="18" charset="-127"/>
              </a:rPr>
              <a:t>＂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ea typeface="함초롬바탕" panose="02030504000101010101" pitchFamily="18" charset="-127"/>
              </a:rPr>
              <a:t>도 마찬가지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함초롬바탕" panose="02030504000101010101" pitchFamily="18" charset="-127"/>
              </a:rPr>
              <a:t>). </a:t>
            </a:r>
            <a:endParaRPr lang="ko-KR" altLang="en-US" sz="1600" kern="0" spc="0" dirty="0">
              <a:solidFill>
                <a:srgbClr val="000000"/>
              </a:solidFill>
              <a:effectLst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함초롬바탕" panose="02030504000101010101" pitchFamily="18" charset="-127"/>
              </a:rPr>
              <a:t>2. </a:t>
            </a:r>
            <a:r>
              <a:rPr lang="ko-KR" altLang="en-US" sz="1600" kern="0" spc="0" dirty="0" err="1">
                <a:solidFill>
                  <a:srgbClr val="000000"/>
                </a:solidFill>
                <a:effectLst/>
                <a:ea typeface="함초롬바탕" panose="02030504000101010101" pitchFamily="18" charset="-127"/>
              </a:rPr>
              <a:t>카이식사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함초롬바탕" panose="02030504000101010101" pitchFamily="18" charset="-127"/>
              </a:rPr>
              <a:t>(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ea typeface="함초롬바탕" panose="02030504000101010101" pitchFamily="18" charset="-127"/>
              </a:rPr>
              <a:t>개식의 말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함초롬바탕" panose="02030504000101010101" pitchFamily="18" charset="-127"/>
              </a:rPr>
              <a:t>) </a:t>
            </a:r>
            <a:endParaRPr lang="ko-KR" altLang="en-US" sz="1600" kern="0" spc="0" dirty="0">
              <a:solidFill>
                <a:srgbClr val="000000"/>
              </a:solidFill>
              <a:effectLst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600" kern="0" spc="0" dirty="0">
                <a:solidFill>
                  <a:srgbClr val="000000"/>
                </a:solidFill>
                <a:effectLst/>
                <a:ea typeface="함초롬바탕" panose="02030504000101010101" pitchFamily="18" charset="-127"/>
              </a:rPr>
              <a:t>사회자의 개회 선언이 열림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함초롬바탕" panose="02030504000101010101" pitchFamily="18" charset="-127"/>
              </a:rPr>
              <a:t>. </a:t>
            </a:r>
            <a:endParaRPr lang="ko-KR" altLang="en-US" sz="1600" kern="0" spc="0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42149970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441434" y="115615"/>
            <a:ext cx="11309128" cy="1030014"/>
          </a:xfrm>
          <a:prstGeom prst="rect">
            <a:avLst/>
          </a:prstGeom>
          <a:solidFill>
            <a:schemeClr val="bg1"/>
          </a:solidFill>
          <a:ln w="57150" cmpd="dbl">
            <a:solidFill>
              <a:srgbClr val="FFAFD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441434" y="1282262"/>
            <a:ext cx="11309128" cy="5265683"/>
          </a:xfrm>
          <a:prstGeom prst="rect">
            <a:avLst/>
          </a:prstGeom>
          <a:solidFill>
            <a:schemeClr val="bg1"/>
          </a:solidFill>
          <a:ln w="57150" cmpd="dbl">
            <a:solidFill>
              <a:srgbClr val="FFAFD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just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800" kern="0" spc="0">
              <a:solidFill>
                <a:srgbClr val="000000"/>
              </a:solidFill>
              <a:effectLst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73792" y="243381"/>
            <a:ext cx="10598399" cy="801167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ko-KR" altLang="en-US" sz="4800">
                <a:solidFill>
                  <a:srgbClr val="FF69A9"/>
                </a:solidFill>
                <a:latin typeface="210 앱굴림 B"/>
                <a:ea typeface="210 앱굴림 B"/>
              </a:rPr>
              <a:t>졸업식의 순서</a:t>
            </a:r>
            <a:endParaRPr lang="ko-KR" altLang="en-US" sz="4800">
              <a:solidFill>
                <a:srgbClr val="FF93C1"/>
              </a:solidFill>
              <a:latin typeface="210 앱굴림 B"/>
              <a:ea typeface="210 앱굴림 B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75" y="949903"/>
            <a:ext cx="664718" cy="664718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9075" y="0"/>
            <a:ext cx="664718" cy="447974"/>
          </a:xfrm>
          <a:custGeom>
            <a:avLst/>
            <a:gdLst>
              <a:gd name="connsiteX0" fmla="*/ 0 w 664718"/>
              <a:gd name="connsiteY0" fmla="*/ 0 h 447974"/>
              <a:gd name="connsiteX1" fmla="*/ 664718 w 664718"/>
              <a:gd name="connsiteY1" fmla="*/ 0 h 447974"/>
              <a:gd name="connsiteX2" fmla="*/ 664718 w 664718"/>
              <a:gd name="connsiteY2" fmla="*/ 447974 h 447974"/>
              <a:gd name="connsiteX3" fmla="*/ 0 w 664718"/>
              <a:gd name="connsiteY3" fmla="*/ 447974 h 447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4718" h="447974">
                <a:moveTo>
                  <a:pt x="0" y="0"/>
                </a:moveTo>
                <a:lnTo>
                  <a:pt x="664718" y="0"/>
                </a:lnTo>
                <a:lnTo>
                  <a:pt x="664718" y="447974"/>
                </a:lnTo>
                <a:lnTo>
                  <a:pt x="0" y="447974"/>
                </a:lnTo>
                <a:close/>
              </a:path>
            </a:pathLst>
          </a:custGeom>
        </p:spPr>
      </p:pic>
      <p:sp>
        <p:nvSpPr>
          <p:cNvPr id="9" name="TextBox 8"/>
          <p:cNvSpPr txBox="1"/>
          <p:nvPr/>
        </p:nvSpPr>
        <p:spPr>
          <a:xfrm>
            <a:off x="773792" y="1240107"/>
            <a:ext cx="6137189" cy="5349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함초롬바탕"/>
              </a:rPr>
              <a:t>3.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ea typeface="함초롬바탕"/>
              </a:rPr>
              <a:t>국가제주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함초롬바탕"/>
              </a:rPr>
              <a:t>(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ea typeface="함초롬바탕"/>
              </a:rPr>
              <a:t>국가 연주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함초롬바탕"/>
              </a:rPr>
              <a:t>)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ea typeface="함초롬바탕"/>
              </a:rPr>
              <a:t>기미가요</a:t>
            </a:r>
          </a:p>
          <a:p>
            <a:pPr marL="0" marR="0" indent="0" algn="just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ea typeface="함초롬바탕"/>
              </a:rPr>
              <a:t>대학 등에서는 이를 대신하여 식가제창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함초롬바탕"/>
              </a:rPr>
              <a:t>(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ea typeface="함초롬바탕"/>
              </a:rPr>
              <a:t>대학의 독자적인 노래로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함초롬바탕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ea typeface="함초롬바탕"/>
              </a:rPr>
              <a:t>후술하는 </a:t>
            </a:r>
            <a:r>
              <a:rPr lang="ko-KR" altLang="en-US" sz="1800" kern="0" spc="0" dirty="0" err="1">
                <a:solidFill>
                  <a:srgbClr val="000000"/>
                </a:solidFill>
                <a:effectLst/>
                <a:ea typeface="함초롬바탕"/>
              </a:rPr>
              <a:t>졸업가와는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ea typeface="함초롬바탕"/>
              </a:rPr>
              <a:t> 별개의 노래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함초롬바탕"/>
              </a:rPr>
              <a:t>)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ea typeface="함초롬바탕"/>
              </a:rPr>
              <a:t>이 이루어지는 경우도 있음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함초롬바탕"/>
              </a:rPr>
              <a:t>.</a:t>
            </a:r>
          </a:p>
          <a:p>
            <a:pPr marL="0" marR="0" indent="0" algn="just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ea typeface="함초롬바탕"/>
              </a:rPr>
              <a:t>일부 공립 학교에서는 시 노래도 제창함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함초롬바탕"/>
              </a:rPr>
              <a:t>. </a:t>
            </a:r>
          </a:p>
          <a:p>
            <a:pPr marL="0" marR="0" indent="0" algn="just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ea typeface="함초롬바탕"/>
              </a:rPr>
              <a:t>또한 종교 고등 학교에서는 노래를 부르지 않는 것이 많으며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함초롬바탕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ea typeface="함초롬바탕"/>
              </a:rPr>
              <a:t>특히 미션 스쿨에서는 성가를</a:t>
            </a:r>
            <a:r>
              <a:rPr lang="ko-KR" altLang="en-US" kern="0" dirty="0">
                <a:solidFill>
                  <a:srgbClr val="000000"/>
                </a:solidFill>
                <a:ea typeface="함초롬바탕"/>
              </a:rPr>
              <a:t> 부름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함초롬바탕"/>
              </a:rPr>
              <a:t>. </a:t>
            </a:r>
          </a:p>
          <a:p>
            <a:pPr marL="0" marR="0" indent="0" algn="just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함초롬바탕"/>
              </a:rPr>
              <a:t>4.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ea typeface="함초롬바탕"/>
              </a:rPr>
              <a:t>학사 보고 </a:t>
            </a:r>
          </a:p>
          <a:p>
            <a:pPr marL="0" marR="0" indent="0" algn="just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ea typeface="함초롬바탕"/>
              </a:rPr>
              <a:t>내빈으로 초청한 학교 교육관계자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함초롬바탕"/>
              </a:rPr>
              <a:t>(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ea typeface="함초롬바탕"/>
              </a:rPr>
              <a:t>교육 위원회 등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함초롬바탕"/>
              </a:rPr>
              <a:t>)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ea typeface="함초롬바탕"/>
              </a:rPr>
              <a:t>에 업무 보고를 </a:t>
            </a:r>
            <a:r>
              <a:rPr lang="ko-KR" altLang="en-US" kern="0" dirty="0">
                <a:solidFill>
                  <a:srgbClr val="000000"/>
                </a:solidFill>
                <a:ea typeface="함초롬바탕"/>
              </a:rPr>
              <a:t>함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함초롬바탕"/>
              </a:rPr>
              <a:t>.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ea typeface="함초롬바탕"/>
              </a:rPr>
              <a:t>이는 한해 직원의 체제 각 학년의 입학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함초롬바탕"/>
              </a:rPr>
              <a:t>·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ea typeface="함초롬바탕"/>
              </a:rPr>
              <a:t>진급의 실적 등을 보고하는 것으로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함초롬바탕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ea typeface="함초롬바탕"/>
              </a:rPr>
              <a:t>주로 공립 초등 학교에서 이루어지는 일이 많음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함초롬바탕"/>
              </a:rPr>
              <a:t>. </a:t>
            </a:r>
            <a:endParaRPr lang="ko-KR" altLang="en-US" sz="1800" kern="0" spc="0" dirty="0">
              <a:solidFill>
                <a:srgbClr val="000000"/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:dsp="http://schemas.microsoft.com/office/drawing/2008/diagram" xmlns:dgm="http://schemas.openxmlformats.org/drawingml/2006/diagram" xmlns:c="http://schemas.openxmlformats.org/drawingml/2006/chart" xmlns=""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441434" y="115615"/>
            <a:ext cx="11309128" cy="1030014"/>
          </a:xfrm>
          <a:prstGeom prst="rect">
            <a:avLst/>
          </a:prstGeom>
          <a:solidFill>
            <a:schemeClr val="bg1"/>
          </a:solidFill>
          <a:ln w="57150" cmpd="dbl">
            <a:solidFill>
              <a:srgbClr val="FFAFD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441434" y="1282262"/>
            <a:ext cx="11309128" cy="5265683"/>
          </a:xfrm>
          <a:prstGeom prst="rect">
            <a:avLst/>
          </a:prstGeom>
          <a:solidFill>
            <a:schemeClr val="bg1"/>
          </a:solidFill>
          <a:ln w="57150" cmpd="dbl">
            <a:solidFill>
              <a:srgbClr val="FFAFD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ko-KR" altLang="en-US" sz="1800" kern="0" spc="0" dirty="0">
              <a:solidFill>
                <a:srgbClr val="000000"/>
              </a:solidFill>
              <a:effectLst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73792" y="243381"/>
            <a:ext cx="10598399" cy="801167"/>
          </a:xfrm>
        </p:spPr>
        <p:txBody>
          <a:bodyPr>
            <a:normAutofit/>
          </a:bodyPr>
          <a:lstStyle/>
          <a:p>
            <a:r>
              <a:rPr lang="ko-KR" altLang="en-US" sz="4800" dirty="0">
                <a:solidFill>
                  <a:srgbClr val="FF69A9"/>
                </a:solidFill>
                <a:latin typeface="210 앱굴림 B" panose="02020603020101020101" pitchFamily="18" charset="-127"/>
                <a:ea typeface="210 앱굴림 B" panose="02020603020101020101" pitchFamily="18" charset="-127"/>
              </a:rPr>
              <a:t>졸업식의 순서</a:t>
            </a:r>
            <a:endParaRPr lang="ko-KR" altLang="en-US" sz="4800" dirty="0">
              <a:solidFill>
                <a:srgbClr val="FF93C1"/>
              </a:solidFill>
              <a:latin typeface="210 앱굴림 B" panose="02020603020101020101" pitchFamily="18" charset="-127"/>
              <a:ea typeface="210 앱굴림 B" panose="02020603020101020101" pitchFamily="18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75" y="949903"/>
            <a:ext cx="664718" cy="664718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9075" y="0"/>
            <a:ext cx="664718" cy="447974"/>
          </a:xfrm>
          <a:custGeom>
            <a:avLst/>
            <a:gdLst>
              <a:gd name="connsiteX0" fmla="*/ 0 w 664718"/>
              <a:gd name="connsiteY0" fmla="*/ 0 h 447974"/>
              <a:gd name="connsiteX1" fmla="*/ 664718 w 664718"/>
              <a:gd name="connsiteY1" fmla="*/ 0 h 447974"/>
              <a:gd name="connsiteX2" fmla="*/ 664718 w 664718"/>
              <a:gd name="connsiteY2" fmla="*/ 447974 h 447974"/>
              <a:gd name="connsiteX3" fmla="*/ 0 w 664718"/>
              <a:gd name="connsiteY3" fmla="*/ 447974 h 447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4718" h="447974">
                <a:moveTo>
                  <a:pt x="0" y="0"/>
                </a:moveTo>
                <a:lnTo>
                  <a:pt x="664718" y="0"/>
                </a:lnTo>
                <a:lnTo>
                  <a:pt x="664718" y="447974"/>
                </a:lnTo>
                <a:lnTo>
                  <a:pt x="0" y="447974"/>
                </a:lnTo>
                <a:close/>
              </a:path>
            </a:pathLst>
          </a:cu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A015F88-AA14-4677-B26F-7369E36645D0}"/>
              </a:ext>
            </a:extLst>
          </p:cNvPr>
          <p:cNvSpPr txBox="1"/>
          <p:nvPr/>
        </p:nvSpPr>
        <p:spPr>
          <a:xfrm>
            <a:off x="1106152" y="1282262"/>
            <a:ext cx="6096000" cy="4906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함초롬바탕" panose="02030504000101010101" pitchFamily="18" charset="-127"/>
              </a:rPr>
              <a:t>7.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ea typeface="함초롬바탕" panose="02030504000101010101" pitchFamily="18" charset="-127"/>
              </a:rPr>
              <a:t>내빈 축사 </a:t>
            </a:r>
            <a:endParaRPr lang="ko-KR" altLang="en-US" sz="1800" kern="0" spc="0" dirty="0">
              <a:solidFill>
                <a:srgbClr val="000000"/>
              </a:solidFill>
              <a:effectLst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ea typeface="함초롬바탕" panose="02030504000101010101" pitchFamily="18" charset="-127"/>
              </a:rPr>
              <a:t>교육 관계자 등신 내빈으로 이뤄짐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함초롬바탕" panose="02030504000101010101" pitchFamily="18" charset="-127"/>
              </a:rPr>
              <a:t>. </a:t>
            </a:r>
            <a:endParaRPr lang="ko-KR" altLang="en-US" sz="1800" kern="0" spc="0" dirty="0">
              <a:solidFill>
                <a:srgbClr val="000000"/>
              </a:solidFill>
              <a:effectLst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함초롬바탕" panose="02030504000101010101" pitchFamily="18" charset="-127"/>
              </a:rPr>
              <a:t>8.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ea typeface="함초롬바탕" panose="02030504000101010101" pitchFamily="18" charset="-127"/>
              </a:rPr>
              <a:t>내빈 소개 </a:t>
            </a:r>
            <a:endParaRPr lang="ko-KR" altLang="en-US" sz="1800" kern="0" spc="0" dirty="0">
              <a:solidFill>
                <a:srgbClr val="000000"/>
              </a:solidFill>
              <a:effectLst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ea typeface="함초롬바탕" panose="02030504000101010101" pitchFamily="18" charset="-127"/>
              </a:rPr>
              <a:t>상기의 자를 포함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함초롬바탕" panose="02030504000101010101" pitchFamily="18" charset="-127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ea typeface="함초롬바탕" panose="02030504000101010101" pitchFamily="18" charset="-127"/>
              </a:rPr>
              <a:t>좌중의 내빈을 소개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함초롬바탕" panose="02030504000101010101" pitchFamily="18" charset="-127"/>
              </a:rPr>
              <a:t>. </a:t>
            </a:r>
            <a:endParaRPr lang="ko-KR" altLang="en-US" sz="1800" kern="0" spc="0" dirty="0">
              <a:solidFill>
                <a:srgbClr val="000000"/>
              </a:solidFill>
              <a:effectLst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함초롬바탕" panose="02030504000101010101" pitchFamily="18" charset="-127"/>
              </a:rPr>
              <a:t>9.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ea typeface="함초롬바탕" panose="02030504000101010101" pitchFamily="18" charset="-127"/>
              </a:rPr>
              <a:t>축전피로 </a:t>
            </a:r>
            <a:endParaRPr lang="ko-KR" altLang="en-US" sz="1800" kern="0" spc="0" dirty="0">
              <a:solidFill>
                <a:srgbClr val="000000"/>
              </a:solidFill>
              <a:effectLst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ea typeface="함초롬바탕" panose="02030504000101010101" pitchFamily="18" charset="-127"/>
              </a:rPr>
              <a:t>상기 이외의 자가 축전을 발표함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함초롬바탕" panose="02030504000101010101" pitchFamily="18" charset="-127"/>
              </a:rPr>
              <a:t>. </a:t>
            </a:r>
            <a:endParaRPr lang="ko-KR" altLang="en-US" sz="1800" kern="0" spc="0" dirty="0">
              <a:solidFill>
                <a:srgbClr val="000000"/>
              </a:solidFill>
              <a:effectLst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함초롬바탕" panose="02030504000101010101" pitchFamily="18" charset="-127"/>
              </a:rPr>
              <a:t>10.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ea typeface="함초롬바탕" panose="02030504000101010101" pitchFamily="18" charset="-127"/>
              </a:rPr>
              <a:t>기념품 증정 </a:t>
            </a:r>
            <a:endParaRPr lang="ko-KR" altLang="en-US" sz="1800" kern="0" spc="0" dirty="0">
              <a:solidFill>
                <a:srgbClr val="000000"/>
              </a:solidFill>
              <a:effectLst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ea typeface="함초롬바탕" panose="02030504000101010101" pitchFamily="18" charset="-127"/>
              </a:rPr>
              <a:t>졸업생이 모교에 물려줌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함초롬바탕" panose="02030504000101010101" pitchFamily="18" charset="-127"/>
              </a:rPr>
              <a:t>.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ea typeface="함초롬바탕" panose="02030504000101010101" pitchFamily="18" charset="-127"/>
              </a:rPr>
              <a:t>기념품 소개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함초롬바탕" panose="02030504000101010101" pitchFamily="18" charset="-127"/>
              </a:rPr>
              <a:t>. </a:t>
            </a:r>
            <a:endParaRPr lang="ko-KR" altLang="en-US" sz="1800" kern="0" spc="0" dirty="0">
              <a:solidFill>
                <a:srgbClr val="000000"/>
              </a:solidFill>
              <a:effectLst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함초롬바탕" panose="02030504000101010101" pitchFamily="18" charset="-127"/>
              </a:rPr>
              <a:t>11.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ea typeface="함초롬바탕" panose="02030504000101010101" pitchFamily="18" charset="-127"/>
              </a:rPr>
              <a:t>송사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함초롬바탕" panose="02030504000101010101" pitchFamily="18" charset="-127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ea typeface="함초롬바탕" panose="02030504000101010101" pitchFamily="18" charset="-127"/>
              </a:rPr>
              <a:t>답사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함초롬바탕" panose="02030504000101010101" pitchFamily="18" charset="-127"/>
              </a:rPr>
              <a:t>/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ea typeface="함초롬바탕" panose="02030504000101010101" pitchFamily="18" charset="-127"/>
              </a:rPr>
              <a:t>졸업의 말 </a:t>
            </a:r>
            <a:endParaRPr lang="ko-KR" altLang="en-US" sz="1800" kern="0" spc="0" dirty="0">
              <a:solidFill>
                <a:srgbClr val="000000"/>
              </a:solidFill>
              <a:effectLst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ea typeface="함초롬바탕" panose="02030504000101010101" pitchFamily="18" charset="-127"/>
              </a:rPr>
              <a:t>기본적으로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함초롬바탕" panose="02030504000101010101" pitchFamily="18" charset="-127"/>
              </a:rPr>
              <a:t>＂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ea typeface="함초롬바탕" panose="02030504000101010101" pitchFamily="18" charset="-127"/>
              </a:rPr>
              <a:t>송사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함초롬바탕" panose="02030504000101010101" pitchFamily="18" charset="-127"/>
              </a:rPr>
              <a:t>＂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ea typeface="함초롬바탕" panose="02030504000101010101" pitchFamily="18" charset="-127"/>
              </a:rPr>
              <a:t>은 재학생 대표가 졸업생을 향하고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함초롬바탕" panose="02030504000101010101" pitchFamily="18" charset="-127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ea typeface="함초롬바탕" panose="02030504000101010101" pitchFamily="18" charset="-127"/>
              </a:rPr>
              <a:t>또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함초롬바탕" panose="02030504000101010101" pitchFamily="18" charset="-127"/>
              </a:rPr>
              <a:t>＂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ea typeface="함초롬바탕" panose="02030504000101010101" pitchFamily="18" charset="-127"/>
              </a:rPr>
              <a:t>답사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함초롬바탕" panose="02030504000101010101" pitchFamily="18" charset="-127"/>
              </a:rPr>
              <a:t>＂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ea typeface="함초롬바탕" panose="02030504000101010101" pitchFamily="18" charset="-127"/>
              </a:rPr>
              <a:t>는 졸업생 대표가 교장 등으로 발언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함초롬바탕" panose="02030504000101010101" pitchFamily="18" charset="-127"/>
              </a:rPr>
              <a:t>. </a:t>
            </a:r>
            <a:endParaRPr lang="ko-KR" altLang="en-US" sz="1800" kern="0" spc="0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17913961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441434" y="115615"/>
            <a:ext cx="11309128" cy="1030014"/>
          </a:xfrm>
          <a:prstGeom prst="rect">
            <a:avLst/>
          </a:prstGeom>
          <a:solidFill>
            <a:schemeClr val="bg1"/>
          </a:solidFill>
          <a:ln w="57150" cmpd="dbl">
            <a:solidFill>
              <a:srgbClr val="FFAFD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441434" y="1282262"/>
            <a:ext cx="11309128" cy="5265683"/>
          </a:xfrm>
          <a:prstGeom prst="rect">
            <a:avLst/>
          </a:prstGeom>
          <a:solidFill>
            <a:schemeClr val="bg1"/>
          </a:solidFill>
          <a:ln w="57150" cmpd="dbl">
            <a:solidFill>
              <a:srgbClr val="FFAFD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800" kern="0" spc="0">
                <a:solidFill>
                  <a:srgbClr val="000000"/>
                </a:solidFill>
                <a:effectLst/>
                <a:ea typeface="함초롬바탕" panose="02030504000101010101" pitchFamily="18" charset="-127"/>
              </a:rPr>
              <a:t>또한 초등 학교 등에서는 </a:t>
            </a:r>
            <a:r>
              <a:rPr lang="en-US" altLang="ko-KR" sz="1800" kern="0" spc="0">
                <a:solidFill>
                  <a:srgbClr val="000000"/>
                </a:solidFill>
                <a:effectLst/>
                <a:latin typeface="함초롬바탕" panose="02030504000101010101" pitchFamily="18" charset="-127"/>
              </a:rPr>
              <a:t>"</a:t>
            </a:r>
            <a:r>
              <a:rPr lang="ko-KR" altLang="en-US" sz="1800" kern="0" spc="0">
                <a:solidFill>
                  <a:srgbClr val="000000"/>
                </a:solidFill>
                <a:effectLst/>
                <a:ea typeface="함초롬바탕" panose="02030504000101010101" pitchFamily="18" charset="-127"/>
              </a:rPr>
              <a:t>졸업의 말</a:t>
            </a:r>
            <a:r>
              <a:rPr lang="en-US" altLang="ko-KR" sz="1800" kern="0" spc="0">
                <a:solidFill>
                  <a:srgbClr val="000000"/>
                </a:solidFill>
                <a:effectLst/>
                <a:latin typeface="함초롬바탕" panose="02030504000101010101" pitchFamily="18" charset="-127"/>
              </a:rPr>
              <a:t>"</a:t>
            </a:r>
            <a:r>
              <a:rPr lang="ko-KR" altLang="en-US" sz="1800" kern="0" spc="0">
                <a:solidFill>
                  <a:srgbClr val="000000"/>
                </a:solidFill>
                <a:effectLst/>
                <a:ea typeface="함초롬바탕" panose="02030504000101010101" pitchFamily="18" charset="-127"/>
              </a:rPr>
              <a:t>라고 칭했고</a:t>
            </a:r>
            <a:r>
              <a:rPr lang="en-US" altLang="ko-KR" sz="1800" kern="0" spc="0">
                <a:solidFill>
                  <a:srgbClr val="000000"/>
                </a:solidFill>
                <a:effectLst/>
                <a:latin typeface="함초롬바탕" panose="02030504000101010101" pitchFamily="18" charset="-127"/>
              </a:rPr>
              <a:t>, </a:t>
            </a:r>
            <a:r>
              <a:rPr lang="ko-KR" altLang="en-US" sz="1800" kern="0" spc="0">
                <a:solidFill>
                  <a:srgbClr val="000000"/>
                </a:solidFill>
                <a:effectLst/>
                <a:ea typeface="함초롬바탕" panose="02030504000101010101" pitchFamily="18" charset="-127"/>
              </a:rPr>
              <a:t>재학생</a:t>
            </a:r>
            <a:r>
              <a:rPr lang="en-US" altLang="ko-KR" sz="1800" kern="0" spc="0">
                <a:solidFill>
                  <a:srgbClr val="000000"/>
                </a:solidFill>
                <a:effectLst/>
                <a:latin typeface="함초롬바탕" panose="02030504000101010101" pitchFamily="18" charset="-127"/>
              </a:rPr>
              <a:t>·</a:t>
            </a:r>
            <a:r>
              <a:rPr lang="ko-KR" altLang="en-US" sz="1800" kern="0" spc="0">
                <a:solidFill>
                  <a:srgbClr val="000000"/>
                </a:solidFill>
                <a:effectLst/>
                <a:ea typeface="함초롬바탕" panose="02030504000101010101" pitchFamily="18" charset="-127"/>
              </a:rPr>
              <a:t>졸업생들의 대면식이 되는 경우가 많다</a:t>
            </a:r>
            <a:r>
              <a:rPr lang="en-US" altLang="ko-KR" sz="1800" kern="0" spc="0">
                <a:solidFill>
                  <a:srgbClr val="000000"/>
                </a:solidFill>
                <a:effectLst/>
                <a:latin typeface="함초롬바탕" panose="02030504000101010101" pitchFamily="18" charset="-127"/>
              </a:rPr>
              <a:t>. </a:t>
            </a:r>
            <a:endParaRPr lang="ko-KR" altLang="en-US" sz="1800" kern="0" spc="0">
              <a:solidFill>
                <a:srgbClr val="000000"/>
              </a:solidFill>
              <a:effectLst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800" kern="0" spc="0">
                <a:solidFill>
                  <a:srgbClr val="000000"/>
                </a:solidFill>
                <a:effectLst/>
                <a:ea typeface="함초롬바탕" panose="02030504000101010101" pitchFamily="18" charset="-127"/>
              </a:rPr>
              <a:t>한편</a:t>
            </a:r>
            <a:r>
              <a:rPr lang="en-US" altLang="ko-KR" sz="1800" kern="0" spc="0">
                <a:solidFill>
                  <a:srgbClr val="000000"/>
                </a:solidFill>
                <a:effectLst/>
                <a:latin typeface="함초롬바탕" panose="02030504000101010101" pitchFamily="18" charset="-127"/>
              </a:rPr>
              <a:t>, </a:t>
            </a:r>
            <a:r>
              <a:rPr lang="ko-KR" altLang="en-US" sz="1800" kern="0" spc="0">
                <a:solidFill>
                  <a:srgbClr val="000000"/>
                </a:solidFill>
                <a:effectLst/>
                <a:ea typeface="함초롬바탕" panose="02030504000101010101" pitchFamily="18" charset="-127"/>
              </a:rPr>
              <a:t>학교에 따라서는 송사가 없는 답사만 곳이 있고</a:t>
            </a:r>
            <a:r>
              <a:rPr lang="en-US" altLang="ko-KR" sz="1800" kern="0" spc="0">
                <a:solidFill>
                  <a:srgbClr val="000000"/>
                </a:solidFill>
                <a:effectLst/>
                <a:latin typeface="함초롬바탕" panose="02030504000101010101" pitchFamily="18" charset="-127"/>
              </a:rPr>
              <a:t>, </a:t>
            </a:r>
            <a:r>
              <a:rPr lang="ko-KR" altLang="en-US" sz="1800" kern="0" spc="0">
                <a:solidFill>
                  <a:srgbClr val="000000"/>
                </a:solidFill>
                <a:effectLst/>
                <a:ea typeface="함초롬바탕" panose="02030504000101010101" pitchFamily="18" charset="-127"/>
              </a:rPr>
              <a:t>송사</a:t>
            </a:r>
            <a:r>
              <a:rPr lang="en-US" altLang="ko-KR" sz="1800" kern="0" spc="0">
                <a:solidFill>
                  <a:srgbClr val="000000"/>
                </a:solidFill>
                <a:effectLst/>
                <a:latin typeface="함초롬바탕" panose="02030504000101010101" pitchFamily="18" charset="-127"/>
              </a:rPr>
              <a:t>, </a:t>
            </a:r>
            <a:r>
              <a:rPr lang="ko-KR" altLang="en-US" sz="1800" kern="0" spc="0">
                <a:solidFill>
                  <a:srgbClr val="000000"/>
                </a:solidFill>
                <a:effectLst/>
                <a:ea typeface="함초롬바탕" panose="02030504000101010101" pitchFamily="18" charset="-127"/>
              </a:rPr>
              <a:t>답사 함께 치르지 않은 곳도 있다</a:t>
            </a:r>
            <a:r>
              <a:rPr lang="en-US" altLang="ko-KR" sz="1800" kern="0" spc="0">
                <a:solidFill>
                  <a:srgbClr val="000000"/>
                </a:solidFill>
                <a:effectLst/>
                <a:latin typeface="함초롬바탕" panose="02030504000101010101" pitchFamily="18" charset="-127"/>
              </a:rPr>
              <a:t>. </a:t>
            </a:r>
            <a:endParaRPr lang="ko-KR" altLang="en-US" sz="1800" kern="0" spc="0">
              <a:solidFill>
                <a:srgbClr val="000000"/>
              </a:solidFill>
              <a:effectLst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800" kern="0" spc="0">
                <a:solidFill>
                  <a:srgbClr val="000000"/>
                </a:solidFill>
                <a:effectLst/>
                <a:latin typeface="함초롬바탕" panose="02030504000101010101" pitchFamily="18" charset="-127"/>
              </a:rPr>
              <a:t>12. </a:t>
            </a:r>
            <a:r>
              <a:rPr lang="ko-KR" altLang="en-US" sz="1800" kern="0" spc="0">
                <a:solidFill>
                  <a:srgbClr val="000000"/>
                </a:solidFill>
                <a:effectLst/>
                <a:ea typeface="함초롬바탕" panose="02030504000101010101" pitchFamily="18" charset="-127"/>
              </a:rPr>
              <a:t>감사의 말 </a:t>
            </a:r>
            <a:endParaRPr lang="ko-KR" altLang="en-US" sz="1800" kern="0" spc="0">
              <a:solidFill>
                <a:srgbClr val="000000"/>
              </a:solidFill>
              <a:effectLst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800" kern="0" spc="0">
                <a:solidFill>
                  <a:srgbClr val="000000"/>
                </a:solidFill>
                <a:effectLst/>
                <a:ea typeface="함초롬바탕" panose="02030504000101010101" pitchFamily="18" charset="-127"/>
              </a:rPr>
              <a:t>학부모 대표로 이뤄진다</a:t>
            </a:r>
            <a:r>
              <a:rPr lang="en-US" altLang="ko-KR" sz="1800" kern="0" spc="0">
                <a:solidFill>
                  <a:srgbClr val="000000"/>
                </a:solidFill>
                <a:effectLst/>
                <a:latin typeface="함초롬바탕" panose="02030504000101010101" pitchFamily="18" charset="-127"/>
              </a:rPr>
              <a:t>. </a:t>
            </a:r>
            <a:endParaRPr lang="ko-KR" altLang="en-US" sz="1800" kern="0" spc="0">
              <a:solidFill>
                <a:srgbClr val="000000"/>
              </a:solidFill>
              <a:effectLst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800" kern="0" spc="0">
                <a:solidFill>
                  <a:srgbClr val="000000"/>
                </a:solidFill>
                <a:effectLst/>
                <a:latin typeface="함초롬바탕" panose="02030504000101010101" pitchFamily="18" charset="-127"/>
              </a:rPr>
              <a:t>13.</a:t>
            </a:r>
            <a:r>
              <a:rPr lang="ko-KR" altLang="en-US" sz="1800" kern="0" spc="0">
                <a:solidFill>
                  <a:srgbClr val="000000"/>
                </a:solidFill>
                <a:effectLst/>
                <a:ea typeface="함초롬바탕" panose="02030504000101010101" pitchFamily="18" charset="-127"/>
              </a:rPr>
              <a:t>식 노래</a:t>
            </a:r>
            <a:r>
              <a:rPr lang="en-US" altLang="ko-KR" sz="1800" kern="0" spc="0">
                <a:solidFill>
                  <a:srgbClr val="000000"/>
                </a:solidFill>
                <a:effectLst/>
                <a:latin typeface="함초롬바탕" panose="02030504000101010101" pitchFamily="18" charset="-127"/>
              </a:rPr>
              <a:t>(</a:t>
            </a:r>
            <a:r>
              <a:rPr lang="ko-KR" altLang="en-US" sz="1800" kern="0" spc="0">
                <a:solidFill>
                  <a:srgbClr val="000000"/>
                </a:solidFill>
                <a:effectLst/>
                <a:ea typeface="함초롬바탕" panose="02030504000101010101" pitchFamily="18" charset="-127"/>
              </a:rPr>
              <a:t>졸업 노래</a:t>
            </a:r>
            <a:r>
              <a:rPr lang="en-US" altLang="ko-KR" sz="1800" kern="0" spc="0">
                <a:solidFill>
                  <a:srgbClr val="000000"/>
                </a:solidFill>
                <a:effectLst/>
                <a:latin typeface="함초롬바탕" panose="02030504000101010101" pitchFamily="18" charset="-127"/>
              </a:rPr>
              <a:t>) </a:t>
            </a:r>
            <a:endParaRPr lang="ko-KR" altLang="en-US" sz="1800" kern="0" spc="0">
              <a:solidFill>
                <a:srgbClr val="000000"/>
              </a:solidFill>
              <a:effectLst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800" kern="0" spc="0">
                <a:solidFill>
                  <a:srgbClr val="000000"/>
                </a:solidFill>
                <a:effectLst/>
                <a:ea typeface="함초롬바탕" panose="02030504000101010101" pitchFamily="18" charset="-127"/>
              </a:rPr>
              <a:t>떠나는 날이</a:t>
            </a:r>
            <a:r>
              <a:rPr lang="en-US" altLang="ko-KR" sz="1800" kern="0" spc="0">
                <a:solidFill>
                  <a:srgbClr val="000000"/>
                </a:solidFill>
                <a:effectLst/>
                <a:latin typeface="함초롬바탕" panose="02030504000101010101" pitchFamily="18" charset="-127"/>
              </a:rPr>
              <a:t>, </a:t>
            </a:r>
            <a:r>
              <a:rPr lang="ko-KR" altLang="en-US" sz="1800" kern="0" spc="0">
                <a:solidFill>
                  <a:srgbClr val="000000"/>
                </a:solidFill>
                <a:effectLst/>
                <a:ea typeface="함초롬바탕" panose="02030504000101010101" pitchFamily="18" charset="-127"/>
              </a:rPr>
              <a:t>존경하는 선생님 반딧불</a:t>
            </a:r>
            <a:r>
              <a:rPr lang="en-US" altLang="ko-KR" sz="1800" kern="0" spc="0">
                <a:solidFill>
                  <a:srgbClr val="000000"/>
                </a:solidFill>
                <a:effectLst/>
                <a:latin typeface="함초롬바탕" panose="02030504000101010101" pitchFamily="18" charset="-127"/>
              </a:rPr>
              <a:t>, </a:t>
            </a:r>
            <a:r>
              <a:rPr lang="ko-KR" altLang="en-US" sz="1800" kern="0" spc="0">
                <a:solidFill>
                  <a:srgbClr val="000000"/>
                </a:solidFill>
                <a:effectLst/>
                <a:ea typeface="함초롬바탕" panose="02030504000101010101" pitchFamily="18" charset="-127"/>
              </a:rPr>
              <a:t>미래</a:t>
            </a:r>
            <a:r>
              <a:rPr lang="en-US" altLang="ko-KR" sz="1800" kern="0" spc="0">
                <a:solidFill>
                  <a:srgbClr val="000000"/>
                </a:solidFill>
                <a:effectLst/>
                <a:latin typeface="함초롬바탕" panose="02030504000101010101" pitchFamily="18" charset="-127"/>
              </a:rPr>
              <a:t>, </a:t>
            </a:r>
            <a:r>
              <a:rPr lang="ko-KR" altLang="en-US" sz="1800" kern="0" spc="0">
                <a:solidFill>
                  <a:srgbClr val="000000"/>
                </a:solidFill>
                <a:effectLst/>
                <a:ea typeface="함초롬바탕" panose="02030504000101010101" pitchFamily="18" charset="-127"/>
              </a:rPr>
              <a:t>출발 때</a:t>
            </a:r>
            <a:r>
              <a:rPr lang="en-US" altLang="ko-KR" sz="1800" kern="0" spc="0">
                <a:solidFill>
                  <a:srgbClr val="000000"/>
                </a:solidFill>
                <a:effectLst/>
                <a:latin typeface="함초롬바탕" panose="02030504000101010101" pitchFamily="18" charset="-127"/>
              </a:rPr>
              <a:t>, Asian Dream Song~ </a:t>
            </a:r>
            <a:r>
              <a:rPr lang="ko-KR" altLang="en-US" sz="1800" kern="0" spc="0">
                <a:solidFill>
                  <a:srgbClr val="000000"/>
                </a:solidFill>
                <a:effectLst/>
                <a:ea typeface="함초롬바탕" panose="02030504000101010101" pitchFamily="18" charset="-127"/>
              </a:rPr>
              <a:t>편지등</a:t>
            </a:r>
            <a:r>
              <a:rPr lang="en-US" altLang="ko-KR" sz="1800" kern="0" spc="0">
                <a:solidFill>
                  <a:srgbClr val="000000"/>
                </a:solidFill>
                <a:effectLst/>
                <a:latin typeface="함초롬바탕" panose="02030504000101010101" pitchFamily="18" charset="-127"/>
              </a:rPr>
              <a:t>. </a:t>
            </a:r>
            <a:r>
              <a:rPr lang="ko-KR" altLang="en-US" sz="1800" kern="0" spc="0">
                <a:solidFill>
                  <a:srgbClr val="000000"/>
                </a:solidFill>
                <a:effectLst/>
                <a:ea typeface="함초롬바탕" panose="02030504000101010101" pitchFamily="18" charset="-127"/>
              </a:rPr>
              <a:t>초등 학교의 경우는 상기의 </a:t>
            </a:r>
            <a:r>
              <a:rPr lang="en-US" altLang="ko-KR" sz="1800" kern="0" spc="0">
                <a:solidFill>
                  <a:srgbClr val="000000"/>
                </a:solidFill>
                <a:effectLst/>
                <a:latin typeface="함초롬바탕" panose="02030504000101010101" pitchFamily="18" charset="-127"/>
              </a:rPr>
              <a:t>"</a:t>
            </a:r>
            <a:r>
              <a:rPr lang="ko-KR" altLang="en-US" sz="1800" kern="0" spc="0">
                <a:solidFill>
                  <a:srgbClr val="000000"/>
                </a:solidFill>
                <a:effectLst/>
                <a:ea typeface="함초롬바탕" panose="02030504000101010101" pitchFamily="18" charset="-127"/>
              </a:rPr>
              <a:t>졸업의 말</a:t>
            </a:r>
            <a:r>
              <a:rPr lang="en-US" altLang="ko-KR" sz="1800" kern="0" spc="0">
                <a:solidFill>
                  <a:srgbClr val="000000"/>
                </a:solidFill>
                <a:effectLst/>
                <a:latin typeface="함초롬바탕" panose="02030504000101010101" pitchFamily="18" charset="-127"/>
              </a:rPr>
              <a:t>"</a:t>
            </a:r>
            <a:r>
              <a:rPr lang="ko-KR" altLang="en-US" sz="1800" kern="0" spc="0">
                <a:solidFill>
                  <a:srgbClr val="000000"/>
                </a:solidFill>
                <a:effectLst/>
                <a:ea typeface="함초롬바탕" panose="02030504000101010101" pitchFamily="18" charset="-127"/>
              </a:rPr>
              <a:t>의 중간에 부르는 경우가 많다</a:t>
            </a:r>
            <a:r>
              <a:rPr lang="en-US" altLang="ko-KR" sz="1800" kern="0" spc="0">
                <a:solidFill>
                  <a:srgbClr val="000000"/>
                </a:solidFill>
                <a:effectLst/>
                <a:latin typeface="함초롬바탕" panose="02030504000101010101" pitchFamily="18" charset="-127"/>
              </a:rPr>
              <a:t>. </a:t>
            </a:r>
            <a:endParaRPr lang="ko-KR" altLang="en-US" sz="1800" kern="0" spc="0">
              <a:solidFill>
                <a:srgbClr val="000000"/>
              </a:solidFill>
              <a:effectLst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73792" y="243381"/>
            <a:ext cx="10598399" cy="801167"/>
          </a:xfrm>
        </p:spPr>
        <p:txBody>
          <a:bodyPr>
            <a:normAutofit/>
          </a:bodyPr>
          <a:lstStyle/>
          <a:p>
            <a:r>
              <a:rPr lang="ko-KR" altLang="en-US" sz="4800" dirty="0">
                <a:solidFill>
                  <a:srgbClr val="FF69A9"/>
                </a:solidFill>
                <a:latin typeface="210 앱굴림 B" panose="02020603020101020101" pitchFamily="18" charset="-127"/>
                <a:ea typeface="210 앱굴림 B" panose="02020603020101020101" pitchFamily="18" charset="-127"/>
              </a:rPr>
              <a:t>졸업식의 순서</a:t>
            </a:r>
            <a:endParaRPr lang="ko-KR" altLang="en-US" sz="4800" dirty="0">
              <a:solidFill>
                <a:srgbClr val="FF93C1"/>
              </a:solidFill>
              <a:latin typeface="210 앱굴림 B" panose="02020603020101020101" pitchFamily="18" charset="-127"/>
              <a:ea typeface="210 앱굴림 B" panose="02020603020101020101" pitchFamily="18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75" y="949903"/>
            <a:ext cx="664718" cy="664718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9075" y="0"/>
            <a:ext cx="664718" cy="447974"/>
          </a:xfrm>
          <a:custGeom>
            <a:avLst/>
            <a:gdLst>
              <a:gd name="connsiteX0" fmla="*/ 0 w 664718"/>
              <a:gd name="connsiteY0" fmla="*/ 0 h 447974"/>
              <a:gd name="connsiteX1" fmla="*/ 664718 w 664718"/>
              <a:gd name="connsiteY1" fmla="*/ 0 h 447974"/>
              <a:gd name="connsiteX2" fmla="*/ 664718 w 664718"/>
              <a:gd name="connsiteY2" fmla="*/ 447974 h 447974"/>
              <a:gd name="connsiteX3" fmla="*/ 0 w 664718"/>
              <a:gd name="connsiteY3" fmla="*/ 447974 h 447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4718" h="447974">
                <a:moveTo>
                  <a:pt x="0" y="0"/>
                </a:moveTo>
                <a:lnTo>
                  <a:pt x="664718" y="0"/>
                </a:lnTo>
                <a:lnTo>
                  <a:pt x="664718" y="447974"/>
                </a:lnTo>
                <a:lnTo>
                  <a:pt x="0" y="447974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09736565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441434" y="115615"/>
            <a:ext cx="11309128" cy="1030014"/>
          </a:xfrm>
          <a:prstGeom prst="rect">
            <a:avLst/>
          </a:prstGeom>
          <a:solidFill>
            <a:schemeClr val="bg1"/>
          </a:solidFill>
          <a:ln w="57150" cmpd="dbl">
            <a:solidFill>
              <a:srgbClr val="FFAFD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441434" y="1282262"/>
            <a:ext cx="11309128" cy="5265683"/>
          </a:xfrm>
          <a:prstGeom prst="rect">
            <a:avLst/>
          </a:prstGeom>
          <a:solidFill>
            <a:schemeClr val="bg1"/>
          </a:solidFill>
          <a:ln w="57150" cmpd="dbl">
            <a:solidFill>
              <a:srgbClr val="FFAFD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ea typeface="함초롬바탕" panose="02030504000101010101" pitchFamily="18" charset="-127"/>
              </a:rPr>
              <a:t>또한 학교에 따라서는 졸업 노래 자체가 부르지 않은 곳도 있음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함초롬바탕" panose="02030504000101010101" pitchFamily="18" charset="-127"/>
              </a:rPr>
              <a:t>. </a:t>
            </a:r>
            <a:endParaRPr lang="ko-KR" altLang="en-US" sz="1800" kern="0" spc="0" dirty="0">
              <a:solidFill>
                <a:srgbClr val="000000"/>
              </a:solidFill>
              <a:effectLst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함초롬바탕" panose="02030504000101010101" pitchFamily="18" charset="-127"/>
              </a:rPr>
              <a:t>14.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ea typeface="함초롬바탕" panose="02030504000101010101" pitchFamily="18" charset="-127"/>
              </a:rPr>
              <a:t>교가 제창 </a:t>
            </a:r>
            <a:endParaRPr lang="ko-KR" altLang="en-US" sz="1800" kern="0" spc="0" dirty="0">
              <a:solidFill>
                <a:srgbClr val="000000"/>
              </a:solidFill>
              <a:effectLst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ea typeface="함초롬바탕" panose="02030504000101010101" pitchFamily="18" charset="-127"/>
              </a:rPr>
              <a:t>학교에 따라서는 국가 제창 후에 제창하는 곳도 있음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함초롬바탕" panose="02030504000101010101" pitchFamily="18" charset="-127"/>
              </a:rPr>
              <a:t>. </a:t>
            </a:r>
            <a:endParaRPr lang="ko-KR" altLang="en-US" sz="1800" kern="0" spc="0" dirty="0">
              <a:solidFill>
                <a:srgbClr val="000000"/>
              </a:solidFill>
              <a:effectLst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함초롬바탕" panose="02030504000101010101" pitchFamily="18" charset="-127"/>
              </a:rPr>
              <a:t>15.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ea typeface="함초롬바탕" panose="02030504000101010101" pitchFamily="18" charset="-127"/>
              </a:rPr>
              <a:t>폐식사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함초롬바탕" panose="02030504000101010101" pitchFamily="18" charset="-127"/>
              </a:rPr>
              <a:t>(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ea typeface="함초롬바탕" panose="02030504000101010101" pitchFamily="18" charset="-127"/>
              </a:rPr>
              <a:t>폐식의 말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함초롬바탕" panose="02030504000101010101" pitchFamily="18" charset="-127"/>
              </a:rPr>
              <a:t>) </a:t>
            </a:r>
            <a:endParaRPr lang="ko-KR" altLang="en-US" sz="1800" kern="0" spc="0" dirty="0">
              <a:solidFill>
                <a:srgbClr val="000000"/>
              </a:solidFill>
              <a:effectLst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ea typeface="함초롬바탕" panose="02030504000101010101" pitchFamily="18" charset="-127"/>
              </a:rPr>
              <a:t>사회자의 폐식 선언이 열림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함초롬바탕" panose="02030504000101010101" pitchFamily="18" charset="-127"/>
              </a:rPr>
              <a:t>. </a:t>
            </a:r>
            <a:endParaRPr lang="ko-KR" altLang="en-US" sz="1800" kern="0" spc="0" dirty="0">
              <a:solidFill>
                <a:srgbClr val="000000"/>
              </a:solidFill>
              <a:effectLst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73792" y="243381"/>
            <a:ext cx="10598399" cy="801167"/>
          </a:xfrm>
        </p:spPr>
        <p:txBody>
          <a:bodyPr>
            <a:normAutofit/>
          </a:bodyPr>
          <a:lstStyle/>
          <a:p>
            <a:r>
              <a:rPr lang="ko-KR" altLang="en-US" sz="4800" dirty="0">
                <a:solidFill>
                  <a:srgbClr val="FF69A9"/>
                </a:solidFill>
                <a:latin typeface="210 앱굴림 B" panose="02020603020101020101" pitchFamily="18" charset="-127"/>
                <a:ea typeface="210 앱굴림 B" panose="02020603020101020101" pitchFamily="18" charset="-127"/>
              </a:rPr>
              <a:t>졸업식의 순서</a:t>
            </a:r>
            <a:endParaRPr lang="ko-KR" altLang="en-US" sz="4800" dirty="0">
              <a:solidFill>
                <a:srgbClr val="FF93C1"/>
              </a:solidFill>
              <a:latin typeface="210 앱굴림 B" panose="02020603020101020101" pitchFamily="18" charset="-127"/>
              <a:ea typeface="210 앱굴림 B" panose="02020603020101020101" pitchFamily="18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75" y="949903"/>
            <a:ext cx="664718" cy="664718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9075" y="0"/>
            <a:ext cx="664718" cy="447974"/>
          </a:xfrm>
          <a:custGeom>
            <a:avLst/>
            <a:gdLst>
              <a:gd name="connsiteX0" fmla="*/ 0 w 664718"/>
              <a:gd name="connsiteY0" fmla="*/ 0 h 447974"/>
              <a:gd name="connsiteX1" fmla="*/ 664718 w 664718"/>
              <a:gd name="connsiteY1" fmla="*/ 0 h 447974"/>
              <a:gd name="connsiteX2" fmla="*/ 664718 w 664718"/>
              <a:gd name="connsiteY2" fmla="*/ 447974 h 447974"/>
              <a:gd name="connsiteX3" fmla="*/ 0 w 664718"/>
              <a:gd name="connsiteY3" fmla="*/ 447974 h 447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4718" h="447974">
                <a:moveTo>
                  <a:pt x="0" y="0"/>
                </a:moveTo>
                <a:lnTo>
                  <a:pt x="664718" y="0"/>
                </a:lnTo>
                <a:lnTo>
                  <a:pt x="664718" y="447974"/>
                </a:lnTo>
                <a:lnTo>
                  <a:pt x="0" y="447974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02897064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441434" y="115615"/>
            <a:ext cx="11309128" cy="1030014"/>
          </a:xfrm>
          <a:prstGeom prst="rect">
            <a:avLst/>
          </a:prstGeom>
          <a:solidFill>
            <a:schemeClr val="bg1"/>
          </a:solidFill>
          <a:ln w="57150" cmpd="dbl">
            <a:solidFill>
              <a:srgbClr val="FFAFD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441434" y="1282262"/>
            <a:ext cx="11309128" cy="5265683"/>
          </a:xfrm>
          <a:prstGeom prst="rect">
            <a:avLst/>
          </a:prstGeom>
          <a:solidFill>
            <a:schemeClr val="bg1"/>
          </a:solidFill>
          <a:ln w="57150" cmpd="dbl">
            <a:solidFill>
              <a:srgbClr val="FFAFD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함초롬바탕" panose="02030504000101010101" pitchFamily="18" charset="-127"/>
              </a:rPr>
              <a:t>16)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ea typeface="함초롬바탕" panose="02030504000101010101" pitchFamily="18" charset="-127"/>
              </a:rPr>
              <a:t>졸업생 퇴장 </a:t>
            </a:r>
            <a:endParaRPr lang="ko-KR" altLang="en-US" sz="1800" kern="0" spc="0" dirty="0">
              <a:solidFill>
                <a:srgbClr val="000000"/>
              </a:solidFill>
              <a:effectLst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ea typeface="함초롬바탕" panose="02030504000101010101" pitchFamily="18" charset="-127"/>
              </a:rPr>
              <a:t>담임 교사가 선도 입장과 마찬가지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함초롬바탕" panose="02030504000101010101" pitchFamily="18" charset="-127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ea typeface="함초롬바탕" panose="02030504000101010101" pitchFamily="18" charset="-127"/>
              </a:rPr>
              <a:t>입장과 마찬가지로 취주악부 연주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함초롬바탕" panose="02030504000101010101" pitchFamily="18" charset="-127"/>
              </a:rPr>
              <a:t>(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ea typeface="함초롬바탕" panose="02030504000101010101" pitchFamily="18" charset="-127"/>
              </a:rPr>
              <a:t>마이 웨이 등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함초롬바탕" panose="02030504000101010101" pitchFamily="18" charset="-127"/>
              </a:rPr>
              <a:t>)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ea typeface="함초롬바탕" panose="02030504000101010101" pitchFamily="18" charset="-127"/>
              </a:rPr>
              <a:t>를 배경으로 퇴장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함초롬바탕" panose="02030504000101010101" pitchFamily="18" charset="-127"/>
              </a:rPr>
              <a:t>.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ea typeface="함초롬바탕" panose="02030504000101010101" pitchFamily="18" charset="-127"/>
              </a:rPr>
              <a:t>대학 등에서는 식순은 이루어지지 않음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함초롬바탕" panose="02030504000101010101" pitchFamily="18" charset="-127"/>
              </a:rPr>
              <a:t>. </a:t>
            </a:r>
            <a:endParaRPr lang="ko-KR" altLang="en-US" sz="1800" kern="0" spc="0" dirty="0">
              <a:solidFill>
                <a:srgbClr val="000000"/>
              </a:solidFill>
              <a:effectLst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ea typeface="함초롬바탕" panose="02030504000101010101" pitchFamily="18" charset="-127"/>
              </a:rPr>
              <a:t>방위대학교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함초롬바탕" panose="02030504000101010101" pitchFamily="18" charset="-127"/>
              </a:rPr>
              <a:t>(</a:t>
            </a:r>
            <a:r>
              <a:rPr lang="ko-KR" altLang="en-US" sz="1800" kern="0" spc="0" dirty="0" err="1">
                <a:solidFill>
                  <a:srgbClr val="000000"/>
                </a:solidFill>
                <a:effectLst/>
                <a:ea typeface="함초롬바탕" panose="02030504000101010101" pitchFamily="18" charset="-127"/>
              </a:rPr>
              <a:t>문부과학성이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ea typeface="함초롬바탕" panose="02030504000101010101" pitchFamily="18" charset="-127"/>
              </a:rPr>
              <a:t> 아닌 </a:t>
            </a:r>
            <a:r>
              <a:rPr lang="ko-KR" altLang="en-US" sz="1800" kern="0" spc="0" dirty="0" err="1">
                <a:solidFill>
                  <a:srgbClr val="000000"/>
                </a:solidFill>
                <a:effectLst/>
                <a:ea typeface="함초롬바탕" panose="02030504000101010101" pitchFamily="18" charset="-127"/>
              </a:rPr>
              <a:t>방위성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ea typeface="함초롬바탕" panose="02030504000101010101" pitchFamily="18" charset="-127"/>
              </a:rPr>
              <a:t> 소관 부처대학교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함초롬바탕" panose="02030504000101010101" pitchFamily="18" charset="-127"/>
              </a:rPr>
              <a:t>)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ea typeface="함초롬바탕" panose="02030504000101010101" pitchFamily="18" charset="-127"/>
              </a:rPr>
              <a:t>의 경우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함초롬바탕" panose="02030504000101010101" pitchFamily="18" charset="-127"/>
              </a:rPr>
              <a:t>, ＇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ea typeface="함초롬바탕" panose="02030504000101010101" pitchFamily="18" charset="-127"/>
              </a:rPr>
              <a:t>졸업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함초롬바탕" panose="02030504000101010101" pitchFamily="18" charset="-127"/>
              </a:rPr>
              <a:t>＇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ea typeface="함초롬바탕" panose="02030504000101010101" pitchFamily="18" charset="-127"/>
              </a:rPr>
              <a:t>은 곧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함초롬바탕" panose="02030504000101010101" pitchFamily="18" charset="-127"/>
              </a:rPr>
              <a:t>＇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ea typeface="함초롬바탕" panose="02030504000101010101" pitchFamily="18" charset="-127"/>
              </a:rPr>
              <a:t>부대 해산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함초롬바탕" panose="02030504000101010101" pitchFamily="18" charset="-127"/>
              </a:rPr>
              <a:t>＇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ea typeface="함초롬바탕" panose="02030504000101010101" pitchFamily="18" charset="-127"/>
              </a:rPr>
              <a:t>을 위해 졸업생들은 신호를 보내며 제모를 던지고 일제히 회의장에서 </a:t>
            </a:r>
            <a:r>
              <a:rPr lang="ko-KR" altLang="en-US" sz="1800" kern="0" spc="0" dirty="0" err="1">
                <a:solidFill>
                  <a:srgbClr val="000000"/>
                </a:solidFill>
                <a:effectLst/>
                <a:ea typeface="함초롬바탕" panose="02030504000101010101" pitchFamily="18" charset="-127"/>
              </a:rPr>
              <a:t>뛰쳐나감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함초롬바탕" panose="02030504000101010101" pitchFamily="18" charset="-127"/>
              </a:rPr>
              <a:t>.</a:t>
            </a:r>
            <a:endParaRPr lang="ko-KR" altLang="en-US" sz="1800" kern="0" spc="0" dirty="0">
              <a:solidFill>
                <a:srgbClr val="000000"/>
              </a:solidFill>
              <a:effectLst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ea typeface="함초롬바탕" panose="02030504000101010101" pitchFamily="18" charset="-127"/>
              </a:rPr>
              <a:t>기본적으로 의식의 장이기 때문에 아동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함초롬바탕" panose="02030504000101010101" pitchFamily="18" charset="-127"/>
              </a:rPr>
              <a:t>·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ea typeface="함초롬바탕" panose="02030504000101010101" pitchFamily="18" charset="-127"/>
              </a:rPr>
              <a:t>학생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함초롬바탕" panose="02030504000101010101" pitchFamily="18" charset="-127"/>
              </a:rPr>
              <a:t>·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ea typeface="함초롬바탕" panose="02030504000101010101" pitchFamily="18" charset="-127"/>
              </a:rPr>
              <a:t>학생은 교복개의 경우는 교복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함초롬바탕" panose="02030504000101010101" pitchFamily="18" charset="-127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ea typeface="함초롬바탕" panose="02030504000101010101" pitchFamily="18" charset="-127"/>
              </a:rPr>
              <a:t>사복 학교의 경우는 정장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함초롬바탕" panose="02030504000101010101" pitchFamily="18" charset="-127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ea typeface="함초롬바탕" panose="02030504000101010101" pitchFamily="18" charset="-127"/>
              </a:rPr>
              <a:t>예복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함초롬바탕" panose="02030504000101010101" pitchFamily="18" charset="-127"/>
              </a:rPr>
              <a:t>, </a:t>
            </a:r>
            <a:r>
              <a:rPr lang="ko-KR" altLang="en-US" sz="1800" kern="0" spc="0" dirty="0" err="1">
                <a:solidFill>
                  <a:srgbClr val="000000"/>
                </a:solidFill>
                <a:effectLst/>
                <a:ea typeface="함초롬바탕" panose="02030504000101010101" pitchFamily="18" charset="-127"/>
              </a:rPr>
              <a:t>하카마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ea typeface="함초롬바탕" panose="02030504000101010101" pitchFamily="18" charset="-127"/>
              </a:rPr>
              <a:t> 등을 착용한다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함초롬바탕" panose="02030504000101010101" pitchFamily="18" charset="-127"/>
              </a:rPr>
              <a:t>.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ea typeface="함초롬바탕" panose="02030504000101010101" pitchFamily="18" charset="-127"/>
              </a:rPr>
              <a:t>초등 학교에서는 사복 학교의 경우 진학할 곳의 중학교 교복을 착용하는 경우도 있음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함초롬바탕" panose="02030504000101010101" pitchFamily="18" charset="-127"/>
              </a:rPr>
              <a:t>. </a:t>
            </a:r>
            <a:endParaRPr lang="ko-KR" altLang="en-US" sz="1800" kern="0" spc="0" dirty="0">
              <a:solidFill>
                <a:srgbClr val="000000"/>
              </a:solidFill>
              <a:effectLst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73792" y="243381"/>
            <a:ext cx="10598399" cy="801167"/>
          </a:xfrm>
        </p:spPr>
        <p:txBody>
          <a:bodyPr>
            <a:normAutofit/>
          </a:bodyPr>
          <a:lstStyle/>
          <a:p>
            <a:r>
              <a:rPr lang="ko-KR" altLang="en-US" sz="4800" dirty="0">
                <a:solidFill>
                  <a:srgbClr val="FF69A9"/>
                </a:solidFill>
                <a:latin typeface="210 앱굴림 B" panose="02020603020101020101" pitchFamily="18" charset="-127"/>
                <a:ea typeface="210 앱굴림 B" panose="02020603020101020101" pitchFamily="18" charset="-127"/>
              </a:rPr>
              <a:t>졸업식의 순서</a:t>
            </a:r>
            <a:endParaRPr lang="ko-KR" altLang="en-US" sz="4800" dirty="0">
              <a:solidFill>
                <a:srgbClr val="FF93C1"/>
              </a:solidFill>
              <a:latin typeface="210 앱굴림 B" panose="02020603020101020101" pitchFamily="18" charset="-127"/>
              <a:ea typeface="210 앱굴림 B" panose="02020603020101020101" pitchFamily="18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75" y="949903"/>
            <a:ext cx="664718" cy="664718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9075" y="0"/>
            <a:ext cx="664718" cy="447974"/>
          </a:xfrm>
          <a:custGeom>
            <a:avLst/>
            <a:gdLst>
              <a:gd name="connsiteX0" fmla="*/ 0 w 664718"/>
              <a:gd name="connsiteY0" fmla="*/ 0 h 447974"/>
              <a:gd name="connsiteX1" fmla="*/ 664718 w 664718"/>
              <a:gd name="connsiteY1" fmla="*/ 0 h 447974"/>
              <a:gd name="connsiteX2" fmla="*/ 664718 w 664718"/>
              <a:gd name="connsiteY2" fmla="*/ 447974 h 447974"/>
              <a:gd name="connsiteX3" fmla="*/ 0 w 664718"/>
              <a:gd name="connsiteY3" fmla="*/ 447974 h 447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4718" h="447974">
                <a:moveTo>
                  <a:pt x="0" y="0"/>
                </a:moveTo>
                <a:lnTo>
                  <a:pt x="664718" y="0"/>
                </a:lnTo>
                <a:lnTo>
                  <a:pt x="664718" y="447974"/>
                </a:lnTo>
                <a:lnTo>
                  <a:pt x="0" y="447974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18108533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441434" y="115615"/>
            <a:ext cx="11309128" cy="1030014"/>
          </a:xfrm>
          <a:prstGeom prst="rect">
            <a:avLst/>
          </a:prstGeom>
          <a:solidFill>
            <a:schemeClr val="bg1"/>
          </a:solidFill>
          <a:ln w="57150" cmpd="dbl">
            <a:solidFill>
              <a:srgbClr val="FFAFD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441434" y="1282262"/>
            <a:ext cx="11309128" cy="5265683"/>
          </a:xfrm>
          <a:prstGeom prst="rect">
            <a:avLst/>
          </a:prstGeom>
          <a:solidFill>
            <a:schemeClr val="bg1"/>
          </a:solidFill>
          <a:ln w="57150" cmpd="dbl">
            <a:solidFill>
              <a:srgbClr val="FFAFD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just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800" kern="0" spc="0">
              <a:solidFill>
                <a:srgbClr val="000000"/>
              </a:solidFill>
              <a:effectLst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73792" y="243381"/>
            <a:ext cx="10598399" cy="801167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ko-KR" altLang="en-US" sz="4800">
                <a:solidFill>
                  <a:srgbClr val="FF69A9"/>
                </a:solidFill>
                <a:latin typeface="210 앱굴림 B"/>
                <a:ea typeface="210 앱굴림 B"/>
              </a:rPr>
              <a:t>졸업식의 복장</a:t>
            </a:r>
            <a:endParaRPr lang="ko-KR" altLang="en-US" sz="4800">
              <a:solidFill>
                <a:srgbClr val="FF93C1"/>
              </a:solidFill>
              <a:latin typeface="210 앱굴림 B"/>
              <a:ea typeface="210 앱굴림 B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75" y="949903"/>
            <a:ext cx="664718" cy="664718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9075" y="0"/>
            <a:ext cx="664718" cy="447974"/>
          </a:xfrm>
          <a:custGeom>
            <a:avLst/>
            <a:gdLst>
              <a:gd name="connsiteX0" fmla="*/ 0 w 664718"/>
              <a:gd name="connsiteY0" fmla="*/ 0 h 447974"/>
              <a:gd name="connsiteX1" fmla="*/ 664718 w 664718"/>
              <a:gd name="connsiteY1" fmla="*/ 0 h 447974"/>
              <a:gd name="connsiteX2" fmla="*/ 664718 w 664718"/>
              <a:gd name="connsiteY2" fmla="*/ 447974 h 447974"/>
              <a:gd name="connsiteX3" fmla="*/ 0 w 664718"/>
              <a:gd name="connsiteY3" fmla="*/ 447974 h 447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4718" h="447974">
                <a:moveTo>
                  <a:pt x="0" y="0"/>
                </a:moveTo>
                <a:lnTo>
                  <a:pt x="664718" y="0"/>
                </a:lnTo>
                <a:lnTo>
                  <a:pt x="664718" y="447974"/>
                </a:lnTo>
                <a:lnTo>
                  <a:pt x="0" y="447974"/>
                </a:lnTo>
                <a:close/>
              </a:path>
            </a:pathLst>
          </a:custGeom>
        </p:spPr>
      </p:pic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253" y="1614621"/>
            <a:ext cx="4822042" cy="36165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:dsp="http://schemas.microsoft.com/office/drawing/2008/diagram" xmlns:dgm="http://schemas.openxmlformats.org/drawingml/2006/diagram" xmlns:c="http://schemas.openxmlformats.org/drawingml/2006/chart" xmlns=""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441434" y="115615"/>
            <a:ext cx="11309128" cy="1030014"/>
          </a:xfrm>
          <a:prstGeom prst="rect">
            <a:avLst/>
          </a:prstGeom>
          <a:solidFill>
            <a:schemeClr val="bg1"/>
          </a:solidFill>
          <a:ln w="57150" cmpd="dbl">
            <a:solidFill>
              <a:srgbClr val="FFAFD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441434" y="1282262"/>
            <a:ext cx="11309128" cy="5265683"/>
          </a:xfrm>
          <a:prstGeom prst="rect">
            <a:avLst/>
          </a:prstGeom>
          <a:solidFill>
            <a:schemeClr val="bg1"/>
          </a:solidFill>
          <a:ln w="57150" cmpd="dbl">
            <a:solidFill>
              <a:srgbClr val="FFAFD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just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800" kern="0" spc="0">
              <a:solidFill>
                <a:srgbClr val="000000"/>
              </a:solidFill>
              <a:effectLst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73792" y="243381"/>
            <a:ext cx="10598399" cy="801167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ko-KR" altLang="en-US" sz="4800">
                <a:solidFill>
                  <a:srgbClr val="FF69A9"/>
                </a:solidFill>
                <a:latin typeface="210 앱굴림 B"/>
                <a:ea typeface="210 앱굴림 B"/>
              </a:rPr>
              <a:t>졸업식의 복장</a:t>
            </a:r>
            <a:endParaRPr lang="ko-KR" altLang="en-US" sz="4800">
              <a:solidFill>
                <a:srgbClr val="FF93C1"/>
              </a:solidFill>
              <a:latin typeface="210 앱굴림 B"/>
              <a:ea typeface="210 앱굴림 B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75" y="949903"/>
            <a:ext cx="664718" cy="664718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9075" y="0"/>
            <a:ext cx="664718" cy="447974"/>
          </a:xfrm>
          <a:custGeom>
            <a:avLst/>
            <a:gdLst>
              <a:gd name="connsiteX0" fmla="*/ 0 w 664718"/>
              <a:gd name="connsiteY0" fmla="*/ 0 h 447974"/>
              <a:gd name="connsiteX1" fmla="*/ 664718 w 664718"/>
              <a:gd name="connsiteY1" fmla="*/ 0 h 447974"/>
              <a:gd name="connsiteX2" fmla="*/ 664718 w 664718"/>
              <a:gd name="connsiteY2" fmla="*/ 447974 h 447974"/>
              <a:gd name="connsiteX3" fmla="*/ 0 w 664718"/>
              <a:gd name="connsiteY3" fmla="*/ 447974 h 447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4718" h="447974">
                <a:moveTo>
                  <a:pt x="0" y="0"/>
                </a:moveTo>
                <a:lnTo>
                  <a:pt x="664718" y="0"/>
                </a:lnTo>
                <a:lnTo>
                  <a:pt x="664718" y="447974"/>
                </a:lnTo>
                <a:lnTo>
                  <a:pt x="0" y="447974"/>
                </a:lnTo>
                <a:close/>
              </a:path>
            </a:pathLst>
          </a:custGeom>
        </p:spPr>
      </p:pic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700" y="1498008"/>
            <a:ext cx="3682392" cy="4718066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5479" y="1509345"/>
            <a:ext cx="4746014" cy="474601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0367010" y="2714625"/>
            <a:ext cx="473173" cy="3480289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defRPr/>
            </a:pPr>
            <a:r>
              <a:rPr lang="ko-KR" altLang="en-US"/>
              <a:t>일본 초등학교 선생님의 복장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:dsp="http://schemas.microsoft.com/office/drawing/2008/diagram" xmlns:dgm="http://schemas.openxmlformats.org/drawingml/2006/diagram" xmlns:c="http://schemas.openxmlformats.org/drawingml/2006/chart" xmlns=""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3976882" y="1051034"/>
            <a:ext cx="4238236" cy="5129049"/>
          </a:xfrm>
          <a:prstGeom prst="rect">
            <a:avLst/>
          </a:prstGeom>
          <a:solidFill>
            <a:schemeClr val="bg1"/>
          </a:solidFill>
          <a:ln w="57150" cmpd="dbl">
            <a:solidFill>
              <a:srgbClr val="FFAFD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349765" y="1139194"/>
            <a:ext cx="1492468" cy="801167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ko-KR" altLang="en-US" sz="4800">
                <a:solidFill>
                  <a:srgbClr val="FF69A9"/>
                </a:solidFill>
                <a:latin typeface="210 앱굴림 B"/>
                <a:ea typeface="210 앱굴림 B"/>
              </a:rPr>
              <a:t>목차</a:t>
            </a:r>
            <a:endParaRPr lang="ko-KR" altLang="en-US" sz="4800">
              <a:solidFill>
                <a:srgbClr val="FF93C1"/>
              </a:solidFill>
              <a:latin typeface="210 앱굴림 B"/>
              <a:ea typeface="210 앱굴림 B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14040" y="2233609"/>
            <a:ext cx="29639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2300">
                <a:solidFill>
                  <a:srgbClr val="FF93C1"/>
                </a:solidFill>
                <a:latin typeface="나눔바른펜"/>
                <a:ea typeface="나눔바른펜"/>
              </a:rPr>
              <a:t>1. </a:t>
            </a:r>
            <a:r>
              <a:rPr lang="ko-KR" altLang="en-US" sz="2300">
                <a:solidFill>
                  <a:srgbClr val="FF93C1"/>
                </a:solidFill>
                <a:latin typeface="나눔바른펜"/>
                <a:ea typeface="나눔바른펜"/>
              </a:rPr>
              <a:t>일본의 학교 행사</a:t>
            </a: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4521" y="718675"/>
            <a:ext cx="664718" cy="66471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14040" y="2988521"/>
            <a:ext cx="29639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2300">
                <a:solidFill>
                  <a:srgbClr val="FF93C1"/>
                </a:solidFill>
                <a:latin typeface="나눔바른펜"/>
                <a:ea typeface="나눔바른펜"/>
              </a:rPr>
              <a:t>2. </a:t>
            </a:r>
            <a:r>
              <a:rPr lang="ko-KR" altLang="en-US" sz="2300">
                <a:solidFill>
                  <a:srgbClr val="FF93C1"/>
                </a:solidFill>
                <a:latin typeface="나눔바른펜"/>
                <a:ea typeface="나눔바른펜"/>
              </a:rPr>
              <a:t>입학식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14040" y="3743433"/>
            <a:ext cx="29639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2300">
                <a:solidFill>
                  <a:srgbClr val="FF93C1"/>
                </a:solidFill>
                <a:latin typeface="나눔바른펜"/>
                <a:ea typeface="나눔바른펜"/>
              </a:rPr>
              <a:t>3. </a:t>
            </a:r>
            <a:r>
              <a:rPr lang="ko-KR" altLang="en-US" sz="2300">
                <a:solidFill>
                  <a:srgbClr val="FF93C1"/>
                </a:solidFill>
                <a:latin typeface="나눔바른펜"/>
                <a:ea typeface="나눔바른펜"/>
              </a:rPr>
              <a:t>개학식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14040" y="4498345"/>
            <a:ext cx="29639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2300">
                <a:solidFill>
                  <a:srgbClr val="FF93C1"/>
                </a:solidFill>
                <a:latin typeface="나눔바른펜"/>
                <a:ea typeface="나눔바른펜"/>
              </a:rPr>
              <a:t>4. </a:t>
            </a:r>
            <a:r>
              <a:rPr lang="ko-KR" altLang="en-US" sz="2300">
                <a:solidFill>
                  <a:srgbClr val="FF93C1"/>
                </a:solidFill>
                <a:latin typeface="나눔바른펜"/>
                <a:ea typeface="나눔바른펜"/>
              </a:rPr>
              <a:t>종업식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14040" y="5253258"/>
            <a:ext cx="29639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2300">
                <a:solidFill>
                  <a:srgbClr val="FF93C1"/>
                </a:solidFill>
                <a:latin typeface="나눔바른펜"/>
                <a:ea typeface="나눔바른펜"/>
              </a:rPr>
              <a:t>5. </a:t>
            </a:r>
            <a:r>
              <a:rPr lang="ko-KR" altLang="en-US" sz="2300">
                <a:solidFill>
                  <a:srgbClr val="FF93C1"/>
                </a:solidFill>
                <a:latin typeface="나눔바른펜"/>
                <a:ea typeface="나눔바른펜"/>
              </a:rPr>
              <a:t>졸업식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hp="http://schemas.haansoft.com/office/presentation/8.0" xmlns:dsp="http://schemas.microsoft.com/office/drawing/2008/diagram" xmlns:dgm="http://schemas.openxmlformats.org/drawingml/2006/diagram" xmlns:c="http://schemas.openxmlformats.org/drawingml/2006/chart" xmlns="" Requires="hp">
      <p:transition xmlns:mc="http://schemas.openxmlformats.org/markup-compatibility/2006" xmlns:hp="http://schemas.haansoft.com/office/presentation/8.0" spd="med" mc:Ignorable="hp" hp:hslDur="1200">
        <hp:hncExtTransition type="flip" attr="SubType=right"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441434" y="115615"/>
            <a:ext cx="11309128" cy="1030014"/>
          </a:xfrm>
          <a:prstGeom prst="rect">
            <a:avLst/>
          </a:prstGeom>
          <a:solidFill>
            <a:schemeClr val="bg1"/>
          </a:solidFill>
          <a:ln w="57150" cmpd="dbl">
            <a:solidFill>
              <a:srgbClr val="FFAFD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418427" y="1261244"/>
            <a:ext cx="11309128" cy="5265683"/>
          </a:xfrm>
          <a:prstGeom prst="rect">
            <a:avLst/>
          </a:prstGeom>
          <a:solidFill>
            <a:schemeClr val="bg1"/>
          </a:solidFill>
          <a:ln w="57150" cmpd="dbl">
            <a:solidFill>
              <a:srgbClr val="FFAFD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just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ea typeface="함초롬바탕"/>
              </a:rPr>
              <a:t>졸업에 있어서는 졸업식이 이루어지기 때문에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함초롬바탕"/>
              </a:rPr>
              <a:t>, </a:t>
            </a:r>
            <a:endParaRPr lang="ko-KR" altLang="en-US" sz="1800" kern="0" spc="0" dirty="0">
              <a:solidFill>
                <a:srgbClr val="000000"/>
              </a:solidFill>
              <a:effectLst/>
              <a:ea typeface="함초롬바탕"/>
            </a:endParaRPr>
          </a:p>
          <a:p>
            <a:pPr marL="0" marR="0" indent="0" algn="just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ea typeface="함초롬바탕"/>
              </a:rPr>
              <a:t>졸업반은 참석하지 않음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함초롬바탕"/>
              </a:rPr>
              <a:t>(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ea typeface="함초롬바탕"/>
              </a:rPr>
              <a:t>다만 도쿄 등 일부 초등 학교에서는 졸업식 전날에 수료식이 이루어지므로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함초롬바탕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ea typeface="함초롬바탕"/>
              </a:rPr>
              <a:t>졸업생도 수료식에 참석함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함초롬바탕"/>
              </a:rPr>
              <a:t>). </a:t>
            </a:r>
            <a:endParaRPr lang="ko-KR" altLang="en-US" sz="1800" kern="0" spc="0" dirty="0">
              <a:solidFill>
                <a:srgbClr val="000000"/>
              </a:solidFill>
              <a:effectLst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73792" y="243381"/>
            <a:ext cx="10598399" cy="801167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ko-KR" altLang="en-US" sz="4800">
                <a:solidFill>
                  <a:srgbClr val="FF69A9"/>
                </a:solidFill>
                <a:latin typeface="210 앱굴림 B"/>
                <a:ea typeface="210 앱굴림 B"/>
              </a:rPr>
              <a:t>수료식</a:t>
            </a:r>
            <a:endParaRPr lang="ko-KR" altLang="en-US" sz="4800">
              <a:solidFill>
                <a:srgbClr val="FF93C1"/>
              </a:solidFill>
              <a:latin typeface="210 앱굴림 B"/>
              <a:ea typeface="210 앱굴림 B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75" y="949903"/>
            <a:ext cx="664718" cy="664718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9075" y="0"/>
            <a:ext cx="664718" cy="447974"/>
          </a:xfrm>
          <a:custGeom>
            <a:avLst/>
            <a:gdLst>
              <a:gd name="connsiteX0" fmla="*/ 0 w 664718"/>
              <a:gd name="connsiteY0" fmla="*/ 0 h 447974"/>
              <a:gd name="connsiteX1" fmla="*/ 664718 w 664718"/>
              <a:gd name="connsiteY1" fmla="*/ 0 h 447974"/>
              <a:gd name="connsiteX2" fmla="*/ 664718 w 664718"/>
              <a:gd name="connsiteY2" fmla="*/ 447974 h 447974"/>
              <a:gd name="connsiteX3" fmla="*/ 0 w 664718"/>
              <a:gd name="connsiteY3" fmla="*/ 447974 h 447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4718" h="447974">
                <a:moveTo>
                  <a:pt x="0" y="0"/>
                </a:moveTo>
                <a:lnTo>
                  <a:pt x="664718" y="0"/>
                </a:lnTo>
                <a:lnTo>
                  <a:pt x="664718" y="447974"/>
                </a:lnTo>
                <a:lnTo>
                  <a:pt x="0" y="447974"/>
                </a:lnTo>
                <a:close/>
              </a:path>
            </a:pathLst>
          </a:cu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:dsp="http://schemas.microsoft.com/office/drawing/2008/diagram" xmlns:dgm="http://schemas.openxmlformats.org/drawingml/2006/diagram" xmlns:c="http://schemas.openxmlformats.org/drawingml/2006/chart" xmlns=""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441434" y="115615"/>
            <a:ext cx="11309128" cy="1030014"/>
          </a:xfrm>
          <a:prstGeom prst="rect">
            <a:avLst/>
          </a:prstGeom>
          <a:solidFill>
            <a:schemeClr val="bg1"/>
          </a:solidFill>
          <a:ln w="57150" cmpd="dbl">
            <a:solidFill>
              <a:srgbClr val="FFAFD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441436" y="1300579"/>
            <a:ext cx="11309128" cy="5265683"/>
          </a:xfrm>
          <a:prstGeom prst="rect">
            <a:avLst/>
          </a:prstGeom>
          <a:solidFill>
            <a:schemeClr val="bg1"/>
          </a:solidFill>
          <a:ln w="57150" cmpd="dbl">
            <a:solidFill>
              <a:srgbClr val="FFAFD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just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800" kern="0" spc="0">
              <a:solidFill>
                <a:srgbClr val="000000"/>
              </a:solidFill>
              <a:effectLst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73792" y="243381"/>
            <a:ext cx="10598399" cy="801167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ko-KR" altLang="en-US" sz="4800">
                <a:solidFill>
                  <a:srgbClr val="FF69A9"/>
                </a:solidFill>
                <a:latin typeface="210 앱굴림 B"/>
                <a:ea typeface="210 앱굴림 B"/>
              </a:rPr>
              <a:t>동영상</a:t>
            </a: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75" y="949903"/>
            <a:ext cx="664718" cy="664718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9075" y="0"/>
            <a:ext cx="664718" cy="447974"/>
          </a:xfrm>
          <a:custGeom>
            <a:avLst/>
            <a:gdLst>
              <a:gd name="connsiteX0" fmla="*/ 0 w 664718"/>
              <a:gd name="connsiteY0" fmla="*/ 0 h 447974"/>
              <a:gd name="connsiteX1" fmla="*/ 664718 w 664718"/>
              <a:gd name="connsiteY1" fmla="*/ 0 h 447974"/>
              <a:gd name="connsiteX2" fmla="*/ 664718 w 664718"/>
              <a:gd name="connsiteY2" fmla="*/ 447974 h 447974"/>
              <a:gd name="connsiteX3" fmla="*/ 0 w 664718"/>
              <a:gd name="connsiteY3" fmla="*/ 447974 h 447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4718" h="447974">
                <a:moveTo>
                  <a:pt x="0" y="0"/>
                </a:moveTo>
                <a:lnTo>
                  <a:pt x="664718" y="0"/>
                </a:lnTo>
                <a:lnTo>
                  <a:pt x="664718" y="447974"/>
                </a:lnTo>
                <a:lnTo>
                  <a:pt x="0" y="447974"/>
                </a:lnTo>
                <a:close/>
              </a:path>
            </a:pathLst>
          </a:custGeom>
        </p:spPr>
      </p:pic>
      <p:sp>
        <p:nvSpPr>
          <p:cNvPr id="18" name="TextBox 17"/>
          <p:cNvSpPr txBox="1"/>
          <p:nvPr/>
        </p:nvSpPr>
        <p:spPr>
          <a:xfrm>
            <a:off x="3572240" y="3065145"/>
            <a:ext cx="4779720" cy="363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/>
              <a:t>https://youtu.be/ITHwTWWet98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28283" y="3071812"/>
            <a:ext cx="2747597" cy="36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/>
              <a:t>일본 중학생의 일상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574073" y="1984349"/>
            <a:ext cx="3481022" cy="367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/>
              <a:t>https://youtu.be/3nypBtXw26I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28283" y="2009408"/>
            <a:ext cx="2747597" cy="36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/>
              <a:t>일본 초등학생의 일상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28283" y="4180009"/>
            <a:ext cx="2747597" cy="36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/>
              <a:t>일본의 학교 급식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564913" y="4109158"/>
            <a:ext cx="3642580" cy="3656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/>
              <a:t>https://youtu.be/UzMCvR25xAc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:dsp="http://schemas.microsoft.com/office/drawing/2008/diagram" xmlns:dgm="http://schemas.openxmlformats.org/drawingml/2006/diagram" xmlns:c="http://schemas.openxmlformats.org/drawingml/2006/chart" xmlns=""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03530" y="2238703"/>
            <a:ext cx="2984940" cy="2370084"/>
          </a:xfrm>
          <a:prstGeom prst="rect">
            <a:avLst/>
          </a:prstGeom>
          <a:solidFill>
            <a:schemeClr val="bg1"/>
          </a:solidFill>
          <a:ln w="57150" cmpd="dbl">
            <a:solidFill>
              <a:srgbClr val="FFAFD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4708633" y="2704033"/>
            <a:ext cx="2774732" cy="1439424"/>
          </a:xfrm>
        </p:spPr>
        <p:txBody>
          <a:bodyPr>
            <a:normAutofit/>
          </a:bodyPr>
          <a:lstStyle/>
          <a:p>
            <a:r>
              <a:rPr lang="en-US" altLang="ko-KR" sz="4800">
                <a:solidFill>
                  <a:srgbClr val="FF69A9"/>
                </a:solidFill>
                <a:latin typeface="210 앱굴림 B" panose="02020603020101020101" pitchFamily="18" charset="-127"/>
                <a:ea typeface="210 앱굴림 B" panose="02020603020101020101" pitchFamily="18" charset="-127"/>
              </a:rPr>
              <a:t>THANK</a:t>
            </a:r>
            <a:br>
              <a:rPr lang="en-US" altLang="ko-KR" sz="4800">
                <a:solidFill>
                  <a:srgbClr val="FF93C1"/>
                </a:solidFill>
                <a:latin typeface="210 앱굴림 B" panose="02020603020101020101" pitchFamily="18" charset="-127"/>
                <a:ea typeface="210 앱굴림 B" panose="02020603020101020101" pitchFamily="18" charset="-127"/>
              </a:rPr>
            </a:br>
            <a:r>
              <a:rPr lang="en-US" altLang="ko-KR" sz="4800">
                <a:solidFill>
                  <a:srgbClr val="FF93C1"/>
                </a:solidFill>
                <a:latin typeface="210 앱굴림 B" panose="02020603020101020101" pitchFamily="18" charset="-127"/>
                <a:ea typeface="210 앱굴림 B" panose="02020603020101020101" pitchFamily="18" charset="-127"/>
              </a:rPr>
              <a:t>YOU</a:t>
            </a:r>
            <a:endParaRPr lang="ko-KR" altLang="en-US" sz="4800">
              <a:solidFill>
                <a:srgbClr val="FF93C1"/>
              </a:solidFill>
              <a:latin typeface="210 앱굴림 B" panose="02020603020101020101" pitchFamily="18" charset="-127"/>
              <a:ea typeface="210 앱굴림 B" panose="02020603020101020101" pitchFamily="18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1171" y="1906344"/>
            <a:ext cx="664718" cy="664718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2699" y="4243352"/>
            <a:ext cx="508927" cy="508927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426962" y="4243352"/>
            <a:ext cx="508927" cy="508927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backgroundMark x1="91026" y1="0" x2="98718" y2="8974"/>
                        <a14:backgroundMark x1="79487" y1="20513" x2="96154" y2="29487"/>
                      </a14:backgroundRemoval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9833122">
            <a:off x="6722296" y="4459960"/>
            <a:ext cx="325210" cy="325534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 rotWithShape="1"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backgroundMark x1="90698" y1="0" x2="97674" y2="6977"/>
                        <a14:backgroundMark x1="79070" y1="20930" x2="95349" y2="30233"/>
                      </a14:backgroundRemoval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9833122">
            <a:off x="4929724" y="4526561"/>
            <a:ext cx="178506" cy="178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352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441434" y="115615"/>
            <a:ext cx="11309128" cy="1030014"/>
          </a:xfrm>
          <a:prstGeom prst="rect">
            <a:avLst/>
          </a:prstGeom>
          <a:solidFill>
            <a:schemeClr val="bg1"/>
          </a:solidFill>
          <a:ln w="57150" cmpd="dbl">
            <a:solidFill>
              <a:srgbClr val="FFAFD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441434" y="1282262"/>
            <a:ext cx="11309128" cy="5265683"/>
          </a:xfrm>
          <a:prstGeom prst="rect">
            <a:avLst/>
          </a:prstGeom>
          <a:solidFill>
            <a:schemeClr val="bg1"/>
          </a:solidFill>
          <a:ln w="57150" cmpd="dbl">
            <a:solidFill>
              <a:srgbClr val="FFAFD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ko-KR">
              <a:solidFill>
                <a:schemeClr val="tx1"/>
              </a:solidFill>
            </a:endParaRPr>
          </a:p>
          <a:p>
            <a:pPr algn="ctr">
              <a:defRPr/>
            </a:pPr>
            <a:endParaRPr lang="en-US" altLang="ko-KR">
              <a:solidFill>
                <a:schemeClr val="tx1"/>
              </a:solidFill>
            </a:endParaRPr>
          </a:p>
          <a:p>
            <a:pPr algn="ctr">
              <a:defRPr/>
            </a:pPr>
            <a:endParaRPr lang="en-US" altLang="ko-KR">
              <a:solidFill>
                <a:schemeClr val="tx1"/>
              </a:solidFill>
            </a:endParaRPr>
          </a:p>
          <a:p>
            <a:pPr algn="ctr">
              <a:defRPr/>
            </a:pPr>
            <a:endParaRPr lang="en-US" altLang="ko-KR">
              <a:solidFill>
                <a:schemeClr val="tx1"/>
              </a:solidFill>
            </a:endParaRPr>
          </a:p>
          <a:p>
            <a:pPr algn="ctr">
              <a:defRPr/>
            </a:pPr>
            <a:endParaRPr lang="en-US" altLang="ko-KR">
              <a:solidFill>
                <a:schemeClr val="tx1"/>
              </a:solidFill>
            </a:endParaRPr>
          </a:p>
          <a:p>
            <a:pPr algn="ctr">
              <a:defRPr/>
            </a:pPr>
            <a:endParaRPr lang="en-US" altLang="ko-KR">
              <a:solidFill>
                <a:schemeClr val="tx1"/>
              </a:solidFill>
            </a:endParaRPr>
          </a:p>
          <a:p>
            <a:pPr algn="ctr">
              <a:defRPr/>
            </a:pPr>
            <a:endParaRPr lang="en-US" altLang="ko-KR">
              <a:solidFill>
                <a:schemeClr val="tx1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73792" y="243381"/>
            <a:ext cx="10598399" cy="801167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ko-KR" altLang="en-US" sz="4800">
                <a:solidFill>
                  <a:srgbClr val="FF93C1"/>
                </a:solidFill>
                <a:latin typeface="210 앱굴림 B"/>
                <a:ea typeface="210 앱굴림 B"/>
              </a:rPr>
              <a:t>의식적 행사</a:t>
            </a:r>
            <a:endParaRPr lang="ko-KR" altLang="en-US" sz="1400">
              <a:solidFill>
                <a:srgbClr val="FF93C1"/>
              </a:solidFill>
              <a:latin typeface="210앱굴"/>
              <a:ea typeface="210 앱굴림 B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75" y="949903"/>
            <a:ext cx="664718" cy="664718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9075" y="0"/>
            <a:ext cx="664718" cy="447974"/>
          </a:xfrm>
          <a:custGeom>
            <a:avLst/>
            <a:gdLst>
              <a:gd name="connsiteX0" fmla="*/ 0 w 664718"/>
              <a:gd name="connsiteY0" fmla="*/ 0 h 447974"/>
              <a:gd name="connsiteX1" fmla="*/ 664718 w 664718"/>
              <a:gd name="connsiteY1" fmla="*/ 0 h 447974"/>
              <a:gd name="connsiteX2" fmla="*/ 664718 w 664718"/>
              <a:gd name="connsiteY2" fmla="*/ 447974 h 447974"/>
              <a:gd name="connsiteX3" fmla="*/ 0 w 664718"/>
              <a:gd name="connsiteY3" fmla="*/ 447974 h 447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4718" h="447974">
                <a:moveTo>
                  <a:pt x="0" y="0"/>
                </a:moveTo>
                <a:lnTo>
                  <a:pt x="664718" y="0"/>
                </a:lnTo>
                <a:lnTo>
                  <a:pt x="664718" y="447974"/>
                </a:lnTo>
                <a:lnTo>
                  <a:pt x="0" y="447974"/>
                </a:lnTo>
                <a:close/>
              </a:path>
            </a:pathLst>
          </a:custGeom>
        </p:spPr>
      </p:pic>
      <p:pic>
        <p:nvPicPr>
          <p:cNvPr id="14" name="그림 1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792" y="1647558"/>
            <a:ext cx="3287462" cy="2375191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4239741" y="1647558"/>
            <a:ext cx="3193534" cy="2375191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5859" y="1614622"/>
            <a:ext cx="3210837" cy="24081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3792" y="4423719"/>
            <a:ext cx="32874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/>
              <a:t>입학식</a:t>
            </a:r>
            <a:r>
              <a:rPr lang="en-US" altLang="ko-KR"/>
              <a:t>(</a:t>
            </a:r>
            <a:r>
              <a:rPr lang="ja-JP" altLang="ko-KR">
                <a:effectLst/>
              </a:rPr>
              <a:t>入学式</a:t>
            </a:r>
            <a:r>
              <a:rPr lang="en-US" altLang="ja-JP">
                <a:effectLst/>
              </a:rPr>
              <a:t>)</a:t>
            </a:r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4145813" y="4423719"/>
            <a:ext cx="32874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/>
              <a:t>개학식</a:t>
            </a:r>
            <a:r>
              <a:rPr lang="en-US" altLang="ko-KR"/>
              <a:t>(</a:t>
            </a:r>
            <a:r>
              <a:rPr lang="ja-JP" altLang="ko-KR">
                <a:effectLst/>
              </a:rPr>
              <a:t>始業式</a:t>
            </a:r>
            <a:r>
              <a:rPr lang="en-US" altLang="ja-JP">
                <a:effectLst/>
              </a:rPr>
              <a:t>)</a:t>
            </a:r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7545859" y="4423719"/>
            <a:ext cx="32874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/>
              <a:t>종업식</a:t>
            </a:r>
            <a:r>
              <a:rPr lang="en-US" altLang="ko-KR"/>
              <a:t>(</a:t>
            </a:r>
            <a:r>
              <a:rPr lang="ja-JP" altLang="ko-KR">
                <a:effectLst/>
              </a:rPr>
              <a:t>終業式</a:t>
            </a:r>
            <a:r>
              <a:rPr lang="en-US" altLang="ja-JP">
                <a:effectLst/>
              </a:rPr>
              <a:t>)</a:t>
            </a: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hp="http://schemas.haansoft.com/office/presentation/8.0" xmlns:dsp="http://schemas.microsoft.com/office/drawing/2008/diagram" xmlns:dgm="http://schemas.openxmlformats.org/drawingml/2006/diagram" xmlns:c="http://schemas.openxmlformats.org/drawingml/2006/chart" xmlns="" Requires="hp">
      <p:transition xmlns:mc="http://schemas.openxmlformats.org/markup-compatibility/2006" xmlns:hp="http://schemas.haansoft.com/office/presentation/8.0" spd="med" mc:Ignorable="hp" hp:hslDur="1200">
        <hp:hncExtTransition type="flip" attr="SubType=right"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41434" y="1282262"/>
            <a:ext cx="11309128" cy="5265683"/>
          </a:xfrm>
          <a:prstGeom prst="rect">
            <a:avLst/>
          </a:prstGeom>
          <a:solidFill>
            <a:schemeClr val="bg1"/>
          </a:solidFill>
          <a:ln w="57150" cmpd="dbl">
            <a:solidFill>
              <a:srgbClr val="FFAFD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75" y="949903"/>
            <a:ext cx="664718" cy="664718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9075" y="0"/>
            <a:ext cx="664718" cy="447974"/>
          </a:xfrm>
          <a:custGeom>
            <a:avLst/>
            <a:gdLst>
              <a:gd name="connsiteX0" fmla="*/ 0 w 664718"/>
              <a:gd name="connsiteY0" fmla="*/ 0 h 447974"/>
              <a:gd name="connsiteX1" fmla="*/ 664718 w 664718"/>
              <a:gd name="connsiteY1" fmla="*/ 0 h 447974"/>
              <a:gd name="connsiteX2" fmla="*/ 664718 w 664718"/>
              <a:gd name="connsiteY2" fmla="*/ 447974 h 447974"/>
              <a:gd name="connsiteX3" fmla="*/ 0 w 664718"/>
              <a:gd name="connsiteY3" fmla="*/ 447974 h 447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4718" h="447974">
                <a:moveTo>
                  <a:pt x="0" y="0"/>
                </a:moveTo>
                <a:lnTo>
                  <a:pt x="664718" y="0"/>
                </a:lnTo>
                <a:lnTo>
                  <a:pt x="664718" y="447974"/>
                </a:lnTo>
                <a:lnTo>
                  <a:pt x="0" y="447974"/>
                </a:lnTo>
                <a:close/>
              </a:path>
            </a:pathLst>
          </a:custGeom>
        </p:spPr>
      </p:pic>
      <p:pic>
        <p:nvPicPr>
          <p:cNvPr id="2052" name="Picture 4" descr="戸惑い・喜び卒業式 中国地方、マスク着用や在校生不在（2020年3月1日 ..."/>
          <p:cNvPicPr>
            <a:picLocks noChangeAspect="1" noChangeArrowheads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874373" y="1702723"/>
            <a:ext cx="3747054" cy="2543986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874372" y="4525957"/>
            <a:ext cx="3747053" cy="3837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/>
              <a:t>졸업식</a:t>
            </a:r>
            <a:r>
              <a:rPr lang="en-US" altLang="ko-KR"/>
              <a:t>(</a:t>
            </a:r>
            <a:r>
              <a:rPr lang="ja-JP" altLang="ko-KR">
                <a:effectLst/>
              </a:rPr>
              <a:t>卒業式</a:t>
            </a:r>
            <a:r>
              <a:rPr lang="en-US" altLang="ja-JP">
                <a:effectLst/>
              </a:rPr>
              <a:t>)</a:t>
            </a: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hp="http://schemas.haansoft.com/office/presentation/8.0" xmlns:dsp="http://schemas.microsoft.com/office/drawing/2008/diagram" xmlns:dgm="http://schemas.openxmlformats.org/drawingml/2006/diagram" xmlns:c="http://schemas.openxmlformats.org/drawingml/2006/chart" xmlns="" Requires="hp">
      <p:transition xmlns:mc="http://schemas.openxmlformats.org/markup-compatibility/2006" xmlns:hp="http://schemas.haansoft.com/office/presentation/8.0" spd="med" mc:Ignorable="hp" hp:hslDur="1200">
        <hp:hncExtTransition type="flip" attr="SubType=right"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441434" y="115615"/>
            <a:ext cx="11309128" cy="1030014"/>
          </a:xfrm>
          <a:prstGeom prst="rect">
            <a:avLst/>
          </a:prstGeom>
          <a:solidFill>
            <a:schemeClr val="bg1"/>
          </a:solidFill>
          <a:ln w="57150" cmpd="dbl">
            <a:solidFill>
              <a:srgbClr val="FFAFD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441434" y="1282262"/>
            <a:ext cx="11309128" cy="5265683"/>
          </a:xfrm>
          <a:prstGeom prst="rect">
            <a:avLst/>
          </a:prstGeom>
          <a:solidFill>
            <a:schemeClr val="bg1"/>
          </a:solidFill>
          <a:ln w="57150" cmpd="dbl">
            <a:solidFill>
              <a:srgbClr val="FFAFD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dirty="0">
              <a:solidFill>
                <a:schemeClr val="tx1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73792" y="243381"/>
            <a:ext cx="10598399" cy="801167"/>
          </a:xfrm>
        </p:spPr>
        <p:txBody>
          <a:bodyPr>
            <a:normAutofit/>
          </a:bodyPr>
          <a:lstStyle/>
          <a:p>
            <a:r>
              <a:rPr lang="ko-KR" altLang="en-US" sz="4800" dirty="0">
                <a:solidFill>
                  <a:srgbClr val="FF93C1"/>
                </a:solidFill>
                <a:latin typeface="210앱굴"/>
                <a:ea typeface="210 앱굴림 B" panose="02020603020101020101" pitchFamily="18" charset="-127"/>
              </a:rPr>
              <a:t>문화적 행사</a:t>
            </a:r>
            <a:endParaRPr lang="ko-KR" altLang="en-US" sz="1400" dirty="0">
              <a:solidFill>
                <a:srgbClr val="FF93C1"/>
              </a:solidFill>
              <a:latin typeface="210앱굴"/>
              <a:ea typeface="210 앱굴림 B" panose="02020603020101020101" pitchFamily="18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75" y="949903"/>
            <a:ext cx="664718" cy="664718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9075" y="0"/>
            <a:ext cx="664718" cy="447974"/>
          </a:xfrm>
          <a:custGeom>
            <a:avLst/>
            <a:gdLst>
              <a:gd name="connsiteX0" fmla="*/ 0 w 664718"/>
              <a:gd name="connsiteY0" fmla="*/ 0 h 447974"/>
              <a:gd name="connsiteX1" fmla="*/ 664718 w 664718"/>
              <a:gd name="connsiteY1" fmla="*/ 0 h 447974"/>
              <a:gd name="connsiteX2" fmla="*/ 664718 w 664718"/>
              <a:gd name="connsiteY2" fmla="*/ 447974 h 447974"/>
              <a:gd name="connsiteX3" fmla="*/ 0 w 664718"/>
              <a:gd name="connsiteY3" fmla="*/ 447974 h 447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4718" h="447974">
                <a:moveTo>
                  <a:pt x="0" y="0"/>
                </a:moveTo>
                <a:lnTo>
                  <a:pt x="664718" y="0"/>
                </a:lnTo>
                <a:lnTo>
                  <a:pt x="664718" y="447974"/>
                </a:lnTo>
                <a:lnTo>
                  <a:pt x="0" y="447974"/>
                </a:lnTo>
                <a:close/>
              </a:path>
            </a:pathLst>
          </a:cu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CF764F11-1072-4008-9A9B-D6E1E684F3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792" y="1695778"/>
            <a:ext cx="3333750" cy="2219325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6C39C894-EEBF-4BF9-BF02-DE7F66A4E40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6116" y="1695778"/>
            <a:ext cx="3333749" cy="2223584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135CF22A-4919-44BB-8850-61616B636A9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3100" y="1673123"/>
            <a:ext cx="3333748" cy="224198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878242FC-2347-46EF-BE7F-7407A10DF66F}"/>
              </a:ext>
            </a:extLst>
          </p:cNvPr>
          <p:cNvSpPr txBox="1"/>
          <p:nvPr/>
        </p:nvSpPr>
        <p:spPr>
          <a:xfrm>
            <a:off x="567140" y="4212919"/>
            <a:ext cx="3747053" cy="383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err="1"/>
              <a:t>학교제</a:t>
            </a:r>
            <a:r>
              <a:rPr lang="en-US" altLang="ko-KR" dirty="0"/>
              <a:t>(</a:t>
            </a:r>
            <a:r>
              <a:rPr lang="ja-JP" altLang="ko-KR" dirty="0">
                <a:effectLst/>
              </a:rPr>
              <a:t>学校祭</a:t>
            </a:r>
            <a:r>
              <a:rPr lang="en-US" altLang="ja-JP" dirty="0">
                <a:effectLst/>
              </a:rPr>
              <a:t>)</a:t>
            </a:r>
            <a:endParaRPr lang="ko-KR" alt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1984BC-6322-4B09-8736-4DBF902707F7}"/>
              </a:ext>
            </a:extLst>
          </p:cNvPr>
          <p:cNvSpPr txBox="1"/>
          <p:nvPr/>
        </p:nvSpPr>
        <p:spPr>
          <a:xfrm>
            <a:off x="4314193" y="4212919"/>
            <a:ext cx="3747053" cy="383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/>
              <a:t>학예회</a:t>
            </a:r>
            <a:r>
              <a:rPr lang="en-US" altLang="ko-KR" dirty="0"/>
              <a:t>(</a:t>
            </a:r>
            <a:r>
              <a:rPr lang="ja-JP" altLang="ko-KR" dirty="0">
                <a:effectLst/>
              </a:rPr>
              <a:t>学芸会</a:t>
            </a:r>
            <a:r>
              <a:rPr lang="en-US" altLang="ja-JP" dirty="0">
                <a:effectLst/>
              </a:rPr>
              <a:t>)</a:t>
            </a:r>
            <a:endParaRPr lang="ko-KR" alt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855AF66-4CB1-40B9-B252-4BE28F33B07D}"/>
              </a:ext>
            </a:extLst>
          </p:cNvPr>
          <p:cNvSpPr txBox="1"/>
          <p:nvPr/>
        </p:nvSpPr>
        <p:spPr>
          <a:xfrm>
            <a:off x="7766447" y="4212919"/>
            <a:ext cx="3747053" cy="383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/>
              <a:t>음악회</a:t>
            </a:r>
            <a:r>
              <a:rPr lang="en-US" altLang="ko-KR" dirty="0"/>
              <a:t>(</a:t>
            </a:r>
            <a:r>
              <a:rPr lang="ja-JP" altLang="ko-KR" dirty="0">
                <a:effectLst/>
              </a:rPr>
              <a:t>音楽会</a:t>
            </a:r>
            <a:r>
              <a:rPr lang="en-US" altLang="ja-JP" dirty="0">
                <a:effectLst/>
              </a:rPr>
              <a:t>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86047281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441434" y="115615"/>
            <a:ext cx="11309128" cy="1030014"/>
          </a:xfrm>
          <a:prstGeom prst="rect">
            <a:avLst/>
          </a:prstGeom>
          <a:solidFill>
            <a:schemeClr val="bg1"/>
          </a:solidFill>
          <a:ln w="57150" cmpd="dbl">
            <a:solidFill>
              <a:srgbClr val="FFAFD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441434" y="1282262"/>
            <a:ext cx="11309128" cy="5265683"/>
          </a:xfrm>
          <a:prstGeom prst="rect">
            <a:avLst/>
          </a:prstGeom>
          <a:solidFill>
            <a:schemeClr val="bg1"/>
          </a:solidFill>
          <a:ln w="57150" cmpd="dbl">
            <a:solidFill>
              <a:srgbClr val="FFAFD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dirty="0">
              <a:solidFill>
                <a:schemeClr val="tx1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73792" y="243381"/>
            <a:ext cx="10598399" cy="801167"/>
          </a:xfrm>
        </p:spPr>
        <p:txBody>
          <a:bodyPr>
            <a:normAutofit/>
          </a:bodyPr>
          <a:lstStyle/>
          <a:p>
            <a:r>
              <a:rPr lang="ko-KR" altLang="en-US" sz="4800" dirty="0">
                <a:solidFill>
                  <a:srgbClr val="FF93C1"/>
                </a:solidFill>
                <a:latin typeface="210 앱굴림 B" panose="02020603020101020101" pitchFamily="18" charset="-127"/>
                <a:ea typeface="210 앱굴림 B" panose="02020603020101020101" pitchFamily="18" charset="-127"/>
              </a:rPr>
              <a:t>건강 안전 체육적 행사</a:t>
            </a:r>
            <a:endParaRPr lang="ko-KR" altLang="en-US" sz="1400" dirty="0">
              <a:solidFill>
                <a:srgbClr val="FF93C1"/>
              </a:solidFill>
              <a:latin typeface="210앱굴"/>
              <a:ea typeface="210 앱굴림 B" panose="02020603020101020101" pitchFamily="18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75" y="949903"/>
            <a:ext cx="664718" cy="664718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9075" y="0"/>
            <a:ext cx="664718" cy="447974"/>
          </a:xfrm>
          <a:custGeom>
            <a:avLst/>
            <a:gdLst>
              <a:gd name="connsiteX0" fmla="*/ 0 w 664718"/>
              <a:gd name="connsiteY0" fmla="*/ 0 h 447974"/>
              <a:gd name="connsiteX1" fmla="*/ 664718 w 664718"/>
              <a:gd name="connsiteY1" fmla="*/ 0 h 447974"/>
              <a:gd name="connsiteX2" fmla="*/ 664718 w 664718"/>
              <a:gd name="connsiteY2" fmla="*/ 447974 h 447974"/>
              <a:gd name="connsiteX3" fmla="*/ 0 w 664718"/>
              <a:gd name="connsiteY3" fmla="*/ 447974 h 447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4718" h="447974">
                <a:moveTo>
                  <a:pt x="0" y="0"/>
                </a:moveTo>
                <a:lnTo>
                  <a:pt x="664718" y="0"/>
                </a:lnTo>
                <a:lnTo>
                  <a:pt x="664718" y="447974"/>
                </a:lnTo>
                <a:lnTo>
                  <a:pt x="0" y="447974"/>
                </a:lnTo>
                <a:close/>
              </a:path>
            </a:pathLst>
          </a:cu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23A7CAC6-ADCD-4427-A3D4-CCC26CBD03F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777" y="1476703"/>
            <a:ext cx="3657600" cy="2438400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146BD33A-03A8-4B05-839D-6117C0D07342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792" y="4012324"/>
            <a:ext cx="36576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711588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441434" y="115615"/>
            <a:ext cx="11309128" cy="1030014"/>
          </a:xfrm>
          <a:prstGeom prst="rect">
            <a:avLst/>
          </a:prstGeom>
          <a:solidFill>
            <a:schemeClr val="bg1"/>
          </a:solidFill>
          <a:ln w="57150" cmpd="dbl">
            <a:solidFill>
              <a:srgbClr val="FFAFD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441434" y="1282262"/>
            <a:ext cx="11309128" cy="5265683"/>
          </a:xfrm>
          <a:prstGeom prst="rect">
            <a:avLst/>
          </a:prstGeom>
          <a:solidFill>
            <a:schemeClr val="bg1"/>
          </a:solidFill>
          <a:ln w="57150" cmpd="dbl">
            <a:solidFill>
              <a:srgbClr val="FFAFD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ko-KR">
              <a:solidFill>
                <a:schemeClr val="tx1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73792" y="243381"/>
            <a:ext cx="10598399" cy="801167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ko-KR" altLang="en-US" sz="4800">
                <a:solidFill>
                  <a:srgbClr val="FF69A9"/>
                </a:solidFill>
                <a:latin typeface="210 앱굴림 B"/>
                <a:ea typeface="210 앱굴림 B"/>
              </a:rPr>
              <a:t>입학식</a:t>
            </a:r>
            <a:endParaRPr lang="ko-KR" altLang="en-US" sz="4800">
              <a:solidFill>
                <a:srgbClr val="FF93C1"/>
              </a:solidFill>
              <a:latin typeface="210 앱굴림 B"/>
              <a:ea typeface="210 앱굴림 B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75" y="949903"/>
            <a:ext cx="664718" cy="664718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9075" y="0"/>
            <a:ext cx="664718" cy="447974"/>
          </a:xfrm>
          <a:custGeom>
            <a:avLst/>
            <a:gdLst>
              <a:gd name="connsiteX0" fmla="*/ 0 w 664718"/>
              <a:gd name="connsiteY0" fmla="*/ 0 h 447974"/>
              <a:gd name="connsiteX1" fmla="*/ 664718 w 664718"/>
              <a:gd name="connsiteY1" fmla="*/ 0 h 447974"/>
              <a:gd name="connsiteX2" fmla="*/ 664718 w 664718"/>
              <a:gd name="connsiteY2" fmla="*/ 447974 h 447974"/>
              <a:gd name="connsiteX3" fmla="*/ 0 w 664718"/>
              <a:gd name="connsiteY3" fmla="*/ 447974 h 447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4718" h="447974">
                <a:moveTo>
                  <a:pt x="0" y="0"/>
                </a:moveTo>
                <a:lnTo>
                  <a:pt x="664718" y="0"/>
                </a:lnTo>
                <a:lnTo>
                  <a:pt x="664718" y="447974"/>
                </a:lnTo>
                <a:lnTo>
                  <a:pt x="0" y="447974"/>
                </a:lnTo>
                <a:close/>
              </a:path>
            </a:pathLst>
          </a:custGeom>
        </p:spPr>
      </p:pic>
      <p:grpSp>
        <p:nvGrpSpPr>
          <p:cNvPr id="14" name="그룹 13"/>
          <p:cNvGrpSpPr/>
          <p:nvPr/>
        </p:nvGrpSpPr>
        <p:grpSpPr>
          <a:xfrm>
            <a:off x="328471" y="1436430"/>
            <a:ext cx="6251470" cy="4832566"/>
            <a:chOff x="328472" y="1436430"/>
            <a:chExt cx="6681928" cy="4832566"/>
          </a:xfrm>
        </p:grpSpPr>
        <p:sp>
          <p:nvSpPr>
            <p:cNvPr id="15" name="직사각형 14"/>
            <p:cNvSpPr/>
            <p:nvPr/>
          </p:nvSpPr>
          <p:spPr>
            <a:xfrm rot="5400000">
              <a:off x="599593" y="2536308"/>
              <a:ext cx="1712738" cy="207015"/>
            </a:xfrm>
            <a:prstGeom prst="rect">
              <a:avLst/>
            </a:prstGeom>
            <a:solidFill>
              <a:schemeClr val="accent1">
                <a:tint val="60000"/>
                <a:hueOff val="0"/>
                <a:satOff val="0"/>
                <a:lumOff val="0"/>
                <a:alphaOff val="0"/>
              </a:schemeClr>
            </a:solidFill>
            <a:ln>
              <a:noFill/>
            </a:ln>
            <a:effectLst/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6" name="사각형: 둥근 모서리 15"/>
            <p:cNvSpPr/>
            <p:nvPr/>
          </p:nvSpPr>
          <p:spPr>
            <a:xfrm>
              <a:off x="989731" y="1437528"/>
              <a:ext cx="2300175" cy="1380105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7" name="TextBox 16"/>
            <p:cNvSpPr txBox="1"/>
            <p:nvPr/>
          </p:nvSpPr>
          <p:spPr>
            <a:xfrm>
              <a:off x="1030153" y="1477950"/>
              <a:ext cx="2219331" cy="1299261"/>
            </a:xfrm>
            <a:prstGeom prst="rect">
              <a:avLst/>
            </a:prstGeom>
            <a:solidFill>
              <a:schemeClr val="accent4"/>
            </a:solidFill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91440" rIns="91440" bIns="91440" anchor="ctr" anchorCtr="0">
              <a:noAutofit/>
            </a:bodyPr>
            <a:lstStyle/>
            <a:p>
              <a:pPr marL="0" lvl="0" indent="0" algn="ctr" defTabSz="10668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  <a:defRPr/>
              </a:pPr>
              <a:r>
                <a:rPr lang="en-US" altLang="ko-KR" sz="2400" kern="1200"/>
                <a:t>1.</a:t>
              </a:r>
              <a:r>
                <a:rPr lang="ko-KR" altLang="en-US" sz="2400" kern="1200"/>
                <a:t>신입생 입장</a:t>
              </a:r>
            </a:p>
          </p:txBody>
        </p:sp>
        <p:sp>
          <p:nvSpPr>
            <p:cNvPr id="18" name="직사각형 17"/>
            <p:cNvSpPr/>
            <p:nvPr/>
          </p:nvSpPr>
          <p:spPr>
            <a:xfrm rot="5400000">
              <a:off x="599593" y="4261439"/>
              <a:ext cx="1712738" cy="207015"/>
            </a:xfrm>
            <a:prstGeom prst="rect">
              <a:avLst/>
            </a:prstGeom>
            <a:solidFill>
              <a:schemeClr val="accent1">
                <a:tint val="60000"/>
                <a:hueOff val="0"/>
                <a:satOff val="0"/>
                <a:lumOff val="0"/>
                <a:alphaOff val="0"/>
              </a:schemeClr>
            </a:solidFill>
            <a:ln>
              <a:noFill/>
            </a:ln>
            <a:effectLst/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9" name="사각형: 둥근 모서리 18"/>
            <p:cNvSpPr/>
            <p:nvPr/>
          </p:nvSpPr>
          <p:spPr>
            <a:xfrm>
              <a:off x="989731" y="3162660"/>
              <a:ext cx="2300175" cy="1380105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0" name="TextBox 19"/>
            <p:cNvSpPr txBox="1"/>
            <p:nvPr/>
          </p:nvSpPr>
          <p:spPr>
            <a:xfrm>
              <a:off x="1030153" y="3203082"/>
              <a:ext cx="2219331" cy="1299261"/>
            </a:xfrm>
            <a:prstGeom prst="rect">
              <a:avLst/>
            </a:prstGeom>
            <a:solidFill>
              <a:schemeClr val="accent4"/>
            </a:solidFill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91440" rIns="91440" bIns="91440" anchor="ctr" anchorCtr="0">
              <a:noAutofit/>
            </a:bodyPr>
            <a:lstStyle/>
            <a:p>
              <a:pPr marL="0" lvl="0" indent="0" algn="ctr" defTabSz="10668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  <a:defRPr/>
              </a:pPr>
              <a:r>
                <a:rPr lang="en-US" altLang="ko-KR" sz="2400" kern="1200"/>
                <a:t>2. </a:t>
              </a:r>
              <a:r>
                <a:rPr lang="ko-KR" altLang="en-US" sz="2400" kern="1200"/>
                <a:t>신입생의 이름 부름</a:t>
              </a:r>
            </a:p>
          </p:txBody>
        </p:sp>
        <p:sp>
          <p:nvSpPr>
            <p:cNvPr id="21" name="직사각형 20"/>
            <p:cNvSpPr/>
            <p:nvPr/>
          </p:nvSpPr>
          <p:spPr>
            <a:xfrm>
              <a:off x="1462159" y="5124005"/>
              <a:ext cx="3046840" cy="207015"/>
            </a:xfrm>
            <a:prstGeom prst="rect">
              <a:avLst/>
            </a:prstGeom>
            <a:solidFill>
              <a:schemeClr val="accent1">
                <a:tint val="60000"/>
                <a:hueOff val="0"/>
                <a:satOff val="0"/>
                <a:lumOff val="0"/>
                <a:alphaOff val="0"/>
              </a:schemeClr>
            </a:solidFill>
            <a:ln>
              <a:noFill/>
            </a:ln>
            <a:effectLst/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2" name="사각형: 둥근 모서리 21"/>
            <p:cNvSpPr/>
            <p:nvPr/>
          </p:nvSpPr>
          <p:spPr>
            <a:xfrm>
              <a:off x="989731" y="4887791"/>
              <a:ext cx="2300175" cy="1380105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3" name="TextBox 22"/>
            <p:cNvSpPr txBox="1"/>
            <p:nvPr/>
          </p:nvSpPr>
          <p:spPr>
            <a:xfrm>
              <a:off x="1030153" y="4928213"/>
              <a:ext cx="2219331" cy="1299261"/>
            </a:xfrm>
            <a:prstGeom prst="rect">
              <a:avLst/>
            </a:prstGeom>
            <a:solidFill>
              <a:schemeClr val="accent4"/>
            </a:solidFill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91440" rIns="91440" bIns="91440" anchor="ctr" anchorCtr="0">
              <a:noAutofit/>
            </a:bodyPr>
            <a:lstStyle/>
            <a:p>
              <a:pPr marL="0" lvl="0" indent="0" algn="ctr" defTabSz="10668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  <a:defRPr/>
              </a:pPr>
              <a:r>
                <a:rPr lang="en-US" altLang="ko-KR" sz="2400" kern="1200"/>
                <a:t>3. </a:t>
              </a:r>
              <a:r>
                <a:rPr lang="ko-KR" altLang="en-US" sz="2400" kern="1200"/>
                <a:t>교장의 식사</a:t>
              </a:r>
            </a:p>
          </p:txBody>
        </p:sp>
        <p:sp>
          <p:nvSpPr>
            <p:cNvPr id="24" name="직사각형 23"/>
            <p:cNvSpPr/>
            <p:nvPr/>
          </p:nvSpPr>
          <p:spPr>
            <a:xfrm rot="16200000">
              <a:off x="3658826" y="4261439"/>
              <a:ext cx="1712738" cy="207015"/>
            </a:xfrm>
            <a:prstGeom prst="rect">
              <a:avLst/>
            </a:prstGeom>
            <a:solidFill>
              <a:schemeClr val="accent1">
                <a:tint val="60000"/>
                <a:hueOff val="0"/>
                <a:satOff val="0"/>
                <a:lumOff val="0"/>
                <a:alphaOff val="0"/>
              </a:schemeClr>
            </a:solidFill>
            <a:ln>
              <a:noFill/>
            </a:ln>
            <a:effectLst/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5" name="사각형: 둥근 모서리 24"/>
            <p:cNvSpPr/>
            <p:nvPr/>
          </p:nvSpPr>
          <p:spPr>
            <a:xfrm>
              <a:off x="4048964" y="4887791"/>
              <a:ext cx="2300175" cy="1380105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6" name="TextBox 25"/>
            <p:cNvSpPr txBox="1"/>
            <p:nvPr/>
          </p:nvSpPr>
          <p:spPr>
            <a:xfrm>
              <a:off x="4089386" y="4928213"/>
              <a:ext cx="2219331" cy="1299261"/>
            </a:xfrm>
            <a:prstGeom prst="rect">
              <a:avLst/>
            </a:prstGeom>
            <a:solidFill>
              <a:schemeClr val="accent4"/>
            </a:solidFill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91440" rIns="91440" bIns="91440" anchor="ctr" anchorCtr="0">
              <a:noAutofit/>
            </a:bodyPr>
            <a:lstStyle/>
            <a:p>
              <a:pPr marL="0" lvl="0" indent="0" algn="ctr" defTabSz="10668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  <a:defRPr/>
              </a:pPr>
              <a:r>
                <a:rPr lang="en-US" altLang="ko-KR" sz="2400" kern="1200"/>
                <a:t>4. </a:t>
              </a:r>
              <a:r>
                <a:rPr lang="ko-KR" altLang="en-US" sz="2400" kern="1200"/>
                <a:t>신입생 대표의 선서</a:t>
              </a:r>
            </a:p>
          </p:txBody>
        </p:sp>
        <p:sp>
          <p:nvSpPr>
            <p:cNvPr id="27" name="직사각형 26"/>
            <p:cNvSpPr/>
            <p:nvPr/>
          </p:nvSpPr>
          <p:spPr>
            <a:xfrm rot="16200000">
              <a:off x="3658826" y="2536308"/>
              <a:ext cx="1712738" cy="207015"/>
            </a:xfrm>
            <a:prstGeom prst="rect">
              <a:avLst/>
            </a:prstGeom>
            <a:solidFill>
              <a:schemeClr val="accent1">
                <a:tint val="60000"/>
                <a:hueOff val="0"/>
                <a:satOff val="0"/>
                <a:lumOff val="0"/>
                <a:alphaOff val="0"/>
              </a:schemeClr>
            </a:solidFill>
            <a:ln>
              <a:noFill/>
            </a:ln>
            <a:effectLst/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8" name="사각형: 둥근 모서리 27"/>
            <p:cNvSpPr/>
            <p:nvPr/>
          </p:nvSpPr>
          <p:spPr>
            <a:xfrm>
              <a:off x="4048964" y="3162660"/>
              <a:ext cx="2300175" cy="1380105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9" name="TextBox 28"/>
            <p:cNvSpPr txBox="1"/>
            <p:nvPr/>
          </p:nvSpPr>
          <p:spPr>
            <a:xfrm>
              <a:off x="4089386" y="3203082"/>
              <a:ext cx="2219331" cy="1299261"/>
            </a:xfrm>
            <a:prstGeom prst="rect">
              <a:avLst/>
            </a:prstGeom>
            <a:solidFill>
              <a:schemeClr val="accent4"/>
            </a:solidFill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91440" rIns="91440" bIns="91440" anchor="ctr" anchorCtr="0">
              <a:noAutofit/>
            </a:bodyPr>
            <a:lstStyle/>
            <a:p>
              <a:pPr marL="0" lvl="0" indent="0" algn="ctr" defTabSz="10668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  <a:defRPr/>
              </a:pPr>
              <a:r>
                <a:rPr lang="en-US" altLang="ko-KR" sz="2400" kern="1200"/>
                <a:t>5. </a:t>
              </a:r>
              <a:r>
                <a:rPr lang="ko-KR" altLang="en-US" sz="2400" kern="1200"/>
                <a:t>지역 주민들의 격려의 말</a:t>
              </a:r>
            </a:p>
          </p:txBody>
        </p:sp>
        <p:sp>
          <p:nvSpPr>
            <p:cNvPr id="30" name="사각형: 둥근 모서리 29"/>
            <p:cNvSpPr/>
            <p:nvPr/>
          </p:nvSpPr>
          <p:spPr>
            <a:xfrm>
              <a:off x="4048964" y="1437528"/>
              <a:ext cx="2300175" cy="1380105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31" name="TextBox 30"/>
            <p:cNvSpPr txBox="1"/>
            <p:nvPr/>
          </p:nvSpPr>
          <p:spPr>
            <a:xfrm>
              <a:off x="4089386" y="1477950"/>
              <a:ext cx="2219331" cy="1299261"/>
            </a:xfrm>
            <a:prstGeom prst="rect">
              <a:avLst/>
            </a:prstGeom>
            <a:solidFill>
              <a:schemeClr val="accent4"/>
            </a:solidFill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91440" rIns="91440" bIns="91440" anchor="ctr" anchorCtr="0">
              <a:noAutofit/>
            </a:bodyPr>
            <a:lstStyle/>
            <a:p>
              <a:pPr marL="0" lvl="0" indent="0" algn="ctr" defTabSz="10668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  <a:defRPr/>
              </a:pPr>
              <a:r>
                <a:rPr lang="en-US" altLang="ko-KR" sz="2400" kern="1200"/>
                <a:t>6. </a:t>
              </a:r>
              <a:r>
                <a:rPr lang="ko-KR" altLang="en-US" sz="2400" kern="1200"/>
                <a:t>교가 제창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6499654" y="1546477"/>
            <a:ext cx="4872537" cy="9180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800" kern="0" spc="0">
                <a:solidFill>
                  <a:srgbClr val="000000"/>
                </a:solidFill>
                <a:effectLst/>
                <a:ea typeface="함초롬바탕"/>
              </a:rPr>
              <a:t>종료 후</a:t>
            </a:r>
            <a:r>
              <a:rPr lang="en-US" altLang="ko-KR" sz="1800" kern="0" spc="0">
                <a:solidFill>
                  <a:srgbClr val="000000"/>
                </a:solidFill>
                <a:effectLst/>
                <a:latin typeface="함초롬바탕"/>
              </a:rPr>
              <a:t>, </a:t>
            </a:r>
            <a:r>
              <a:rPr lang="ko-KR" altLang="en-US" sz="1800" kern="0" spc="0">
                <a:solidFill>
                  <a:srgbClr val="000000"/>
                </a:solidFill>
                <a:effectLst/>
                <a:ea typeface="함초롬바탕"/>
              </a:rPr>
              <a:t>신입생은 교실로 이동하고 그 사이 보호자는 </a:t>
            </a:r>
            <a:r>
              <a:rPr lang="en-US" altLang="ko-KR" sz="1800" kern="0" spc="0">
                <a:solidFill>
                  <a:srgbClr val="000000"/>
                </a:solidFill>
                <a:effectLst/>
                <a:latin typeface="함초롬바탕"/>
              </a:rPr>
              <a:t>PTA</a:t>
            </a:r>
            <a:r>
              <a:rPr lang="ko-KR" altLang="en-US" sz="1800" kern="0" spc="0">
                <a:solidFill>
                  <a:srgbClr val="000000"/>
                </a:solidFill>
                <a:effectLst/>
                <a:ea typeface="함초롬바탕"/>
              </a:rPr>
              <a:t>관계식</a:t>
            </a:r>
            <a:r>
              <a:rPr lang="en-US" altLang="ko-KR" sz="1800" kern="0" spc="0">
                <a:solidFill>
                  <a:srgbClr val="000000"/>
                </a:solidFill>
                <a:effectLst/>
                <a:latin typeface="함초롬바탕"/>
              </a:rPr>
              <a:t>(</a:t>
            </a:r>
            <a:r>
              <a:rPr lang="ko-KR" altLang="en-US" sz="1800" kern="0" spc="0">
                <a:solidFill>
                  <a:srgbClr val="000000"/>
                </a:solidFill>
                <a:effectLst/>
                <a:ea typeface="함초롬바탕"/>
              </a:rPr>
              <a:t>입회식</a:t>
            </a:r>
            <a:r>
              <a:rPr lang="en-US" altLang="ko-KR" sz="1800" kern="0" spc="0">
                <a:solidFill>
                  <a:srgbClr val="000000"/>
                </a:solidFill>
                <a:effectLst/>
                <a:latin typeface="함초롬바탕"/>
              </a:rPr>
              <a:t>)</a:t>
            </a:r>
            <a:r>
              <a:rPr lang="ko-KR" altLang="en-US" sz="1800" kern="0" spc="0">
                <a:solidFill>
                  <a:srgbClr val="000000"/>
                </a:solidFill>
                <a:effectLst/>
                <a:ea typeface="함초롬바탕"/>
              </a:rPr>
              <a:t>을 치름</a:t>
            </a:r>
            <a:r>
              <a:rPr lang="en-US" altLang="ko-KR" sz="1800" kern="0" spc="0">
                <a:solidFill>
                  <a:srgbClr val="000000"/>
                </a:solidFill>
                <a:effectLst/>
                <a:latin typeface="함초롬바탕"/>
              </a:rPr>
              <a:t>.</a:t>
            </a:r>
            <a:endParaRPr lang="ko-KR" altLang="en-US" sz="1800" kern="0" spc="0">
              <a:solidFill>
                <a:srgbClr val="000000"/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:dsp="http://schemas.microsoft.com/office/drawing/2008/diagram" xmlns:dgm="http://schemas.openxmlformats.org/drawingml/2006/diagram" xmlns:c="http://schemas.openxmlformats.org/drawingml/2006/chart" xmlns=""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441434" y="115615"/>
            <a:ext cx="11309128" cy="1030014"/>
          </a:xfrm>
          <a:prstGeom prst="rect">
            <a:avLst/>
          </a:prstGeom>
          <a:solidFill>
            <a:schemeClr val="bg1"/>
          </a:solidFill>
          <a:ln w="57150" cmpd="dbl">
            <a:solidFill>
              <a:srgbClr val="FFAFD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441434" y="1282262"/>
            <a:ext cx="11309128" cy="5265683"/>
          </a:xfrm>
          <a:prstGeom prst="rect">
            <a:avLst/>
          </a:prstGeom>
          <a:solidFill>
            <a:schemeClr val="bg1"/>
          </a:solidFill>
          <a:ln w="57150" cmpd="dbl">
            <a:solidFill>
              <a:srgbClr val="FFAFD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73792" y="243381"/>
            <a:ext cx="10598399" cy="801167"/>
          </a:xfrm>
        </p:spPr>
        <p:txBody>
          <a:bodyPr>
            <a:normAutofit/>
          </a:bodyPr>
          <a:lstStyle/>
          <a:p>
            <a:r>
              <a:rPr lang="ko-KR" altLang="en-US" sz="4800" dirty="0">
                <a:solidFill>
                  <a:srgbClr val="FF69A9"/>
                </a:solidFill>
                <a:latin typeface="210 앱굴림 B" panose="02020603020101020101" pitchFamily="18" charset="-127"/>
                <a:ea typeface="210 앱굴림 B" panose="02020603020101020101" pitchFamily="18" charset="-127"/>
              </a:rPr>
              <a:t>개학식</a:t>
            </a:r>
            <a:endParaRPr lang="ko-KR" altLang="en-US" sz="4800" dirty="0">
              <a:solidFill>
                <a:srgbClr val="FF93C1"/>
              </a:solidFill>
              <a:latin typeface="210 앱굴림 B" panose="02020603020101020101" pitchFamily="18" charset="-127"/>
              <a:ea typeface="210 앱굴림 B" panose="02020603020101020101" pitchFamily="18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75" y="949903"/>
            <a:ext cx="664718" cy="664718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9075" y="0"/>
            <a:ext cx="664718" cy="447974"/>
          </a:xfrm>
          <a:custGeom>
            <a:avLst/>
            <a:gdLst>
              <a:gd name="connsiteX0" fmla="*/ 0 w 664718"/>
              <a:gd name="connsiteY0" fmla="*/ 0 h 447974"/>
              <a:gd name="connsiteX1" fmla="*/ 664718 w 664718"/>
              <a:gd name="connsiteY1" fmla="*/ 0 h 447974"/>
              <a:gd name="connsiteX2" fmla="*/ 664718 w 664718"/>
              <a:gd name="connsiteY2" fmla="*/ 447974 h 447974"/>
              <a:gd name="connsiteX3" fmla="*/ 0 w 664718"/>
              <a:gd name="connsiteY3" fmla="*/ 447974 h 447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4718" h="447974">
                <a:moveTo>
                  <a:pt x="0" y="0"/>
                </a:moveTo>
                <a:lnTo>
                  <a:pt x="664718" y="0"/>
                </a:lnTo>
                <a:lnTo>
                  <a:pt x="664718" y="447974"/>
                </a:lnTo>
                <a:lnTo>
                  <a:pt x="0" y="447974"/>
                </a:ln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7ECCF75-BFEC-45DD-BF17-0D1FC192C403}"/>
              </a:ext>
            </a:extLst>
          </p:cNvPr>
          <p:cNvSpPr txBox="1"/>
          <p:nvPr/>
        </p:nvSpPr>
        <p:spPr>
          <a:xfrm>
            <a:off x="773792" y="1546477"/>
            <a:ext cx="34846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3</a:t>
            </a:r>
            <a:r>
              <a:rPr lang="ko-KR" altLang="en-US" dirty="0" err="1"/>
              <a:t>학기제</a:t>
            </a:r>
            <a:endParaRPr lang="en-US" altLang="ko-KR" dirty="0"/>
          </a:p>
          <a:p>
            <a:r>
              <a:rPr lang="en-US" altLang="ko-KR" dirty="0"/>
              <a:t>1</a:t>
            </a:r>
            <a:r>
              <a:rPr lang="ko-KR" altLang="en-US" dirty="0"/>
              <a:t>학기</a:t>
            </a:r>
            <a:r>
              <a:rPr lang="en-US" altLang="ko-KR" dirty="0"/>
              <a:t>(4</a:t>
            </a:r>
            <a:r>
              <a:rPr lang="ko-KR" altLang="en-US" dirty="0"/>
              <a:t>월 </a:t>
            </a:r>
            <a:r>
              <a:rPr lang="en-US" altLang="ko-KR" dirty="0"/>
              <a:t>6</a:t>
            </a:r>
            <a:r>
              <a:rPr lang="ko-KR" altLang="en-US" dirty="0"/>
              <a:t>일경</a:t>
            </a:r>
            <a:r>
              <a:rPr lang="en-US" altLang="ko-KR" dirty="0"/>
              <a:t>)</a:t>
            </a:r>
          </a:p>
          <a:p>
            <a:r>
              <a:rPr lang="en-US" altLang="ko-KR" dirty="0"/>
              <a:t>2</a:t>
            </a:r>
            <a:r>
              <a:rPr lang="ko-KR" altLang="en-US" dirty="0"/>
              <a:t>학기</a:t>
            </a:r>
            <a:r>
              <a:rPr lang="en-US" altLang="ko-KR" dirty="0"/>
              <a:t>(9</a:t>
            </a:r>
            <a:r>
              <a:rPr lang="ko-KR" altLang="en-US" dirty="0"/>
              <a:t>월 </a:t>
            </a:r>
            <a:r>
              <a:rPr lang="en-US" altLang="ko-KR" dirty="0"/>
              <a:t>1</a:t>
            </a:r>
            <a:r>
              <a:rPr lang="ko-KR" altLang="en-US" dirty="0"/>
              <a:t>일경</a:t>
            </a:r>
            <a:r>
              <a:rPr lang="en-US" altLang="ko-KR" dirty="0"/>
              <a:t>)</a:t>
            </a:r>
          </a:p>
          <a:p>
            <a:r>
              <a:rPr lang="en-US" altLang="ko-KR" dirty="0"/>
              <a:t>3</a:t>
            </a:r>
            <a:r>
              <a:rPr lang="ko-KR" altLang="en-US" dirty="0"/>
              <a:t>학기</a:t>
            </a:r>
            <a:r>
              <a:rPr lang="en-US" altLang="ko-KR" dirty="0"/>
              <a:t>(1</a:t>
            </a:r>
            <a:r>
              <a:rPr lang="ko-KR" altLang="en-US" dirty="0"/>
              <a:t>월 </a:t>
            </a:r>
            <a:r>
              <a:rPr lang="en-US" altLang="ko-KR" dirty="0"/>
              <a:t>8</a:t>
            </a:r>
            <a:r>
              <a:rPr lang="ko-KR" altLang="en-US" dirty="0"/>
              <a:t>일경</a:t>
            </a:r>
            <a:r>
              <a:rPr lang="en-US" altLang="ko-KR" dirty="0"/>
              <a:t>)</a:t>
            </a:r>
          </a:p>
          <a:p>
            <a:r>
              <a:rPr lang="ko-KR" altLang="en-US" dirty="0"/>
              <a:t>지역에 따라 차이 있음</a:t>
            </a:r>
            <a:r>
              <a:rPr lang="en-US" altLang="ko-KR" dirty="0"/>
              <a:t>!!</a:t>
            </a:r>
          </a:p>
          <a:p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031EA4F1-87DB-478F-89C8-05EC863CD93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0641" y="1548970"/>
            <a:ext cx="4317240" cy="474896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A4A4AB7-6A02-41C1-87DF-28CACFE56A3D}"/>
              </a:ext>
            </a:extLst>
          </p:cNvPr>
          <p:cNvSpPr txBox="1"/>
          <p:nvPr/>
        </p:nvSpPr>
        <p:spPr>
          <a:xfrm>
            <a:off x="9020432" y="1546477"/>
            <a:ext cx="23517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홋카이도 </a:t>
            </a:r>
            <a:endParaRPr lang="en-US" altLang="ko-KR" dirty="0"/>
          </a:p>
          <a:p>
            <a:r>
              <a:rPr lang="en-US" altLang="ko-KR" dirty="0"/>
              <a:t>2</a:t>
            </a:r>
            <a:r>
              <a:rPr lang="ko-KR" altLang="en-US" dirty="0"/>
              <a:t>학기</a:t>
            </a:r>
            <a:r>
              <a:rPr lang="en-US" altLang="ko-KR" dirty="0"/>
              <a:t>(8</a:t>
            </a:r>
            <a:r>
              <a:rPr lang="ko-KR" altLang="en-US" dirty="0"/>
              <a:t>월 </a:t>
            </a:r>
            <a:r>
              <a:rPr lang="en-US" altLang="ko-KR" dirty="0"/>
              <a:t>20</a:t>
            </a:r>
            <a:r>
              <a:rPr lang="ko-KR" altLang="en-US" dirty="0"/>
              <a:t>일경</a:t>
            </a:r>
            <a:r>
              <a:rPr lang="en-US" altLang="ko-KR" dirty="0"/>
              <a:t>)</a:t>
            </a:r>
          </a:p>
          <a:p>
            <a:r>
              <a:rPr lang="en-US" altLang="ko-KR" dirty="0"/>
              <a:t>3</a:t>
            </a:r>
            <a:r>
              <a:rPr lang="ko-KR" altLang="en-US" dirty="0"/>
              <a:t>학기</a:t>
            </a:r>
            <a:r>
              <a:rPr lang="en-US" altLang="ko-KR" dirty="0"/>
              <a:t>(1</a:t>
            </a:r>
            <a:r>
              <a:rPr lang="ko-KR" altLang="en-US" dirty="0"/>
              <a:t>월 </a:t>
            </a:r>
            <a:r>
              <a:rPr lang="en-US" altLang="ko-KR" dirty="0"/>
              <a:t>20</a:t>
            </a:r>
            <a:r>
              <a:rPr lang="ko-KR" altLang="en-US" dirty="0"/>
              <a:t>일경</a:t>
            </a:r>
            <a:r>
              <a:rPr lang="en-US" altLang="ko-KR" dirty="0"/>
              <a:t>)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41041529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441434" y="115615"/>
            <a:ext cx="11309128" cy="1030014"/>
          </a:xfrm>
          <a:prstGeom prst="rect">
            <a:avLst/>
          </a:prstGeom>
          <a:solidFill>
            <a:schemeClr val="bg1"/>
          </a:solidFill>
          <a:ln w="57150" cmpd="dbl">
            <a:solidFill>
              <a:srgbClr val="FFAFD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441434" y="1282262"/>
            <a:ext cx="11309128" cy="5265683"/>
          </a:xfrm>
          <a:prstGeom prst="rect">
            <a:avLst/>
          </a:prstGeom>
          <a:solidFill>
            <a:schemeClr val="bg1"/>
          </a:solidFill>
          <a:ln w="57150" cmpd="dbl">
            <a:solidFill>
              <a:srgbClr val="FFAFD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함초롬바탕" panose="02030504000101010101" pitchFamily="18" charset="-127"/>
                <a:ea typeface="함초롬바탕" panose="02030504000101010101" pitchFamily="18" charset="-127"/>
              </a:rPr>
              <a:t>일본의 초등 학교 중학교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함초롬바탕" panose="02030504000101010101" pitchFamily="18" charset="-127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함초롬바탕" panose="02030504000101010101" pitchFamily="18" charset="-127"/>
                <a:ea typeface="함초롬바탕" panose="02030504000101010101" pitchFamily="18" charset="-127"/>
              </a:rPr>
              <a:t>고등 학교에서는 일반적으로 각각의 학기의 종료일에 열림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함초롬바탕" panose="02030504000101010101" pitchFamily="18" charset="-127"/>
              </a:rPr>
              <a:t>.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함초롬바탕" panose="02030504000101010101" pitchFamily="18" charset="-127"/>
                <a:ea typeface="함초롬바탕" panose="02030504000101010101" pitchFamily="18" charset="-127"/>
              </a:rPr>
              <a:t>다만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함초롬바탕" panose="02030504000101010101" pitchFamily="18" charset="-127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함초롬바탕" panose="02030504000101010101" pitchFamily="18" charset="-127"/>
                <a:ea typeface="함초롬바탕" panose="02030504000101010101" pitchFamily="18" charset="-127"/>
              </a:rPr>
              <a:t>학년 말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함초롬바탕" panose="02030504000101010101" pitchFamily="18" charset="-127"/>
              </a:rPr>
              <a:t>(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함초롬바탕" panose="02030504000101010101" pitchFamily="18" charset="-127"/>
                <a:ea typeface="함초롬바탕" panose="02030504000101010101" pitchFamily="18" charset="-127"/>
              </a:rPr>
              <a:t>년도 말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함초롬바탕" panose="02030504000101010101" pitchFamily="18" charset="-127"/>
              </a:rPr>
              <a:t>)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함초롬바탕" panose="02030504000101010101" pitchFamily="18" charset="-127"/>
                <a:ea typeface="함초롬바탕" panose="02030504000101010101" pitchFamily="18" charset="-127"/>
              </a:rPr>
              <a:t>의 경우에는 수료식을 하기 때문에 방학식은 실시하지 않음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함초롬바탕" panose="02030504000101010101" pitchFamily="18" charset="-127"/>
              </a:rPr>
              <a:t>.(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함초롬바탕" panose="02030504000101010101" pitchFamily="18" charset="-127"/>
                <a:ea typeface="함초롬바탕" panose="02030504000101010101" pitchFamily="18" charset="-127"/>
              </a:rPr>
              <a:t>다만 학교에 따라서는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함초롬바탕" panose="02030504000101010101" pitchFamily="18" charset="-127"/>
              </a:rPr>
              <a:t>3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함초롬바탕" panose="02030504000101010101" pitchFamily="18" charset="-127"/>
                <a:ea typeface="함초롬바탕" panose="02030504000101010101" pitchFamily="18" charset="-127"/>
              </a:rPr>
              <a:t>학기에도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함초롬바탕" panose="02030504000101010101" pitchFamily="18" charset="-127"/>
              </a:rPr>
              <a:t>＂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함초롬바탕" panose="02030504000101010101" pitchFamily="18" charset="-127"/>
                <a:ea typeface="함초롬바탕" panose="02030504000101010101" pitchFamily="18" charset="-127"/>
              </a:rPr>
              <a:t>종업식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함초롬바탕" panose="02030504000101010101" pitchFamily="18" charset="-127"/>
              </a:rPr>
              <a:t>＂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함초롬바탕" panose="02030504000101010101" pitchFamily="18" charset="-127"/>
                <a:ea typeface="함초롬바탕" panose="02030504000101010101" pitchFamily="18" charset="-127"/>
              </a:rPr>
              <a:t>이라 부르는 경우가 있음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함초롬바탕" panose="02030504000101010101" pitchFamily="18" charset="-127"/>
              </a:rPr>
              <a:t>). </a:t>
            </a: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함초롬바탕" panose="02030504000101010101" pitchFamily="18" charset="-127"/>
              </a:rPr>
              <a:t>3</a:t>
            </a:r>
            <a:r>
              <a:rPr lang="ko-KR" altLang="en-US" sz="1800" kern="0" spc="0" dirty="0" err="1">
                <a:solidFill>
                  <a:srgbClr val="000000"/>
                </a:solidFill>
                <a:effectLst/>
                <a:ea typeface="함초롬바탕" panose="02030504000101010101" pitchFamily="18" charset="-127"/>
              </a:rPr>
              <a:t>학기제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ea typeface="함초롬바탕" panose="02030504000101010101" pitchFamily="18" charset="-127"/>
              </a:rPr>
              <a:t> 학교에서는 이날을 마지막으로 여름 방학과 겨울 방학 등의 장기 휴업에 들어가니까 종업식 후 학급에서 담임에서 통지표나 그 학기 동안의 제출물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함초롬바탕" panose="02030504000101010101" pitchFamily="18" charset="-127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ea typeface="함초롬바탕" panose="02030504000101010101" pitchFamily="18" charset="-127"/>
              </a:rPr>
              <a:t>테스트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함초롬바탕" panose="02030504000101010101" pitchFamily="18" charset="-127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ea typeface="함초롬바탕" panose="02030504000101010101" pitchFamily="18" charset="-127"/>
              </a:rPr>
              <a:t>제작 작품 등을 반납 받아 휴업 일중의 생활상의 주의 사항 등의 지도를 받게 </a:t>
            </a:r>
            <a:r>
              <a:rPr lang="ko-KR" altLang="en-US" kern="0" dirty="0">
                <a:solidFill>
                  <a:srgbClr val="000000"/>
                </a:solidFill>
                <a:ea typeface="함초롬바탕" panose="02030504000101010101" pitchFamily="18" charset="-127"/>
              </a:rPr>
              <a:t>됨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함초롬바탕" panose="02030504000101010101" pitchFamily="18" charset="-127"/>
              </a:rPr>
              <a:t>. 2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ea typeface="함초롬바탕" panose="02030504000101010101" pitchFamily="18" charset="-127"/>
              </a:rPr>
              <a:t>학기제의 경우에도 이날 후에 짧은 기간 휴업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함초롬바탕" panose="02030504000101010101" pitchFamily="18" charset="-127"/>
              </a:rPr>
              <a:t>(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ea typeface="함초롬바탕" panose="02030504000101010101" pitchFamily="18" charset="-127"/>
              </a:rPr>
              <a:t>이른바 가을 방학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함초롬바탕" panose="02030504000101010101" pitchFamily="18" charset="-127"/>
              </a:rPr>
              <a:t>)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ea typeface="함초롬바탕" panose="02030504000101010101" pitchFamily="18" charset="-127"/>
              </a:rPr>
              <a:t>을 취할 수 있음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함초롬바탕" panose="02030504000101010101" pitchFamily="18" charset="-127"/>
              </a:rPr>
              <a:t>. </a:t>
            </a:r>
            <a:endParaRPr lang="ko-KR" altLang="en-US" sz="1800" kern="0" spc="0" dirty="0">
              <a:solidFill>
                <a:srgbClr val="000000"/>
              </a:solidFill>
              <a:effectLst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73792" y="243381"/>
            <a:ext cx="10598399" cy="801167"/>
          </a:xfrm>
        </p:spPr>
        <p:txBody>
          <a:bodyPr>
            <a:normAutofit/>
          </a:bodyPr>
          <a:lstStyle/>
          <a:p>
            <a:r>
              <a:rPr lang="ko-KR" altLang="en-US" sz="4800" dirty="0">
                <a:solidFill>
                  <a:srgbClr val="FF69A9"/>
                </a:solidFill>
                <a:latin typeface="210 앱굴림 B" panose="02020603020101020101" pitchFamily="18" charset="-127"/>
                <a:ea typeface="210 앱굴림 B" panose="02020603020101020101" pitchFamily="18" charset="-127"/>
              </a:rPr>
              <a:t>종업식</a:t>
            </a:r>
            <a:endParaRPr lang="ko-KR" altLang="en-US" sz="4800" dirty="0">
              <a:solidFill>
                <a:srgbClr val="FF93C1"/>
              </a:solidFill>
              <a:latin typeface="210 앱굴림 B" panose="02020603020101020101" pitchFamily="18" charset="-127"/>
              <a:ea typeface="210 앱굴림 B" panose="02020603020101020101" pitchFamily="18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75" y="949903"/>
            <a:ext cx="664718" cy="664718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9075" y="0"/>
            <a:ext cx="664718" cy="447974"/>
          </a:xfrm>
          <a:custGeom>
            <a:avLst/>
            <a:gdLst>
              <a:gd name="connsiteX0" fmla="*/ 0 w 664718"/>
              <a:gd name="connsiteY0" fmla="*/ 0 h 447974"/>
              <a:gd name="connsiteX1" fmla="*/ 664718 w 664718"/>
              <a:gd name="connsiteY1" fmla="*/ 0 h 447974"/>
              <a:gd name="connsiteX2" fmla="*/ 664718 w 664718"/>
              <a:gd name="connsiteY2" fmla="*/ 447974 h 447974"/>
              <a:gd name="connsiteX3" fmla="*/ 0 w 664718"/>
              <a:gd name="connsiteY3" fmla="*/ 447974 h 447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4718" h="447974">
                <a:moveTo>
                  <a:pt x="0" y="0"/>
                </a:moveTo>
                <a:lnTo>
                  <a:pt x="664718" y="0"/>
                </a:lnTo>
                <a:lnTo>
                  <a:pt x="664718" y="447974"/>
                </a:lnTo>
                <a:lnTo>
                  <a:pt x="0" y="447974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55948259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832</Words>
  <Application>Microsoft Office PowerPoint</Application>
  <PresentationFormat>와이드스크린</PresentationFormat>
  <Paragraphs>105</Paragraphs>
  <Slides>22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22</vt:i4>
      </vt:variant>
    </vt:vector>
  </HeadingPairs>
  <TitlesOfParts>
    <vt:vector size="29" baseType="lpstr">
      <vt:lpstr>210 앱굴림 B</vt:lpstr>
      <vt:lpstr>210앱굴</vt:lpstr>
      <vt:lpstr>나눔바른펜</vt:lpstr>
      <vt:lpstr>맑은 고딕</vt:lpstr>
      <vt:lpstr>함초롬바탕</vt:lpstr>
      <vt:lpstr>Arial</vt:lpstr>
      <vt:lpstr>Office 테마</vt:lpstr>
      <vt:lpstr>일본의 학교</vt:lpstr>
      <vt:lpstr>목차</vt:lpstr>
      <vt:lpstr>의식적 행사</vt:lpstr>
      <vt:lpstr>PowerPoint 프레젠테이션</vt:lpstr>
      <vt:lpstr>문화적 행사</vt:lpstr>
      <vt:lpstr>건강 안전 체육적 행사</vt:lpstr>
      <vt:lpstr>입학식</vt:lpstr>
      <vt:lpstr>개학식</vt:lpstr>
      <vt:lpstr>종업식</vt:lpstr>
      <vt:lpstr>졸업식</vt:lpstr>
      <vt:lpstr>졸업식</vt:lpstr>
      <vt:lpstr>졸업식의 순서</vt:lpstr>
      <vt:lpstr>졸업식의 순서</vt:lpstr>
      <vt:lpstr>졸업식의 순서</vt:lpstr>
      <vt:lpstr>졸업식의 순서</vt:lpstr>
      <vt:lpstr>졸업식의 순서</vt:lpstr>
      <vt:lpstr>졸업식의 순서</vt:lpstr>
      <vt:lpstr>졸업식의 복장</vt:lpstr>
      <vt:lpstr>졸업식의 복장</vt:lpstr>
      <vt:lpstr>수료식</vt:lpstr>
      <vt:lpstr>동영상</vt:lpstr>
      <vt:lpstr>THANK YOU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김 성근</cp:lastModifiedBy>
  <cp:revision>44</cp:revision>
  <dcterms:created xsi:type="dcterms:W3CDTF">2018-12-04T08:49:17Z</dcterms:created>
  <dcterms:modified xsi:type="dcterms:W3CDTF">2021-03-28T14:01:18Z</dcterms:modified>
  <cp:version/>
</cp:coreProperties>
</file>