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09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6" r:id="rId3"/>
    <p:sldId id="266" r:id="rId4"/>
    <p:sldId id="267" r:id="rId5"/>
    <p:sldId id="257" r:id="rId6"/>
    <p:sldId id="258" r:id="rId7"/>
    <p:sldId id="259" r:id="rId8"/>
    <p:sldId id="271" r:id="rId9"/>
    <p:sldId id="260" r:id="rId10"/>
    <p:sldId id="261" r:id="rId11"/>
    <p:sldId id="265" r:id="rId12"/>
    <p:sldId id="277" r:id="rId13"/>
    <p:sldId id="262" r:id="rId14"/>
    <p:sldId id="272" r:id="rId15"/>
    <p:sldId id="263" r:id="rId16"/>
    <p:sldId id="269" r:id="rId17"/>
    <p:sldId id="264" r:id="rId18"/>
    <p:sldId id="268" r:id="rId19"/>
    <p:sldId id="270" r:id="rId20"/>
    <p:sldId id="278" r:id="rId21"/>
    <p:sldId id="274" r:id="rId22"/>
    <p:sldId id="273" r:id="rId23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GenEi M Gothic Medium" panose="020B0603020203020204" pitchFamily="34" charset="-128"/>
      <p:regular r:id="rId32"/>
    </p:embeddedFont>
    <p:embeddedFont>
      <p:font typeface="경기천년제목 Bold" panose="02020803020101020101" pitchFamily="18" charset="-127"/>
      <p:bold r:id="rId33"/>
    </p:embeddedFont>
    <p:embeddedFont>
      <p:font typeface="경기천년제목 Medium" panose="02020603020101020101" pitchFamily="18" charset="-127"/>
      <p:regular r:id="rId34"/>
    </p:embeddedFont>
    <p:embeddedFont>
      <p:font typeface="맑은 고딕" panose="020B0503020000020004" pitchFamily="50" charset="-127"/>
      <p:regular r:id="rId35"/>
      <p:bold r:id="rId36"/>
    </p:embeddedFont>
    <p:embeddedFont>
      <p:font typeface="이사만루체 Bold" panose="00000800000000000000" pitchFamily="2" charset="-127"/>
      <p:bold r:id="rId37"/>
    </p:embeddedFont>
    <p:embeddedFont>
      <p:font typeface="이사만루체 Light" panose="00000300000000000000" pitchFamily="2" charset="-127"/>
      <p:regular r:id="rId38"/>
    </p:embeddedFont>
    <p:embeddedFont>
      <p:font typeface="이사만루체 Medium" panose="00000600000000000000" pitchFamily="2" charset="-127"/>
      <p:regular r:id="rId3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김가영" initials="김" lastIdx="1" clrIdx="0">
    <p:extLst>
      <p:ext uri="{19B8F6BF-5375-455C-9EA6-DF929625EA0E}">
        <p15:presenceInfo xmlns:p15="http://schemas.microsoft.com/office/powerpoint/2012/main" userId="김가영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F4B183"/>
    <a:srgbClr val="9DC3E6"/>
    <a:srgbClr val="FF65A3"/>
    <a:srgbClr val="FF3386"/>
    <a:srgbClr val="F37047"/>
    <a:srgbClr val="F79D81"/>
    <a:srgbClr val="FF0D6F"/>
    <a:srgbClr val="468CD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9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0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5">
                    <a:lumMod val="75000"/>
                  </a:schemeClr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defRPr>
            </a:pPr>
            <a:r>
              <a:rPr lang="ko-KR" altLang="en-US" dirty="0">
                <a:solidFill>
                  <a:schemeClr val="accent5">
                    <a:lumMod val="75000"/>
                  </a:schemeClr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중학생 </a:t>
            </a:r>
            <a:r>
              <a:rPr lang="ko-KR" altLang="en-US" dirty="0" err="1">
                <a:solidFill>
                  <a:schemeClr val="accent5">
                    <a:lumMod val="75000"/>
                  </a:schemeClr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부활동</a:t>
            </a:r>
            <a:r>
              <a:rPr lang="ko-KR" altLang="en-US" dirty="0">
                <a:solidFill>
                  <a:schemeClr val="accent5">
                    <a:lumMod val="75000"/>
                  </a:schemeClr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altLang="en-US" dirty="0" err="1">
                <a:solidFill>
                  <a:schemeClr val="accent5">
                    <a:lumMod val="75000"/>
                  </a:schemeClr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가입률</a:t>
            </a:r>
            <a:endParaRPr lang="ko-KR" altLang="en-US" dirty="0">
              <a:solidFill>
                <a:schemeClr val="accent5">
                  <a:lumMod val="75000"/>
                </a:schemeClr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</c:rich>
      </c:tx>
      <c:layout>
        <c:manualLayout>
          <c:xMode val="edge"/>
          <c:yMode val="edge"/>
          <c:x val="0.22868097041639118"/>
          <c:y val="1.98243469204516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5">
                  <a:lumMod val="75000"/>
                </a:schemeClr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cs typeface="+mn-cs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0.26422818241469814"/>
          <c:y val="0.14435949803149606"/>
          <c:w val="0.47987713254593178"/>
          <c:h val="0.7198156988188976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가입률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631-43CB-9D70-B8430E772AD7}"/>
              </c:ext>
            </c:extLst>
          </c:dPt>
          <c:dPt>
            <c:idx val="1"/>
            <c:bubble3D val="0"/>
            <c:spPr>
              <a:solidFill>
                <a:schemeClr val="accent2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31-43CB-9D70-B8430E772AD7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631-43CB-9D70-B8430E772AD7}"/>
              </c:ext>
            </c:extLst>
          </c:dPt>
          <c:dPt>
            <c:idx val="3"/>
            <c:bubble3D val="0"/>
            <c:spPr>
              <a:solidFill>
                <a:schemeClr val="accent2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631-43CB-9D70-B8430E772AD7}"/>
              </c:ext>
            </c:extLst>
          </c:dPt>
          <c:dPt>
            <c:idx val="4"/>
            <c:bubble3D val="0"/>
            <c:spPr>
              <a:solidFill>
                <a:schemeClr val="accent2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631-43CB-9D70-B8430E772AD7}"/>
              </c:ext>
            </c:extLst>
          </c:dPt>
          <c:cat>
            <c:strRef>
              <c:f>Sheet1!$A$2:$A$6</c:f>
              <c:strCache>
                <c:ptCount val="4"/>
                <c:pt idx="0">
                  <c:v>가입함</c:v>
                </c:pt>
                <c:pt idx="3">
                  <c:v>가입하지 않음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82.1</c:v>
                </c:pt>
                <c:pt idx="3">
                  <c:v>17.899999999999999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C8-49A7-9C3D-289A76CEAB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5">
                    <a:lumMod val="75000"/>
                  </a:schemeClr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defRPr>
            </a:pPr>
            <a:r>
              <a:rPr lang="ko-KR" altLang="en-US" dirty="0">
                <a:solidFill>
                  <a:schemeClr val="accent5">
                    <a:lumMod val="75000"/>
                  </a:schemeClr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고등학생 </a:t>
            </a:r>
            <a:r>
              <a:rPr lang="ko-KR" altLang="en-US" dirty="0" err="1">
                <a:solidFill>
                  <a:schemeClr val="accent5">
                    <a:lumMod val="75000"/>
                  </a:schemeClr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부활동</a:t>
            </a:r>
            <a:r>
              <a:rPr lang="ko-KR" altLang="en-US" dirty="0">
                <a:solidFill>
                  <a:schemeClr val="accent5">
                    <a:lumMod val="75000"/>
                  </a:schemeClr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altLang="en-US" dirty="0" err="1">
                <a:solidFill>
                  <a:schemeClr val="accent5">
                    <a:lumMod val="75000"/>
                  </a:schemeClr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가입률</a:t>
            </a:r>
            <a:endParaRPr lang="ko-KR" altLang="en-US" dirty="0">
              <a:solidFill>
                <a:schemeClr val="accent5">
                  <a:lumMod val="75000"/>
                </a:schemeClr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</c:rich>
      </c:tx>
      <c:layout>
        <c:manualLayout>
          <c:xMode val="edge"/>
          <c:yMode val="edge"/>
          <c:x val="0.17804449807006095"/>
          <c:y val="2.36821813961858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5">
                  <a:lumMod val="75000"/>
                </a:schemeClr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cs typeface="+mn-cs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0.24358767744120985"/>
          <c:y val="0.22975662984532924"/>
          <c:w val="0.46906239579627945"/>
          <c:h val="0.5499773278853956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CE-411E-8AF9-B7B9A34A9D17}"/>
              </c:ext>
            </c:extLst>
          </c:dPt>
          <c:dPt>
            <c:idx val="1"/>
            <c:bubble3D val="0"/>
            <c:spPr>
              <a:solidFill>
                <a:schemeClr val="accent4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ECE-411E-8AF9-B7B9A34A9D17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ECE-411E-8AF9-B7B9A34A9D17}"/>
              </c:ext>
            </c:extLst>
          </c:dPt>
          <c:dPt>
            <c:idx val="3"/>
            <c:bubble3D val="0"/>
            <c:spPr>
              <a:solidFill>
                <a:schemeClr val="accent4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ECE-411E-8AF9-B7B9A34A9D17}"/>
              </c:ext>
            </c:extLst>
          </c:dPt>
          <c:dPt>
            <c:idx val="4"/>
            <c:bubble3D val="0"/>
            <c:spPr>
              <a:solidFill>
                <a:schemeClr val="accent4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ECE-411E-8AF9-B7B9A34A9D17}"/>
              </c:ext>
            </c:extLst>
          </c:dPt>
          <c:cat>
            <c:strRef>
              <c:f>Sheet1!$A$2:$A$6</c:f>
              <c:strCache>
                <c:ptCount val="4"/>
                <c:pt idx="0">
                  <c:v>가입함</c:v>
                </c:pt>
                <c:pt idx="3">
                  <c:v>가입하지 않음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39</c:v>
                </c:pt>
                <c:pt idx="3">
                  <c:v>33.700000000000003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43-4BB1-BF8B-DFDBC699BA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11C7BEC2-F56A-4E79-B18D-E7C1F41DC0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3F4CD16-F946-47F8-830E-9DF82588CB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42D3A-29CE-49AD-B3D4-B44B3147BDBA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F06661F-ED71-4E8D-A911-7ED1D232E8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403B4C3-03EF-4BB2-8576-3974F0994C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78D75-3B99-49BA-84E7-F959DEE983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1725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1E224-F096-413D-A68A-7B4BA72D744D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1675-B0EE-4452-8F73-52DE312293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9650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1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1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1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1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1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1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1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1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1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501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509E4-2A0A-41E2-9B13-B8BFD0EF0655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C607-A569-4E31-8394-95DE70A150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5953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509E4-2A0A-41E2-9B13-B8BFD0EF0655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C607-A569-4E31-8394-95DE70A150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6767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9734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B831BC6D-D2F6-44C7-BFC0-4BEBD86BB1C5}"/>
              </a:ext>
            </a:extLst>
          </p:cNvPr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41CE9D6-F1C7-494B-BC65-89D8736A8079}"/>
              </a:ext>
            </a:extLst>
          </p:cNvPr>
          <p:cNvSpPr/>
          <p:nvPr userDrawn="1"/>
        </p:nvSpPr>
        <p:spPr>
          <a:xfrm>
            <a:off x="164237" y="736847"/>
            <a:ext cx="8815525" cy="48472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854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63CD079F-5B3C-4A06-BB55-F78FF78040AC}"/>
              </a:ext>
            </a:extLst>
          </p:cNvPr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133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509E4-2A0A-41E2-9B13-B8BFD0EF0655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C607-A569-4E31-8394-95DE70A150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2232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509E4-2A0A-41E2-9B13-B8BFD0EF0655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C607-A569-4E31-8394-95DE70A150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2472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509E4-2A0A-41E2-9B13-B8BFD0EF0655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C607-A569-4E31-8394-95DE70A150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2534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509E4-2A0A-41E2-9B13-B8BFD0EF0655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C607-A569-4E31-8394-95DE70A150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6626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509E4-2A0A-41E2-9B13-B8BFD0EF0655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C607-A569-4E31-8394-95DE70A150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117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509E4-2A0A-41E2-9B13-B8BFD0EF0655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C607-A569-4E31-8394-95DE70A150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830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509E4-2A0A-41E2-9B13-B8BFD0EF0655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EC607-A569-4E31-8394-95DE70A150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825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youtu.be/Cb7YVKY4an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>
            <a:extLst>
              <a:ext uri="{FF2B5EF4-FFF2-40B4-BE49-F238E27FC236}">
                <a16:creationId xmlns:a16="http://schemas.microsoft.com/office/drawing/2014/main" id="{B3EBF713-937C-4ACC-92C3-490ABA1023B1}"/>
              </a:ext>
            </a:extLst>
          </p:cNvPr>
          <p:cNvSpPr/>
          <p:nvPr/>
        </p:nvSpPr>
        <p:spPr>
          <a:xfrm>
            <a:off x="2442883" y="728383"/>
            <a:ext cx="4258235" cy="425823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AD1D24-F38F-4540-AAE8-43681CC3137C}"/>
              </a:ext>
            </a:extLst>
          </p:cNvPr>
          <p:cNvSpPr txBox="1"/>
          <p:nvPr/>
        </p:nvSpPr>
        <p:spPr>
          <a:xfrm>
            <a:off x="2292457" y="1748161"/>
            <a:ext cx="45590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일본의 </a:t>
            </a:r>
            <a:endParaRPr lang="en-US" altLang="ko-KR" sz="4800" dirty="0">
              <a:latin typeface="이사만루체 Bold" panose="00000800000000000000" pitchFamily="2" charset="-127"/>
              <a:ea typeface="이사만루체 Bold" panose="00000800000000000000" pitchFamily="2" charset="-127"/>
            </a:endParaRPr>
          </a:p>
          <a:p>
            <a:pPr algn="ctr"/>
            <a:r>
              <a:rPr lang="ko-KR" altLang="en-US" sz="4800" dirty="0">
                <a:solidFill>
                  <a:srgbClr val="FFC000"/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동아리 문화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1E1DCC-7164-4BC4-B417-F8AAAE94ECD8}"/>
              </a:ext>
            </a:extLst>
          </p:cNvPr>
          <p:cNvSpPr txBox="1"/>
          <p:nvPr/>
        </p:nvSpPr>
        <p:spPr>
          <a:xfrm>
            <a:off x="2671106" y="3219630"/>
            <a:ext cx="3945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~ </a:t>
            </a:r>
            <a:r>
              <a:rPr lang="ko-KR" altLang="en-US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초</a:t>
            </a:r>
            <a:r>
              <a:rPr lang="en-US" altLang="ko-KR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, </a:t>
            </a:r>
            <a:r>
              <a:rPr lang="ko-KR" altLang="en-US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중</a:t>
            </a:r>
            <a:r>
              <a:rPr lang="en-US" altLang="ko-KR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, </a:t>
            </a:r>
            <a:r>
              <a:rPr lang="ko-KR" altLang="en-US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고</a:t>
            </a:r>
            <a:r>
              <a:rPr lang="en-US" altLang="ko-KR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, </a:t>
            </a:r>
            <a:r>
              <a:rPr lang="ko-KR" altLang="en-US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대학의 동아리 활동에 대하여 </a:t>
            </a:r>
            <a:r>
              <a:rPr lang="en-US" altLang="ko-KR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~</a:t>
            </a:r>
            <a:endParaRPr lang="ko-KR" altLang="en-US" sz="1600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A5020B-88E8-41DF-8443-9409E5DC0BBA}"/>
              </a:ext>
            </a:extLst>
          </p:cNvPr>
          <p:cNvSpPr txBox="1"/>
          <p:nvPr/>
        </p:nvSpPr>
        <p:spPr>
          <a:xfrm>
            <a:off x="3915201" y="4212138"/>
            <a:ext cx="138531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22101520 </a:t>
            </a:r>
          </a:p>
          <a:p>
            <a:pPr algn="ctr"/>
            <a:r>
              <a:rPr lang="ko-KR" altLang="en-US" sz="1400" dirty="0" err="1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일본어일본학과</a:t>
            </a:r>
            <a:endParaRPr lang="en-US" altLang="ko-KR" sz="1400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  <a:p>
            <a:pPr algn="ctr"/>
            <a:r>
              <a:rPr lang="ko-KR" altLang="en-US" sz="14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김가영</a:t>
            </a:r>
          </a:p>
        </p:txBody>
      </p:sp>
    </p:spTree>
    <p:extLst>
      <p:ext uri="{BB962C8B-B14F-4D97-AF65-F5344CB8AC3E}">
        <p14:creationId xmlns:p14="http://schemas.microsoft.com/office/powerpoint/2010/main" val="491568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육각형 31">
            <a:extLst>
              <a:ext uri="{FF2B5EF4-FFF2-40B4-BE49-F238E27FC236}">
                <a16:creationId xmlns:a16="http://schemas.microsoft.com/office/drawing/2014/main" id="{17B6B9FB-4858-4F7E-AD10-C77E39DDB3B5}"/>
              </a:ext>
            </a:extLst>
          </p:cNvPr>
          <p:cNvSpPr/>
          <p:nvPr/>
        </p:nvSpPr>
        <p:spPr>
          <a:xfrm>
            <a:off x="499072" y="1000810"/>
            <a:ext cx="500563" cy="431520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육각형 33">
            <a:extLst>
              <a:ext uri="{FF2B5EF4-FFF2-40B4-BE49-F238E27FC236}">
                <a16:creationId xmlns:a16="http://schemas.microsoft.com/office/drawing/2014/main" id="{B69AA90D-9626-433B-9A9B-189A6B5B3826}"/>
              </a:ext>
            </a:extLst>
          </p:cNvPr>
          <p:cNvSpPr/>
          <p:nvPr/>
        </p:nvSpPr>
        <p:spPr>
          <a:xfrm>
            <a:off x="499072" y="1574551"/>
            <a:ext cx="500563" cy="43152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육각형 35">
            <a:extLst>
              <a:ext uri="{FF2B5EF4-FFF2-40B4-BE49-F238E27FC236}">
                <a16:creationId xmlns:a16="http://schemas.microsoft.com/office/drawing/2014/main" id="{E589F306-42CB-4714-BB79-A4364FF1E3DB}"/>
              </a:ext>
            </a:extLst>
          </p:cNvPr>
          <p:cNvSpPr/>
          <p:nvPr/>
        </p:nvSpPr>
        <p:spPr>
          <a:xfrm>
            <a:off x="499072" y="2148292"/>
            <a:ext cx="500563" cy="431520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육각형 37">
            <a:extLst>
              <a:ext uri="{FF2B5EF4-FFF2-40B4-BE49-F238E27FC236}">
                <a16:creationId xmlns:a16="http://schemas.microsoft.com/office/drawing/2014/main" id="{0A931EC3-40FD-4994-868F-AC597C88BA17}"/>
              </a:ext>
            </a:extLst>
          </p:cNvPr>
          <p:cNvSpPr/>
          <p:nvPr/>
        </p:nvSpPr>
        <p:spPr>
          <a:xfrm>
            <a:off x="499072" y="2722034"/>
            <a:ext cx="500563" cy="43152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F274547-9B5A-4349-945D-2BB821790EA2}"/>
              </a:ext>
            </a:extLst>
          </p:cNvPr>
          <p:cNvSpPr txBox="1"/>
          <p:nvPr/>
        </p:nvSpPr>
        <p:spPr>
          <a:xfrm>
            <a:off x="595376" y="1046257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1</a:t>
            </a:r>
            <a:endParaRPr lang="ko-KR" altLang="en-US" dirty="0">
              <a:solidFill>
                <a:schemeClr val="bg1"/>
              </a:solidFill>
              <a:latin typeface="이사만루체 Bold" panose="00000800000000000000" pitchFamily="2" charset="-127"/>
              <a:ea typeface="이사만루체 Bold" panose="00000800000000000000" pitchFamily="2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92A3779-445A-469F-8CF3-6BA3D965FD3E}"/>
              </a:ext>
            </a:extLst>
          </p:cNvPr>
          <p:cNvSpPr txBox="1"/>
          <p:nvPr/>
        </p:nvSpPr>
        <p:spPr>
          <a:xfrm>
            <a:off x="595376" y="1611033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2</a:t>
            </a:r>
            <a:endParaRPr lang="ko-KR" altLang="en-US" dirty="0">
              <a:solidFill>
                <a:schemeClr val="bg1"/>
              </a:solidFill>
              <a:latin typeface="이사만루체 Bold" panose="00000800000000000000" pitchFamily="2" charset="-127"/>
              <a:ea typeface="이사만루체 Bold" panose="00000800000000000000" pitchFamily="2" charset="-12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CAAD127-0C0C-4DA6-8A27-B4CA630FB112}"/>
              </a:ext>
            </a:extLst>
          </p:cNvPr>
          <p:cNvSpPr txBox="1"/>
          <p:nvPr/>
        </p:nvSpPr>
        <p:spPr>
          <a:xfrm>
            <a:off x="595376" y="218477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3</a:t>
            </a:r>
            <a:endParaRPr lang="ko-KR" altLang="en-US" dirty="0">
              <a:solidFill>
                <a:schemeClr val="bg1"/>
              </a:solidFill>
              <a:latin typeface="이사만루체 Bold" panose="00000800000000000000" pitchFamily="2" charset="-127"/>
              <a:ea typeface="이사만루체 Bold" panose="00000800000000000000" pitchFamily="2" charset="-12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2520A21-71C5-4EFD-81B5-08B5BD2CB09E}"/>
              </a:ext>
            </a:extLst>
          </p:cNvPr>
          <p:cNvSpPr txBox="1"/>
          <p:nvPr/>
        </p:nvSpPr>
        <p:spPr>
          <a:xfrm>
            <a:off x="595376" y="2749551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4</a:t>
            </a:r>
            <a:endParaRPr lang="ko-KR" altLang="en-US" dirty="0">
              <a:solidFill>
                <a:schemeClr val="bg1"/>
              </a:solidFill>
              <a:latin typeface="이사만루체 Bold" panose="00000800000000000000" pitchFamily="2" charset="-127"/>
              <a:ea typeface="이사만루체 Bold" panose="00000800000000000000" pitchFamily="2" charset="-127"/>
            </a:endParaRPr>
          </a:p>
        </p:txBody>
      </p:sp>
      <p:sp>
        <p:nvSpPr>
          <p:cNvPr id="35" name="화살표: 오른쪽 34">
            <a:extLst>
              <a:ext uri="{FF2B5EF4-FFF2-40B4-BE49-F238E27FC236}">
                <a16:creationId xmlns:a16="http://schemas.microsoft.com/office/drawing/2014/main" id="{FE7583B2-6350-4EC3-A24E-E603C182D390}"/>
              </a:ext>
            </a:extLst>
          </p:cNvPr>
          <p:cNvSpPr/>
          <p:nvPr/>
        </p:nvSpPr>
        <p:spPr>
          <a:xfrm>
            <a:off x="3207547" y="3994768"/>
            <a:ext cx="439993" cy="340075"/>
          </a:xfrm>
          <a:prstGeom prst="rightArrow">
            <a:avLst/>
          </a:prstGeom>
          <a:solidFill>
            <a:srgbClr val="9DC3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화살표: 오른쪽 36">
            <a:extLst>
              <a:ext uri="{FF2B5EF4-FFF2-40B4-BE49-F238E27FC236}">
                <a16:creationId xmlns:a16="http://schemas.microsoft.com/office/drawing/2014/main" id="{6D7C8AA6-23D1-46EB-B4CF-E1DE89EBC6EA}"/>
              </a:ext>
            </a:extLst>
          </p:cNvPr>
          <p:cNvSpPr/>
          <p:nvPr/>
        </p:nvSpPr>
        <p:spPr>
          <a:xfrm>
            <a:off x="5753185" y="3994768"/>
            <a:ext cx="439993" cy="340075"/>
          </a:xfrm>
          <a:prstGeom prst="rightArrow">
            <a:avLst/>
          </a:prstGeom>
          <a:solidFill>
            <a:srgbClr val="F4B18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E81A5DE2-1517-4FDF-A6E4-1AB69E41F392}"/>
              </a:ext>
            </a:extLst>
          </p:cNvPr>
          <p:cNvGrpSpPr/>
          <p:nvPr/>
        </p:nvGrpSpPr>
        <p:grpSpPr>
          <a:xfrm>
            <a:off x="923105" y="3755493"/>
            <a:ext cx="2062937" cy="818624"/>
            <a:chOff x="923105" y="3756624"/>
            <a:chExt cx="2062937" cy="818624"/>
          </a:xfrm>
        </p:grpSpPr>
        <p:sp>
          <p:nvSpPr>
            <p:cNvPr id="30" name="사각형: 둥근 모서리 29">
              <a:extLst>
                <a:ext uri="{FF2B5EF4-FFF2-40B4-BE49-F238E27FC236}">
                  <a16:creationId xmlns:a16="http://schemas.microsoft.com/office/drawing/2014/main" id="{967989C7-D676-43A8-8703-BB6F9962FDE1}"/>
                </a:ext>
              </a:extLst>
            </p:cNvPr>
            <p:cNvSpPr/>
            <p:nvPr/>
          </p:nvSpPr>
          <p:spPr>
            <a:xfrm>
              <a:off x="951388" y="3756624"/>
              <a:ext cx="1998794" cy="818624"/>
            </a:xfrm>
            <a:prstGeom prst="roundRect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94B2309-C857-4A0F-9BE6-08E2757E74D4}"/>
                </a:ext>
              </a:extLst>
            </p:cNvPr>
            <p:cNvSpPr txBox="1"/>
            <p:nvPr/>
          </p:nvSpPr>
          <p:spPr>
            <a:xfrm>
              <a:off x="923105" y="3902549"/>
              <a:ext cx="206293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dirty="0">
                  <a:latin typeface="이사만루체 Medium" panose="00000600000000000000" pitchFamily="2" charset="-127"/>
                  <a:ea typeface="이사만루체 Medium" panose="00000600000000000000" pitchFamily="2" charset="-127"/>
                </a:rPr>
                <a:t>학교의 입학식</a:t>
              </a:r>
              <a:r>
                <a:rPr lang="en-US" altLang="ko-KR" sz="1600" dirty="0">
                  <a:latin typeface="이사만루체 Medium" panose="00000600000000000000" pitchFamily="2" charset="-127"/>
                  <a:ea typeface="이사만루체 Medium" panose="00000600000000000000" pitchFamily="2" charset="-127"/>
                </a:rPr>
                <a:t> , OT </a:t>
              </a:r>
              <a:r>
                <a:rPr lang="ko-KR" altLang="en-US" sz="1600" dirty="0">
                  <a:latin typeface="이사만루체 Medium" panose="00000600000000000000" pitchFamily="2" charset="-127"/>
                  <a:ea typeface="이사만루체 Medium" panose="00000600000000000000" pitchFamily="2" charset="-127"/>
                </a:rPr>
                <a:t>후</a:t>
              </a:r>
              <a:endParaRPr lang="en-US" altLang="ko-KR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endParaRPr>
            </a:p>
            <a:p>
              <a:r>
                <a:rPr lang="ko-KR" altLang="en-US" sz="1600" dirty="0">
                  <a:latin typeface="이사만루체 Medium" panose="00000600000000000000" pitchFamily="2" charset="-127"/>
                  <a:ea typeface="이사만루체 Medium" panose="00000600000000000000" pitchFamily="2" charset="-127"/>
                </a:rPr>
                <a:t>각 동아리 별 홍보</a:t>
              </a: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82EF8332-602D-44C8-A753-E10551C28E84}"/>
              </a:ext>
            </a:extLst>
          </p:cNvPr>
          <p:cNvGrpSpPr/>
          <p:nvPr/>
        </p:nvGrpSpPr>
        <p:grpSpPr>
          <a:xfrm>
            <a:off x="3869045" y="3755493"/>
            <a:ext cx="1662635" cy="818624"/>
            <a:chOff x="3839443" y="3754364"/>
            <a:chExt cx="1662635" cy="818624"/>
          </a:xfrm>
        </p:grpSpPr>
        <p:sp>
          <p:nvSpPr>
            <p:cNvPr id="31" name="사각형: 둥근 모서리 30">
              <a:extLst>
                <a:ext uri="{FF2B5EF4-FFF2-40B4-BE49-F238E27FC236}">
                  <a16:creationId xmlns:a16="http://schemas.microsoft.com/office/drawing/2014/main" id="{82A7FF10-D162-4AED-8A37-29671FD10744}"/>
                </a:ext>
              </a:extLst>
            </p:cNvPr>
            <p:cNvSpPr/>
            <p:nvPr/>
          </p:nvSpPr>
          <p:spPr>
            <a:xfrm>
              <a:off x="3854138" y="3754364"/>
              <a:ext cx="1625111" cy="818624"/>
            </a:xfrm>
            <a:prstGeom prst="round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96F54D1-0E19-492F-8559-4E3B7F2A0659}"/>
                </a:ext>
              </a:extLst>
            </p:cNvPr>
            <p:cNvSpPr txBox="1"/>
            <p:nvPr/>
          </p:nvSpPr>
          <p:spPr>
            <a:xfrm>
              <a:off x="3839443" y="3871287"/>
              <a:ext cx="16626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dirty="0">
                  <a:latin typeface="이사만루체 Medium" panose="00000600000000000000" pitchFamily="2" charset="-127"/>
                  <a:ea typeface="이사만루체 Medium" panose="00000600000000000000" pitchFamily="2" charset="-127"/>
                </a:rPr>
                <a:t>신입생은</a:t>
              </a:r>
              <a:r>
                <a:rPr lang="en-US" altLang="ko-KR" sz="1600" dirty="0">
                  <a:latin typeface="이사만루체 Medium" panose="00000600000000000000" pitchFamily="2" charset="-127"/>
                  <a:ea typeface="이사만루체 Medium" panose="00000600000000000000" pitchFamily="2" charset="-127"/>
                </a:rPr>
                <a:t> </a:t>
              </a:r>
              <a:r>
                <a:rPr lang="ko-KR" altLang="en-US" sz="1600" dirty="0">
                  <a:latin typeface="이사만루체 Medium" panose="00000600000000000000" pitchFamily="2" charset="-127"/>
                  <a:ea typeface="이사만루체 Medium" panose="00000600000000000000" pitchFamily="2" charset="-127"/>
                </a:rPr>
                <a:t>동아리 </a:t>
              </a:r>
              <a:endParaRPr lang="en-US" altLang="ko-KR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endParaRPr>
            </a:p>
            <a:p>
              <a:r>
                <a:rPr lang="ko-KR" altLang="en-US" sz="1600" dirty="0">
                  <a:latin typeface="이사만루체 Medium" panose="00000600000000000000" pitchFamily="2" charset="-127"/>
                  <a:ea typeface="이사만루체 Medium" panose="00000600000000000000" pitchFamily="2" charset="-127"/>
                </a:rPr>
                <a:t>선택</a:t>
              </a:r>
              <a:r>
                <a:rPr lang="en-US" altLang="ko-KR" sz="1600" dirty="0">
                  <a:latin typeface="이사만루체 Medium" panose="00000600000000000000" pitchFamily="2" charset="-127"/>
                  <a:ea typeface="이사만루체 Medium" panose="00000600000000000000" pitchFamily="2" charset="-127"/>
                </a:rPr>
                <a:t> </a:t>
              </a:r>
              <a:r>
                <a:rPr lang="ko-KR" altLang="en-US" sz="1600" dirty="0">
                  <a:latin typeface="이사만루체 Medium" panose="00000600000000000000" pitchFamily="2" charset="-127"/>
                  <a:ea typeface="이사만루체 Medium" panose="00000600000000000000" pitchFamily="2" charset="-127"/>
                </a:rPr>
                <a:t>후</a:t>
              </a:r>
              <a:endParaRPr lang="en-US" altLang="ko-KR" sz="1600" dirty="0">
                <a:solidFill>
                  <a:srgbClr val="00B0F0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endParaRP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061E071B-1147-4FED-A85F-491961FC99F5}"/>
              </a:ext>
            </a:extLst>
          </p:cNvPr>
          <p:cNvGrpSpPr/>
          <p:nvPr/>
        </p:nvGrpSpPr>
        <p:grpSpPr>
          <a:xfrm>
            <a:off x="6414684" y="3755493"/>
            <a:ext cx="1713931" cy="818624"/>
            <a:chOff x="6414684" y="3754362"/>
            <a:chExt cx="1713931" cy="818624"/>
          </a:xfrm>
        </p:grpSpPr>
        <p:sp>
          <p:nvSpPr>
            <p:cNvPr id="33" name="사각형: 둥근 모서리 32">
              <a:extLst>
                <a:ext uri="{FF2B5EF4-FFF2-40B4-BE49-F238E27FC236}">
                  <a16:creationId xmlns:a16="http://schemas.microsoft.com/office/drawing/2014/main" id="{3FF545F3-CB14-4B0A-BFC8-74280829FAEB}"/>
                </a:ext>
              </a:extLst>
            </p:cNvPr>
            <p:cNvSpPr/>
            <p:nvPr/>
          </p:nvSpPr>
          <p:spPr>
            <a:xfrm>
              <a:off x="6414999" y="3754362"/>
              <a:ext cx="1625111" cy="818624"/>
            </a:xfrm>
            <a:prstGeom prst="roundRect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8DD2E56-F174-4687-BD08-C6E95364E628}"/>
                </a:ext>
              </a:extLst>
            </p:cNvPr>
            <p:cNvSpPr txBox="1"/>
            <p:nvPr/>
          </p:nvSpPr>
          <p:spPr>
            <a:xfrm>
              <a:off x="6414684" y="3871286"/>
              <a:ext cx="17139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dirty="0">
                  <a:latin typeface="이사만루체 Medium" panose="00000600000000000000" pitchFamily="2" charset="-127"/>
                  <a:ea typeface="이사만루체 Medium" panose="00000600000000000000" pitchFamily="2" charset="-127"/>
                </a:rPr>
                <a:t>임시 </a:t>
              </a:r>
              <a:r>
                <a:rPr lang="ko-KR" altLang="en-US" sz="1600" dirty="0" err="1">
                  <a:latin typeface="이사만루체 Medium" panose="00000600000000000000" pitchFamily="2" charset="-127"/>
                  <a:ea typeface="이사만루체 Medium" panose="00000600000000000000" pitchFamily="2" charset="-127"/>
                </a:rPr>
                <a:t>입부</a:t>
              </a:r>
              <a:r>
                <a:rPr lang="ko-KR" altLang="en-US" sz="1600" dirty="0">
                  <a:latin typeface="이사만루체 Medium" panose="00000600000000000000" pitchFamily="2" charset="-127"/>
                  <a:ea typeface="이사만루체 Medium" panose="00000600000000000000" pitchFamily="2" charset="-127"/>
                </a:rPr>
                <a:t> 기간 후 </a:t>
              </a:r>
              <a:endParaRPr lang="en-US" altLang="ko-KR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endParaRPr>
            </a:p>
            <a:p>
              <a:r>
                <a:rPr lang="ko-KR" altLang="en-US" sz="1600" dirty="0">
                  <a:latin typeface="이사만루체 Medium" panose="00000600000000000000" pitchFamily="2" charset="-127"/>
                  <a:ea typeface="이사만루체 Medium" panose="00000600000000000000" pitchFamily="2" charset="-127"/>
                </a:rPr>
                <a:t>본 동아리 가입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6274709-9AE6-433A-A577-3B29AF4EE78B}"/>
              </a:ext>
            </a:extLst>
          </p:cNvPr>
          <p:cNvSpPr txBox="1"/>
          <p:nvPr/>
        </p:nvSpPr>
        <p:spPr>
          <a:xfrm>
            <a:off x="4527990" y="4586875"/>
            <a:ext cx="3844322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6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본 동아리에 가입하기 전에 체험 하는 기간 </a:t>
            </a:r>
            <a:r>
              <a:rPr lang="en-US" altLang="ko-KR" sz="126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(1~2</a:t>
            </a:r>
            <a:r>
              <a:rPr lang="ko-KR" altLang="en-US" sz="126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주 정도</a:t>
            </a:r>
            <a:r>
              <a:rPr lang="en-US" altLang="ko-KR" sz="126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)</a:t>
            </a:r>
            <a:endParaRPr lang="ko-KR" altLang="en-US" sz="1260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1DC4E2-B468-4A23-9989-920680FE458E}"/>
              </a:ext>
            </a:extLst>
          </p:cNvPr>
          <p:cNvSpPr txBox="1"/>
          <p:nvPr/>
        </p:nvSpPr>
        <p:spPr>
          <a:xfrm>
            <a:off x="4527990" y="4818095"/>
            <a:ext cx="97334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60" dirty="0" err="1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퇴부</a:t>
            </a:r>
            <a:r>
              <a:rPr lang="ko-KR" altLang="en-US" sz="126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절차 </a:t>
            </a:r>
            <a:r>
              <a:rPr lang="en-US" altLang="ko-KR" sz="126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X</a:t>
            </a:r>
            <a:endParaRPr lang="ko-KR" altLang="en-US" sz="1260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CED8CE-1E93-4BA3-99B4-1262CB90D3E1}"/>
              </a:ext>
            </a:extLst>
          </p:cNvPr>
          <p:cNvSpPr txBox="1"/>
          <p:nvPr/>
        </p:nvSpPr>
        <p:spPr>
          <a:xfrm>
            <a:off x="1015484" y="1031904"/>
            <a:ext cx="358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dirty="0" err="1">
                <a:solidFill>
                  <a:srgbClr val="00B0F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부활동</a:t>
            </a:r>
            <a:r>
              <a:rPr lang="en-US" altLang="ko-KR" sz="1800" dirty="0">
                <a:solidFill>
                  <a:srgbClr val="00B0F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(</a:t>
            </a:r>
            <a:r>
              <a:rPr lang="ja-JP" altLang="en-US" sz="1800" dirty="0">
                <a:solidFill>
                  <a:srgbClr val="00B0F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ぶかつ</a:t>
            </a:r>
            <a:r>
              <a:rPr lang="en-US" altLang="ja-JP" sz="1800" dirty="0">
                <a:solidFill>
                  <a:srgbClr val="00B0F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)</a:t>
            </a:r>
            <a:r>
              <a:rPr lang="ko-KR" altLang="en-US" sz="18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이라고 불림</a:t>
            </a:r>
            <a:endParaRPr lang="ko-KR" altLang="en-US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FCCD0E-14DB-42C8-A9C1-0EAD4F2E45EF}"/>
              </a:ext>
            </a:extLst>
          </p:cNvPr>
          <p:cNvSpPr txBox="1"/>
          <p:nvPr/>
        </p:nvSpPr>
        <p:spPr>
          <a:xfrm>
            <a:off x="1015484" y="1605040"/>
            <a:ext cx="3876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dirty="0">
                <a:solidFill>
                  <a:srgbClr val="00B0F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자주적</a:t>
            </a:r>
            <a:r>
              <a:rPr lang="en-US" altLang="ko-KR" sz="1800" dirty="0">
                <a:solidFill>
                  <a:srgbClr val="00B0F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, </a:t>
            </a:r>
            <a:r>
              <a:rPr lang="ko-KR" altLang="en-US" sz="1800" dirty="0">
                <a:solidFill>
                  <a:srgbClr val="00B0F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자발적 </a:t>
            </a:r>
            <a:r>
              <a:rPr lang="ko-KR" altLang="en-US" sz="18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참여 활동</a:t>
            </a:r>
            <a:endParaRPr lang="ko-KR" altLang="en-US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90609A-61F8-4C1F-A998-E536E12B3136}"/>
              </a:ext>
            </a:extLst>
          </p:cNvPr>
          <p:cNvSpPr txBox="1"/>
          <p:nvPr/>
        </p:nvSpPr>
        <p:spPr>
          <a:xfrm>
            <a:off x="1015484" y="2196106"/>
            <a:ext cx="7841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주 </a:t>
            </a:r>
            <a:r>
              <a:rPr lang="en-US" altLang="ko-KR" sz="18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2 ~ 4</a:t>
            </a:r>
            <a:r>
              <a:rPr lang="ko-KR" altLang="en-US" sz="18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회 학교 마친 후 </a:t>
            </a:r>
            <a:r>
              <a:rPr lang="en-US" altLang="ko-KR" sz="18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2</a:t>
            </a:r>
            <a:r>
              <a:rPr lang="ko-KR" altLang="en-US" sz="18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시간 </a:t>
            </a:r>
            <a:r>
              <a:rPr lang="en-US" altLang="ko-KR" sz="18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~ 3</a:t>
            </a:r>
            <a:r>
              <a:rPr lang="ko-KR" altLang="en-US" sz="18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시간 활동 </a:t>
            </a:r>
            <a:r>
              <a:rPr lang="en-US" altLang="ko-KR" sz="18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/ </a:t>
            </a:r>
            <a:r>
              <a:rPr lang="ko-KR" altLang="en-US" sz="18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활동량이 많은 부는 오전 훈련 실시</a:t>
            </a:r>
            <a:endParaRPr lang="ko-KR" altLang="en-US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17B95C-A3EA-4F7E-A8EC-8D448EE8B880}"/>
              </a:ext>
            </a:extLst>
          </p:cNvPr>
          <p:cNvSpPr txBox="1"/>
          <p:nvPr/>
        </p:nvSpPr>
        <p:spPr>
          <a:xfrm>
            <a:off x="1015484" y="2778203"/>
            <a:ext cx="1804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가입 절차</a:t>
            </a:r>
            <a:endParaRPr lang="ko-KR" altLang="en-US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A25D0FB-D713-4B69-B884-3C65BB33FE71}"/>
              </a:ext>
            </a:extLst>
          </p:cNvPr>
          <p:cNvSpPr txBox="1"/>
          <p:nvPr/>
        </p:nvSpPr>
        <p:spPr>
          <a:xfrm>
            <a:off x="6984124" y="2470012"/>
            <a:ext cx="16251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(</a:t>
            </a:r>
            <a:r>
              <a:rPr lang="ko-KR" altLang="en-US" sz="14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아침 </a:t>
            </a:r>
            <a:r>
              <a:rPr lang="en-US" altLang="ko-KR" sz="14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7~8</a:t>
            </a:r>
            <a:r>
              <a:rPr lang="ko-KR" altLang="en-US" sz="14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시 정도</a:t>
            </a:r>
            <a:r>
              <a:rPr lang="en-US" altLang="ko-KR" sz="14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)</a:t>
            </a:r>
            <a:r>
              <a:rPr lang="ko-KR" altLang="en-US" sz="14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</a:t>
            </a:r>
          </a:p>
        </p:txBody>
      </p:sp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7DE2075B-D4A2-493C-BCDA-FFE5B11FDA8F}"/>
              </a:ext>
            </a:extLst>
          </p:cNvPr>
          <p:cNvSpPr/>
          <p:nvPr/>
        </p:nvSpPr>
        <p:spPr>
          <a:xfrm>
            <a:off x="194352" y="73942"/>
            <a:ext cx="2154401" cy="59113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BDC2B08-581E-4BB6-937F-6329CFCA5C33}"/>
              </a:ext>
            </a:extLst>
          </p:cNvPr>
          <p:cNvSpPr txBox="1"/>
          <p:nvPr/>
        </p:nvSpPr>
        <p:spPr>
          <a:xfrm>
            <a:off x="427031" y="247289"/>
            <a:ext cx="2029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>
                <a:solidFill>
                  <a:srgbClr val="FFC000"/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부활동</a:t>
            </a:r>
            <a:r>
              <a:rPr lang="ko-KR" altLang="en-US" sz="2400" dirty="0">
                <a:solidFill>
                  <a:srgbClr val="FFC000"/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 설명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794F3B3-9850-4308-8E57-737FCDA8C7AA}"/>
              </a:ext>
            </a:extLst>
          </p:cNvPr>
          <p:cNvSpPr txBox="1"/>
          <p:nvPr/>
        </p:nvSpPr>
        <p:spPr>
          <a:xfrm>
            <a:off x="400772" y="76466"/>
            <a:ext cx="15135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Ⅱ . 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중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&amp; 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고등학교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F2685CD-B09F-4331-B8C6-EECF2D9A2CD4}"/>
              </a:ext>
            </a:extLst>
          </p:cNvPr>
          <p:cNvSpPr txBox="1"/>
          <p:nvPr/>
        </p:nvSpPr>
        <p:spPr>
          <a:xfrm>
            <a:off x="4524662" y="4112341"/>
            <a:ext cx="12079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dirty="0">
                <a:solidFill>
                  <a:srgbClr val="00B0F0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임시 </a:t>
            </a:r>
            <a:r>
              <a:rPr lang="ko-KR" altLang="en-US" sz="1600" dirty="0" err="1">
                <a:solidFill>
                  <a:srgbClr val="00B0F0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입부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81008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-0.09184 0.0930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1" y="4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6" grpId="0" animBg="1"/>
      <p:bldP spid="38" grpId="0" animBg="1"/>
      <p:bldP spid="39" grpId="0"/>
      <p:bldP spid="40" grpId="0"/>
      <p:bldP spid="41" grpId="0"/>
      <p:bldP spid="42" grpId="0"/>
      <p:bldP spid="35" grpId="0" animBg="1"/>
      <p:bldP spid="37" grpId="0" animBg="1"/>
      <p:bldP spid="15" grpId="0"/>
      <p:bldP spid="16" grpId="0"/>
      <p:bldP spid="18" grpId="0"/>
      <p:bldP spid="19" grpId="0"/>
      <p:bldP spid="20" grpId="0"/>
      <p:bldP spid="21" grpId="0"/>
      <p:bldP spid="43" grpId="0"/>
      <p:bldP spid="47" grpId="0"/>
      <p:bldP spid="4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570C678-1EE4-472B-9B02-A72C5D2F7362}"/>
              </a:ext>
            </a:extLst>
          </p:cNvPr>
          <p:cNvSpPr txBox="1"/>
          <p:nvPr/>
        </p:nvSpPr>
        <p:spPr>
          <a:xfrm>
            <a:off x="1603313" y="1045181"/>
            <a:ext cx="1139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&lt;</a:t>
            </a:r>
            <a:r>
              <a:rPr lang="ko-KR" altLang="en-US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운동부</a:t>
            </a:r>
            <a:r>
              <a:rPr lang="en-US" altLang="ko-KR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&gt;</a:t>
            </a:r>
            <a:endParaRPr lang="ko-KR" altLang="en-US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BF54A7-7E17-44CF-8EB9-A04293F5547F}"/>
              </a:ext>
            </a:extLst>
          </p:cNvPr>
          <p:cNvSpPr txBox="1"/>
          <p:nvPr/>
        </p:nvSpPr>
        <p:spPr>
          <a:xfrm>
            <a:off x="1616014" y="3266351"/>
            <a:ext cx="111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&lt;</a:t>
            </a:r>
            <a:r>
              <a:rPr lang="ko-KR" altLang="en-US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문화부</a:t>
            </a:r>
            <a:r>
              <a:rPr lang="en-US" altLang="ko-KR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&gt;</a:t>
            </a:r>
            <a:endParaRPr lang="ko-KR" altLang="en-US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pic>
        <p:nvPicPr>
          <p:cNvPr id="26" name="그림 25" descr="장난감, 인형이(가) 표시된 사진&#10;&#10;자동 생성된 설명">
            <a:extLst>
              <a:ext uri="{FF2B5EF4-FFF2-40B4-BE49-F238E27FC236}">
                <a16:creationId xmlns:a16="http://schemas.microsoft.com/office/drawing/2014/main" id="{53E3CECF-8498-4A96-A348-75105DFAEC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113" y="3638316"/>
            <a:ext cx="1773613" cy="1533399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F92430B7-FC41-4F66-8305-02EF45A3C4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155" y="1413434"/>
            <a:ext cx="1893459" cy="1364828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EEE18516-275C-4E74-88D9-0F47DD763B1D}"/>
              </a:ext>
            </a:extLst>
          </p:cNvPr>
          <p:cNvSpPr txBox="1"/>
          <p:nvPr/>
        </p:nvSpPr>
        <p:spPr>
          <a:xfrm>
            <a:off x="4452454" y="2490600"/>
            <a:ext cx="4829044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ko-KR" altLang="en-US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강호교의 경우 학교 </a:t>
            </a:r>
            <a:r>
              <a:rPr lang="ko-KR" altLang="en-US" sz="1500" dirty="0">
                <a:solidFill>
                  <a:srgbClr val="00B0F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간판 동아리</a:t>
            </a:r>
            <a:r>
              <a:rPr lang="en-US" altLang="ko-KR" sz="1500" dirty="0">
                <a:solidFill>
                  <a:srgbClr val="00B0F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</a:t>
            </a:r>
          </a:p>
          <a:p>
            <a:pPr>
              <a:lnSpc>
                <a:spcPts val="2200"/>
              </a:lnSpc>
            </a:pPr>
            <a:r>
              <a:rPr lang="ko-KR" altLang="en-US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동아리 성적이 좋으면 </a:t>
            </a:r>
            <a:r>
              <a:rPr lang="ko-KR" altLang="en-US" sz="1500" dirty="0">
                <a:solidFill>
                  <a:srgbClr val="00B0F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대입</a:t>
            </a:r>
            <a:r>
              <a:rPr lang="en-US" altLang="ko-KR" sz="1500" dirty="0">
                <a:solidFill>
                  <a:srgbClr val="00B0F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, </a:t>
            </a:r>
            <a:r>
              <a:rPr lang="ko-KR" altLang="en-US" sz="1500" dirty="0">
                <a:solidFill>
                  <a:srgbClr val="00B0F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프로 데뷔가 가능</a:t>
            </a:r>
            <a:r>
              <a:rPr lang="ko-KR" altLang="en-US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하기 때문</a:t>
            </a:r>
            <a:endParaRPr lang="en-US" altLang="ko-KR" sz="1500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grpSp>
        <p:nvGrpSpPr>
          <p:cNvPr id="88" name="그룹 87">
            <a:extLst>
              <a:ext uri="{FF2B5EF4-FFF2-40B4-BE49-F238E27FC236}">
                <a16:creationId xmlns:a16="http://schemas.microsoft.com/office/drawing/2014/main" id="{F084FB3B-EFF5-4479-AE56-1447FE4F1489}"/>
              </a:ext>
            </a:extLst>
          </p:cNvPr>
          <p:cNvGrpSpPr/>
          <p:nvPr/>
        </p:nvGrpSpPr>
        <p:grpSpPr>
          <a:xfrm>
            <a:off x="3830365" y="1257175"/>
            <a:ext cx="638588" cy="338554"/>
            <a:chOff x="3016060" y="1481016"/>
            <a:chExt cx="638588" cy="338554"/>
          </a:xfrm>
        </p:grpSpPr>
        <p:sp>
          <p:nvSpPr>
            <p:cNvPr id="89" name="순서도: 수행의 시작/종료 88">
              <a:extLst>
                <a:ext uri="{FF2B5EF4-FFF2-40B4-BE49-F238E27FC236}">
                  <a16:creationId xmlns:a16="http://schemas.microsoft.com/office/drawing/2014/main" id="{1CFE8692-CADE-4DBF-803F-8C60A9047BA3}"/>
                </a:ext>
              </a:extLst>
            </p:cNvPr>
            <p:cNvSpPr/>
            <p:nvPr/>
          </p:nvSpPr>
          <p:spPr>
            <a:xfrm>
              <a:off x="3016060" y="1490835"/>
              <a:ext cx="638588" cy="307777"/>
            </a:xfrm>
            <a:prstGeom prst="flowChartTerminator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2902E4F-0276-4AC9-84C8-3F56A94FE6D4}"/>
                </a:ext>
              </a:extLst>
            </p:cNvPr>
            <p:cNvSpPr txBox="1"/>
            <p:nvPr/>
          </p:nvSpPr>
          <p:spPr>
            <a:xfrm>
              <a:off x="3053944" y="1481016"/>
              <a:ext cx="5757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dirty="0">
                  <a:latin typeface="이사만루체 Bold" panose="00000800000000000000" pitchFamily="2" charset="-127"/>
                  <a:ea typeface="이사만루체 Bold" panose="00000800000000000000" pitchFamily="2" charset="-127"/>
                </a:rPr>
                <a:t>종류</a:t>
              </a: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E53C425A-4B37-4776-8C2B-4A6DB75A2A71}"/>
              </a:ext>
            </a:extLst>
          </p:cNvPr>
          <p:cNvSpPr txBox="1"/>
          <p:nvPr/>
        </p:nvSpPr>
        <p:spPr>
          <a:xfrm>
            <a:off x="4434525" y="1250787"/>
            <a:ext cx="372186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축구</a:t>
            </a:r>
            <a:r>
              <a:rPr lang="en-US" altLang="ko-KR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, </a:t>
            </a:r>
            <a:r>
              <a:rPr lang="ko-KR" altLang="en-US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야구</a:t>
            </a:r>
            <a:r>
              <a:rPr lang="en-US" altLang="ko-KR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, </a:t>
            </a:r>
            <a:r>
              <a:rPr lang="ko-KR" altLang="en-US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배구</a:t>
            </a:r>
            <a:r>
              <a:rPr lang="en-US" altLang="ko-KR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, </a:t>
            </a:r>
            <a:r>
              <a:rPr lang="ko-KR" altLang="en-US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수영 등</a:t>
            </a:r>
            <a:endParaRPr lang="en-US" altLang="ko-KR" sz="1500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grpSp>
        <p:nvGrpSpPr>
          <p:cNvPr id="92" name="그룹 91">
            <a:extLst>
              <a:ext uri="{FF2B5EF4-FFF2-40B4-BE49-F238E27FC236}">
                <a16:creationId xmlns:a16="http://schemas.microsoft.com/office/drawing/2014/main" id="{49483643-1B0F-4332-8DEF-509DCFD3B5B8}"/>
              </a:ext>
            </a:extLst>
          </p:cNvPr>
          <p:cNvGrpSpPr/>
          <p:nvPr/>
        </p:nvGrpSpPr>
        <p:grpSpPr>
          <a:xfrm>
            <a:off x="3830365" y="2107111"/>
            <a:ext cx="638588" cy="338554"/>
            <a:chOff x="3016060" y="1938216"/>
            <a:chExt cx="638588" cy="338554"/>
          </a:xfrm>
        </p:grpSpPr>
        <p:sp>
          <p:nvSpPr>
            <p:cNvPr id="93" name="순서도: 수행의 시작/종료 92">
              <a:extLst>
                <a:ext uri="{FF2B5EF4-FFF2-40B4-BE49-F238E27FC236}">
                  <a16:creationId xmlns:a16="http://schemas.microsoft.com/office/drawing/2014/main" id="{636DCB5E-A786-4310-A994-554CE0424267}"/>
                </a:ext>
              </a:extLst>
            </p:cNvPr>
            <p:cNvSpPr/>
            <p:nvPr/>
          </p:nvSpPr>
          <p:spPr>
            <a:xfrm>
              <a:off x="3016060" y="1948035"/>
              <a:ext cx="638588" cy="307777"/>
            </a:xfrm>
            <a:prstGeom prst="flowChartTerminator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0F584B4-C7B1-424A-A743-D3D4C1179547}"/>
                </a:ext>
              </a:extLst>
            </p:cNvPr>
            <p:cNvSpPr txBox="1"/>
            <p:nvPr/>
          </p:nvSpPr>
          <p:spPr>
            <a:xfrm>
              <a:off x="3053944" y="1938216"/>
              <a:ext cx="5757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dirty="0">
                  <a:latin typeface="이사만루체 Bold" panose="00000800000000000000" pitchFamily="2" charset="-127"/>
                  <a:ea typeface="이사만루체 Bold" panose="00000800000000000000" pitchFamily="2" charset="-127"/>
                </a:rPr>
                <a:t>인기</a:t>
              </a: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5323A37E-8DD6-485A-8472-1D407A35A3ED}"/>
              </a:ext>
            </a:extLst>
          </p:cNvPr>
          <p:cNvSpPr txBox="1"/>
          <p:nvPr/>
        </p:nvSpPr>
        <p:spPr>
          <a:xfrm>
            <a:off x="4452459" y="2085592"/>
            <a:ext cx="242230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축구</a:t>
            </a:r>
            <a:endParaRPr lang="en-US" altLang="ko-KR" sz="1500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grpSp>
        <p:nvGrpSpPr>
          <p:cNvPr id="97" name="그룹 96">
            <a:extLst>
              <a:ext uri="{FF2B5EF4-FFF2-40B4-BE49-F238E27FC236}">
                <a16:creationId xmlns:a16="http://schemas.microsoft.com/office/drawing/2014/main" id="{AA80BA0B-351F-4622-8DDC-AB63FE75C85B}"/>
              </a:ext>
            </a:extLst>
          </p:cNvPr>
          <p:cNvGrpSpPr/>
          <p:nvPr/>
        </p:nvGrpSpPr>
        <p:grpSpPr>
          <a:xfrm>
            <a:off x="3830365" y="2532078"/>
            <a:ext cx="638588" cy="338554"/>
            <a:chOff x="3016060" y="2404941"/>
            <a:chExt cx="638588" cy="338554"/>
          </a:xfrm>
        </p:grpSpPr>
        <p:sp>
          <p:nvSpPr>
            <p:cNvPr id="98" name="순서도: 수행의 시작/종료 97">
              <a:extLst>
                <a:ext uri="{FF2B5EF4-FFF2-40B4-BE49-F238E27FC236}">
                  <a16:creationId xmlns:a16="http://schemas.microsoft.com/office/drawing/2014/main" id="{87189AB6-969E-4DB5-9172-94B6344746B9}"/>
                </a:ext>
              </a:extLst>
            </p:cNvPr>
            <p:cNvSpPr/>
            <p:nvPr/>
          </p:nvSpPr>
          <p:spPr>
            <a:xfrm>
              <a:off x="3016060" y="2414760"/>
              <a:ext cx="638588" cy="307777"/>
            </a:xfrm>
            <a:prstGeom prst="flowChartTerminator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C57DE887-4283-44B3-B02E-BB42CB969841}"/>
                </a:ext>
              </a:extLst>
            </p:cNvPr>
            <p:cNvSpPr txBox="1"/>
            <p:nvPr/>
          </p:nvSpPr>
          <p:spPr>
            <a:xfrm>
              <a:off x="3053944" y="2404941"/>
              <a:ext cx="5757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dirty="0">
                  <a:latin typeface="이사만루체 Bold" panose="00000800000000000000" pitchFamily="2" charset="-127"/>
                  <a:ea typeface="이사만루체 Bold" panose="00000800000000000000" pitchFamily="2" charset="-127"/>
                </a:rPr>
                <a:t>이유</a:t>
              </a:r>
            </a:p>
          </p:txBody>
        </p:sp>
      </p:grpSp>
      <p:cxnSp>
        <p:nvCxnSpPr>
          <p:cNvPr id="100" name="직선 연결선 99">
            <a:extLst>
              <a:ext uri="{FF2B5EF4-FFF2-40B4-BE49-F238E27FC236}">
                <a16:creationId xmlns:a16="http://schemas.microsoft.com/office/drawing/2014/main" id="{A8EB0888-F020-479D-B2F7-53DA07619D0E}"/>
              </a:ext>
            </a:extLst>
          </p:cNvPr>
          <p:cNvCxnSpPr>
            <a:cxnSpLocks/>
          </p:cNvCxnSpPr>
          <p:nvPr/>
        </p:nvCxnSpPr>
        <p:spPr>
          <a:xfrm>
            <a:off x="4538580" y="2387712"/>
            <a:ext cx="454762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1" name="직선 연결선 100">
            <a:extLst>
              <a:ext uri="{FF2B5EF4-FFF2-40B4-BE49-F238E27FC236}">
                <a16:creationId xmlns:a16="http://schemas.microsoft.com/office/drawing/2014/main" id="{950760AF-D666-45B7-8D9B-8F667DB5492E}"/>
              </a:ext>
            </a:extLst>
          </p:cNvPr>
          <p:cNvCxnSpPr>
            <a:cxnSpLocks/>
          </p:cNvCxnSpPr>
          <p:nvPr/>
        </p:nvCxnSpPr>
        <p:spPr>
          <a:xfrm>
            <a:off x="4538580" y="1573952"/>
            <a:ext cx="1916009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2" name="직선 연결선 101">
            <a:extLst>
              <a:ext uri="{FF2B5EF4-FFF2-40B4-BE49-F238E27FC236}">
                <a16:creationId xmlns:a16="http://schemas.microsoft.com/office/drawing/2014/main" id="{CF28876C-AD11-4C77-B8B3-3286037484A1}"/>
              </a:ext>
            </a:extLst>
          </p:cNvPr>
          <p:cNvCxnSpPr>
            <a:cxnSpLocks/>
          </p:cNvCxnSpPr>
          <p:nvPr/>
        </p:nvCxnSpPr>
        <p:spPr>
          <a:xfrm>
            <a:off x="4538580" y="3120200"/>
            <a:ext cx="4237868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55EDD438-E4A2-413A-B279-334182D1FA2D}"/>
              </a:ext>
            </a:extLst>
          </p:cNvPr>
          <p:cNvSpPr txBox="1"/>
          <p:nvPr/>
        </p:nvSpPr>
        <p:spPr>
          <a:xfrm>
            <a:off x="4452454" y="4801049"/>
            <a:ext cx="3721868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ko-KR" altLang="en-US" sz="1500" dirty="0">
                <a:solidFill>
                  <a:srgbClr val="00B0F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높은 연주</a:t>
            </a:r>
            <a:r>
              <a:rPr lang="en-US" altLang="ko-KR" sz="1500" dirty="0">
                <a:solidFill>
                  <a:srgbClr val="00B0F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</a:t>
            </a:r>
            <a:r>
              <a:rPr lang="ko-KR" altLang="en-US" sz="1500" dirty="0">
                <a:solidFill>
                  <a:srgbClr val="00B0F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기술</a:t>
            </a:r>
            <a:r>
              <a:rPr lang="en-US" altLang="ko-KR" sz="1500" dirty="0">
                <a:solidFill>
                  <a:srgbClr val="00B0F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,</a:t>
            </a:r>
            <a:r>
              <a:rPr lang="ko-KR" altLang="en-US" sz="1500" dirty="0">
                <a:solidFill>
                  <a:srgbClr val="00B0F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팀워크가 필요</a:t>
            </a:r>
            <a:r>
              <a:rPr lang="ko-KR" altLang="en-US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하지만</a:t>
            </a:r>
            <a:endParaRPr lang="en-US" altLang="ko-KR" sz="1500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  <a:p>
            <a:pPr>
              <a:lnSpc>
                <a:spcPts val="2200"/>
              </a:lnSpc>
            </a:pPr>
            <a:r>
              <a:rPr lang="ko-KR" altLang="en-US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수상했을 때의 </a:t>
            </a:r>
            <a:r>
              <a:rPr lang="ko-KR" altLang="en-US" sz="1500" dirty="0">
                <a:solidFill>
                  <a:srgbClr val="00B0F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성취감이 높기 </a:t>
            </a:r>
            <a:r>
              <a:rPr lang="ko-KR" altLang="en-US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때문</a:t>
            </a:r>
            <a:endParaRPr lang="en-US" altLang="ko-KR" sz="1500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7F3227D6-DD30-4FB2-8944-7602F602949F}"/>
              </a:ext>
            </a:extLst>
          </p:cNvPr>
          <p:cNvGrpSpPr/>
          <p:nvPr/>
        </p:nvGrpSpPr>
        <p:grpSpPr>
          <a:xfrm>
            <a:off x="3830365" y="3447277"/>
            <a:ext cx="638588" cy="338554"/>
            <a:chOff x="3016060" y="1481016"/>
            <a:chExt cx="638588" cy="338554"/>
          </a:xfrm>
        </p:grpSpPr>
        <p:sp>
          <p:nvSpPr>
            <p:cNvPr id="40" name="순서도: 수행의 시작/종료 39">
              <a:extLst>
                <a:ext uri="{FF2B5EF4-FFF2-40B4-BE49-F238E27FC236}">
                  <a16:creationId xmlns:a16="http://schemas.microsoft.com/office/drawing/2014/main" id="{56F2069A-9E87-4183-A973-0BE10B91EF8B}"/>
                </a:ext>
              </a:extLst>
            </p:cNvPr>
            <p:cNvSpPr/>
            <p:nvPr/>
          </p:nvSpPr>
          <p:spPr>
            <a:xfrm>
              <a:off x="3016060" y="1490835"/>
              <a:ext cx="638588" cy="307777"/>
            </a:xfrm>
            <a:prstGeom prst="flowChartTerminator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730221D-3107-4A14-AA17-FFDD21684CDF}"/>
                </a:ext>
              </a:extLst>
            </p:cNvPr>
            <p:cNvSpPr txBox="1"/>
            <p:nvPr/>
          </p:nvSpPr>
          <p:spPr>
            <a:xfrm>
              <a:off x="3053944" y="1481016"/>
              <a:ext cx="5757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dirty="0">
                  <a:latin typeface="이사만루체 Bold" panose="00000800000000000000" pitchFamily="2" charset="-127"/>
                  <a:ea typeface="이사만루체 Bold" panose="00000800000000000000" pitchFamily="2" charset="-127"/>
                </a:rPr>
                <a:t>종류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63344FF2-4C25-4625-B130-17DB777DE96C}"/>
              </a:ext>
            </a:extLst>
          </p:cNvPr>
          <p:cNvSpPr txBox="1"/>
          <p:nvPr/>
        </p:nvSpPr>
        <p:spPr>
          <a:xfrm>
            <a:off x="4434525" y="3440889"/>
            <a:ext cx="372186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취주악</a:t>
            </a:r>
            <a:r>
              <a:rPr lang="en-US" altLang="ko-KR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, </a:t>
            </a:r>
            <a:r>
              <a:rPr lang="ko-KR" altLang="en-US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미술</a:t>
            </a:r>
            <a:r>
              <a:rPr lang="en-US" altLang="ko-KR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, </a:t>
            </a:r>
            <a:r>
              <a:rPr lang="ko-KR" altLang="en-US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서예</a:t>
            </a:r>
            <a:r>
              <a:rPr lang="en-US" altLang="ko-KR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, </a:t>
            </a:r>
            <a:r>
              <a:rPr lang="ko-KR" altLang="en-US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합창 등</a:t>
            </a:r>
            <a:endParaRPr lang="en-US" altLang="ko-KR" sz="1500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7CBD3543-AE7A-47C1-9F7F-8036463774A3}"/>
              </a:ext>
            </a:extLst>
          </p:cNvPr>
          <p:cNvGrpSpPr/>
          <p:nvPr/>
        </p:nvGrpSpPr>
        <p:grpSpPr>
          <a:xfrm>
            <a:off x="3830365" y="4383419"/>
            <a:ext cx="638588" cy="338554"/>
            <a:chOff x="3016060" y="1938216"/>
            <a:chExt cx="638588" cy="338554"/>
          </a:xfrm>
        </p:grpSpPr>
        <p:sp>
          <p:nvSpPr>
            <p:cNvPr id="44" name="순서도: 수행의 시작/종료 43">
              <a:extLst>
                <a:ext uri="{FF2B5EF4-FFF2-40B4-BE49-F238E27FC236}">
                  <a16:creationId xmlns:a16="http://schemas.microsoft.com/office/drawing/2014/main" id="{D54FB48D-3358-49BD-9D6A-DAD3CDA77B05}"/>
                </a:ext>
              </a:extLst>
            </p:cNvPr>
            <p:cNvSpPr/>
            <p:nvPr/>
          </p:nvSpPr>
          <p:spPr>
            <a:xfrm>
              <a:off x="3016060" y="1948035"/>
              <a:ext cx="638588" cy="307777"/>
            </a:xfrm>
            <a:prstGeom prst="flowChartTerminator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2DBF855-0097-4DCD-B0A5-EA2C4A61D1C2}"/>
                </a:ext>
              </a:extLst>
            </p:cNvPr>
            <p:cNvSpPr txBox="1"/>
            <p:nvPr/>
          </p:nvSpPr>
          <p:spPr>
            <a:xfrm>
              <a:off x="3053944" y="1938216"/>
              <a:ext cx="5757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dirty="0">
                  <a:latin typeface="이사만루체 Bold" panose="00000800000000000000" pitchFamily="2" charset="-127"/>
                  <a:ea typeface="이사만루체 Bold" panose="00000800000000000000" pitchFamily="2" charset="-127"/>
                </a:rPr>
                <a:t>인기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0B747E6D-C0F1-49FE-ADE7-C4EA90F9E3D8}"/>
              </a:ext>
            </a:extLst>
          </p:cNvPr>
          <p:cNvSpPr txBox="1"/>
          <p:nvPr/>
        </p:nvSpPr>
        <p:spPr>
          <a:xfrm>
            <a:off x="4452459" y="4396040"/>
            <a:ext cx="242230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취주악</a:t>
            </a:r>
            <a:endParaRPr lang="en-US" altLang="ko-KR" sz="1500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79CBF1DB-63D8-468F-9CDA-8DD479EE03C2}"/>
              </a:ext>
            </a:extLst>
          </p:cNvPr>
          <p:cNvGrpSpPr/>
          <p:nvPr/>
        </p:nvGrpSpPr>
        <p:grpSpPr>
          <a:xfrm>
            <a:off x="3830365" y="4851491"/>
            <a:ext cx="638588" cy="338554"/>
            <a:chOff x="3016060" y="2404941"/>
            <a:chExt cx="638588" cy="338554"/>
          </a:xfrm>
        </p:grpSpPr>
        <p:sp>
          <p:nvSpPr>
            <p:cNvPr id="48" name="순서도: 수행의 시작/종료 47">
              <a:extLst>
                <a:ext uri="{FF2B5EF4-FFF2-40B4-BE49-F238E27FC236}">
                  <a16:creationId xmlns:a16="http://schemas.microsoft.com/office/drawing/2014/main" id="{E74583EA-620C-46A6-B683-5C4933FE8D64}"/>
                </a:ext>
              </a:extLst>
            </p:cNvPr>
            <p:cNvSpPr/>
            <p:nvPr/>
          </p:nvSpPr>
          <p:spPr>
            <a:xfrm>
              <a:off x="3016060" y="2414760"/>
              <a:ext cx="638588" cy="307777"/>
            </a:xfrm>
            <a:prstGeom prst="flowChartTerminator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5BA3A01-B2EE-480B-9A62-B838D671C0E4}"/>
                </a:ext>
              </a:extLst>
            </p:cNvPr>
            <p:cNvSpPr txBox="1"/>
            <p:nvPr/>
          </p:nvSpPr>
          <p:spPr>
            <a:xfrm>
              <a:off x="3053944" y="2404941"/>
              <a:ext cx="5757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dirty="0">
                  <a:latin typeface="이사만루체 Bold" panose="00000800000000000000" pitchFamily="2" charset="-127"/>
                  <a:ea typeface="이사만루체 Bold" panose="00000800000000000000" pitchFamily="2" charset="-127"/>
                </a:rPr>
                <a:t>이유</a:t>
              </a:r>
            </a:p>
          </p:txBody>
        </p:sp>
      </p:grpSp>
      <p:cxnSp>
        <p:nvCxnSpPr>
          <p:cNvPr id="50" name="직선 연결선 49">
            <a:extLst>
              <a:ext uri="{FF2B5EF4-FFF2-40B4-BE49-F238E27FC236}">
                <a16:creationId xmlns:a16="http://schemas.microsoft.com/office/drawing/2014/main" id="{5B020A70-A90F-4A6A-A579-05EA9C2F42AB}"/>
              </a:ext>
            </a:extLst>
          </p:cNvPr>
          <p:cNvCxnSpPr>
            <a:cxnSpLocks/>
          </p:cNvCxnSpPr>
          <p:nvPr/>
        </p:nvCxnSpPr>
        <p:spPr>
          <a:xfrm>
            <a:off x="4538580" y="4698160"/>
            <a:ext cx="553374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961870E3-EEE6-4478-B209-E31E235DBB6A}"/>
              </a:ext>
            </a:extLst>
          </p:cNvPr>
          <p:cNvCxnSpPr>
            <a:cxnSpLocks/>
          </p:cNvCxnSpPr>
          <p:nvPr/>
        </p:nvCxnSpPr>
        <p:spPr>
          <a:xfrm>
            <a:off x="4538580" y="3764054"/>
            <a:ext cx="2149091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2" name="직선 연결선 51">
            <a:extLst>
              <a:ext uri="{FF2B5EF4-FFF2-40B4-BE49-F238E27FC236}">
                <a16:creationId xmlns:a16="http://schemas.microsoft.com/office/drawing/2014/main" id="{3164EA72-5460-482F-B9F7-84ED8E3C1E19}"/>
              </a:ext>
            </a:extLst>
          </p:cNvPr>
          <p:cNvCxnSpPr>
            <a:cxnSpLocks/>
          </p:cNvCxnSpPr>
          <p:nvPr/>
        </p:nvCxnSpPr>
        <p:spPr>
          <a:xfrm>
            <a:off x="4565467" y="5420922"/>
            <a:ext cx="2651122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DE0ED7B3-D43D-49CF-9B4F-66183DB3E22E}"/>
              </a:ext>
            </a:extLst>
          </p:cNvPr>
          <p:cNvGrpSpPr/>
          <p:nvPr/>
        </p:nvGrpSpPr>
        <p:grpSpPr>
          <a:xfrm>
            <a:off x="3830365" y="3915348"/>
            <a:ext cx="638588" cy="338554"/>
            <a:chOff x="3016060" y="2404941"/>
            <a:chExt cx="638588" cy="338554"/>
          </a:xfrm>
        </p:grpSpPr>
        <p:sp>
          <p:nvSpPr>
            <p:cNvPr id="59" name="순서도: 수행의 시작/종료 58">
              <a:extLst>
                <a:ext uri="{FF2B5EF4-FFF2-40B4-BE49-F238E27FC236}">
                  <a16:creationId xmlns:a16="http://schemas.microsoft.com/office/drawing/2014/main" id="{D887E75E-6CA6-4D78-A615-806141D485A3}"/>
                </a:ext>
              </a:extLst>
            </p:cNvPr>
            <p:cNvSpPr/>
            <p:nvPr/>
          </p:nvSpPr>
          <p:spPr>
            <a:xfrm>
              <a:off x="3016060" y="2414760"/>
              <a:ext cx="638588" cy="307777"/>
            </a:xfrm>
            <a:prstGeom prst="flowChartTerminator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B788527-B743-4660-8F85-34F3CF4A9550}"/>
                </a:ext>
              </a:extLst>
            </p:cNvPr>
            <p:cNvSpPr txBox="1"/>
            <p:nvPr/>
          </p:nvSpPr>
          <p:spPr>
            <a:xfrm>
              <a:off x="3053944" y="2404941"/>
              <a:ext cx="5757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dirty="0">
                  <a:latin typeface="이사만루체 Bold" panose="00000800000000000000" pitchFamily="2" charset="-127"/>
                  <a:ea typeface="이사만루체 Bold" panose="00000800000000000000" pitchFamily="2" charset="-127"/>
                </a:rPr>
                <a:t>목표</a:t>
              </a:r>
            </a:p>
          </p:txBody>
        </p:sp>
      </p:grp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FDA29A38-5743-4C9C-A9ED-5A5E3B9B24F1}"/>
              </a:ext>
            </a:extLst>
          </p:cNvPr>
          <p:cNvGrpSpPr/>
          <p:nvPr/>
        </p:nvGrpSpPr>
        <p:grpSpPr>
          <a:xfrm>
            <a:off x="3830365" y="1682143"/>
            <a:ext cx="638588" cy="338554"/>
            <a:chOff x="3016060" y="2404941"/>
            <a:chExt cx="638588" cy="338554"/>
          </a:xfrm>
        </p:grpSpPr>
        <p:sp>
          <p:nvSpPr>
            <p:cNvPr id="62" name="순서도: 수행의 시작/종료 61">
              <a:extLst>
                <a:ext uri="{FF2B5EF4-FFF2-40B4-BE49-F238E27FC236}">
                  <a16:creationId xmlns:a16="http://schemas.microsoft.com/office/drawing/2014/main" id="{0D16ED77-E7DD-400A-B957-7A6E2B67D7F0}"/>
                </a:ext>
              </a:extLst>
            </p:cNvPr>
            <p:cNvSpPr/>
            <p:nvPr/>
          </p:nvSpPr>
          <p:spPr>
            <a:xfrm>
              <a:off x="3016060" y="2414760"/>
              <a:ext cx="638588" cy="307777"/>
            </a:xfrm>
            <a:prstGeom prst="flowChartTerminator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D5F85FA-5EB1-4161-A6DB-F0750E65FCA8}"/>
                </a:ext>
              </a:extLst>
            </p:cNvPr>
            <p:cNvSpPr txBox="1"/>
            <p:nvPr/>
          </p:nvSpPr>
          <p:spPr>
            <a:xfrm>
              <a:off x="3053944" y="2404941"/>
              <a:ext cx="5757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dirty="0">
                  <a:latin typeface="이사만루체 Bold" panose="00000800000000000000" pitchFamily="2" charset="-127"/>
                  <a:ea typeface="이사만루체 Bold" panose="00000800000000000000" pitchFamily="2" charset="-127"/>
                </a:rPr>
                <a:t>목표</a:t>
              </a: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697F7685-CBD6-44F2-B761-2D9297D5067F}"/>
              </a:ext>
            </a:extLst>
          </p:cNvPr>
          <p:cNvSpPr txBox="1"/>
          <p:nvPr/>
        </p:nvSpPr>
        <p:spPr>
          <a:xfrm>
            <a:off x="4434525" y="1666061"/>
            <a:ext cx="372186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지역</a:t>
            </a:r>
            <a:r>
              <a:rPr lang="en-US" altLang="ko-KR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, </a:t>
            </a:r>
            <a:r>
              <a:rPr lang="ko-KR" altLang="en-US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현 대회 등에서 </a:t>
            </a:r>
            <a:r>
              <a:rPr lang="ko-KR" altLang="en-US" sz="1500" dirty="0">
                <a:solidFill>
                  <a:srgbClr val="00B0F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좋은 성적 </a:t>
            </a:r>
            <a:r>
              <a:rPr lang="ko-KR" altLang="en-US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내기</a:t>
            </a:r>
            <a:endParaRPr lang="en-US" altLang="ko-KR" sz="1500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cxnSp>
        <p:nvCxnSpPr>
          <p:cNvPr id="65" name="직선 연결선 64">
            <a:extLst>
              <a:ext uri="{FF2B5EF4-FFF2-40B4-BE49-F238E27FC236}">
                <a16:creationId xmlns:a16="http://schemas.microsoft.com/office/drawing/2014/main" id="{4E9F007E-92E7-4175-9297-13B8F8A89C2E}"/>
              </a:ext>
            </a:extLst>
          </p:cNvPr>
          <p:cNvCxnSpPr>
            <a:cxnSpLocks/>
          </p:cNvCxnSpPr>
          <p:nvPr/>
        </p:nvCxnSpPr>
        <p:spPr>
          <a:xfrm>
            <a:off x="4538580" y="1989226"/>
            <a:ext cx="2803515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0F13FF84-E7BC-4A14-AC2F-6F039BD6F652}"/>
              </a:ext>
            </a:extLst>
          </p:cNvPr>
          <p:cNvSpPr txBox="1"/>
          <p:nvPr/>
        </p:nvSpPr>
        <p:spPr>
          <a:xfrm>
            <a:off x="4444048" y="3919283"/>
            <a:ext cx="372186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500" dirty="0">
                <a:solidFill>
                  <a:srgbClr val="00B0F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콩쿠르 </a:t>
            </a:r>
            <a:r>
              <a:rPr lang="ko-KR" altLang="en-US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수상</a:t>
            </a:r>
            <a:r>
              <a:rPr lang="en-US" altLang="ko-KR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, </a:t>
            </a:r>
            <a:r>
              <a:rPr lang="ko-KR" altLang="en-US" sz="1500" dirty="0">
                <a:solidFill>
                  <a:srgbClr val="00B0F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전시회</a:t>
            </a:r>
            <a:r>
              <a:rPr lang="ko-KR" altLang="en-US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개최</a:t>
            </a:r>
            <a:r>
              <a:rPr lang="en-US" altLang="ko-KR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, </a:t>
            </a:r>
            <a:r>
              <a:rPr lang="ko-KR" altLang="en-US" sz="1500" dirty="0">
                <a:solidFill>
                  <a:srgbClr val="00B0F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공모전</a:t>
            </a:r>
            <a:r>
              <a:rPr lang="ko-KR" altLang="en-US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수상</a:t>
            </a:r>
            <a:endParaRPr lang="en-US" altLang="ko-KR" sz="1500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cxnSp>
        <p:nvCxnSpPr>
          <p:cNvPr id="67" name="직선 연결선 66">
            <a:extLst>
              <a:ext uri="{FF2B5EF4-FFF2-40B4-BE49-F238E27FC236}">
                <a16:creationId xmlns:a16="http://schemas.microsoft.com/office/drawing/2014/main" id="{86CB813C-2354-4313-A64D-8A57D863EEBE}"/>
              </a:ext>
            </a:extLst>
          </p:cNvPr>
          <p:cNvCxnSpPr>
            <a:cxnSpLocks/>
          </p:cNvCxnSpPr>
          <p:nvPr/>
        </p:nvCxnSpPr>
        <p:spPr>
          <a:xfrm>
            <a:off x="4538580" y="4229620"/>
            <a:ext cx="3009703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3" name="직선 연결선 52">
            <a:extLst>
              <a:ext uri="{FF2B5EF4-FFF2-40B4-BE49-F238E27FC236}">
                <a16:creationId xmlns:a16="http://schemas.microsoft.com/office/drawing/2014/main" id="{B84BF5F5-1232-4A98-8EC4-4E2457BA880B}"/>
              </a:ext>
            </a:extLst>
          </p:cNvPr>
          <p:cNvCxnSpPr>
            <a:cxnSpLocks/>
          </p:cNvCxnSpPr>
          <p:nvPr/>
        </p:nvCxnSpPr>
        <p:spPr>
          <a:xfrm>
            <a:off x="4538580" y="2815400"/>
            <a:ext cx="2534574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8" name="직선 연결선 67">
            <a:extLst>
              <a:ext uri="{FF2B5EF4-FFF2-40B4-BE49-F238E27FC236}">
                <a16:creationId xmlns:a16="http://schemas.microsoft.com/office/drawing/2014/main" id="{F57876C8-96D9-44BC-A880-1A13BC322E3B}"/>
              </a:ext>
            </a:extLst>
          </p:cNvPr>
          <p:cNvCxnSpPr>
            <a:cxnSpLocks/>
          </p:cNvCxnSpPr>
          <p:nvPr/>
        </p:nvCxnSpPr>
        <p:spPr>
          <a:xfrm>
            <a:off x="4565467" y="5125087"/>
            <a:ext cx="2776628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9" name="사각형: 둥근 모서리 68">
            <a:extLst>
              <a:ext uri="{FF2B5EF4-FFF2-40B4-BE49-F238E27FC236}">
                <a16:creationId xmlns:a16="http://schemas.microsoft.com/office/drawing/2014/main" id="{7159F483-1494-449B-A0FC-C514EAB1CBEF}"/>
              </a:ext>
            </a:extLst>
          </p:cNvPr>
          <p:cNvSpPr/>
          <p:nvPr/>
        </p:nvSpPr>
        <p:spPr>
          <a:xfrm>
            <a:off x="194352" y="73942"/>
            <a:ext cx="2154401" cy="59113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48EA4BB-B6B5-4F7B-9147-56CBC1B996C6}"/>
              </a:ext>
            </a:extLst>
          </p:cNvPr>
          <p:cNvSpPr txBox="1"/>
          <p:nvPr/>
        </p:nvSpPr>
        <p:spPr>
          <a:xfrm>
            <a:off x="427031" y="247289"/>
            <a:ext cx="2029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>
                <a:solidFill>
                  <a:srgbClr val="FFC000"/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부활동</a:t>
            </a:r>
            <a:r>
              <a:rPr lang="ko-KR" altLang="en-US" sz="2400" dirty="0">
                <a:solidFill>
                  <a:srgbClr val="FFC000"/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 소개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08D421A-476A-4264-A056-1416A5BAAA83}"/>
              </a:ext>
            </a:extLst>
          </p:cNvPr>
          <p:cNvSpPr txBox="1"/>
          <p:nvPr/>
        </p:nvSpPr>
        <p:spPr>
          <a:xfrm>
            <a:off x="400772" y="76466"/>
            <a:ext cx="15135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Ⅱ . 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중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&amp; 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고등학교</a:t>
            </a:r>
          </a:p>
        </p:txBody>
      </p:sp>
      <p:pic>
        <p:nvPicPr>
          <p:cNvPr id="4" name="그림 3" descr="텍스트, 인형, 장난감이(가) 표시된 사진&#10;&#10;자동 생성된 설명">
            <a:extLst>
              <a:ext uri="{FF2B5EF4-FFF2-40B4-BE49-F238E27FC236}">
                <a16:creationId xmlns:a16="http://schemas.microsoft.com/office/drawing/2014/main" id="{BAC1D0F5-C076-49D2-98E4-4D58BBAC75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7364" y="3656245"/>
            <a:ext cx="1518990" cy="1487157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F5D25CE9-126A-4D6B-BD80-AD994516B96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8411" y="1404082"/>
            <a:ext cx="1391865" cy="1391865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43154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87" grpId="0"/>
      <p:bldP spid="91" grpId="0"/>
      <p:bldP spid="95" grpId="0"/>
      <p:bldP spid="38" grpId="0"/>
      <p:bldP spid="42" grpId="0"/>
      <p:bldP spid="46" grpId="0"/>
      <p:bldP spid="64" grpId="0"/>
      <p:bldP spid="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A0EB9E2-34E1-40C3-9DB4-459E519576D1}"/>
              </a:ext>
            </a:extLst>
          </p:cNvPr>
          <p:cNvCxnSpPr>
            <a:cxnSpLocks/>
          </p:cNvCxnSpPr>
          <p:nvPr/>
        </p:nvCxnSpPr>
        <p:spPr>
          <a:xfrm>
            <a:off x="415220" y="508662"/>
            <a:ext cx="664748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87130D85-B0E3-48AC-8766-2CBBACE6F35D}"/>
              </a:ext>
            </a:extLst>
          </p:cNvPr>
          <p:cNvSpPr/>
          <p:nvPr/>
        </p:nvSpPr>
        <p:spPr>
          <a:xfrm>
            <a:off x="194352" y="73942"/>
            <a:ext cx="2154401" cy="59113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36C276-1284-4E67-AE2F-8D6AB0C213CA}"/>
              </a:ext>
            </a:extLst>
          </p:cNvPr>
          <p:cNvSpPr txBox="1"/>
          <p:nvPr/>
        </p:nvSpPr>
        <p:spPr>
          <a:xfrm>
            <a:off x="427031" y="247289"/>
            <a:ext cx="2029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>
                <a:solidFill>
                  <a:srgbClr val="FFC000"/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부활동</a:t>
            </a:r>
            <a:r>
              <a:rPr lang="ko-KR" altLang="en-US" sz="2400" dirty="0">
                <a:solidFill>
                  <a:srgbClr val="FFC000"/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 소개</a:t>
            </a:r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7FC60272-71AE-4E3F-9297-F4F0B7FF6E6B}"/>
              </a:ext>
            </a:extLst>
          </p:cNvPr>
          <p:cNvSpPr txBox="1"/>
          <p:nvPr/>
        </p:nvSpPr>
        <p:spPr>
          <a:xfrm>
            <a:off x="6752663" y="5348364"/>
            <a:ext cx="251684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50" dirty="0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https://youtu.be/Cb7YVKY4ang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89C7A1-D898-4FF4-81AC-7DF296970AE3}"/>
              </a:ext>
            </a:extLst>
          </p:cNvPr>
          <p:cNvSpPr txBox="1"/>
          <p:nvPr/>
        </p:nvSpPr>
        <p:spPr>
          <a:xfrm>
            <a:off x="400772" y="76466"/>
            <a:ext cx="15135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Ⅱ . 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중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&amp; 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고등학교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23E4AB8-9A3F-463F-91C9-970ED910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879777"/>
            <a:ext cx="788670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89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E35A2D1D-069A-49CF-B6CC-2781D67C53E3}"/>
              </a:ext>
            </a:extLst>
          </p:cNvPr>
          <p:cNvSpPr/>
          <p:nvPr/>
        </p:nvSpPr>
        <p:spPr>
          <a:xfrm>
            <a:off x="5128004" y="1006609"/>
            <a:ext cx="3530158" cy="4491398"/>
          </a:xfrm>
          <a:prstGeom prst="roundRect">
            <a:avLst>
              <a:gd name="adj" fmla="val 3986"/>
            </a:avLst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4F76BACB-E685-4AF1-B178-E59C4FA4950D}"/>
              </a:ext>
            </a:extLst>
          </p:cNvPr>
          <p:cNvSpPr/>
          <p:nvPr/>
        </p:nvSpPr>
        <p:spPr>
          <a:xfrm>
            <a:off x="400772" y="1006609"/>
            <a:ext cx="4052943" cy="4491398"/>
          </a:xfrm>
          <a:prstGeom prst="roundRect">
            <a:avLst>
              <a:gd name="adj" fmla="val 4299"/>
            </a:avLst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438B7B-F79C-4CF1-8C09-547BA561D794}"/>
              </a:ext>
            </a:extLst>
          </p:cNvPr>
          <p:cNvSpPr txBox="1"/>
          <p:nvPr/>
        </p:nvSpPr>
        <p:spPr>
          <a:xfrm flipH="1">
            <a:off x="1873659" y="1085700"/>
            <a:ext cx="1449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&lt;</a:t>
            </a:r>
            <a:r>
              <a:rPr lang="ko-KR" altLang="en-US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문제 상황</a:t>
            </a:r>
            <a:r>
              <a:rPr lang="en-US" altLang="ko-KR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&gt;</a:t>
            </a:r>
            <a:endParaRPr lang="ko-KR" altLang="en-US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9F411B-0109-4550-B910-1EADB4013797}"/>
              </a:ext>
            </a:extLst>
          </p:cNvPr>
          <p:cNvSpPr txBox="1"/>
          <p:nvPr/>
        </p:nvSpPr>
        <p:spPr>
          <a:xfrm>
            <a:off x="458027" y="2396101"/>
            <a:ext cx="1451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2) </a:t>
            </a:r>
            <a:r>
              <a:rPr lang="ko-KR" altLang="en-US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학생의 경우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2C9FAB-204B-46B5-9033-E7BC4EEC4F68}"/>
              </a:ext>
            </a:extLst>
          </p:cNvPr>
          <p:cNvSpPr txBox="1"/>
          <p:nvPr/>
        </p:nvSpPr>
        <p:spPr>
          <a:xfrm>
            <a:off x="492056" y="2606457"/>
            <a:ext cx="36503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3663" indent="-93663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ko-KR" altLang="en-US" sz="1500" dirty="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대회</a:t>
            </a:r>
            <a:r>
              <a:rPr lang="en-US" altLang="ko-KR" sz="1500" dirty="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, </a:t>
            </a:r>
            <a:r>
              <a:rPr lang="ko-KR" altLang="en-US" sz="1500" dirty="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경기 기간에 </a:t>
            </a:r>
            <a:r>
              <a:rPr lang="ko-KR" altLang="en-US" sz="15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평균 활동 시간</a:t>
            </a:r>
            <a:r>
              <a:rPr lang="en-US" altLang="ko-KR" sz="15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</a:t>
            </a:r>
          </a:p>
          <a:p>
            <a:pPr marL="93663" indent="-93663">
              <a:lnSpc>
                <a:spcPts val="1800"/>
              </a:lnSpc>
            </a:pPr>
            <a:r>
              <a:rPr lang="ko-KR" altLang="en-US" sz="15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    이상</a:t>
            </a:r>
            <a:r>
              <a:rPr lang="ko-KR" altLang="en-US" sz="1500" dirty="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으로 많은 연습</a:t>
            </a:r>
            <a:r>
              <a:rPr lang="en-US" altLang="ko-KR" sz="1500" dirty="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 ( </a:t>
            </a:r>
            <a:r>
              <a:rPr lang="ko-KR" altLang="en-US" sz="1500" dirty="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주말</a:t>
            </a:r>
            <a:r>
              <a:rPr lang="en-US" altLang="ko-KR" sz="1500" dirty="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, </a:t>
            </a:r>
            <a:r>
              <a:rPr lang="ko-KR" altLang="en-US" sz="1500" dirty="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방학 </a:t>
            </a:r>
            <a:r>
              <a:rPr lang="en-US" altLang="ko-KR" sz="1500" dirty="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)</a:t>
            </a:r>
          </a:p>
          <a:p>
            <a:pPr marL="93663" indent="-93663">
              <a:lnSpc>
                <a:spcPts val="1800"/>
              </a:lnSpc>
            </a:pPr>
            <a:r>
              <a:rPr lang="en-US" altLang="ko-KR" sz="1500" dirty="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                                   +</a:t>
            </a:r>
          </a:p>
          <a:p>
            <a:pPr marL="93663" indent="-93663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ko-KR" altLang="en-US" sz="1500" dirty="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대회에 쫓기면서 받는 </a:t>
            </a:r>
            <a:r>
              <a:rPr lang="ko-KR" altLang="en-US" sz="15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교사의 엄격한 질책</a:t>
            </a:r>
            <a:r>
              <a:rPr lang="en-US" altLang="ko-KR" sz="15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D78487-F603-4681-9F6F-86344E5D0C3B}"/>
              </a:ext>
            </a:extLst>
          </p:cNvPr>
          <p:cNvSpPr txBox="1"/>
          <p:nvPr/>
        </p:nvSpPr>
        <p:spPr>
          <a:xfrm>
            <a:off x="458028" y="1515977"/>
            <a:ext cx="1697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1) </a:t>
            </a:r>
            <a:r>
              <a:rPr lang="ko-KR" altLang="en-US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블랙 동아리란</a:t>
            </a:r>
            <a:r>
              <a:rPr lang="en-US" altLang="ko-KR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E93007-F512-47DB-9562-2363E4916E3B}"/>
              </a:ext>
            </a:extLst>
          </p:cNvPr>
          <p:cNvSpPr txBox="1"/>
          <p:nvPr/>
        </p:nvSpPr>
        <p:spPr>
          <a:xfrm flipH="1">
            <a:off x="6334603" y="1094665"/>
            <a:ext cx="1294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&lt;</a:t>
            </a:r>
            <a:r>
              <a:rPr lang="ko-KR" altLang="en-US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해결방안</a:t>
            </a:r>
            <a:r>
              <a:rPr lang="en-US" altLang="ko-KR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&gt;</a:t>
            </a:r>
            <a:endParaRPr lang="ko-KR" altLang="en-US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C1F00A-5290-4A69-A153-F8F8F55D258D}"/>
              </a:ext>
            </a:extLst>
          </p:cNvPr>
          <p:cNvSpPr txBox="1"/>
          <p:nvPr/>
        </p:nvSpPr>
        <p:spPr>
          <a:xfrm>
            <a:off x="5190758" y="1948089"/>
            <a:ext cx="34836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1) </a:t>
            </a:r>
            <a:r>
              <a:rPr lang="ko-KR" altLang="en-US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블랙동아리가 가장 심한 운동부에게 </a:t>
            </a:r>
            <a:endParaRPr lang="en-US" altLang="ko-KR" sz="1600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  <a:p>
            <a:r>
              <a:rPr lang="en-US" altLang="ko-KR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    </a:t>
            </a:r>
            <a:r>
              <a:rPr lang="ko-KR" altLang="en-US" sz="1600" dirty="0">
                <a:solidFill>
                  <a:srgbClr val="00B0F0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본연의 자세에 대한 종합 지침 </a:t>
            </a:r>
            <a:r>
              <a:rPr lang="ko-KR" altLang="en-US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내려옴</a:t>
            </a:r>
            <a:endParaRPr lang="en-US" altLang="ko-KR" sz="1600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1745CD-CE78-4E43-AFC7-3636B7F84469}"/>
              </a:ext>
            </a:extLst>
          </p:cNvPr>
          <p:cNvSpPr txBox="1"/>
          <p:nvPr/>
        </p:nvSpPr>
        <p:spPr>
          <a:xfrm>
            <a:off x="5305896" y="2510245"/>
            <a:ext cx="3313728" cy="17947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3663" indent="-936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dirty="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적절한 운영을 위한 체제 정비</a:t>
            </a:r>
            <a:endParaRPr lang="en-US" altLang="ko-KR" sz="1500" dirty="0">
              <a:solidFill>
                <a:schemeClr val="bg2">
                  <a:lumMod val="25000"/>
                </a:schemeClr>
              </a:solidFill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  <a:p>
            <a:pPr marL="93663" indent="-936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dirty="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합리적</a:t>
            </a:r>
            <a:r>
              <a:rPr lang="en-US" altLang="ko-KR" sz="1500" dirty="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, </a:t>
            </a:r>
            <a:r>
              <a:rPr lang="ko-KR" altLang="en-US" sz="1500" dirty="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효율적</a:t>
            </a:r>
            <a:r>
              <a:rPr lang="en-US" altLang="ko-KR" sz="1500" dirty="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, </a:t>
            </a:r>
            <a:r>
              <a:rPr lang="ko-KR" altLang="en-US" sz="1500" dirty="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효과적 활동 추진 노력</a:t>
            </a:r>
            <a:endParaRPr lang="en-US" altLang="ko-KR" sz="1500" dirty="0">
              <a:solidFill>
                <a:schemeClr val="bg2">
                  <a:lumMod val="25000"/>
                </a:schemeClr>
              </a:solidFill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  <a:p>
            <a:pPr marL="93663" indent="-936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dirty="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적절한 휴식과 일의 배분</a:t>
            </a:r>
            <a:endParaRPr lang="en-US" altLang="ko-KR" sz="1500" dirty="0">
              <a:solidFill>
                <a:schemeClr val="bg2">
                  <a:lumMod val="25000"/>
                </a:schemeClr>
              </a:solidFill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  <a:p>
            <a:pPr marL="93663" indent="-936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dirty="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학생들의 요구에 맞는 스포츠 환경 정비</a:t>
            </a:r>
            <a:endParaRPr lang="en-US" altLang="ko-KR" sz="1500" dirty="0">
              <a:solidFill>
                <a:schemeClr val="bg2">
                  <a:lumMod val="25000"/>
                </a:schemeClr>
              </a:solidFill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  <a:p>
            <a:pPr marL="93663" indent="-936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dirty="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학교 단위로 참여하는 대회의 재검토 등</a:t>
            </a:r>
            <a:endParaRPr lang="en-US" altLang="ko-KR" sz="1500" dirty="0">
              <a:solidFill>
                <a:schemeClr val="bg2">
                  <a:lumMod val="25000"/>
                </a:schemeClr>
              </a:solidFill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sp>
        <p:nvSpPr>
          <p:cNvPr id="16" name="화살표: 오른쪽 15">
            <a:extLst>
              <a:ext uri="{FF2B5EF4-FFF2-40B4-BE49-F238E27FC236}">
                <a16:creationId xmlns:a16="http://schemas.microsoft.com/office/drawing/2014/main" id="{836D041C-2931-49AE-8297-7A2A3236C6D1}"/>
              </a:ext>
            </a:extLst>
          </p:cNvPr>
          <p:cNvSpPr/>
          <p:nvPr/>
        </p:nvSpPr>
        <p:spPr>
          <a:xfrm>
            <a:off x="4598134" y="2917487"/>
            <a:ext cx="363071" cy="37513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2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0512AB-ABD7-4547-97E7-15EA4BE3EFB4}"/>
              </a:ext>
            </a:extLst>
          </p:cNvPr>
          <p:cNvSpPr txBox="1"/>
          <p:nvPr/>
        </p:nvSpPr>
        <p:spPr>
          <a:xfrm>
            <a:off x="350452" y="1794779"/>
            <a:ext cx="421782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ko-KR" sz="15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  <a:cs typeface="Malgun Gothic Semilight" panose="020B0502040204020203" pitchFamily="34" charset="-127"/>
              </a:rPr>
              <a:t>억지로 장시간의 </a:t>
            </a:r>
            <a:r>
              <a:rPr lang="ko-KR" altLang="en-US" sz="15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  <a:cs typeface="Malgun Gothic Semilight" panose="020B0502040204020203" pitchFamily="34" charset="-127"/>
              </a:rPr>
              <a:t>힘든 </a:t>
            </a:r>
            <a:r>
              <a:rPr lang="ko-KR" altLang="ko-KR" sz="15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  <a:cs typeface="Malgun Gothic Semilight" panose="020B0502040204020203" pitchFamily="34" charset="-127"/>
              </a:rPr>
              <a:t>연습에 참여</a:t>
            </a:r>
            <a:r>
              <a:rPr lang="ko-KR" altLang="ko-KR" sz="1500" dirty="0">
                <a:solidFill>
                  <a:srgbClr val="00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  <a:cs typeface="Malgun Gothic Semilight" panose="020B0502040204020203" pitchFamily="34" charset="-127"/>
              </a:rPr>
              <a:t>하는 학생의 입장</a:t>
            </a:r>
            <a:r>
              <a:rPr lang="en-US" altLang="ko-KR" sz="1500" dirty="0">
                <a:solidFill>
                  <a:srgbClr val="00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  <a:cs typeface="Malgun Gothic Semilight" panose="020B0502040204020203" pitchFamily="34" charset="-127"/>
              </a:rPr>
              <a:t>,</a:t>
            </a:r>
            <a:endParaRPr lang="en-US" altLang="ko-KR" sz="1500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29CBE0-C9B6-46FF-AAAC-5026501A15D4}"/>
              </a:ext>
            </a:extLst>
          </p:cNvPr>
          <p:cNvSpPr txBox="1"/>
          <p:nvPr/>
        </p:nvSpPr>
        <p:spPr>
          <a:xfrm>
            <a:off x="341487" y="2028757"/>
            <a:ext cx="43059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ko-KR" sz="1500" dirty="0">
                <a:solidFill>
                  <a:srgbClr val="00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  <a:cs typeface="Malgun Gothic Semilight" panose="020B0502040204020203" pitchFamily="50" charset="-127"/>
              </a:rPr>
              <a:t>고문으로 동아리를 담당하는 </a:t>
            </a:r>
            <a:r>
              <a:rPr lang="ko-KR" altLang="ko-KR" sz="15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  <a:cs typeface="Malgun Gothic Semilight" panose="020B0502040204020203" pitchFamily="50" charset="-127"/>
              </a:rPr>
              <a:t>교사의 힘든 노동 환경</a:t>
            </a:r>
            <a:endParaRPr lang="en-US" altLang="ko-KR" sz="1500" dirty="0">
              <a:solidFill>
                <a:srgbClr val="FF0000"/>
              </a:solidFill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06D585-2123-4D43-8B45-7F9663AE4F30}"/>
              </a:ext>
            </a:extLst>
          </p:cNvPr>
          <p:cNvSpPr txBox="1"/>
          <p:nvPr/>
        </p:nvSpPr>
        <p:spPr>
          <a:xfrm>
            <a:off x="492057" y="3566577"/>
            <a:ext cx="41376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3663" indent="-93663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ko-KR" altLang="en-US" sz="1500" dirty="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정신적</a:t>
            </a:r>
            <a:r>
              <a:rPr lang="en-US" altLang="ko-KR" sz="1500" dirty="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, </a:t>
            </a:r>
            <a:r>
              <a:rPr lang="ko-KR" altLang="en-US" sz="1500" dirty="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체력적 </a:t>
            </a:r>
            <a:r>
              <a:rPr lang="ko-KR" altLang="en-US" sz="15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컨디션 난조 </a:t>
            </a:r>
            <a:r>
              <a:rPr lang="ko-KR" altLang="en-US" sz="1500" dirty="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현상 </a:t>
            </a:r>
            <a:r>
              <a:rPr lang="en-US" altLang="ko-KR" sz="1500" dirty="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-&gt;  </a:t>
            </a:r>
            <a:r>
              <a:rPr lang="ko-KR" altLang="en-US" sz="15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좋은 성적 </a:t>
            </a:r>
            <a:r>
              <a:rPr lang="en-US" altLang="ko-KR" sz="15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30840B-68DF-4307-BEDF-CB71E8CC2EC9}"/>
              </a:ext>
            </a:extLst>
          </p:cNvPr>
          <p:cNvSpPr txBox="1"/>
          <p:nvPr/>
        </p:nvSpPr>
        <p:spPr>
          <a:xfrm>
            <a:off x="458027" y="3880657"/>
            <a:ext cx="14478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3)</a:t>
            </a:r>
            <a:r>
              <a:rPr lang="ko-KR" altLang="en-US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 교사의 경우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6A8CB8-2A75-4996-88F1-346D2B9D464E}"/>
              </a:ext>
            </a:extLst>
          </p:cNvPr>
          <p:cNvSpPr txBox="1"/>
          <p:nvPr/>
        </p:nvSpPr>
        <p:spPr>
          <a:xfrm>
            <a:off x="456196" y="4163627"/>
            <a:ext cx="40511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3663" indent="-93663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ko-KR" altLang="en-US" sz="1500" dirty="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학생이 훈련으로 모이는 날에 교사도 함께 집합</a:t>
            </a:r>
            <a:endParaRPr lang="en-US" altLang="ko-KR" sz="1500" dirty="0">
              <a:solidFill>
                <a:schemeClr val="bg2">
                  <a:lumMod val="25000"/>
                </a:schemeClr>
              </a:solidFill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  <a:p>
            <a:pPr marL="93663" indent="-93663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ko-KR" altLang="en-US" sz="1500" dirty="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본래의 학교 업무 외에 </a:t>
            </a:r>
            <a:r>
              <a:rPr lang="ko-KR" altLang="en-US" sz="15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동아리에 많은 시간 투자</a:t>
            </a:r>
            <a:endParaRPr lang="en-US" altLang="ko-KR" sz="1500" dirty="0">
              <a:solidFill>
                <a:srgbClr val="FF0000"/>
              </a:solidFill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645924-B6B8-4F12-8436-CF754EBAFA2F}"/>
              </a:ext>
            </a:extLst>
          </p:cNvPr>
          <p:cNvSpPr txBox="1"/>
          <p:nvPr/>
        </p:nvSpPr>
        <p:spPr>
          <a:xfrm>
            <a:off x="869523" y="4762563"/>
            <a:ext cx="3038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>
                <a:solidFill>
                  <a:srgbClr val="FF0000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동아리를 강제로 하는 학교에서 </a:t>
            </a:r>
            <a:endParaRPr lang="en-US" altLang="ko-KR" sz="1600" dirty="0">
              <a:solidFill>
                <a:srgbClr val="FF0000"/>
              </a:solidFill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  <a:p>
            <a:pPr algn="ctr"/>
            <a:r>
              <a:rPr lang="ko-KR" altLang="en-US" sz="1600" dirty="0">
                <a:solidFill>
                  <a:srgbClr val="FF0000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이러한 환경이 생기는 것으로 예상</a:t>
            </a:r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D4F13058-4130-4C30-928C-7520F50E6E70}"/>
              </a:ext>
            </a:extLst>
          </p:cNvPr>
          <p:cNvSpPr/>
          <p:nvPr/>
        </p:nvSpPr>
        <p:spPr>
          <a:xfrm>
            <a:off x="194352" y="73942"/>
            <a:ext cx="2154401" cy="59113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69BE4C-03A5-4FB2-B518-AC821BD5040A}"/>
              </a:ext>
            </a:extLst>
          </p:cNvPr>
          <p:cNvSpPr txBox="1"/>
          <p:nvPr/>
        </p:nvSpPr>
        <p:spPr>
          <a:xfrm>
            <a:off x="427031" y="247289"/>
            <a:ext cx="2029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rgbClr val="FFC000"/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블랙동아리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A094A62-5380-4A03-BD77-1A8716122A94}"/>
              </a:ext>
            </a:extLst>
          </p:cNvPr>
          <p:cNvSpPr txBox="1"/>
          <p:nvPr/>
        </p:nvSpPr>
        <p:spPr>
          <a:xfrm>
            <a:off x="400772" y="76466"/>
            <a:ext cx="15135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Ⅱ . 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중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&amp; 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고등학교</a:t>
            </a:r>
          </a:p>
        </p:txBody>
      </p:sp>
    </p:spTree>
    <p:extLst>
      <p:ext uri="{BB962C8B-B14F-4D97-AF65-F5344CB8AC3E}">
        <p14:creationId xmlns:p14="http://schemas.microsoft.com/office/powerpoint/2010/main" val="5335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8" grpId="0"/>
      <p:bldP spid="9" grpId="0"/>
      <p:bldP spid="11" grpId="0"/>
      <p:bldP spid="12" grpId="0"/>
      <p:bldP spid="13" grpId="0"/>
      <p:bldP spid="16" grpId="0" animBg="1"/>
      <p:bldP spid="18" grpId="0"/>
      <p:bldP spid="19" grpId="0"/>
      <p:bldP spid="20" grpId="0"/>
      <p:bldP spid="21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DCFA845-A173-447B-8EA4-D15806B342A8}"/>
              </a:ext>
            </a:extLst>
          </p:cNvPr>
          <p:cNvSpPr/>
          <p:nvPr/>
        </p:nvSpPr>
        <p:spPr>
          <a:xfrm>
            <a:off x="538631" y="1133856"/>
            <a:ext cx="3586819" cy="121489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B704E60-4F79-4D15-A89E-185C49D9ACC6}"/>
              </a:ext>
            </a:extLst>
          </p:cNvPr>
          <p:cNvSpPr/>
          <p:nvPr/>
        </p:nvSpPr>
        <p:spPr>
          <a:xfrm>
            <a:off x="529896" y="1133855"/>
            <a:ext cx="3595553" cy="49670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2B74F4-71A6-4331-A47E-1CF705258C3F}"/>
              </a:ext>
            </a:extLst>
          </p:cNvPr>
          <p:cNvSpPr txBox="1"/>
          <p:nvPr/>
        </p:nvSpPr>
        <p:spPr>
          <a:xfrm>
            <a:off x="1419919" y="1182152"/>
            <a:ext cx="18835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2000" dirty="0">
                <a:solidFill>
                  <a:schemeClr val="bg1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특별한 동료</a:t>
            </a:r>
          </a:p>
        </p:txBody>
      </p: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1054FDE5-9233-4862-A210-443B648A869C}"/>
              </a:ext>
            </a:extLst>
          </p:cNvPr>
          <p:cNvCxnSpPr>
            <a:cxnSpLocks/>
          </p:cNvCxnSpPr>
          <p:nvPr/>
        </p:nvCxnSpPr>
        <p:spPr>
          <a:xfrm>
            <a:off x="4576077" y="1133855"/>
            <a:ext cx="0" cy="4146356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21086F4-C3D3-4EE3-A80D-64C571D90F1A}"/>
              </a:ext>
            </a:extLst>
          </p:cNvPr>
          <p:cNvSpPr txBox="1"/>
          <p:nvPr/>
        </p:nvSpPr>
        <p:spPr>
          <a:xfrm>
            <a:off x="574491" y="1652303"/>
            <a:ext cx="2069797" cy="64761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1) </a:t>
            </a:r>
            <a:r>
              <a:rPr lang="ko-KR" altLang="en-US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같은 목표를 </a:t>
            </a:r>
            <a:r>
              <a:rPr lang="ko-KR" altLang="en-US" sz="1600" dirty="0">
                <a:solidFill>
                  <a:srgbClr val="00B0F0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달성</a:t>
            </a:r>
            <a:endParaRPr lang="en-US" altLang="ko-KR" sz="1600" dirty="0">
              <a:solidFill>
                <a:srgbClr val="00B0F0"/>
              </a:solidFill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  <a:p>
            <a:pPr>
              <a:lnSpc>
                <a:spcPts val="2200"/>
              </a:lnSpc>
            </a:pPr>
            <a:r>
              <a:rPr lang="en-US" altLang="ko-KR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2) </a:t>
            </a:r>
            <a:r>
              <a:rPr lang="ko-KR" altLang="en-US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고난을 </a:t>
            </a:r>
            <a:r>
              <a:rPr lang="ko-KR" altLang="en-US" sz="1600" dirty="0">
                <a:solidFill>
                  <a:srgbClr val="00B0F0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함께 </a:t>
            </a:r>
            <a:r>
              <a:rPr lang="ko-KR" altLang="en-US" sz="1600" dirty="0" err="1">
                <a:solidFill>
                  <a:srgbClr val="00B0F0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견뎌냄</a:t>
            </a:r>
            <a:endParaRPr lang="ko-KR" altLang="en-US" sz="1600" dirty="0">
              <a:solidFill>
                <a:srgbClr val="00B0F0"/>
              </a:solidFill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29" name="화살표: 오른쪽 28">
            <a:extLst>
              <a:ext uri="{FF2B5EF4-FFF2-40B4-BE49-F238E27FC236}">
                <a16:creationId xmlns:a16="http://schemas.microsoft.com/office/drawing/2014/main" id="{2CE1D551-7742-442E-A700-68401CA33FE0}"/>
              </a:ext>
            </a:extLst>
          </p:cNvPr>
          <p:cNvSpPr/>
          <p:nvPr/>
        </p:nvSpPr>
        <p:spPr>
          <a:xfrm>
            <a:off x="2644288" y="1864656"/>
            <a:ext cx="206492" cy="197224"/>
          </a:xfrm>
          <a:prstGeom prst="rightArrow">
            <a:avLst/>
          </a:prstGeom>
          <a:solidFill>
            <a:srgbClr val="FFC0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68628F8-3AE2-4E6C-B3C6-FC33C4627038}"/>
              </a:ext>
            </a:extLst>
          </p:cNvPr>
          <p:cNvSpPr txBox="1"/>
          <p:nvPr/>
        </p:nvSpPr>
        <p:spPr>
          <a:xfrm>
            <a:off x="2999543" y="1793991"/>
            <a:ext cx="941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동료의식</a:t>
            </a:r>
            <a:endParaRPr lang="en-US" altLang="ko-KR" sz="1600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DFB08ECC-C157-494D-86B4-EAB2E609AFDD}"/>
              </a:ext>
            </a:extLst>
          </p:cNvPr>
          <p:cNvSpPr/>
          <p:nvPr/>
        </p:nvSpPr>
        <p:spPr>
          <a:xfrm>
            <a:off x="538631" y="2604068"/>
            <a:ext cx="3586819" cy="121489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F7DE4A0C-14CC-45AF-9B10-3BD62275B59F}"/>
              </a:ext>
            </a:extLst>
          </p:cNvPr>
          <p:cNvSpPr/>
          <p:nvPr/>
        </p:nvSpPr>
        <p:spPr>
          <a:xfrm>
            <a:off x="529896" y="2604067"/>
            <a:ext cx="3595553" cy="49670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ED7362D-CE30-415A-89BF-A6716F0554ED}"/>
              </a:ext>
            </a:extLst>
          </p:cNvPr>
          <p:cNvSpPr txBox="1"/>
          <p:nvPr/>
        </p:nvSpPr>
        <p:spPr>
          <a:xfrm>
            <a:off x="1419919" y="2652364"/>
            <a:ext cx="18835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2000" dirty="0">
                <a:solidFill>
                  <a:schemeClr val="bg1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사회생활 습득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9232A6B-7214-4942-84DE-6591420C3DD7}"/>
              </a:ext>
            </a:extLst>
          </p:cNvPr>
          <p:cNvSpPr txBox="1"/>
          <p:nvPr/>
        </p:nvSpPr>
        <p:spPr>
          <a:xfrm>
            <a:off x="574491" y="3122515"/>
            <a:ext cx="2036135" cy="64761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1) </a:t>
            </a:r>
            <a:r>
              <a:rPr lang="ko-KR" altLang="en-US" sz="1600" dirty="0">
                <a:solidFill>
                  <a:srgbClr val="00B0F0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선생님</a:t>
            </a:r>
            <a:r>
              <a:rPr lang="en-US" altLang="ko-KR" sz="1600" dirty="0">
                <a:solidFill>
                  <a:srgbClr val="00B0F0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, </a:t>
            </a:r>
            <a:r>
              <a:rPr lang="ko-KR" altLang="en-US" sz="1600" dirty="0">
                <a:solidFill>
                  <a:srgbClr val="00B0F0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선배</a:t>
            </a:r>
            <a:r>
              <a:rPr lang="ko-KR" altLang="en-US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와 오랜</a:t>
            </a:r>
            <a:endParaRPr lang="en-US" altLang="ko-KR" sz="1600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  <a:p>
            <a:pPr>
              <a:lnSpc>
                <a:spcPts val="2200"/>
              </a:lnSpc>
            </a:pPr>
            <a:r>
              <a:rPr lang="ko-KR" altLang="en-US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시간을 함께 보냄</a:t>
            </a:r>
            <a:endParaRPr lang="en-US" altLang="ko-KR" sz="1600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53" name="화살표: 오른쪽 52">
            <a:extLst>
              <a:ext uri="{FF2B5EF4-FFF2-40B4-BE49-F238E27FC236}">
                <a16:creationId xmlns:a16="http://schemas.microsoft.com/office/drawing/2014/main" id="{9592E8E3-BACE-4C1E-8D03-B76B4618AE2C}"/>
              </a:ext>
            </a:extLst>
          </p:cNvPr>
          <p:cNvSpPr/>
          <p:nvPr/>
        </p:nvSpPr>
        <p:spPr>
          <a:xfrm>
            <a:off x="2644288" y="3334868"/>
            <a:ext cx="206492" cy="197224"/>
          </a:xfrm>
          <a:prstGeom prst="rightArrow">
            <a:avLst/>
          </a:prstGeom>
          <a:solidFill>
            <a:srgbClr val="FFC0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4B9CE84-8270-4F0E-82CD-7F75B673D97D}"/>
              </a:ext>
            </a:extLst>
          </p:cNvPr>
          <p:cNvSpPr txBox="1"/>
          <p:nvPr/>
        </p:nvSpPr>
        <p:spPr>
          <a:xfrm>
            <a:off x="2999543" y="3192484"/>
            <a:ext cx="10438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예의</a:t>
            </a:r>
            <a:r>
              <a:rPr lang="en-US" altLang="ko-KR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, </a:t>
            </a:r>
            <a:r>
              <a:rPr lang="ko-KR" altLang="en-US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규율</a:t>
            </a:r>
            <a:endParaRPr lang="en-US" altLang="ko-KR" sz="1600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  <a:p>
            <a:pPr algn="ctr"/>
            <a:r>
              <a:rPr lang="ko-KR" altLang="en-US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배움</a:t>
            </a:r>
            <a:endParaRPr lang="en-US" altLang="ko-KR" sz="1600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52D5CEE8-759D-4DD9-B0FF-E30E3023A94D}"/>
              </a:ext>
            </a:extLst>
          </p:cNvPr>
          <p:cNvSpPr/>
          <p:nvPr/>
        </p:nvSpPr>
        <p:spPr>
          <a:xfrm>
            <a:off x="538631" y="4065315"/>
            <a:ext cx="3586819" cy="121489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4594A788-92FE-4D7F-9C50-3B3FBC499E8B}"/>
              </a:ext>
            </a:extLst>
          </p:cNvPr>
          <p:cNvSpPr/>
          <p:nvPr/>
        </p:nvSpPr>
        <p:spPr>
          <a:xfrm>
            <a:off x="529896" y="4065314"/>
            <a:ext cx="3595553" cy="49670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714C9A5-DB28-44E9-A92C-C69F6F59CAAD}"/>
              </a:ext>
            </a:extLst>
          </p:cNvPr>
          <p:cNvSpPr txBox="1"/>
          <p:nvPr/>
        </p:nvSpPr>
        <p:spPr>
          <a:xfrm>
            <a:off x="1263023" y="4113611"/>
            <a:ext cx="219735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2000" dirty="0">
                <a:solidFill>
                  <a:schemeClr val="bg1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성공 경험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9E49C56-6994-4006-85A9-C93F43D48F3A}"/>
              </a:ext>
            </a:extLst>
          </p:cNvPr>
          <p:cNvSpPr txBox="1"/>
          <p:nvPr/>
        </p:nvSpPr>
        <p:spPr>
          <a:xfrm>
            <a:off x="574491" y="4583762"/>
            <a:ext cx="1800493" cy="64761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1) </a:t>
            </a:r>
            <a:r>
              <a:rPr lang="ko-KR" altLang="en-US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부활동에서 많은 </a:t>
            </a:r>
            <a:endParaRPr lang="en-US" altLang="ko-KR" sz="1600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  <a:p>
            <a:pPr>
              <a:lnSpc>
                <a:spcPts val="2200"/>
              </a:lnSpc>
            </a:pPr>
            <a:r>
              <a:rPr lang="ko-KR" altLang="en-US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기회</a:t>
            </a:r>
            <a:r>
              <a:rPr lang="en-US" altLang="ko-KR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 </a:t>
            </a:r>
            <a:r>
              <a:rPr lang="ko-KR" altLang="en-US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얻어 </a:t>
            </a:r>
            <a:r>
              <a:rPr lang="ko-KR" altLang="en-US" sz="1600" dirty="0">
                <a:solidFill>
                  <a:srgbClr val="00B0F0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도전</a:t>
            </a:r>
            <a:r>
              <a:rPr lang="ko-KR" altLang="en-US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하기</a:t>
            </a:r>
            <a:endParaRPr lang="en-US" altLang="ko-KR" sz="1600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59" name="화살표: 오른쪽 58">
            <a:extLst>
              <a:ext uri="{FF2B5EF4-FFF2-40B4-BE49-F238E27FC236}">
                <a16:creationId xmlns:a16="http://schemas.microsoft.com/office/drawing/2014/main" id="{35C3B393-72BE-40C6-9BDA-FC557AF380FA}"/>
              </a:ext>
            </a:extLst>
          </p:cNvPr>
          <p:cNvSpPr/>
          <p:nvPr/>
        </p:nvSpPr>
        <p:spPr>
          <a:xfrm>
            <a:off x="2644288" y="4796115"/>
            <a:ext cx="206492" cy="197224"/>
          </a:xfrm>
          <a:prstGeom prst="rightArrow">
            <a:avLst/>
          </a:prstGeom>
          <a:solidFill>
            <a:srgbClr val="FFC0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F2A5AA1-BC3A-4CD8-AFD8-27C1345A5998}"/>
              </a:ext>
            </a:extLst>
          </p:cNvPr>
          <p:cNvSpPr txBox="1"/>
          <p:nvPr/>
        </p:nvSpPr>
        <p:spPr>
          <a:xfrm>
            <a:off x="2999543" y="4644765"/>
            <a:ext cx="941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사회에서</a:t>
            </a:r>
            <a:endParaRPr lang="en-US" altLang="ko-KR" sz="1600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  <a:p>
            <a:pPr algn="ctr"/>
            <a:r>
              <a:rPr lang="ko-KR" altLang="en-US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메리트</a:t>
            </a:r>
            <a:endParaRPr lang="en-US" altLang="ko-KR" sz="1600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E49FB75B-40EC-426B-A863-22F83C93FD6D}"/>
              </a:ext>
            </a:extLst>
          </p:cNvPr>
          <p:cNvSpPr/>
          <p:nvPr/>
        </p:nvSpPr>
        <p:spPr>
          <a:xfrm>
            <a:off x="5020984" y="1133856"/>
            <a:ext cx="3586819" cy="1214896"/>
          </a:xfrm>
          <a:prstGeom prst="rect">
            <a:avLst/>
          </a:prstGeom>
          <a:solidFill>
            <a:schemeClr val="bg1"/>
          </a:solidFill>
          <a:ln w="28575">
            <a:solidFill>
              <a:srgbClr val="FF33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517C3420-9228-49D2-88A6-58374768DB25}"/>
              </a:ext>
            </a:extLst>
          </p:cNvPr>
          <p:cNvSpPr/>
          <p:nvPr/>
        </p:nvSpPr>
        <p:spPr>
          <a:xfrm>
            <a:off x="5012249" y="1133855"/>
            <a:ext cx="3595553" cy="496705"/>
          </a:xfrm>
          <a:prstGeom prst="rect">
            <a:avLst/>
          </a:prstGeom>
          <a:solidFill>
            <a:srgbClr val="FF3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AA845D1-302D-4EB4-9D11-6E2F31541B16}"/>
              </a:ext>
            </a:extLst>
          </p:cNvPr>
          <p:cNvSpPr txBox="1"/>
          <p:nvPr/>
        </p:nvSpPr>
        <p:spPr>
          <a:xfrm>
            <a:off x="6023282" y="1182152"/>
            <a:ext cx="1883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bg1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공부 시간 부족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EA8B3D8-1198-4074-906D-67B74B3F37B2}"/>
              </a:ext>
            </a:extLst>
          </p:cNvPr>
          <p:cNvSpPr txBox="1"/>
          <p:nvPr/>
        </p:nvSpPr>
        <p:spPr>
          <a:xfrm>
            <a:off x="5038914" y="1647861"/>
            <a:ext cx="2036135" cy="647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1) </a:t>
            </a:r>
            <a:r>
              <a:rPr lang="ko-KR" altLang="en-US" sz="1600" dirty="0" err="1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부활동</a:t>
            </a:r>
            <a:r>
              <a:rPr lang="ko-KR" altLang="en-US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 후 </a:t>
            </a:r>
            <a:r>
              <a:rPr lang="ko-KR" altLang="en-US" sz="1600" dirty="0">
                <a:solidFill>
                  <a:srgbClr val="FF0000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체력 부족</a:t>
            </a:r>
            <a:endParaRPr lang="en-US" altLang="ko-KR" sz="1600" dirty="0">
              <a:solidFill>
                <a:srgbClr val="FF0000"/>
              </a:solidFill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  <a:p>
            <a:pPr>
              <a:lnSpc>
                <a:spcPts val="2200"/>
              </a:lnSpc>
            </a:pPr>
            <a:r>
              <a:rPr lang="en-US" altLang="ko-KR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2) </a:t>
            </a:r>
            <a:r>
              <a:rPr lang="ko-KR" altLang="en-US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계획을 </a:t>
            </a:r>
            <a:r>
              <a:rPr lang="ko-KR" altLang="en-US" sz="1600" dirty="0">
                <a:solidFill>
                  <a:srgbClr val="FF0000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잘 못 세움</a:t>
            </a:r>
          </a:p>
        </p:txBody>
      </p:sp>
      <p:sp>
        <p:nvSpPr>
          <p:cNvPr id="65" name="화살표: 오른쪽 64">
            <a:extLst>
              <a:ext uri="{FF2B5EF4-FFF2-40B4-BE49-F238E27FC236}">
                <a16:creationId xmlns:a16="http://schemas.microsoft.com/office/drawing/2014/main" id="{3F6B0CF4-6FA8-496F-8405-FA19845692F7}"/>
              </a:ext>
            </a:extLst>
          </p:cNvPr>
          <p:cNvSpPr/>
          <p:nvPr/>
        </p:nvSpPr>
        <p:spPr>
          <a:xfrm>
            <a:off x="7216286" y="1864656"/>
            <a:ext cx="206492" cy="197224"/>
          </a:xfrm>
          <a:prstGeom prst="rightArrow">
            <a:avLst/>
          </a:prstGeom>
          <a:solidFill>
            <a:srgbClr val="F37047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41408BE-5036-43B3-ACAD-82FE38272EBE}"/>
              </a:ext>
            </a:extLst>
          </p:cNvPr>
          <p:cNvSpPr txBox="1"/>
          <p:nvPr/>
        </p:nvSpPr>
        <p:spPr>
          <a:xfrm>
            <a:off x="7481896" y="1793991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성적 하락</a:t>
            </a:r>
            <a:endParaRPr lang="en-US" altLang="ko-KR" sz="1600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F09375F4-8D74-49CD-BB3C-547B7EBE334E}"/>
              </a:ext>
            </a:extLst>
          </p:cNvPr>
          <p:cNvSpPr/>
          <p:nvPr/>
        </p:nvSpPr>
        <p:spPr>
          <a:xfrm>
            <a:off x="5020984" y="2604068"/>
            <a:ext cx="3586819" cy="1214896"/>
          </a:xfrm>
          <a:prstGeom prst="rect">
            <a:avLst/>
          </a:prstGeom>
          <a:solidFill>
            <a:schemeClr val="bg1"/>
          </a:solidFill>
          <a:ln w="28575">
            <a:solidFill>
              <a:srgbClr val="FF33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927C75C2-84B9-459D-8F16-91537792A736}"/>
              </a:ext>
            </a:extLst>
          </p:cNvPr>
          <p:cNvSpPr/>
          <p:nvPr/>
        </p:nvSpPr>
        <p:spPr>
          <a:xfrm>
            <a:off x="5012249" y="2604067"/>
            <a:ext cx="3595553" cy="496705"/>
          </a:xfrm>
          <a:prstGeom prst="rect">
            <a:avLst/>
          </a:prstGeom>
          <a:solidFill>
            <a:srgbClr val="FF3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053E20E-EC4D-49EF-A051-A31BF4A33D7C}"/>
              </a:ext>
            </a:extLst>
          </p:cNvPr>
          <p:cNvSpPr txBox="1"/>
          <p:nvPr/>
        </p:nvSpPr>
        <p:spPr>
          <a:xfrm>
            <a:off x="6023282" y="2652364"/>
            <a:ext cx="1883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bg1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복잡한 인간관계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04B3B0C-0806-413E-90E8-2D9AEE782289}"/>
              </a:ext>
            </a:extLst>
          </p:cNvPr>
          <p:cNvSpPr txBox="1"/>
          <p:nvPr/>
        </p:nvSpPr>
        <p:spPr>
          <a:xfrm>
            <a:off x="5038914" y="3270478"/>
            <a:ext cx="1933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1) </a:t>
            </a:r>
            <a:r>
              <a:rPr lang="ko-KR" altLang="en-US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팀원과의 </a:t>
            </a:r>
            <a:r>
              <a:rPr lang="ko-KR" altLang="en-US" sz="1600" dirty="0">
                <a:solidFill>
                  <a:srgbClr val="FF0000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의견충돌</a:t>
            </a:r>
            <a:endParaRPr lang="en-US" altLang="ko-KR" sz="1600" dirty="0">
              <a:solidFill>
                <a:srgbClr val="FF0000"/>
              </a:solidFill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71" name="화살표: 오른쪽 70">
            <a:extLst>
              <a:ext uri="{FF2B5EF4-FFF2-40B4-BE49-F238E27FC236}">
                <a16:creationId xmlns:a16="http://schemas.microsoft.com/office/drawing/2014/main" id="{0D572E17-8505-4927-9FDB-0863B12159F4}"/>
              </a:ext>
            </a:extLst>
          </p:cNvPr>
          <p:cNvSpPr/>
          <p:nvPr/>
        </p:nvSpPr>
        <p:spPr>
          <a:xfrm>
            <a:off x="7216286" y="3334868"/>
            <a:ext cx="206492" cy="197224"/>
          </a:xfrm>
          <a:prstGeom prst="rightArrow">
            <a:avLst/>
          </a:prstGeom>
          <a:solidFill>
            <a:srgbClr val="F37047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27C7D71-A5A5-46DC-B309-E25C0BB26AD3}"/>
              </a:ext>
            </a:extLst>
          </p:cNvPr>
          <p:cNvSpPr txBox="1"/>
          <p:nvPr/>
        </p:nvSpPr>
        <p:spPr>
          <a:xfrm>
            <a:off x="7481896" y="3192483"/>
            <a:ext cx="992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학생 간의</a:t>
            </a:r>
            <a:endParaRPr lang="en-US" altLang="ko-KR" sz="1600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  <a:p>
            <a:pPr algn="ctr"/>
            <a:r>
              <a:rPr lang="ko-KR" altLang="en-US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분열</a:t>
            </a:r>
            <a:endParaRPr lang="en-US" altLang="ko-KR" sz="1600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906FFEF7-D853-4C98-BEAA-857AFF5EEB31}"/>
              </a:ext>
            </a:extLst>
          </p:cNvPr>
          <p:cNvSpPr/>
          <p:nvPr/>
        </p:nvSpPr>
        <p:spPr>
          <a:xfrm>
            <a:off x="5020984" y="4065315"/>
            <a:ext cx="3586819" cy="1214896"/>
          </a:xfrm>
          <a:prstGeom prst="rect">
            <a:avLst/>
          </a:prstGeom>
          <a:solidFill>
            <a:schemeClr val="bg1"/>
          </a:solidFill>
          <a:ln w="28575">
            <a:solidFill>
              <a:srgbClr val="FF33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605BA206-1C09-4879-8762-11098E63AD01}"/>
              </a:ext>
            </a:extLst>
          </p:cNvPr>
          <p:cNvSpPr/>
          <p:nvPr/>
        </p:nvSpPr>
        <p:spPr>
          <a:xfrm>
            <a:off x="5012249" y="4065314"/>
            <a:ext cx="3595553" cy="496705"/>
          </a:xfrm>
          <a:prstGeom prst="rect">
            <a:avLst/>
          </a:prstGeom>
          <a:solidFill>
            <a:srgbClr val="FF3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4F42A19-5084-48D4-A578-7AA5C373AA6E}"/>
              </a:ext>
            </a:extLst>
          </p:cNvPr>
          <p:cNvSpPr txBox="1"/>
          <p:nvPr/>
        </p:nvSpPr>
        <p:spPr>
          <a:xfrm>
            <a:off x="6023282" y="4113611"/>
            <a:ext cx="1883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bg1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금전적 어려움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57D2084-8C2B-4776-AD46-BBC4ED89B8F1}"/>
              </a:ext>
            </a:extLst>
          </p:cNvPr>
          <p:cNvSpPr txBox="1"/>
          <p:nvPr/>
        </p:nvSpPr>
        <p:spPr>
          <a:xfrm>
            <a:off x="5038914" y="4606215"/>
            <a:ext cx="2087431" cy="647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1) </a:t>
            </a:r>
            <a:r>
              <a:rPr lang="ko-KR" altLang="en-US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유니폼</a:t>
            </a:r>
            <a:r>
              <a:rPr lang="en-US" altLang="ko-KR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, </a:t>
            </a:r>
            <a:r>
              <a:rPr lang="ko-KR" altLang="en-US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악기</a:t>
            </a:r>
            <a:r>
              <a:rPr lang="en-US" altLang="ko-KR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, </a:t>
            </a:r>
            <a:r>
              <a:rPr lang="ko-KR" altLang="en-US" sz="1600" dirty="0" err="1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합숙비</a:t>
            </a:r>
            <a:endParaRPr lang="en-US" altLang="ko-KR" sz="1600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  <a:p>
            <a:pPr>
              <a:lnSpc>
                <a:spcPts val="2200"/>
              </a:lnSpc>
            </a:pPr>
            <a:r>
              <a:rPr lang="ko-KR" altLang="en-US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    등 </a:t>
            </a:r>
            <a:r>
              <a:rPr lang="ko-KR" altLang="en-US" sz="1600" dirty="0">
                <a:solidFill>
                  <a:srgbClr val="FF0000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많은 비용 지출</a:t>
            </a:r>
          </a:p>
        </p:txBody>
      </p:sp>
      <p:sp>
        <p:nvSpPr>
          <p:cNvPr id="77" name="화살표: 오른쪽 76">
            <a:extLst>
              <a:ext uri="{FF2B5EF4-FFF2-40B4-BE49-F238E27FC236}">
                <a16:creationId xmlns:a16="http://schemas.microsoft.com/office/drawing/2014/main" id="{4A079FFD-0E30-4C17-BBF3-E718FADDA912}"/>
              </a:ext>
            </a:extLst>
          </p:cNvPr>
          <p:cNvSpPr/>
          <p:nvPr/>
        </p:nvSpPr>
        <p:spPr>
          <a:xfrm>
            <a:off x="7216286" y="4796115"/>
            <a:ext cx="206492" cy="197224"/>
          </a:xfrm>
          <a:prstGeom prst="rightArrow">
            <a:avLst/>
          </a:prstGeom>
          <a:solidFill>
            <a:srgbClr val="F37047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13B99DD-9F39-4272-AF94-35D1F21C9635}"/>
              </a:ext>
            </a:extLst>
          </p:cNvPr>
          <p:cNvSpPr txBox="1"/>
          <p:nvPr/>
        </p:nvSpPr>
        <p:spPr>
          <a:xfrm>
            <a:off x="7419142" y="4644767"/>
            <a:ext cx="1181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지출에 대한</a:t>
            </a:r>
            <a:endParaRPr lang="en-US" altLang="ko-KR" sz="1600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  <a:p>
            <a:pPr algn="ctr"/>
            <a:r>
              <a:rPr lang="ko-KR" altLang="en-US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부담감</a:t>
            </a:r>
            <a:endParaRPr lang="en-US" altLang="ko-KR" sz="1600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40" name="사각형: 둥근 모서리 39">
            <a:extLst>
              <a:ext uri="{FF2B5EF4-FFF2-40B4-BE49-F238E27FC236}">
                <a16:creationId xmlns:a16="http://schemas.microsoft.com/office/drawing/2014/main" id="{39F6515E-C17E-49D0-83C1-993780D2B512}"/>
              </a:ext>
            </a:extLst>
          </p:cNvPr>
          <p:cNvSpPr/>
          <p:nvPr/>
        </p:nvSpPr>
        <p:spPr>
          <a:xfrm>
            <a:off x="194352" y="73942"/>
            <a:ext cx="2154401" cy="59113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4A0342C-4906-44DC-B940-9995B72262B5}"/>
              </a:ext>
            </a:extLst>
          </p:cNvPr>
          <p:cNvSpPr txBox="1"/>
          <p:nvPr/>
        </p:nvSpPr>
        <p:spPr>
          <a:xfrm>
            <a:off x="301524" y="247289"/>
            <a:ext cx="2029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>
                <a:solidFill>
                  <a:srgbClr val="FFC000"/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부활동</a:t>
            </a:r>
            <a:r>
              <a:rPr lang="ko-KR" altLang="en-US" sz="2400" dirty="0">
                <a:solidFill>
                  <a:srgbClr val="FFC000"/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 장단점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1905B20-36BA-4CE5-B441-570B2323CF3D}"/>
              </a:ext>
            </a:extLst>
          </p:cNvPr>
          <p:cNvSpPr txBox="1"/>
          <p:nvPr/>
        </p:nvSpPr>
        <p:spPr>
          <a:xfrm>
            <a:off x="400772" y="76466"/>
            <a:ext cx="15135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Ⅱ . 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중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&amp; 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고등학교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B1736CA-3378-48DB-B729-68E6B3F30413}"/>
              </a:ext>
            </a:extLst>
          </p:cNvPr>
          <p:cNvSpPr txBox="1"/>
          <p:nvPr/>
        </p:nvSpPr>
        <p:spPr>
          <a:xfrm>
            <a:off x="1897448" y="733745"/>
            <a:ext cx="82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&lt;</a:t>
            </a:r>
            <a:r>
              <a:rPr lang="ko-KR" altLang="en-US" sz="20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장점</a:t>
            </a:r>
            <a:r>
              <a:rPr lang="en-US" altLang="ko-KR" sz="20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&gt;</a:t>
            </a:r>
            <a:endParaRPr lang="ko-KR" altLang="en-US" sz="2000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3F93FFA-E09B-4001-8168-191AFDD65BD1}"/>
              </a:ext>
            </a:extLst>
          </p:cNvPr>
          <p:cNvSpPr txBox="1"/>
          <p:nvPr/>
        </p:nvSpPr>
        <p:spPr>
          <a:xfrm>
            <a:off x="6440707" y="733745"/>
            <a:ext cx="82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&lt;</a:t>
            </a:r>
            <a:r>
              <a:rPr lang="ko-KR" altLang="en-US" sz="20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단점</a:t>
            </a:r>
            <a:r>
              <a:rPr lang="en-US" altLang="ko-KR" sz="20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&gt;</a:t>
            </a:r>
            <a:endParaRPr lang="ko-KR" altLang="en-US" sz="2000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4176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5" grpId="0"/>
      <p:bldP spid="29" grpId="0" animBg="1"/>
      <p:bldP spid="30" grpId="0"/>
      <p:bldP spid="49" grpId="0" animBg="1"/>
      <p:bldP spid="50" grpId="0" animBg="1"/>
      <p:bldP spid="51" grpId="0"/>
      <p:bldP spid="52" grpId="0"/>
      <p:bldP spid="53" grpId="0" animBg="1"/>
      <p:bldP spid="54" grpId="0"/>
      <p:bldP spid="55" grpId="0" animBg="1"/>
      <p:bldP spid="56" grpId="0" animBg="1"/>
      <p:bldP spid="57" grpId="0"/>
      <p:bldP spid="58" grpId="0"/>
      <p:bldP spid="59" grpId="0" animBg="1"/>
      <p:bldP spid="60" grpId="0"/>
      <p:bldP spid="61" grpId="0" animBg="1"/>
      <p:bldP spid="62" grpId="0" animBg="1"/>
      <p:bldP spid="63" grpId="0"/>
      <p:bldP spid="65" grpId="0" animBg="1"/>
      <p:bldP spid="66" grpId="0"/>
      <p:bldP spid="67" grpId="0" animBg="1"/>
      <p:bldP spid="68" grpId="0" animBg="1"/>
      <p:bldP spid="69" grpId="0"/>
      <p:bldP spid="70" grpId="0"/>
      <p:bldP spid="71" grpId="0" animBg="1"/>
      <p:bldP spid="72" grpId="0"/>
      <p:bldP spid="73" grpId="0" animBg="1"/>
      <p:bldP spid="74" grpId="0" animBg="1"/>
      <p:bldP spid="75" grpId="0"/>
      <p:bldP spid="76" grpId="0"/>
      <p:bldP spid="77" grpId="0" animBg="1"/>
      <p:bldP spid="78" grpId="0"/>
      <p:bldP spid="44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25E94BB3-20FF-41C4-97C0-3E38D5D802C3}"/>
              </a:ext>
            </a:extLst>
          </p:cNvPr>
          <p:cNvSpPr txBox="1"/>
          <p:nvPr/>
        </p:nvSpPr>
        <p:spPr>
          <a:xfrm>
            <a:off x="979629" y="2192931"/>
            <a:ext cx="4578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대학 동아리 조직 체계 </a:t>
            </a:r>
            <a:r>
              <a:rPr lang="en-US" altLang="ko-KR" sz="1200" dirty="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(</a:t>
            </a:r>
            <a:r>
              <a:rPr lang="ko-KR" altLang="en-US" sz="1200" dirty="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일반 대학 기준</a:t>
            </a:r>
            <a:r>
              <a:rPr lang="en-US" altLang="ko-KR" sz="1200" dirty="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; </a:t>
            </a:r>
            <a:r>
              <a:rPr lang="ko-KR" altLang="en-US" sz="1200" dirty="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학교마다 차이 있음</a:t>
            </a:r>
            <a:r>
              <a:rPr lang="en-US" altLang="ko-KR" sz="1200" dirty="0">
                <a:solidFill>
                  <a:schemeClr val="bg2">
                    <a:lumMod val="2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)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9B3FA2-3B66-4C22-BB75-C65D2EF23C47}"/>
              </a:ext>
            </a:extLst>
          </p:cNvPr>
          <p:cNvSpPr txBox="1"/>
          <p:nvPr/>
        </p:nvSpPr>
        <p:spPr>
          <a:xfrm>
            <a:off x="3753636" y="2827788"/>
            <a:ext cx="1723549" cy="39241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2400"/>
              </a:lnSpc>
            </a:pPr>
            <a:r>
              <a:rPr lang="ko-KR" altLang="en-US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자치회 </a:t>
            </a:r>
            <a:r>
              <a:rPr lang="en-US" altLang="ko-KR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(</a:t>
            </a:r>
            <a:r>
              <a:rPr lang="ko-KR" altLang="en-US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집행부</a:t>
            </a:r>
            <a:r>
              <a:rPr lang="en-US" altLang="ko-KR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)</a:t>
            </a:r>
            <a:r>
              <a:rPr lang="ko-KR" altLang="en-US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20DCDF-E753-43C6-BA7B-0123DCC5ED9A}"/>
              </a:ext>
            </a:extLst>
          </p:cNvPr>
          <p:cNvSpPr txBox="1"/>
          <p:nvPr/>
        </p:nvSpPr>
        <p:spPr>
          <a:xfrm>
            <a:off x="3938337" y="3575420"/>
            <a:ext cx="1300356" cy="70019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ts val="2400"/>
              </a:lnSpc>
            </a:pPr>
            <a:r>
              <a:rPr lang="ko-KR" altLang="en-US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공인 동아리</a:t>
            </a:r>
            <a:endParaRPr lang="en-US" altLang="ko-KR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  <a:p>
            <a:pPr algn="ctr">
              <a:lnSpc>
                <a:spcPts val="2400"/>
              </a:lnSpc>
            </a:pPr>
            <a:r>
              <a:rPr lang="en-US" altLang="ko-KR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(</a:t>
            </a:r>
            <a:r>
              <a:rPr lang="ko-KR" altLang="en-US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운동부</a:t>
            </a:r>
            <a:r>
              <a:rPr lang="en-US" altLang="ko-KR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)</a:t>
            </a:r>
            <a:endParaRPr lang="ko-KR" altLang="en-US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C95BA8-585A-417B-8C1F-AA9647ECA975}"/>
              </a:ext>
            </a:extLst>
          </p:cNvPr>
          <p:cNvSpPr txBox="1"/>
          <p:nvPr/>
        </p:nvSpPr>
        <p:spPr>
          <a:xfrm>
            <a:off x="6576753" y="4129506"/>
            <a:ext cx="1088760" cy="39241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2400"/>
              </a:lnSpc>
            </a:pPr>
            <a:r>
              <a:rPr lang="ko-KR" altLang="en-US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공인 서클</a:t>
            </a:r>
            <a:endParaRPr lang="ko-KR" altLang="en-US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D1E512-D80F-458C-9BA1-9FF9AC523400}"/>
              </a:ext>
            </a:extLst>
          </p:cNvPr>
          <p:cNvSpPr txBox="1"/>
          <p:nvPr/>
        </p:nvSpPr>
        <p:spPr>
          <a:xfrm>
            <a:off x="1660897" y="3742184"/>
            <a:ext cx="655949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2400"/>
              </a:lnSpc>
            </a:pPr>
            <a:r>
              <a:rPr lang="ko-KR" altLang="en-US" sz="200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학교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73144C-79BD-4C22-ADB9-CE7C2A69484A}"/>
              </a:ext>
            </a:extLst>
          </p:cNvPr>
          <p:cNvSpPr txBox="1"/>
          <p:nvPr/>
        </p:nvSpPr>
        <p:spPr>
          <a:xfrm>
            <a:off x="4275621" y="4630828"/>
            <a:ext cx="607859" cy="39241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2400"/>
              </a:lnSpc>
            </a:pPr>
            <a:r>
              <a:rPr lang="ko-KR" altLang="en-US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서클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53461B-49E1-493B-B89C-7371C1D3C5AA}"/>
              </a:ext>
            </a:extLst>
          </p:cNvPr>
          <p:cNvSpPr txBox="1"/>
          <p:nvPr/>
        </p:nvSpPr>
        <p:spPr>
          <a:xfrm>
            <a:off x="979629" y="1031904"/>
            <a:ext cx="6459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solidFill>
                  <a:srgbClr val="00B0F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부활동</a:t>
            </a:r>
            <a:r>
              <a:rPr lang="en-US" altLang="ko-KR" dirty="0">
                <a:solidFill>
                  <a:srgbClr val="00B0F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(</a:t>
            </a:r>
            <a:r>
              <a:rPr lang="ja-JP" altLang="en-US" dirty="0">
                <a:solidFill>
                  <a:srgbClr val="00B0F0"/>
                </a:solidFill>
                <a:latin typeface="GenEi M Gothic Medium" panose="020B0603020203020204" pitchFamily="34" charset="-128"/>
                <a:ea typeface="GenEi M Gothic Medium" panose="020B0603020203020204" pitchFamily="34" charset="-128"/>
                <a:cs typeface="GenEi M Gothic Medium" panose="020B0603020203020204" pitchFamily="34" charset="-128"/>
              </a:rPr>
              <a:t>ぶかつ</a:t>
            </a:r>
            <a:r>
              <a:rPr lang="en-US" altLang="ja-JP" dirty="0">
                <a:solidFill>
                  <a:srgbClr val="00B0F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)</a:t>
            </a:r>
            <a:r>
              <a:rPr lang="ko-KR" altLang="en-US" dirty="0">
                <a:solidFill>
                  <a:srgbClr val="00B0F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altLang="en-US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과</a:t>
            </a:r>
            <a:r>
              <a:rPr lang="ko-KR" altLang="en-US" dirty="0">
                <a:solidFill>
                  <a:srgbClr val="00B0F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서클</a:t>
            </a:r>
            <a:r>
              <a:rPr lang="en-US" altLang="ko-KR" dirty="0">
                <a:solidFill>
                  <a:srgbClr val="00B0F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(</a:t>
            </a:r>
            <a:r>
              <a:rPr lang="ja-JP" altLang="en-US" dirty="0">
                <a:solidFill>
                  <a:srgbClr val="00B0F0"/>
                </a:solidFill>
                <a:latin typeface="GenEi M Gothic Medium" panose="020B0603020203020204" pitchFamily="34" charset="-128"/>
                <a:ea typeface="GenEi M Gothic Medium" panose="020B0603020203020204" pitchFamily="34" charset="-128"/>
                <a:cs typeface="GenEi M Gothic Medium" panose="020B0603020203020204" pitchFamily="34" charset="-128"/>
              </a:rPr>
              <a:t>サークル</a:t>
            </a:r>
            <a:r>
              <a:rPr lang="en-US" altLang="ja-JP" dirty="0">
                <a:solidFill>
                  <a:srgbClr val="00B0F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), </a:t>
            </a:r>
            <a:r>
              <a:rPr lang="ko-KR" altLang="en-US" dirty="0">
                <a:solidFill>
                  <a:srgbClr val="00B0F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자치회</a:t>
            </a:r>
            <a:r>
              <a:rPr lang="ko-KR" altLang="en-US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로 나누어짐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0EE26C-CF1E-41E8-BF5F-1323E5631467}"/>
              </a:ext>
            </a:extLst>
          </p:cNvPr>
          <p:cNvSpPr txBox="1"/>
          <p:nvPr/>
        </p:nvSpPr>
        <p:spPr>
          <a:xfrm>
            <a:off x="979629" y="1605040"/>
            <a:ext cx="3876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본인이 </a:t>
            </a:r>
            <a:r>
              <a:rPr lang="ko-KR" altLang="en-US" dirty="0">
                <a:solidFill>
                  <a:srgbClr val="00B0F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가입하고 싶을 때 가입 가능</a:t>
            </a:r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592974D3-500F-4719-A472-D0A6DD9A5425}"/>
              </a:ext>
            </a:extLst>
          </p:cNvPr>
          <p:cNvSpPr/>
          <p:nvPr/>
        </p:nvSpPr>
        <p:spPr>
          <a:xfrm>
            <a:off x="1176315" y="3512287"/>
            <a:ext cx="1625111" cy="818624"/>
          </a:xfrm>
          <a:prstGeom prst="round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AF2C0905-F8E9-4D7D-9F9C-B5F90B96A734}"/>
              </a:ext>
            </a:extLst>
          </p:cNvPr>
          <p:cNvSpPr/>
          <p:nvPr/>
        </p:nvSpPr>
        <p:spPr>
          <a:xfrm>
            <a:off x="3753636" y="2692999"/>
            <a:ext cx="1625111" cy="646331"/>
          </a:xfrm>
          <a:prstGeom prst="round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화살표: 오른쪽 35">
            <a:extLst>
              <a:ext uri="{FF2B5EF4-FFF2-40B4-BE49-F238E27FC236}">
                <a16:creationId xmlns:a16="http://schemas.microsoft.com/office/drawing/2014/main" id="{E183E81F-309B-4F03-A26F-0D4FAF6C75AE}"/>
              </a:ext>
            </a:extLst>
          </p:cNvPr>
          <p:cNvSpPr/>
          <p:nvPr/>
        </p:nvSpPr>
        <p:spPr>
          <a:xfrm rot="19351977">
            <a:off x="3021674" y="3132044"/>
            <a:ext cx="439993" cy="340075"/>
          </a:xfrm>
          <a:prstGeom prst="rightArrow">
            <a:avLst/>
          </a:prstGeom>
          <a:solidFill>
            <a:srgbClr val="9DC3E6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화살표: 오른쪽 37">
            <a:extLst>
              <a:ext uri="{FF2B5EF4-FFF2-40B4-BE49-F238E27FC236}">
                <a16:creationId xmlns:a16="http://schemas.microsoft.com/office/drawing/2014/main" id="{2FF54B1D-9030-4657-B783-0F88CF169FF2}"/>
              </a:ext>
            </a:extLst>
          </p:cNvPr>
          <p:cNvSpPr/>
          <p:nvPr/>
        </p:nvSpPr>
        <p:spPr>
          <a:xfrm rot="19614741">
            <a:off x="5641485" y="4320776"/>
            <a:ext cx="439993" cy="340075"/>
          </a:xfrm>
          <a:prstGeom prst="rightArrow">
            <a:avLst/>
          </a:prstGeom>
          <a:solidFill>
            <a:srgbClr val="F4B183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사각형: 둥근 모서리 41">
            <a:extLst>
              <a:ext uri="{FF2B5EF4-FFF2-40B4-BE49-F238E27FC236}">
                <a16:creationId xmlns:a16="http://schemas.microsoft.com/office/drawing/2014/main" id="{A4C66B9C-5143-4756-BCAD-2C47740B867F}"/>
              </a:ext>
            </a:extLst>
          </p:cNvPr>
          <p:cNvSpPr/>
          <p:nvPr/>
        </p:nvSpPr>
        <p:spPr>
          <a:xfrm>
            <a:off x="3753636" y="3598434"/>
            <a:ext cx="1625111" cy="646331"/>
          </a:xfrm>
          <a:prstGeom prst="round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사각형: 둥근 모서리 42">
            <a:extLst>
              <a:ext uri="{FF2B5EF4-FFF2-40B4-BE49-F238E27FC236}">
                <a16:creationId xmlns:a16="http://schemas.microsoft.com/office/drawing/2014/main" id="{088D935C-532C-43BD-BEBD-BD1ED1D41A75}"/>
              </a:ext>
            </a:extLst>
          </p:cNvPr>
          <p:cNvSpPr/>
          <p:nvPr/>
        </p:nvSpPr>
        <p:spPr>
          <a:xfrm>
            <a:off x="3753636" y="4503870"/>
            <a:ext cx="1625111" cy="646331"/>
          </a:xfrm>
          <a:prstGeom prst="round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0867BA26-F66C-48DD-B889-22D904455F0D}"/>
              </a:ext>
            </a:extLst>
          </p:cNvPr>
          <p:cNvSpPr/>
          <p:nvPr/>
        </p:nvSpPr>
        <p:spPr>
          <a:xfrm>
            <a:off x="6308578" y="3981908"/>
            <a:ext cx="1625111" cy="646331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E797B4F-62E9-41B1-99C3-63EEAB3DAE8F}"/>
              </a:ext>
            </a:extLst>
          </p:cNvPr>
          <p:cNvSpPr txBox="1"/>
          <p:nvPr/>
        </p:nvSpPr>
        <p:spPr>
          <a:xfrm>
            <a:off x="6487106" y="4909435"/>
            <a:ext cx="1300356" cy="39241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2400"/>
              </a:lnSpc>
            </a:pPr>
            <a:r>
              <a:rPr lang="ko-KR" altLang="en-US" dirty="0" err="1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비공인</a:t>
            </a:r>
            <a:r>
              <a:rPr lang="ko-KR" altLang="en-US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 서클</a:t>
            </a:r>
          </a:p>
        </p:txBody>
      </p:sp>
      <p:sp>
        <p:nvSpPr>
          <p:cNvPr id="46" name="사각형: 둥근 모서리 45">
            <a:extLst>
              <a:ext uri="{FF2B5EF4-FFF2-40B4-BE49-F238E27FC236}">
                <a16:creationId xmlns:a16="http://schemas.microsoft.com/office/drawing/2014/main" id="{52F7397B-4E1A-49B6-8219-1AAE62CD5C08}"/>
              </a:ext>
            </a:extLst>
          </p:cNvPr>
          <p:cNvSpPr/>
          <p:nvPr/>
        </p:nvSpPr>
        <p:spPr>
          <a:xfrm>
            <a:off x="6308578" y="4779767"/>
            <a:ext cx="1625111" cy="646331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화살표: 오른쪽 46">
            <a:extLst>
              <a:ext uri="{FF2B5EF4-FFF2-40B4-BE49-F238E27FC236}">
                <a16:creationId xmlns:a16="http://schemas.microsoft.com/office/drawing/2014/main" id="{85EA74C0-E0F3-4AE7-880B-CE84DA194D0C}"/>
              </a:ext>
            </a:extLst>
          </p:cNvPr>
          <p:cNvSpPr/>
          <p:nvPr/>
        </p:nvSpPr>
        <p:spPr>
          <a:xfrm rot="2426819">
            <a:off x="3021674" y="4352605"/>
            <a:ext cx="439993" cy="340075"/>
          </a:xfrm>
          <a:prstGeom prst="rightArrow">
            <a:avLst/>
          </a:prstGeom>
          <a:solidFill>
            <a:srgbClr val="9DC3E6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화살표: 오른쪽 47">
            <a:extLst>
              <a:ext uri="{FF2B5EF4-FFF2-40B4-BE49-F238E27FC236}">
                <a16:creationId xmlns:a16="http://schemas.microsoft.com/office/drawing/2014/main" id="{E02511B3-4003-46E9-B5EF-C20850DE3E0E}"/>
              </a:ext>
            </a:extLst>
          </p:cNvPr>
          <p:cNvSpPr/>
          <p:nvPr/>
        </p:nvSpPr>
        <p:spPr>
          <a:xfrm>
            <a:off x="3021675" y="3740656"/>
            <a:ext cx="439993" cy="340075"/>
          </a:xfrm>
          <a:prstGeom prst="rightArrow">
            <a:avLst/>
          </a:prstGeom>
          <a:solidFill>
            <a:srgbClr val="9DC3E6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화살표: 오른쪽 48">
            <a:extLst>
              <a:ext uri="{FF2B5EF4-FFF2-40B4-BE49-F238E27FC236}">
                <a16:creationId xmlns:a16="http://schemas.microsoft.com/office/drawing/2014/main" id="{16855050-EE9D-4D6D-993F-83688A11E9F4}"/>
              </a:ext>
            </a:extLst>
          </p:cNvPr>
          <p:cNvSpPr/>
          <p:nvPr/>
        </p:nvSpPr>
        <p:spPr>
          <a:xfrm rot="1985259" flipV="1">
            <a:off x="5641484" y="4849245"/>
            <a:ext cx="439993" cy="340075"/>
          </a:xfrm>
          <a:prstGeom prst="rightArrow">
            <a:avLst/>
          </a:prstGeom>
          <a:solidFill>
            <a:srgbClr val="F4B183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육각형 27">
            <a:extLst>
              <a:ext uri="{FF2B5EF4-FFF2-40B4-BE49-F238E27FC236}">
                <a16:creationId xmlns:a16="http://schemas.microsoft.com/office/drawing/2014/main" id="{E7500C2E-9FAF-40C9-AD31-4C4E2A59D4EE}"/>
              </a:ext>
            </a:extLst>
          </p:cNvPr>
          <p:cNvSpPr/>
          <p:nvPr/>
        </p:nvSpPr>
        <p:spPr>
          <a:xfrm>
            <a:off x="499072" y="1000810"/>
            <a:ext cx="500563" cy="431520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육각형 28">
            <a:extLst>
              <a:ext uri="{FF2B5EF4-FFF2-40B4-BE49-F238E27FC236}">
                <a16:creationId xmlns:a16="http://schemas.microsoft.com/office/drawing/2014/main" id="{DF4CFBB5-9868-46DE-98A6-49D55ADBF659}"/>
              </a:ext>
            </a:extLst>
          </p:cNvPr>
          <p:cNvSpPr/>
          <p:nvPr/>
        </p:nvSpPr>
        <p:spPr>
          <a:xfrm>
            <a:off x="499072" y="1574551"/>
            <a:ext cx="500563" cy="43152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육각형 30">
            <a:extLst>
              <a:ext uri="{FF2B5EF4-FFF2-40B4-BE49-F238E27FC236}">
                <a16:creationId xmlns:a16="http://schemas.microsoft.com/office/drawing/2014/main" id="{E2B508E1-3F81-477A-B07A-1B98F47783F2}"/>
              </a:ext>
            </a:extLst>
          </p:cNvPr>
          <p:cNvSpPr/>
          <p:nvPr/>
        </p:nvSpPr>
        <p:spPr>
          <a:xfrm>
            <a:off x="499072" y="2148292"/>
            <a:ext cx="500563" cy="431520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B12A8C-47A4-40E9-8BBA-FE5ECF743534}"/>
              </a:ext>
            </a:extLst>
          </p:cNvPr>
          <p:cNvSpPr txBox="1"/>
          <p:nvPr/>
        </p:nvSpPr>
        <p:spPr>
          <a:xfrm>
            <a:off x="595376" y="1046257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1</a:t>
            </a:r>
            <a:endParaRPr lang="ko-KR" altLang="en-US" dirty="0">
              <a:solidFill>
                <a:schemeClr val="bg1"/>
              </a:solidFill>
              <a:latin typeface="이사만루체 Bold" panose="00000800000000000000" pitchFamily="2" charset="-127"/>
              <a:ea typeface="이사만루체 Bold" panose="00000800000000000000" pitchFamily="2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83BE8DF-878E-4AAC-AFB7-9346A2E0E586}"/>
              </a:ext>
            </a:extLst>
          </p:cNvPr>
          <p:cNvSpPr txBox="1"/>
          <p:nvPr/>
        </p:nvSpPr>
        <p:spPr>
          <a:xfrm>
            <a:off x="595376" y="1611033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2</a:t>
            </a:r>
            <a:endParaRPr lang="ko-KR" altLang="en-US" dirty="0">
              <a:solidFill>
                <a:schemeClr val="bg1"/>
              </a:solidFill>
              <a:latin typeface="이사만루체 Bold" panose="00000800000000000000" pitchFamily="2" charset="-127"/>
              <a:ea typeface="이사만루체 Bold" panose="00000800000000000000" pitchFamily="2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E986178-ADB1-405E-A38A-6ECFE28D692F}"/>
              </a:ext>
            </a:extLst>
          </p:cNvPr>
          <p:cNvSpPr txBox="1"/>
          <p:nvPr/>
        </p:nvSpPr>
        <p:spPr>
          <a:xfrm>
            <a:off x="595376" y="218477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3</a:t>
            </a:r>
            <a:endParaRPr lang="ko-KR" altLang="en-US" dirty="0">
              <a:solidFill>
                <a:schemeClr val="bg1"/>
              </a:solidFill>
              <a:latin typeface="이사만루체 Bold" panose="00000800000000000000" pitchFamily="2" charset="-127"/>
              <a:ea typeface="이사만루체 Bold" panose="00000800000000000000" pitchFamily="2" charset="-127"/>
            </a:endParaRPr>
          </a:p>
        </p:txBody>
      </p:sp>
      <p:sp>
        <p:nvSpPr>
          <p:cNvPr id="39" name="사각형: 둥근 모서리 38">
            <a:extLst>
              <a:ext uri="{FF2B5EF4-FFF2-40B4-BE49-F238E27FC236}">
                <a16:creationId xmlns:a16="http://schemas.microsoft.com/office/drawing/2014/main" id="{65CC3510-74D8-415C-91C1-A78C765D59E0}"/>
              </a:ext>
            </a:extLst>
          </p:cNvPr>
          <p:cNvSpPr/>
          <p:nvPr/>
        </p:nvSpPr>
        <p:spPr>
          <a:xfrm>
            <a:off x="194352" y="73942"/>
            <a:ext cx="2154401" cy="59113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1C45EA6-B593-4E49-9DF6-206C5D183657}"/>
              </a:ext>
            </a:extLst>
          </p:cNvPr>
          <p:cNvSpPr txBox="1"/>
          <p:nvPr/>
        </p:nvSpPr>
        <p:spPr>
          <a:xfrm>
            <a:off x="427031" y="247289"/>
            <a:ext cx="2029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>
                <a:solidFill>
                  <a:srgbClr val="FFC000"/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부활동</a:t>
            </a:r>
            <a:r>
              <a:rPr lang="ko-KR" altLang="en-US" sz="2400" dirty="0">
                <a:solidFill>
                  <a:srgbClr val="FFC000"/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 설명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8A633D4-9700-45B0-9AC9-BC35855779E9}"/>
              </a:ext>
            </a:extLst>
          </p:cNvPr>
          <p:cNvSpPr txBox="1"/>
          <p:nvPr/>
        </p:nvSpPr>
        <p:spPr>
          <a:xfrm>
            <a:off x="400772" y="76466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Ⅲ. 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대학교</a:t>
            </a:r>
          </a:p>
        </p:txBody>
      </p:sp>
    </p:spTree>
    <p:extLst>
      <p:ext uri="{BB962C8B-B14F-4D97-AF65-F5344CB8AC3E}">
        <p14:creationId xmlns:p14="http://schemas.microsoft.com/office/powerpoint/2010/main" val="172160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1" grpId="0"/>
      <p:bldP spid="14" grpId="0"/>
      <p:bldP spid="15" grpId="0"/>
      <p:bldP spid="22" grpId="0"/>
      <p:bldP spid="23" grpId="0" animBg="1"/>
      <p:bldP spid="30" grpId="0" animBg="1"/>
      <p:bldP spid="36" grpId="0" animBg="1"/>
      <p:bldP spid="38" grpId="0" animBg="1"/>
      <p:bldP spid="42" grpId="0" animBg="1"/>
      <p:bldP spid="43" grpId="0" animBg="1"/>
      <p:bldP spid="44" grpId="0" animBg="1"/>
      <p:bldP spid="45" grpId="0"/>
      <p:bldP spid="46" grpId="0" animBg="1"/>
      <p:bldP spid="47" grpId="0" animBg="1"/>
      <p:bldP spid="48" grpId="0" animBg="1"/>
      <p:bldP spid="49" grpId="0" animBg="1"/>
      <p:bldP spid="28" grpId="0" animBg="1"/>
      <p:bldP spid="29" grpId="0" animBg="1"/>
      <p:bldP spid="31" grpId="0" animBg="1"/>
      <p:bldP spid="33" grpId="0"/>
      <p:bldP spid="34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0E881ADB-16AB-4266-AA1E-5542DAA47070}"/>
              </a:ext>
            </a:extLst>
          </p:cNvPr>
          <p:cNvSpPr/>
          <p:nvPr/>
        </p:nvSpPr>
        <p:spPr>
          <a:xfrm>
            <a:off x="386228" y="3483847"/>
            <a:ext cx="2667811" cy="175014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DBD8A56E-3413-41DA-A128-6A68689B416B}"/>
              </a:ext>
            </a:extLst>
          </p:cNvPr>
          <p:cNvSpPr/>
          <p:nvPr/>
        </p:nvSpPr>
        <p:spPr>
          <a:xfrm>
            <a:off x="386228" y="1100503"/>
            <a:ext cx="2677336" cy="4133484"/>
          </a:xfrm>
          <a:prstGeom prst="rect">
            <a:avLst/>
          </a:prstGeom>
          <a:noFill/>
          <a:ln w="57150">
            <a:solidFill>
              <a:srgbClr val="9DC3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6039B784-8F52-4535-A2D9-9551D547F588}"/>
              </a:ext>
            </a:extLst>
          </p:cNvPr>
          <p:cNvCxnSpPr>
            <a:cxnSpLocks/>
          </p:cNvCxnSpPr>
          <p:nvPr/>
        </p:nvCxnSpPr>
        <p:spPr>
          <a:xfrm>
            <a:off x="415220" y="508662"/>
            <a:ext cx="664748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E7EE178-A5F2-4A9C-BBE6-1BC7382F86CD}"/>
              </a:ext>
            </a:extLst>
          </p:cNvPr>
          <p:cNvSpPr txBox="1"/>
          <p:nvPr/>
        </p:nvSpPr>
        <p:spPr>
          <a:xfrm>
            <a:off x="1287134" y="1153151"/>
            <a:ext cx="1061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&lt;</a:t>
            </a:r>
            <a:r>
              <a:rPr lang="ko-KR" altLang="en-US" dirty="0" err="1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부활동</a:t>
            </a:r>
            <a:r>
              <a:rPr lang="en-US" altLang="ko-KR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&gt;</a:t>
            </a:r>
            <a:endParaRPr lang="ko-KR" altLang="en-US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360C46-F698-4C9C-BF22-41356A142330}"/>
              </a:ext>
            </a:extLst>
          </p:cNvPr>
          <p:cNvSpPr txBox="1"/>
          <p:nvPr/>
        </p:nvSpPr>
        <p:spPr>
          <a:xfrm>
            <a:off x="4254829" y="1153151"/>
            <a:ext cx="931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&lt;</a:t>
            </a:r>
            <a:r>
              <a:rPr lang="ko-KR" altLang="en-US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서클</a:t>
            </a:r>
            <a:r>
              <a:rPr lang="en-US" altLang="ko-KR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&gt;</a:t>
            </a:r>
            <a:endParaRPr lang="ko-KR" altLang="en-US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9613E4-DD4A-4AE8-BE28-C5721E1772E6}"/>
              </a:ext>
            </a:extLst>
          </p:cNvPr>
          <p:cNvSpPr txBox="1"/>
          <p:nvPr/>
        </p:nvSpPr>
        <p:spPr>
          <a:xfrm>
            <a:off x="6670074" y="1153151"/>
            <a:ext cx="1645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&lt;</a:t>
            </a:r>
            <a:r>
              <a:rPr lang="ko-KR" altLang="en-US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자치회</a:t>
            </a:r>
            <a:r>
              <a:rPr lang="en-US" altLang="ko-KR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&gt;</a:t>
            </a:r>
            <a:endParaRPr lang="ko-KR" altLang="en-US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E66D4BEE-4489-43A0-9F9F-5DAFC584230E}"/>
              </a:ext>
            </a:extLst>
          </p:cNvPr>
          <p:cNvSpPr/>
          <p:nvPr/>
        </p:nvSpPr>
        <p:spPr>
          <a:xfrm>
            <a:off x="3243728" y="1100503"/>
            <a:ext cx="2677336" cy="4133484"/>
          </a:xfrm>
          <a:prstGeom prst="rect">
            <a:avLst/>
          </a:prstGeom>
          <a:noFill/>
          <a:ln w="57150">
            <a:solidFill>
              <a:srgbClr val="F4B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FC970C77-990F-4F14-881C-10B18EF03E1A}"/>
              </a:ext>
            </a:extLst>
          </p:cNvPr>
          <p:cNvSpPr/>
          <p:nvPr/>
        </p:nvSpPr>
        <p:spPr>
          <a:xfrm>
            <a:off x="6110753" y="1100503"/>
            <a:ext cx="2677336" cy="4133484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0E6E918F-C831-4BE2-85D8-7313A728468C}"/>
              </a:ext>
            </a:extLst>
          </p:cNvPr>
          <p:cNvSpPr/>
          <p:nvPr/>
        </p:nvSpPr>
        <p:spPr>
          <a:xfrm>
            <a:off x="3234203" y="3483847"/>
            <a:ext cx="2667811" cy="1750140"/>
          </a:xfrm>
          <a:prstGeom prst="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7CFAF47C-D394-424B-A5C5-706685EF2B31}"/>
              </a:ext>
            </a:extLst>
          </p:cNvPr>
          <p:cNvSpPr/>
          <p:nvPr/>
        </p:nvSpPr>
        <p:spPr>
          <a:xfrm>
            <a:off x="6110753" y="3483847"/>
            <a:ext cx="2667811" cy="17501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4BDF74-77C3-4716-9F20-E03D9AA23C48}"/>
              </a:ext>
            </a:extLst>
          </p:cNvPr>
          <p:cNvSpPr txBox="1"/>
          <p:nvPr/>
        </p:nvSpPr>
        <p:spPr>
          <a:xfrm>
            <a:off x="328645" y="3690458"/>
            <a:ext cx="58541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700" dirty="0">
                <a:solidFill>
                  <a:schemeClr val="bg1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종류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A16CA78-3502-4357-941C-EB05A7488A63}"/>
              </a:ext>
            </a:extLst>
          </p:cNvPr>
          <p:cNvSpPr txBox="1"/>
          <p:nvPr/>
        </p:nvSpPr>
        <p:spPr>
          <a:xfrm>
            <a:off x="328645" y="3985733"/>
            <a:ext cx="58541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700" dirty="0">
                <a:solidFill>
                  <a:schemeClr val="bg1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목적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736EFE7-2831-452A-A02B-46B79A4CF5BA}"/>
              </a:ext>
            </a:extLst>
          </p:cNvPr>
          <p:cNvSpPr txBox="1"/>
          <p:nvPr/>
        </p:nvSpPr>
        <p:spPr>
          <a:xfrm>
            <a:off x="328645" y="4281008"/>
            <a:ext cx="104067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700" dirty="0">
                <a:solidFill>
                  <a:schemeClr val="bg1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운영 주체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F41AF5E-451D-4E61-8090-D08666F3D6F0}"/>
              </a:ext>
            </a:extLst>
          </p:cNvPr>
          <p:cNvSpPr txBox="1"/>
          <p:nvPr/>
        </p:nvSpPr>
        <p:spPr>
          <a:xfrm>
            <a:off x="328645" y="4700108"/>
            <a:ext cx="98616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700">
                <a:solidFill>
                  <a:schemeClr val="bg1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활동시간</a:t>
            </a: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7EC1B217-AF93-49A4-B825-1AAE9FE4389E}"/>
              </a:ext>
            </a:extLst>
          </p:cNvPr>
          <p:cNvSpPr/>
          <p:nvPr/>
        </p:nvSpPr>
        <p:spPr>
          <a:xfrm>
            <a:off x="920195" y="3737029"/>
            <a:ext cx="2032990" cy="2290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사각형: 둥근 모서리 53">
            <a:extLst>
              <a:ext uri="{FF2B5EF4-FFF2-40B4-BE49-F238E27FC236}">
                <a16:creationId xmlns:a16="http://schemas.microsoft.com/office/drawing/2014/main" id="{44008152-0FEF-4DA1-B831-F6A9FC980765}"/>
              </a:ext>
            </a:extLst>
          </p:cNvPr>
          <p:cNvSpPr/>
          <p:nvPr/>
        </p:nvSpPr>
        <p:spPr>
          <a:xfrm>
            <a:off x="920195" y="4041829"/>
            <a:ext cx="2032992" cy="2290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사각형: 둥근 모서리 54">
            <a:extLst>
              <a:ext uri="{FF2B5EF4-FFF2-40B4-BE49-F238E27FC236}">
                <a16:creationId xmlns:a16="http://schemas.microsoft.com/office/drawing/2014/main" id="{4BA7414C-317F-4A8C-A56B-B94DE6087BBF}"/>
              </a:ext>
            </a:extLst>
          </p:cNvPr>
          <p:cNvSpPr/>
          <p:nvPr/>
        </p:nvSpPr>
        <p:spPr>
          <a:xfrm>
            <a:off x="1359322" y="4346629"/>
            <a:ext cx="1593863" cy="2290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사각형: 둥근 모서리 56">
            <a:extLst>
              <a:ext uri="{FF2B5EF4-FFF2-40B4-BE49-F238E27FC236}">
                <a16:creationId xmlns:a16="http://schemas.microsoft.com/office/drawing/2014/main" id="{4AD06C32-29FB-4800-9274-D87384E8D9E1}"/>
              </a:ext>
            </a:extLst>
          </p:cNvPr>
          <p:cNvSpPr/>
          <p:nvPr/>
        </p:nvSpPr>
        <p:spPr>
          <a:xfrm>
            <a:off x="1259450" y="4660954"/>
            <a:ext cx="1671756" cy="40757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BAA4021-8B42-44F2-B782-7B5C018C8552}"/>
              </a:ext>
            </a:extLst>
          </p:cNvPr>
          <p:cNvSpPr txBox="1"/>
          <p:nvPr/>
        </p:nvSpPr>
        <p:spPr>
          <a:xfrm>
            <a:off x="1381978" y="4629436"/>
            <a:ext cx="168158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3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1</a:t>
            </a:r>
            <a:r>
              <a:rPr lang="ko-KR" altLang="en-US" sz="13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주에 </a:t>
            </a:r>
            <a:r>
              <a:rPr lang="en-US" altLang="ko-KR" sz="13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5~6</a:t>
            </a:r>
            <a:r>
              <a:rPr lang="ko-KR" altLang="en-US" sz="13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회 정도 </a:t>
            </a:r>
            <a:r>
              <a:rPr lang="en-US" altLang="ko-KR" sz="13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/ </a:t>
            </a:r>
          </a:p>
          <a:p>
            <a:r>
              <a:rPr lang="en-US" altLang="ko-KR" sz="13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18</a:t>
            </a:r>
            <a:r>
              <a:rPr lang="ko-KR" altLang="en-US" sz="13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시 </a:t>
            </a:r>
            <a:r>
              <a:rPr lang="en-US" altLang="ko-KR" sz="13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~21</a:t>
            </a:r>
            <a:r>
              <a:rPr lang="ko-KR" altLang="en-US" sz="13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시</a:t>
            </a:r>
            <a:endParaRPr lang="ko-KR" altLang="en-US" sz="13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E25AB1D-A18C-4683-AC32-AA66BD3A935B}"/>
              </a:ext>
            </a:extLst>
          </p:cNvPr>
          <p:cNvSpPr txBox="1"/>
          <p:nvPr/>
        </p:nvSpPr>
        <p:spPr>
          <a:xfrm>
            <a:off x="890666" y="4022160"/>
            <a:ext cx="2332517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3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경기 승리</a:t>
            </a:r>
            <a:r>
              <a:rPr lang="en-US" altLang="ko-KR" sz="13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, </a:t>
            </a:r>
            <a:r>
              <a:rPr lang="ko-KR" altLang="en-US" sz="13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공모전 수상</a:t>
            </a:r>
            <a:r>
              <a:rPr lang="en-US" altLang="ko-KR" sz="13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, </a:t>
            </a:r>
            <a:r>
              <a:rPr lang="ko-KR" altLang="en-US" sz="13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스펙</a:t>
            </a:r>
            <a:endParaRPr lang="ko-KR" altLang="en-US" sz="13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89B7084-20FC-4692-8E73-22D85420EA81}"/>
              </a:ext>
            </a:extLst>
          </p:cNvPr>
          <p:cNvSpPr txBox="1"/>
          <p:nvPr/>
        </p:nvSpPr>
        <p:spPr>
          <a:xfrm>
            <a:off x="1890791" y="4326960"/>
            <a:ext cx="551235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30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학교</a:t>
            </a:r>
            <a:endParaRPr lang="ko-KR" altLang="en-US" sz="13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F419976-8BD6-47E4-B6FA-8E2C9C2147FB}"/>
              </a:ext>
            </a:extLst>
          </p:cNvPr>
          <p:cNvSpPr txBox="1"/>
          <p:nvPr/>
        </p:nvSpPr>
        <p:spPr>
          <a:xfrm>
            <a:off x="1595516" y="3717360"/>
            <a:ext cx="76724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3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운동부</a:t>
            </a:r>
            <a:endParaRPr lang="ko-KR" altLang="en-US" sz="13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25FAFD9-46A7-4518-90B2-5B9051518790}"/>
              </a:ext>
            </a:extLst>
          </p:cNvPr>
          <p:cNvSpPr txBox="1"/>
          <p:nvPr/>
        </p:nvSpPr>
        <p:spPr>
          <a:xfrm>
            <a:off x="3195670" y="3690458"/>
            <a:ext cx="58541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700" dirty="0">
                <a:solidFill>
                  <a:schemeClr val="bg1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종류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E73E68F-386C-4FFD-9E13-A45329AC5201}"/>
              </a:ext>
            </a:extLst>
          </p:cNvPr>
          <p:cNvSpPr txBox="1"/>
          <p:nvPr/>
        </p:nvSpPr>
        <p:spPr>
          <a:xfrm>
            <a:off x="3195670" y="3985733"/>
            <a:ext cx="58541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700" dirty="0">
                <a:solidFill>
                  <a:schemeClr val="bg1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목적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B8B90B4-8C8A-4BDC-9819-D003A03E664D}"/>
              </a:ext>
            </a:extLst>
          </p:cNvPr>
          <p:cNvSpPr txBox="1"/>
          <p:nvPr/>
        </p:nvSpPr>
        <p:spPr>
          <a:xfrm>
            <a:off x="3195670" y="4281008"/>
            <a:ext cx="104067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700" dirty="0">
                <a:solidFill>
                  <a:schemeClr val="bg1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운영 주체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F9B6AF9-EA4C-445A-A1BD-4E27C0E31070}"/>
              </a:ext>
            </a:extLst>
          </p:cNvPr>
          <p:cNvSpPr txBox="1"/>
          <p:nvPr/>
        </p:nvSpPr>
        <p:spPr>
          <a:xfrm>
            <a:off x="3195670" y="4700108"/>
            <a:ext cx="98616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700">
                <a:solidFill>
                  <a:schemeClr val="bg1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활동시간</a:t>
            </a:r>
          </a:p>
        </p:txBody>
      </p:sp>
      <p:sp>
        <p:nvSpPr>
          <p:cNvPr id="76" name="사각형: 둥근 모서리 75">
            <a:extLst>
              <a:ext uri="{FF2B5EF4-FFF2-40B4-BE49-F238E27FC236}">
                <a16:creationId xmlns:a16="http://schemas.microsoft.com/office/drawing/2014/main" id="{82999B07-96CC-41B2-A35B-3F47AE08E895}"/>
              </a:ext>
            </a:extLst>
          </p:cNvPr>
          <p:cNvSpPr/>
          <p:nvPr/>
        </p:nvSpPr>
        <p:spPr>
          <a:xfrm>
            <a:off x="3787220" y="3737029"/>
            <a:ext cx="2032990" cy="2290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사각형: 둥근 모서리 76">
            <a:extLst>
              <a:ext uri="{FF2B5EF4-FFF2-40B4-BE49-F238E27FC236}">
                <a16:creationId xmlns:a16="http://schemas.microsoft.com/office/drawing/2014/main" id="{A355C23C-8D44-41A4-829A-F13F1FFC94F4}"/>
              </a:ext>
            </a:extLst>
          </p:cNvPr>
          <p:cNvSpPr/>
          <p:nvPr/>
        </p:nvSpPr>
        <p:spPr>
          <a:xfrm>
            <a:off x="3787220" y="4041829"/>
            <a:ext cx="2032992" cy="2290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사각형: 둥근 모서리 77">
            <a:extLst>
              <a:ext uri="{FF2B5EF4-FFF2-40B4-BE49-F238E27FC236}">
                <a16:creationId xmlns:a16="http://schemas.microsoft.com/office/drawing/2014/main" id="{DD6BC6C9-7A32-4ECB-9311-74972C783338}"/>
              </a:ext>
            </a:extLst>
          </p:cNvPr>
          <p:cNvSpPr/>
          <p:nvPr/>
        </p:nvSpPr>
        <p:spPr>
          <a:xfrm>
            <a:off x="4226347" y="4346629"/>
            <a:ext cx="1593863" cy="2290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사각형: 둥근 모서리 78">
            <a:extLst>
              <a:ext uri="{FF2B5EF4-FFF2-40B4-BE49-F238E27FC236}">
                <a16:creationId xmlns:a16="http://schemas.microsoft.com/office/drawing/2014/main" id="{C118235B-929D-46B0-833A-1BA0B50E161F}"/>
              </a:ext>
            </a:extLst>
          </p:cNvPr>
          <p:cNvSpPr/>
          <p:nvPr/>
        </p:nvSpPr>
        <p:spPr>
          <a:xfrm>
            <a:off x="4126475" y="4660954"/>
            <a:ext cx="1671756" cy="40757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E1A26BA-F7F9-4006-9CA8-B7AE7469436B}"/>
              </a:ext>
            </a:extLst>
          </p:cNvPr>
          <p:cNvSpPr txBox="1"/>
          <p:nvPr/>
        </p:nvSpPr>
        <p:spPr>
          <a:xfrm>
            <a:off x="4106127" y="4629436"/>
            <a:ext cx="186174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3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1</a:t>
            </a:r>
            <a:r>
              <a:rPr lang="ko-KR" altLang="en-US" sz="13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주에 </a:t>
            </a:r>
            <a:r>
              <a:rPr lang="en-US" altLang="ko-KR" sz="13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2</a:t>
            </a:r>
            <a:r>
              <a:rPr lang="ko-KR" altLang="en-US" sz="13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회 정도</a:t>
            </a:r>
            <a:r>
              <a:rPr lang="en-US" altLang="ko-KR" sz="13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/ 2</a:t>
            </a:r>
            <a:r>
              <a:rPr lang="ko-KR" altLang="en-US" sz="13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시간</a:t>
            </a:r>
            <a:r>
              <a:rPr lang="en-US" altLang="ko-KR" sz="13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</a:t>
            </a:r>
          </a:p>
          <a:p>
            <a:r>
              <a:rPr lang="en-US" altLang="ko-KR" sz="13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or </a:t>
            </a:r>
            <a:r>
              <a:rPr lang="ko-KR" altLang="en-US" sz="13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출결 자유</a:t>
            </a:r>
            <a:endParaRPr lang="ko-KR" altLang="en-US" sz="1300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3198BA5-55F2-455F-AE05-0055E88A6574}"/>
              </a:ext>
            </a:extLst>
          </p:cNvPr>
          <p:cNvSpPr txBox="1"/>
          <p:nvPr/>
        </p:nvSpPr>
        <p:spPr>
          <a:xfrm>
            <a:off x="4567316" y="4326960"/>
            <a:ext cx="1040415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3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학교</a:t>
            </a:r>
            <a:r>
              <a:rPr lang="en-US" altLang="ko-KR" sz="13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+ </a:t>
            </a:r>
            <a:r>
              <a:rPr lang="ko-KR" altLang="en-US" sz="13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학생 </a:t>
            </a:r>
            <a:endParaRPr lang="ko-KR" altLang="en-US" sz="1300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95EE689-21A8-4F86-90AE-90D33FBFE011}"/>
              </a:ext>
            </a:extLst>
          </p:cNvPr>
          <p:cNvSpPr txBox="1"/>
          <p:nvPr/>
        </p:nvSpPr>
        <p:spPr>
          <a:xfrm>
            <a:off x="3705020" y="3717360"/>
            <a:ext cx="2257379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3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문화부</a:t>
            </a:r>
            <a:r>
              <a:rPr lang="en-US" altLang="ko-KR" sz="13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, </a:t>
            </a:r>
            <a:r>
              <a:rPr lang="ko-KR" altLang="en-US" sz="13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오락스포츠</a:t>
            </a:r>
            <a:r>
              <a:rPr lang="en-US" altLang="ko-KR" sz="13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, </a:t>
            </a:r>
            <a:r>
              <a:rPr lang="ko-KR" altLang="en-US" sz="13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연구부 등</a:t>
            </a:r>
            <a:endParaRPr lang="ko-KR" altLang="en-US" sz="1300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E10A968-EF34-4F4E-90EB-ADDB648AD59C}"/>
              </a:ext>
            </a:extLst>
          </p:cNvPr>
          <p:cNvSpPr txBox="1"/>
          <p:nvPr/>
        </p:nvSpPr>
        <p:spPr>
          <a:xfrm>
            <a:off x="3786266" y="4022160"/>
            <a:ext cx="1538209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3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취미</a:t>
            </a:r>
            <a:r>
              <a:rPr lang="en-US" altLang="ko-KR" sz="13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, </a:t>
            </a:r>
            <a:r>
              <a:rPr lang="ko-KR" altLang="en-US" sz="13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커뮤니케이션</a:t>
            </a:r>
            <a:endParaRPr lang="ko-KR" altLang="en-US" sz="13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0B65F67-D874-4E7A-93A2-5AAA72250D2F}"/>
              </a:ext>
            </a:extLst>
          </p:cNvPr>
          <p:cNvSpPr txBox="1"/>
          <p:nvPr/>
        </p:nvSpPr>
        <p:spPr>
          <a:xfrm>
            <a:off x="6053170" y="3538058"/>
            <a:ext cx="5854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700" dirty="0">
                <a:solidFill>
                  <a:schemeClr val="bg1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구성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85998C0-20B3-4568-AE32-B93EAC34AB1E}"/>
              </a:ext>
            </a:extLst>
          </p:cNvPr>
          <p:cNvSpPr txBox="1"/>
          <p:nvPr/>
        </p:nvSpPr>
        <p:spPr>
          <a:xfrm>
            <a:off x="6053170" y="3833333"/>
            <a:ext cx="5854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700" dirty="0">
                <a:solidFill>
                  <a:schemeClr val="bg1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목적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0A02095-7D19-4A9E-8F43-9DA0D42BCAED}"/>
              </a:ext>
            </a:extLst>
          </p:cNvPr>
          <p:cNvSpPr txBox="1"/>
          <p:nvPr/>
        </p:nvSpPr>
        <p:spPr>
          <a:xfrm>
            <a:off x="6053170" y="4128608"/>
            <a:ext cx="58541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700" dirty="0">
                <a:solidFill>
                  <a:schemeClr val="bg1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활동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6145A207-8BEA-4618-A6B8-72C2D2A1F4FF}"/>
              </a:ext>
            </a:extLst>
          </p:cNvPr>
          <p:cNvSpPr txBox="1"/>
          <p:nvPr/>
        </p:nvSpPr>
        <p:spPr>
          <a:xfrm>
            <a:off x="6053170" y="4827389"/>
            <a:ext cx="98616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700">
                <a:solidFill>
                  <a:schemeClr val="bg1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활동시간</a:t>
            </a:r>
          </a:p>
        </p:txBody>
      </p:sp>
      <p:sp>
        <p:nvSpPr>
          <p:cNvPr id="88" name="사각형: 둥근 모서리 87">
            <a:extLst>
              <a:ext uri="{FF2B5EF4-FFF2-40B4-BE49-F238E27FC236}">
                <a16:creationId xmlns:a16="http://schemas.microsoft.com/office/drawing/2014/main" id="{C42753EC-55F5-4D1D-8336-E91242E9F331}"/>
              </a:ext>
            </a:extLst>
          </p:cNvPr>
          <p:cNvSpPr/>
          <p:nvPr/>
        </p:nvSpPr>
        <p:spPr>
          <a:xfrm>
            <a:off x="6644720" y="3584629"/>
            <a:ext cx="2032990" cy="2290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사각형: 둥근 모서리 88">
            <a:extLst>
              <a:ext uri="{FF2B5EF4-FFF2-40B4-BE49-F238E27FC236}">
                <a16:creationId xmlns:a16="http://schemas.microsoft.com/office/drawing/2014/main" id="{F9EE6BEC-CEEB-424E-9D9A-EE84B8CFD95A}"/>
              </a:ext>
            </a:extLst>
          </p:cNvPr>
          <p:cNvSpPr/>
          <p:nvPr/>
        </p:nvSpPr>
        <p:spPr>
          <a:xfrm>
            <a:off x="6644720" y="3889429"/>
            <a:ext cx="2032992" cy="2290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사각형: 둥근 모서리 89">
            <a:extLst>
              <a:ext uri="{FF2B5EF4-FFF2-40B4-BE49-F238E27FC236}">
                <a16:creationId xmlns:a16="http://schemas.microsoft.com/office/drawing/2014/main" id="{EB9EECB3-7E30-46BC-BBF2-ED5949C55069}"/>
              </a:ext>
            </a:extLst>
          </p:cNvPr>
          <p:cNvSpPr/>
          <p:nvPr/>
        </p:nvSpPr>
        <p:spPr>
          <a:xfrm>
            <a:off x="6638587" y="4194229"/>
            <a:ext cx="2039123" cy="2290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사각형: 둥근 모서리 90">
            <a:extLst>
              <a:ext uri="{FF2B5EF4-FFF2-40B4-BE49-F238E27FC236}">
                <a16:creationId xmlns:a16="http://schemas.microsoft.com/office/drawing/2014/main" id="{510917F0-E43E-4424-9844-B8D1664D9B4B}"/>
              </a:ext>
            </a:extLst>
          </p:cNvPr>
          <p:cNvSpPr/>
          <p:nvPr/>
        </p:nvSpPr>
        <p:spPr>
          <a:xfrm>
            <a:off x="6983974" y="4788235"/>
            <a:ext cx="1693735" cy="40757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DCBEB6D-2E30-49D8-8E29-D79D37D98601}"/>
              </a:ext>
            </a:extLst>
          </p:cNvPr>
          <p:cNvSpPr txBox="1"/>
          <p:nvPr/>
        </p:nvSpPr>
        <p:spPr>
          <a:xfrm>
            <a:off x="7106503" y="4842442"/>
            <a:ext cx="1681586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3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1</a:t>
            </a:r>
            <a:r>
              <a:rPr lang="ko-KR" altLang="en-US" sz="13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주에 </a:t>
            </a:r>
            <a:r>
              <a:rPr lang="en-US" altLang="ko-KR" sz="13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1</a:t>
            </a:r>
            <a:r>
              <a:rPr lang="ko-KR" altLang="en-US" sz="13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회 정도 회의</a:t>
            </a:r>
            <a:endParaRPr lang="ko-KR" altLang="en-US" sz="1300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996B993-C89A-4E32-8B66-8AEC7DDA3FFB}"/>
              </a:ext>
            </a:extLst>
          </p:cNvPr>
          <p:cNvSpPr txBox="1"/>
          <p:nvPr/>
        </p:nvSpPr>
        <p:spPr>
          <a:xfrm>
            <a:off x="6615191" y="3869760"/>
            <a:ext cx="1835389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3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학교의 발전</a:t>
            </a:r>
            <a:r>
              <a:rPr lang="en-US" altLang="ko-KR" sz="13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, </a:t>
            </a:r>
            <a:r>
              <a:rPr lang="ko-KR" altLang="en-US" sz="13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학생 지원</a:t>
            </a:r>
            <a:endParaRPr lang="ko-KR" altLang="en-US" sz="1300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594958F-9EB6-48EE-8FB0-80B22BED8202}"/>
              </a:ext>
            </a:extLst>
          </p:cNvPr>
          <p:cNvSpPr txBox="1"/>
          <p:nvPr/>
        </p:nvSpPr>
        <p:spPr>
          <a:xfrm>
            <a:off x="6591082" y="4174560"/>
            <a:ext cx="2264116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25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신입생 환영회</a:t>
            </a:r>
            <a:r>
              <a:rPr lang="en-US" altLang="ko-KR" sz="125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, </a:t>
            </a:r>
            <a:r>
              <a:rPr lang="ko-KR" altLang="en-US" sz="1250" dirty="0" err="1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교류회</a:t>
            </a:r>
            <a:r>
              <a:rPr lang="ko-KR" altLang="en-US" sz="125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등 기획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9B0C4D4-A963-4409-A69E-C7EBDE9C9D5B}"/>
              </a:ext>
            </a:extLst>
          </p:cNvPr>
          <p:cNvSpPr txBox="1"/>
          <p:nvPr/>
        </p:nvSpPr>
        <p:spPr>
          <a:xfrm>
            <a:off x="7320041" y="3564960"/>
            <a:ext cx="76724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3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집행부</a:t>
            </a:r>
            <a:endParaRPr lang="ko-KR" altLang="en-US" sz="1300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6B0E680-3EBA-48CB-A9F6-405BC59EBBFB}"/>
              </a:ext>
            </a:extLst>
          </p:cNvPr>
          <p:cNvSpPr txBox="1"/>
          <p:nvPr/>
        </p:nvSpPr>
        <p:spPr>
          <a:xfrm>
            <a:off x="6053170" y="4423883"/>
            <a:ext cx="104067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700" dirty="0">
                <a:solidFill>
                  <a:schemeClr val="bg1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운영 주체</a:t>
            </a:r>
          </a:p>
        </p:txBody>
      </p:sp>
      <p:sp>
        <p:nvSpPr>
          <p:cNvPr id="105" name="사각형: 둥근 모서리 104">
            <a:extLst>
              <a:ext uri="{FF2B5EF4-FFF2-40B4-BE49-F238E27FC236}">
                <a16:creationId xmlns:a16="http://schemas.microsoft.com/office/drawing/2014/main" id="{96941ECF-CBA7-451A-8AD3-59184389C545}"/>
              </a:ext>
            </a:extLst>
          </p:cNvPr>
          <p:cNvSpPr/>
          <p:nvPr/>
        </p:nvSpPr>
        <p:spPr>
          <a:xfrm>
            <a:off x="7083847" y="4489504"/>
            <a:ext cx="1593863" cy="2290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9B9F477-CA5F-4936-9C8E-B94A30255CE4}"/>
              </a:ext>
            </a:extLst>
          </p:cNvPr>
          <p:cNvSpPr txBox="1"/>
          <p:nvPr/>
        </p:nvSpPr>
        <p:spPr>
          <a:xfrm>
            <a:off x="7615316" y="4469835"/>
            <a:ext cx="551235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30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학교</a:t>
            </a:r>
            <a:endParaRPr lang="ko-KR" altLang="en-US" sz="13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46ED62-A241-4E36-8A96-5FD4F3CD1EAD}"/>
              </a:ext>
            </a:extLst>
          </p:cNvPr>
          <p:cNvSpPr txBox="1"/>
          <p:nvPr/>
        </p:nvSpPr>
        <p:spPr>
          <a:xfrm>
            <a:off x="1890791" y="3221627"/>
            <a:ext cx="1188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#</a:t>
            </a:r>
            <a:r>
              <a:rPr lang="ko-KR" altLang="en-US" sz="14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엄격 </a:t>
            </a:r>
            <a:r>
              <a:rPr lang="en-US" altLang="ko-KR" sz="14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#</a:t>
            </a:r>
            <a:r>
              <a:rPr lang="ko-KR" altLang="en-US" sz="14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진지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72B23848-D037-4137-941C-4BE927833B23}"/>
              </a:ext>
            </a:extLst>
          </p:cNvPr>
          <p:cNvSpPr txBox="1"/>
          <p:nvPr/>
        </p:nvSpPr>
        <p:spPr>
          <a:xfrm>
            <a:off x="4586366" y="3221627"/>
            <a:ext cx="1353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#</a:t>
            </a:r>
            <a:r>
              <a:rPr lang="ko-KR" altLang="en-US" sz="14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화목 </a:t>
            </a:r>
            <a:r>
              <a:rPr lang="en-US" altLang="ko-KR" sz="14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#</a:t>
            </a:r>
            <a:r>
              <a:rPr lang="ko-KR" altLang="en-US" sz="14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가벼움</a:t>
            </a:r>
          </a:p>
        </p:txBody>
      </p:sp>
      <p:pic>
        <p:nvPicPr>
          <p:cNvPr id="1028" name="Picture 4" descr="af9920047454l_R">
            <a:extLst>
              <a:ext uri="{FF2B5EF4-FFF2-40B4-BE49-F238E27FC236}">
                <a16:creationId xmlns:a16="http://schemas.microsoft.com/office/drawing/2014/main" id="{AC69C62C-2805-4847-BAAD-A100A4ED8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6376" y="1533937"/>
            <a:ext cx="2392040" cy="159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AA241F-6E48-4C6C-9E2C-277C05DB82BF}"/>
              </a:ext>
            </a:extLst>
          </p:cNvPr>
          <p:cNvSpPr txBox="1"/>
          <p:nvPr/>
        </p:nvSpPr>
        <p:spPr>
          <a:xfrm>
            <a:off x="3292384" y="3100391"/>
            <a:ext cx="11929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출처</a:t>
            </a:r>
            <a:r>
              <a:rPr lang="en-US" altLang="ko-KR" sz="900" dirty="0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:</a:t>
            </a:r>
            <a:r>
              <a:rPr lang="ko-KR" altLang="en-US" sz="900" dirty="0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타운워크 매거진</a:t>
            </a:r>
          </a:p>
        </p:txBody>
      </p:sp>
      <p:pic>
        <p:nvPicPr>
          <p:cNvPr id="62" name="Picture 6" descr="대학 생활">
            <a:extLst>
              <a:ext uri="{FF2B5EF4-FFF2-40B4-BE49-F238E27FC236}">
                <a16:creationId xmlns:a16="http://schemas.microsoft.com/office/drawing/2014/main" id="{69E19197-E339-434E-A5D4-AF18FC6B6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0756" y="1663112"/>
            <a:ext cx="2378425" cy="133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0817A6-2960-4CC2-9B49-C1906482E9F3}"/>
              </a:ext>
            </a:extLst>
          </p:cNvPr>
          <p:cNvSpPr txBox="1"/>
          <p:nvPr/>
        </p:nvSpPr>
        <p:spPr>
          <a:xfrm>
            <a:off x="6162740" y="2976264"/>
            <a:ext cx="8050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출처</a:t>
            </a:r>
            <a:r>
              <a:rPr lang="en-US" altLang="ko-KR" sz="900" dirty="0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:</a:t>
            </a:r>
            <a:r>
              <a:rPr lang="en-US" altLang="ko-KR" sz="900" dirty="0" err="1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intame</a:t>
            </a:r>
            <a:endParaRPr lang="ko-KR" altLang="en-US" sz="900" dirty="0">
              <a:solidFill>
                <a:schemeClr val="bg2">
                  <a:lumMod val="50000"/>
                </a:schemeClr>
              </a:solidFill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sp>
        <p:nvSpPr>
          <p:cNvPr id="61" name="사각형: 둥근 모서리 60">
            <a:extLst>
              <a:ext uri="{FF2B5EF4-FFF2-40B4-BE49-F238E27FC236}">
                <a16:creationId xmlns:a16="http://schemas.microsoft.com/office/drawing/2014/main" id="{5241DA3A-4038-494B-944A-32C2B7747BC3}"/>
              </a:ext>
            </a:extLst>
          </p:cNvPr>
          <p:cNvSpPr/>
          <p:nvPr/>
        </p:nvSpPr>
        <p:spPr>
          <a:xfrm>
            <a:off x="194352" y="73942"/>
            <a:ext cx="2154401" cy="59113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F18502D-0BA6-4F69-BAAE-83B4FF610C0C}"/>
              </a:ext>
            </a:extLst>
          </p:cNvPr>
          <p:cNvSpPr txBox="1"/>
          <p:nvPr/>
        </p:nvSpPr>
        <p:spPr>
          <a:xfrm>
            <a:off x="427031" y="247289"/>
            <a:ext cx="2029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>
                <a:solidFill>
                  <a:srgbClr val="FFC000"/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부활동</a:t>
            </a:r>
            <a:r>
              <a:rPr lang="ko-KR" altLang="en-US" sz="2400" dirty="0">
                <a:solidFill>
                  <a:srgbClr val="FFC000"/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 소개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429E3CE-5309-4A68-8175-DE1B2AC359F6}"/>
              </a:ext>
            </a:extLst>
          </p:cNvPr>
          <p:cNvSpPr txBox="1"/>
          <p:nvPr/>
        </p:nvSpPr>
        <p:spPr>
          <a:xfrm>
            <a:off x="400772" y="76466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Ⅲ. 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대학교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BB7C4DC-21D9-41AF-A37A-658E5277F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087" y="1532571"/>
            <a:ext cx="2375069" cy="158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F1998DB6-9718-4462-B08B-899DF4FB62F5}"/>
              </a:ext>
            </a:extLst>
          </p:cNvPr>
          <p:cNvSpPr txBox="1"/>
          <p:nvPr/>
        </p:nvSpPr>
        <p:spPr>
          <a:xfrm>
            <a:off x="425359" y="3100391"/>
            <a:ext cx="11929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출처</a:t>
            </a:r>
            <a:r>
              <a:rPr lang="en-US" altLang="ko-KR" sz="900" dirty="0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:</a:t>
            </a:r>
            <a:r>
              <a:rPr lang="ko-KR" altLang="en-US" sz="900" dirty="0" err="1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죠이아스</a:t>
            </a:r>
            <a:r>
              <a:rPr lang="ko-KR" altLang="en-US" sz="900" dirty="0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라이프</a:t>
            </a:r>
          </a:p>
        </p:txBody>
      </p:sp>
    </p:spTree>
    <p:extLst>
      <p:ext uri="{BB962C8B-B14F-4D97-AF65-F5344CB8AC3E}">
        <p14:creationId xmlns:p14="http://schemas.microsoft.com/office/powerpoint/2010/main" val="289217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2" grpId="0" animBg="1"/>
      <p:bldP spid="8" grpId="0"/>
      <p:bldP spid="12" grpId="0"/>
      <p:bldP spid="14" grpId="0"/>
      <p:bldP spid="45" grpId="0" animBg="1"/>
      <p:bldP spid="46" grpId="0" animBg="1"/>
      <p:bldP spid="47" grpId="0" animBg="1"/>
      <p:bldP spid="48" grpId="0" animBg="1"/>
      <p:bldP spid="9" grpId="0"/>
      <p:bldP spid="49" grpId="0"/>
      <p:bldP spid="50" grpId="0"/>
      <p:bldP spid="52" grpId="0"/>
      <p:bldP spid="15" grpId="0" animBg="1"/>
      <p:bldP spid="54" grpId="0" animBg="1"/>
      <p:bldP spid="55" grpId="0" animBg="1"/>
      <p:bldP spid="57" grpId="0" animBg="1"/>
      <p:bldP spid="53" grpId="0"/>
      <p:bldP spid="58" grpId="0"/>
      <p:bldP spid="59" grpId="0"/>
      <p:bldP spid="60" grpId="0"/>
      <p:bldP spid="72" grpId="0"/>
      <p:bldP spid="73" grpId="0"/>
      <p:bldP spid="74" grpId="0"/>
      <p:bldP spid="75" grpId="0"/>
      <p:bldP spid="76" grpId="0" animBg="1"/>
      <p:bldP spid="77" grpId="0" animBg="1"/>
      <p:bldP spid="78" grpId="0" animBg="1"/>
      <p:bldP spid="79" grpId="0" animBg="1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 animBg="1"/>
      <p:bldP spid="89" grpId="0" animBg="1"/>
      <p:bldP spid="90" grpId="0" animBg="1"/>
      <p:bldP spid="91" grpId="0" animBg="1"/>
      <p:bldP spid="92" grpId="0"/>
      <p:bldP spid="93" grpId="0"/>
      <p:bldP spid="94" grpId="0"/>
      <p:bldP spid="95" grpId="0"/>
      <p:bldP spid="104" grpId="0"/>
      <p:bldP spid="105" grpId="0" animBg="1"/>
      <p:bldP spid="106" grpId="0"/>
      <p:bldP spid="17" grpId="0"/>
      <p:bldP spid="107" grpId="0"/>
      <p:bldP spid="2" grpId="0"/>
      <p:bldP spid="10" grpId="0"/>
      <p:bldP spid="6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직사각형 31">
            <a:extLst>
              <a:ext uri="{FF2B5EF4-FFF2-40B4-BE49-F238E27FC236}">
                <a16:creationId xmlns:a16="http://schemas.microsoft.com/office/drawing/2014/main" id="{46E22DF5-B03D-439B-8318-BB13DE49F57D}"/>
              </a:ext>
            </a:extLst>
          </p:cNvPr>
          <p:cNvSpPr/>
          <p:nvPr/>
        </p:nvSpPr>
        <p:spPr>
          <a:xfrm>
            <a:off x="6888896" y="1359841"/>
            <a:ext cx="1797159" cy="3953435"/>
          </a:xfrm>
          <a:prstGeom prst="rect">
            <a:avLst/>
          </a:prstGeom>
          <a:solidFill>
            <a:schemeClr val="bg1"/>
          </a:solidFill>
          <a:ln w="28575">
            <a:solidFill>
              <a:srgbClr val="FF33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74B1383B-7A42-4B90-8301-F8F727E106D7}"/>
              </a:ext>
            </a:extLst>
          </p:cNvPr>
          <p:cNvSpPr/>
          <p:nvPr/>
        </p:nvSpPr>
        <p:spPr>
          <a:xfrm>
            <a:off x="2442402" y="1359841"/>
            <a:ext cx="1797173" cy="395343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8A21726C-7A87-46F1-887C-0A0E11C434F5}"/>
              </a:ext>
            </a:extLst>
          </p:cNvPr>
          <p:cNvSpPr/>
          <p:nvPr/>
        </p:nvSpPr>
        <p:spPr>
          <a:xfrm>
            <a:off x="4477390" y="1359841"/>
            <a:ext cx="1797159" cy="395343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A94922B3-98DB-454F-A05C-047C2EC03756}"/>
              </a:ext>
            </a:extLst>
          </p:cNvPr>
          <p:cNvSpPr/>
          <p:nvPr/>
        </p:nvSpPr>
        <p:spPr>
          <a:xfrm>
            <a:off x="434309" y="1359841"/>
            <a:ext cx="1806566" cy="395343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D6730505-DEC6-438E-B7BF-55E49E25A8AF}"/>
              </a:ext>
            </a:extLst>
          </p:cNvPr>
          <p:cNvSpPr/>
          <p:nvPr/>
        </p:nvSpPr>
        <p:spPr>
          <a:xfrm>
            <a:off x="421537" y="1359841"/>
            <a:ext cx="1806565" cy="58900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C3849049-4FCA-4D4E-A6E0-F2B8D09DC41C}"/>
              </a:ext>
            </a:extLst>
          </p:cNvPr>
          <p:cNvSpPr/>
          <p:nvPr/>
        </p:nvSpPr>
        <p:spPr>
          <a:xfrm>
            <a:off x="6897630" y="1359841"/>
            <a:ext cx="1797159" cy="589009"/>
          </a:xfrm>
          <a:prstGeom prst="rect">
            <a:avLst/>
          </a:prstGeom>
          <a:solidFill>
            <a:srgbClr val="FF3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DDBA8-9924-460B-A149-4CA6DE2F60C5}"/>
              </a:ext>
            </a:extLst>
          </p:cNvPr>
          <p:cNvSpPr txBox="1"/>
          <p:nvPr/>
        </p:nvSpPr>
        <p:spPr>
          <a:xfrm>
            <a:off x="2940694" y="869571"/>
            <a:ext cx="82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&lt;</a:t>
            </a:r>
            <a:r>
              <a:rPr lang="ko-KR" altLang="en-US" sz="20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장점</a:t>
            </a:r>
            <a:r>
              <a:rPr lang="en-US" altLang="ko-KR" sz="20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&gt;</a:t>
            </a:r>
            <a:endParaRPr lang="ko-KR" altLang="en-US" sz="2000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7A05C9-196E-4282-ABBE-1CE7A8444EA2}"/>
              </a:ext>
            </a:extLst>
          </p:cNvPr>
          <p:cNvSpPr txBox="1"/>
          <p:nvPr/>
        </p:nvSpPr>
        <p:spPr>
          <a:xfrm>
            <a:off x="595676" y="1452145"/>
            <a:ext cx="1662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취업에서 유리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B38ADF-C44B-42BC-9345-84339B50C045}"/>
              </a:ext>
            </a:extLst>
          </p:cNvPr>
          <p:cNvSpPr txBox="1"/>
          <p:nvPr/>
        </p:nvSpPr>
        <p:spPr>
          <a:xfrm>
            <a:off x="420175" y="2334750"/>
            <a:ext cx="18528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ko-KR" sz="14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1) </a:t>
            </a:r>
            <a:r>
              <a:rPr lang="ko-KR" altLang="en-US" sz="1400" dirty="0">
                <a:solidFill>
                  <a:srgbClr val="00B0F0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같은 목적</a:t>
            </a:r>
            <a:r>
              <a:rPr lang="en-US" altLang="ko-KR" sz="14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(</a:t>
            </a:r>
            <a:r>
              <a:rPr lang="ko-KR" altLang="en-US" sz="14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스펙</a:t>
            </a:r>
            <a:r>
              <a:rPr lang="en-US" altLang="ko-KR" sz="14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, </a:t>
            </a:r>
            <a:r>
              <a:rPr lang="ko-KR" altLang="en-US" sz="14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기술 증진</a:t>
            </a:r>
            <a:r>
              <a:rPr lang="en-US" altLang="ko-KR" sz="14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) </a:t>
            </a:r>
            <a:r>
              <a:rPr lang="ko-KR" altLang="en-US" sz="14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의 학생이 많음</a:t>
            </a:r>
            <a:endParaRPr lang="en-US" altLang="ko-KR" sz="1400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12D94412-78DF-4E40-B655-71C890D63772}"/>
              </a:ext>
            </a:extLst>
          </p:cNvPr>
          <p:cNvSpPr/>
          <p:nvPr/>
        </p:nvSpPr>
        <p:spPr>
          <a:xfrm>
            <a:off x="2429631" y="1359841"/>
            <a:ext cx="1822697" cy="58900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5FDAFEFB-3F74-4183-8A44-EFD2A4D35F93}"/>
              </a:ext>
            </a:extLst>
          </p:cNvPr>
          <p:cNvSpPr/>
          <p:nvPr/>
        </p:nvSpPr>
        <p:spPr>
          <a:xfrm>
            <a:off x="4464619" y="1359841"/>
            <a:ext cx="1822697" cy="58900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1AA8A9-A714-4A0C-A952-11E64A7553FA}"/>
              </a:ext>
            </a:extLst>
          </p:cNvPr>
          <p:cNvSpPr txBox="1"/>
          <p:nvPr/>
        </p:nvSpPr>
        <p:spPr>
          <a:xfrm>
            <a:off x="2801106" y="1452145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쉬운 교류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AEBA70-B4BC-4E9B-9735-95177CFA782A}"/>
              </a:ext>
            </a:extLst>
          </p:cNvPr>
          <p:cNvSpPr txBox="1"/>
          <p:nvPr/>
        </p:nvSpPr>
        <p:spPr>
          <a:xfrm>
            <a:off x="4466416" y="3742320"/>
            <a:ext cx="1920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2) </a:t>
            </a:r>
            <a:r>
              <a:rPr lang="ko-KR" altLang="en-US" sz="14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취업한 선배의 </a:t>
            </a:r>
            <a:r>
              <a:rPr lang="ko-KR" altLang="en-US" sz="1400" dirty="0">
                <a:solidFill>
                  <a:srgbClr val="00B0F0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지원</a:t>
            </a:r>
            <a:r>
              <a:rPr lang="en-US" altLang="ko-KR" sz="14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, </a:t>
            </a:r>
          </a:p>
          <a:p>
            <a:r>
              <a:rPr lang="ko-KR" altLang="en-US" sz="1400" dirty="0">
                <a:solidFill>
                  <a:srgbClr val="00B0F0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업계 동향 파악 </a:t>
            </a:r>
            <a:r>
              <a:rPr lang="ko-KR" altLang="en-US" sz="14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가능</a:t>
            </a:r>
            <a:endParaRPr lang="en-US" altLang="ko-KR" sz="1400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F0E82A-17B8-4A03-94DE-A94F899CF1A5}"/>
              </a:ext>
            </a:extLst>
          </p:cNvPr>
          <p:cNvSpPr txBox="1"/>
          <p:nvPr/>
        </p:nvSpPr>
        <p:spPr>
          <a:xfrm>
            <a:off x="4710348" y="1452145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학교의 지원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AC5FDA-72D0-41E5-B45C-97521F66B13C}"/>
              </a:ext>
            </a:extLst>
          </p:cNvPr>
          <p:cNvSpPr txBox="1"/>
          <p:nvPr/>
        </p:nvSpPr>
        <p:spPr>
          <a:xfrm>
            <a:off x="2445881" y="2757917"/>
            <a:ext cx="1795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1) </a:t>
            </a:r>
            <a:r>
              <a:rPr lang="ko-KR" altLang="en-US" sz="1600" dirty="0">
                <a:solidFill>
                  <a:srgbClr val="00B0F0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학교 주체</a:t>
            </a:r>
            <a:r>
              <a:rPr lang="ko-KR" altLang="en-US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로 운영</a:t>
            </a:r>
            <a:endParaRPr lang="en-US" altLang="ko-KR" sz="1600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2F7EA8-97B7-40B6-8DD9-FAEA75D99838}"/>
              </a:ext>
            </a:extLst>
          </p:cNvPr>
          <p:cNvSpPr txBox="1"/>
          <p:nvPr/>
        </p:nvSpPr>
        <p:spPr>
          <a:xfrm>
            <a:off x="7340518" y="869571"/>
            <a:ext cx="82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&lt;</a:t>
            </a:r>
            <a:r>
              <a:rPr lang="ko-KR" altLang="en-US" sz="20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단점</a:t>
            </a:r>
            <a:r>
              <a:rPr lang="en-US" altLang="ko-KR" sz="20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&gt;</a:t>
            </a:r>
            <a:endParaRPr lang="ko-KR" altLang="en-US" sz="2000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3B7C7D-A6D1-4697-B705-A8B0BA8D5B06}"/>
              </a:ext>
            </a:extLst>
          </p:cNvPr>
          <p:cNvSpPr txBox="1"/>
          <p:nvPr/>
        </p:nvSpPr>
        <p:spPr>
          <a:xfrm>
            <a:off x="6898689" y="2569788"/>
            <a:ext cx="18646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1) </a:t>
            </a:r>
            <a:r>
              <a:rPr lang="ko-KR" altLang="en-US" sz="15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부활동에서 보내는 </a:t>
            </a:r>
            <a:endParaRPr lang="en-US" altLang="ko-KR" sz="1500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  <a:p>
            <a:r>
              <a:rPr lang="ko-KR" altLang="en-US" sz="15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시간이 많음</a:t>
            </a:r>
            <a:endParaRPr lang="en-US" altLang="ko-KR" sz="1500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EAFE320C-F0D3-4D2A-883F-75877BF2C73D}"/>
              </a:ext>
            </a:extLst>
          </p:cNvPr>
          <p:cNvCxnSpPr>
            <a:cxnSpLocks/>
          </p:cNvCxnSpPr>
          <p:nvPr/>
        </p:nvCxnSpPr>
        <p:spPr>
          <a:xfrm>
            <a:off x="6575205" y="1359841"/>
            <a:ext cx="0" cy="3953435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517F895-DAC0-4950-A6B8-9DA30416BF54}"/>
              </a:ext>
            </a:extLst>
          </p:cNvPr>
          <p:cNvSpPr txBox="1"/>
          <p:nvPr/>
        </p:nvSpPr>
        <p:spPr>
          <a:xfrm>
            <a:off x="2456593" y="3408773"/>
            <a:ext cx="18747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금전</a:t>
            </a:r>
            <a:r>
              <a:rPr lang="en-US" altLang="ko-KR" sz="14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, </a:t>
            </a:r>
            <a:r>
              <a:rPr lang="ko-KR" altLang="en-US" sz="14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시설적인</a:t>
            </a:r>
            <a:endParaRPr lang="en-US" altLang="ko-KR" sz="1400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  <a:p>
            <a:r>
              <a:rPr lang="ko-KR" altLang="en-US" sz="14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면에서</a:t>
            </a:r>
            <a:r>
              <a:rPr lang="en-US" altLang="ko-KR" sz="14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</a:t>
            </a:r>
            <a:r>
              <a:rPr lang="ko-KR" altLang="en-US" sz="1400" dirty="0">
                <a:solidFill>
                  <a:srgbClr val="00B0F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지원 받기 쉬움</a:t>
            </a:r>
            <a:endParaRPr lang="ko-KR" altLang="en-US" sz="1400" dirty="0">
              <a:solidFill>
                <a:srgbClr val="00B0F0"/>
              </a:solidFill>
            </a:endParaRPr>
          </a:p>
        </p:txBody>
      </p:sp>
      <p:sp>
        <p:nvSpPr>
          <p:cNvPr id="8" name="화살표: 아래쪽 7">
            <a:extLst>
              <a:ext uri="{FF2B5EF4-FFF2-40B4-BE49-F238E27FC236}">
                <a16:creationId xmlns:a16="http://schemas.microsoft.com/office/drawing/2014/main" id="{5CE6ABEC-84B9-4293-BF12-41691DAE0878}"/>
              </a:ext>
            </a:extLst>
          </p:cNvPr>
          <p:cNvSpPr/>
          <p:nvPr/>
        </p:nvSpPr>
        <p:spPr>
          <a:xfrm>
            <a:off x="3235434" y="3117809"/>
            <a:ext cx="234557" cy="246139"/>
          </a:xfrm>
          <a:prstGeom prst="downArrow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44BF58-9CFE-4111-ACFA-0AD5D3513F5F}"/>
              </a:ext>
            </a:extLst>
          </p:cNvPr>
          <p:cNvSpPr txBox="1"/>
          <p:nvPr/>
        </p:nvSpPr>
        <p:spPr>
          <a:xfrm>
            <a:off x="4491515" y="2645165"/>
            <a:ext cx="18747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1) </a:t>
            </a:r>
            <a:r>
              <a:rPr lang="ko-KR" altLang="en-US" sz="14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분야</a:t>
            </a:r>
            <a:r>
              <a:rPr lang="en-US" altLang="ko-KR" sz="14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, </a:t>
            </a:r>
            <a:r>
              <a:rPr lang="ko-KR" altLang="en-US" sz="14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목표가 같은 </a:t>
            </a:r>
            <a:endParaRPr lang="en-US" altLang="ko-KR" sz="1400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  <a:p>
            <a:r>
              <a:rPr lang="ko-KR" altLang="en-US" sz="1400" dirty="0">
                <a:solidFill>
                  <a:srgbClr val="00B0F0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타 대학 부활동</a:t>
            </a:r>
            <a:r>
              <a:rPr lang="ko-KR" altLang="en-US" sz="14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과 활동</a:t>
            </a:r>
            <a:endParaRPr lang="en-US" altLang="ko-KR" sz="1400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E796DFA-4B44-42C0-8C2D-116CACE3AD2E}"/>
              </a:ext>
            </a:extLst>
          </p:cNvPr>
          <p:cNvSpPr txBox="1"/>
          <p:nvPr/>
        </p:nvSpPr>
        <p:spPr>
          <a:xfrm>
            <a:off x="6941372" y="3085464"/>
            <a:ext cx="17446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-&gt; </a:t>
            </a:r>
            <a:r>
              <a:rPr lang="ko-KR" altLang="en-US" sz="14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전공 수업 </a:t>
            </a:r>
            <a:r>
              <a:rPr lang="ko-KR" altLang="en-US" sz="14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공부 할 </a:t>
            </a:r>
            <a:endParaRPr lang="en-US" altLang="ko-KR" sz="1400" dirty="0">
              <a:solidFill>
                <a:srgbClr val="FF0000"/>
              </a:solidFill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  <a:p>
            <a:r>
              <a:rPr lang="ko-KR" altLang="en-US" sz="14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   시간이 </a:t>
            </a:r>
            <a:r>
              <a:rPr lang="ko-KR" altLang="en-US" sz="1400" dirty="0" err="1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적어짐</a:t>
            </a:r>
            <a:endParaRPr lang="en-US" altLang="ko-KR" sz="1400" dirty="0">
              <a:solidFill>
                <a:srgbClr val="FF0000"/>
              </a:solidFill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D9F8FE-93A2-4484-A207-E7C14D7AE6E0}"/>
              </a:ext>
            </a:extLst>
          </p:cNvPr>
          <p:cNvSpPr txBox="1"/>
          <p:nvPr/>
        </p:nvSpPr>
        <p:spPr>
          <a:xfrm>
            <a:off x="457945" y="2824740"/>
            <a:ext cx="1746642" cy="777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ko-KR" sz="13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-&gt; </a:t>
            </a:r>
            <a:r>
              <a:rPr lang="ko-KR" altLang="en-US" sz="13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서로를 </a:t>
            </a:r>
            <a:r>
              <a:rPr lang="ko-KR" altLang="en-US" sz="1300" dirty="0">
                <a:solidFill>
                  <a:srgbClr val="00B0F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높이고</a:t>
            </a:r>
            <a:r>
              <a:rPr lang="ko-KR" altLang="en-US" sz="13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</a:t>
            </a:r>
            <a:endParaRPr lang="en-US" altLang="ko-KR" sz="1300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  <a:p>
            <a:pPr>
              <a:lnSpc>
                <a:spcPts val="1800"/>
              </a:lnSpc>
            </a:pPr>
            <a:r>
              <a:rPr lang="ko-KR" altLang="en-US" sz="1300" dirty="0">
                <a:solidFill>
                  <a:srgbClr val="00B0F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성취감을 쌓을 수 있는 </a:t>
            </a:r>
            <a:endParaRPr lang="en-US" altLang="ko-KR" sz="1300" dirty="0">
              <a:solidFill>
                <a:srgbClr val="00B0F0"/>
              </a:solidFill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  <a:p>
            <a:pPr>
              <a:lnSpc>
                <a:spcPts val="1800"/>
              </a:lnSpc>
            </a:pPr>
            <a:r>
              <a:rPr lang="ko-KR" altLang="en-US" sz="1300" dirty="0">
                <a:solidFill>
                  <a:srgbClr val="00B0F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최적의 환경</a:t>
            </a:r>
            <a:r>
              <a:rPr lang="ko-KR" altLang="en-US" sz="13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이 됨</a:t>
            </a:r>
            <a:endParaRPr lang="en-US" altLang="ko-KR" sz="1300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7171776-A6BE-4182-A62F-8EE97D3B8302}"/>
              </a:ext>
            </a:extLst>
          </p:cNvPr>
          <p:cNvSpPr txBox="1"/>
          <p:nvPr/>
        </p:nvSpPr>
        <p:spPr>
          <a:xfrm>
            <a:off x="514117" y="4034170"/>
            <a:ext cx="187708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ko-KR" sz="13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-&gt; </a:t>
            </a:r>
            <a:r>
              <a:rPr lang="ko-KR" altLang="en-US" sz="1300" dirty="0">
                <a:solidFill>
                  <a:srgbClr val="00B0F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인내심</a:t>
            </a:r>
            <a:r>
              <a:rPr lang="ko-KR" altLang="en-US" sz="13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과 </a:t>
            </a:r>
            <a:r>
              <a:rPr lang="ko-KR" altLang="en-US" sz="1300" dirty="0">
                <a:solidFill>
                  <a:srgbClr val="00B0F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끈기</a:t>
            </a:r>
            <a:r>
              <a:rPr lang="en-US" altLang="ko-KR" sz="13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, </a:t>
            </a:r>
          </a:p>
          <a:p>
            <a:pPr>
              <a:lnSpc>
                <a:spcPts val="1800"/>
              </a:lnSpc>
            </a:pPr>
            <a:r>
              <a:rPr lang="ko-KR" altLang="en-US" sz="1300" dirty="0">
                <a:solidFill>
                  <a:srgbClr val="00B0F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체력</a:t>
            </a:r>
            <a:r>
              <a:rPr lang="ko-KR" altLang="en-US" sz="13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이 보장되기 때문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19CC505-1614-4C77-8B80-F21E01B3584A}"/>
              </a:ext>
            </a:extLst>
          </p:cNvPr>
          <p:cNvSpPr txBox="1"/>
          <p:nvPr/>
        </p:nvSpPr>
        <p:spPr>
          <a:xfrm>
            <a:off x="395824" y="3594864"/>
            <a:ext cx="206516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ko-KR" sz="135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2)</a:t>
            </a:r>
            <a:r>
              <a:rPr lang="ko-KR" altLang="en-US" sz="135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이력서에 동아리 활동</a:t>
            </a:r>
            <a:endParaRPr lang="en-US" altLang="ko-KR" sz="1350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  <a:p>
            <a:pPr>
              <a:lnSpc>
                <a:spcPts val="1800"/>
              </a:lnSpc>
            </a:pPr>
            <a:r>
              <a:rPr lang="en-US" altLang="ko-KR" sz="135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   </a:t>
            </a:r>
            <a:r>
              <a:rPr lang="ko-KR" altLang="en-US" sz="135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적을 경우 </a:t>
            </a:r>
            <a:r>
              <a:rPr lang="ko-KR" altLang="en-US" sz="1350" dirty="0">
                <a:solidFill>
                  <a:srgbClr val="00B0F0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좋은 이미지</a:t>
            </a:r>
            <a:endParaRPr lang="en-US" altLang="ko-KR" sz="1350" dirty="0">
              <a:solidFill>
                <a:srgbClr val="00B0F0"/>
              </a:solidFill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AE37254-C1EB-467F-9107-D0CF97108B92}"/>
              </a:ext>
            </a:extLst>
          </p:cNvPr>
          <p:cNvSpPr txBox="1"/>
          <p:nvPr/>
        </p:nvSpPr>
        <p:spPr>
          <a:xfrm>
            <a:off x="6941372" y="3594864"/>
            <a:ext cx="16885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-&gt; </a:t>
            </a:r>
            <a:r>
              <a:rPr lang="ko-KR" altLang="en-US" sz="14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높은 전공 </a:t>
            </a:r>
            <a:r>
              <a:rPr lang="ko-KR" altLang="en-US" sz="14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성적을</a:t>
            </a:r>
            <a:endParaRPr lang="en-US" altLang="ko-KR" sz="1400" dirty="0">
              <a:solidFill>
                <a:srgbClr val="FF0000"/>
              </a:solidFill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  <a:p>
            <a:r>
              <a:rPr lang="ko-KR" altLang="en-US" sz="14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   받기 힘듦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6A654DF-9117-4EAB-8EDD-6728D23E5F42}"/>
              </a:ext>
            </a:extLst>
          </p:cNvPr>
          <p:cNvSpPr txBox="1"/>
          <p:nvPr/>
        </p:nvSpPr>
        <p:spPr>
          <a:xfrm>
            <a:off x="7252529" y="1452145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>
                <a:solidFill>
                  <a:schemeClr val="bg1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여유 없음</a:t>
            </a:r>
            <a:endParaRPr lang="ko-KR" altLang="en-US" dirty="0">
              <a:solidFill>
                <a:schemeClr val="bg1"/>
              </a:solidFill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id="{4E90F0C8-05F1-4335-B240-701FED3D6F43}"/>
              </a:ext>
            </a:extLst>
          </p:cNvPr>
          <p:cNvSpPr/>
          <p:nvPr/>
        </p:nvSpPr>
        <p:spPr>
          <a:xfrm>
            <a:off x="194352" y="73942"/>
            <a:ext cx="2154401" cy="59113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32122DA-4305-41F0-B427-0F9E4F1B50DF}"/>
              </a:ext>
            </a:extLst>
          </p:cNvPr>
          <p:cNvSpPr txBox="1"/>
          <p:nvPr/>
        </p:nvSpPr>
        <p:spPr>
          <a:xfrm>
            <a:off x="400772" y="76466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Ⅲ. 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대학교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D91BB1B-DAB4-48E8-9DE6-A9EBE4B66357}"/>
              </a:ext>
            </a:extLst>
          </p:cNvPr>
          <p:cNvSpPr txBox="1"/>
          <p:nvPr/>
        </p:nvSpPr>
        <p:spPr>
          <a:xfrm>
            <a:off x="301524" y="247289"/>
            <a:ext cx="2029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>
                <a:solidFill>
                  <a:srgbClr val="FFC000"/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부활동</a:t>
            </a:r>
            <a:r>
              <a:rPr lang="ko-KR" altLang="en-US" sz="2400" dirty="0">
                <a:solidFill>
                  <a:srgbClr val="FFC000"/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 장단점</a:t>
            </a:r>
          </a:p>
        </p:txBody>
      </p:sp>
    </p:spTree>
    <p:extLst>
      <p:ext uri="{BB962C8B-B14F-4D97-AF65-F5344CB8AC3E}">
        <p14:creationId xmlns:p14="http://schemas.microsoft.com/office/powerpoint/2010/main" val="299077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5" grpId="0" animBg="1"/>
      <p:bldP spid="2" grpId="0" animBg="1"/>
      <p:bldP spid="27" grpId="0" animBg="1"/>
      <p:bldP spid="30" grpId="0" animBg="1"/>
      <p:bldP spid="10" grpId="0"/>
      <p:bldP spid="11" grpId="0"/>
      <p:bldP spid="12" grpId="0"/>
      <p:bldP spid="34" grpId="0" animBg="1"/>
      <p:bldP spid="36" grpId="0" animBg="1"/>
      <p:bldP spid="13" grpId="0"/>
      <p:bldP spid="14" grpId="0"/>
      <p:bldP spid="15" grpId="0"/>
      <p:bldP spid="16" grpId="0"/>
      <p:bldP spid="18" grpId="0"/>
      <p:bldP spid="19" grpId="0"/>
      <p:bldP spid="28" grpId="0"/>
      <p:bldP spid="8" grpId="0" animBg="1"/>
      <p:bldP spid="29" grpId="0"/>
      <p:bldP spid="31" grpId="0"/>
      <p:bldP spid="37" grpId="0"/>
      <p:bldP spid="38" grpId="0"/>
      <p:bldP spid="39" grpId="0"/>
      <p:bldP spid="40" grpId="0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직사각형 42">
            <a:extLst>
              <a:ext uri="{FF2B5EF4-FFF2-40B4-BE49-F238E27FC236}">
                <a16:creationId xmlns:a16="http://schemas.microsoft.com/office/drawing/2014/main" id="{D506C759-CE3B-48F0-9F64-E8BA74738254}"/>
              </a:ext>
            </a:extLst>
          </p:cNvPr>
          <p:cNvSpPr/>
          <p:nvPr/>
        </p:nvSpPr>
        <p:spPr>
          <a:xfrm>
            <a:off x="2442402" y="1359841"/>
            <a:ext cx="1797173" cy="395343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88DC0C7C-FD2F-411A-9A9B-91423C56DED5}"/>
              </a:ext>
            </a:extLst>
          </p:cNvPr>
          <p:cNvSpPr/>
          <p:nvPr/>
        </p:nvSpPr>
        <p:spPr>
          <a:xfrm>
            <a:off x="434309" y="1359841"/>
            <a:ext cx="1806566" cy="395343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B02CD5C5-CA26-423D-A258-805FF5B63309}"/>
              </a:ext>
            </a:extLst>
          </p:cNvPr>
          <p:cNvSpPr/>
          <p:nvPr/>
        </p:nvSpPr>
        <p:spPr>
          <a:xfrm>
            <a:off x="440010" y="1359841"/>
            <a:ext cx="1802132" cy="58900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7C2D47B-E7BF-4C5F-A788-C9E30A6CBF0D}"/>
              </a:ext>
            </a:extLst>
          </p:cNvPr>
          <p:cNvSpPr txBox="1"/>
          <p:nvPr/>
        </p:nvSpPr>
        <p:spPr>
          <a:xfrm>
            <a:off x="568783" y="1452145"/>
            <a:ext cx="1662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가벼운 분위기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5C4A1AA-541F-4771-A1EE-BFA4498F5100}"/>
              </a:ext>
            </a:extLst>
          </p:cNvPr>
          <p:cNvSpPr txBox="1"/>
          <p:nvPr/>
        </p:nvSpPr>
        <p:spPr>
          <a:xfrm>
            <a:off x="572575" y="2558868"/>
            <a:ext cx="1852851" cy="327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ko-KR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1) </a:t>
            </a:r>
            <a:r>
              <a:rPr lang="ko-KR" altLang="en-US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목적 </a:t>
            </a:r>
            <a:r>
              <a:rPr lang="en-US" altLang="ko-KR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= </a:t>
            </a:r>
            <a:r>
              <a:rPr lang="ko-KR" altLang="en-US" sz="1600" dirty="0">
                <a:solidFill>
                  <a:srgbClr val="00B0F0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취미</a:t>
            </a:r>
            <a:r>
              <a:rPr lang="ko-KR" altLang="en-US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 </a:t>
            </a:r>
            <a:endParaRPr lang="en-US" altLang="ko-KR" sz="1600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4582007C-2159-4920-B9B0-169839872A39}"/>
              </a:ext>
            </a:extLst>
          </p:cNvPr>
          <p:cNvSpPr/>
          <p:nvPr/>
        </p:nvSpPr>
        <p:spPr>
          <a:xfrm>
            <a:off x="2429631" y="1359841"/>
            <a:ext cx="1822697" cy="58900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7C80101-9DC0-44DE-A844-688E923FC34F}"/>
              </a:ext>
            </a:extLst>
          </p:cNvPr>
          <p:cNvSpPr txBox="1"/>
          <p:nvPr/>
        </p:nvSpPr>
        <p:spPr>
          <a:xfrm>
            <a:off x="2711521" y="1452145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>
                <a:solidFill>
                  <a:schemeClr val="bg1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시간적 여유</a:t>
            </a:r>
            <a:endParaRPr lang="ko-KR" altLang="en-US" dirty="0">
              <a:solidFill>
                <a:schemeClr val="bg1"/>
              </a:solidFill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ACF16B5-B9FA-44D5-86D3-21FACD00694E}"/>
              </a:ext>
            </a:extLst>
          </p:cNvPr>
          <p:cNvSpPr txBox="1"/>
          <p:nvPr/>
        </p:nvSpPr>
        <p:spPr>
          <a:xfrm>
            <a:off x="2501351" y="2560693"/>
            <a:ext cx="15552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1) </a:t>
            </a:r>
            <a:r>
              <a:rPr lang="ko-KR" altLang="en-US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활동시간 </a:t>
            </a:r>
            <a:r>
              <a:rPr lang="ko-KR" altLang="en-US" sz="1600" dirty="0">
                <a:solidFill>
                  <a:srgbClr val="00B0F0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적음</a:t>
            </a:r>
            <a:endParaRPr lang="en-US" altLang="ko-KR" sz="1600" dirty="0">
              <a:solidFill>
                <a:srgbClr val="00B0F0"/>
              </a:solidFill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D956615-D907-49C6-9148-C865C7CE7759}"/>
              </a:ext>
            </a:extLst>
          </p:cNvPr>
          <p:cNvSpPr txBox="1"/>
          <p:nvPr/>
        </p:nvSpPr>
        <p:spPr>
          <a:xfrm>
            <a:off x="2577588" y="2842304"/>
            <a:ext cx="187478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-&gt; </a:t>
            </a:r>
            <a:r>
              <a:rPr lang="ko-KR" altLang="en-US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하교 후</a:t>
            </a:r>
            <a:r>
              <a:rPr lang="en-US" altLang="ko-KR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</a:t>
            </a:r>
            <a:r>
              <a:rPr lang="ko-KR" altLang="en-US" sz="1500" dirty="0">
                <a:solidFill>
                  <a:srgbClr val="00B0F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다른 </a:t>
            </a:r>
            <a:endParaRPr lang="en-US" altLang="ko-KR" sz="1500" dirty="0">
              <a:solidFill>
                <a:srgbClr val="00B0F0"/>
              </a:solidFill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  <a:p>
            <a:r>
              <a:rPr lang="en-US" altLang="ko-KR" sz="1500" dirty="0">
                <a:solidFill>
                  <a:srgbClr val="00B0F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   </a:t>
            </a:r>
            <a:r>
              <a:rPr lang="ko-KR" altLang="en-US" sz="1500" dirty="0">
                <a:solidFill>
                  <a:srgbClr val="00B0F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활동 가능</a:t>
            </a:r>
            <a:endParaRPr lang="ko-KR" altLang="en-US" sz="1500" dirty="0">
              <a:solidFill>
                <a:srgbClr val="00B0F0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267D31E-B6AB-47F7-ABCA-A5CFE2A76A68}"/>
              </a:ext>
            </a:extLst>
          </p:cNvPr>
          <p:cNvSpPr txBox="1"/>
          <p:nvPr/>
        </p:nvSpPr>
        <p:spPr>
          <a:xfrm>
            <a:off x="529664" y="2869564"/>
            <a:ext cx="165354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-&gt; </a:t>
            </a:r>
            <a:r>
              <a:rPr lang="ko-KR" altLang="en-US" sz="1400" dirty="0">
                <a:solidFill>
                  <a:srgbClr val="00B0F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처음 접해보는</a:t>
            </a:r>
            <a:endParaRPr lang="en-US" altLang="ko-KR" sz="1400" dirty="0">
              <a:solidFill>
                <a:srgbClr val="00B0F0"/>
              </a:solidFill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  <a:p>
            <a:r>
              <a:rPr lang="en-US" altLang="ko-KR" sz="1400" dirty="0">
                <a:solidFill>
                  <a:srgbClr val="00B0F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   </a:t>
            </a:r>
            <a:r>
              <a:rPr lang="ko-KR" altLang="en-US" sz="1400" dirty="0">
                <a:solidFill>
                  <a:srgbClr val="00B0F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분야</a:t>
            </a:r>
            <a:r>
              <a:rPr lang="ko-KR" altLang="en-US" sz="14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라도 대부분 </a:t>
            </a:r>
            <a:endParaRPr lang="en-US" altLang="ko-KR" sz="1400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  <a:p>
            <a:r>
              <a:rPr lang="ko-KR" altLang="en-US" sz="14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   </a:t>
            </a:r>
            <a:r>
              <a:rPr lang="ko-KR" altLang="en-US" sz="1400" dirty="0">
                <a:solidFill>
                  <a:srgbClr val="00B0F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참여 가능</a:t>
            </a:r>
            <a:endParaRPr lang="en-US" altLang="ko-KR" sz="1400" dirty="0">
              <a:solidFill>
                <a:srgbClr val="00B0F0"/>
              </a:solidFill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8551D64-02CB-4573-93E6-C55348EE2155}"/>
              </a:ext>
            </a:extLst>
          </p:cNvPr>
          <p:cNvSpPr txBox="1"/>
          <p:nvPr/>
        </p:nvSpPr>
        <p:spPr>
          <a:xfrm>
            <a:off x="434309" y="3554185"/>
            <a:ext cx="18528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-&gt; </a:t>
            </a:r>
            <a:r>
              <a:rPr lang="ko-KR" altLang="en-US" sz="1400" dirty="0">
                <a:solidFill>
                  <a:srgbClr val="00B0F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친목을 위한 자리</a:t>
            </a:r>
            <a:r>
              <a:rPr lang="ko-KR" altLang="en-US" sz="14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가</a:t>
            </a:r>
            <a:endParaRPr lang="en-US" altLang="ko-KR" sz="1400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  <a:p>
            <a:r>
              <a:rPr lang="en-US" altLang="ko-KR" sz="14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  </a:t>
            </a:r>
            <a:r>
              <a:rPr lang="ko-KR" altLang="en-US" sz="14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많이 만들어짐</a:t>
            </a:r>
            <a:endParaRPr lang="en-US" altLang="ko-KR" sz="1400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4693CBE-6815-4AF2-9340-352EF75B3B92}"/>
              </a:ext>
            </a:extLst>
          </p:cNvPr>
          <p:cNvSpPr txBox="1"/>
          <p:nvPr/>
        </p:nvSpPr>
        <p:spPr>
          <a:xfrm>
            <a:off x="2461043" y="3326399"/>
            <a:ext cx="187478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ex) 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다른 동아리 활동</a:t>
            </a:r>
            <a:endParaRPr lang="en-US" altLang="ko-KR" sz="1400" dirty="0">
              <a:solidFill>
                <a:schemeClr val="bg2">
                  <a:lumMod val="50000"/>
                </a:schemeClr>
              </a:solidFill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  <a:p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      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아르바이트</a:t>
            </a:r>
            <a:endParaRPr lang="en-US" altLang="ko-KR" sz="1400" dirty="0">
              <a:solidFill>
                <a:schemeClr val="bg2">
                  <a:lumMod val="50000"/>
                </a:schemeClr>
              </a:solidFill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  <a:p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      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대학 전공 공부</a:t>
            </a:r>
            <a:endParaRPr lang="ko-KR" alt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860E05FD-4BDD-499E-A10E-2CE30C75699F}"/>
              </a:ext>
            </a:extLst>
          </p:cNvPr>
          <p:cNvSpPr/>
          <p:nvPr/>
        </p:nvSpPr>
        <p:spPr>
          <a:xfrm>
            <a:off x="4477390" y="1359841"/>
            <a:ext cx="1797159" cy="395343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D8A3808E-B8C9-4C77-8A79-7B88B02BF01D}"/>
              </a:ext>
            </a:extLst>
          </p:cNvPr>
          <p:cNvSpPr/>
          <p:nvPr/>
        </p:nvSpPr>
        <p:spPr>
          <a:xfrm>
            <a:off x="4464619" y="1359841"/>
            <a:ext cx="1822697" cy="58900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64F87C1-0BA9-43E5-B131-EE723C790BA8}"/>
              </a:ext>
            </a:extLst>
          </p:cNvPr>
          <p:cNvSpPr txBox="1"/>
          <p:nvPr/>
        </p:nvSpPr>
        <p:spPr>
          <a:xfrm>
            <a:off x="4593934" y="1452145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분야의 다양성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5633C5F-ED91-4CB6-B973-ABBAE6E155B1}"/>
              </a:ext>
            </a:extLst>
          </p:cNvPr>
          <p:cNvSpPr txBox="1"/>
          <p:nvPr/>
        </p:nvSpPr>
        <p:spPr>
          <a:xfrm>
            <a:off x="4501563" y="2558868"/>
            <a:ext cx="19410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1) </a:t>
            </a:r>
            <a:r>
              <a:rPr lang="ko-KR" altLang="en-US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인원조건</a:t>
            </a:r>
            <a:r>
              <a:rPr lang="en-US" altLang="ko-KR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 </a:t>
            </a:r>
            <a:r>
              <a:rPr lang="ko-KR" altLang="en-US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충족 후</a:t>
            </a:r>
            <a:endParaRPr lang="en-US" altLang="ko-KR" sz="1600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  <a:p>
            <a:r>
              <a:rPr lang="ko-KR" altLang="en-US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    </a:t>
            </a:r>
            <a:r>
              <a:rPr lang="ko-KR" altLang="en-US" sz="1600" dirty="0">
                <a:solidFill>
                  <a:srgbClr val="00B0F0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색다른 서클 </a:t>
            </a:r>
            <a:endParaRPr lang="en-US" altLang="ko-KR" sz="1600" dirty="0">
              <a:solidFill>
                <a:srgbClr val="00B0F0"/>
              </a:solidFill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  <a:p>
            <a:r>
              <a:rPr lang="en-US" altLang="ko-KR" sz="1600" dirty="0">
                <a:solidFill>
                  <a:srgbClr val="00B0F0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    </a:t>
            </a:r>
            <a:r>
              <a:rPr lang="ko-KR" altLang="en-US" sz="1600" dirty="0">
                <a:solidFill>
                  <a:srgbClr val="00B0F0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분야 </a:t>
            </a:r>
            <a:r>
              <a:rPr lang="ko-KR" altLang="en-US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시도 가능</a:t>
            </a:r>
            <a:endParaRPr lang="en-US" altLang="ko-KR" sz="1600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3C23204-5F58-4E3C-A720-B1A8F712A695}"/>
              </a:ext>
            </a:extLst>
          </p:cNvPr>
          <p:cNvSpPr txBox="1"/>
          <p:nvPr/>
        </p:nvSpPr>
        <p:spPr>
          <a:xfrm>
            <a:off x="4511514" y="3335635"/>
            <a:ext cx="18747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ex) 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다이빙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, </a:t>
            </a:r>
            <a:r>
              <a:rPr lang="ko-KR" altLang="en-US" sz="1400" dirty="0" err="1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저글링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, </a:t>
            </a:r>
          </a:p>
          <a:p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여행 서클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등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…</a:t>
            </a:r>
            <a:endParaRPr lang="ko-KR" alt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BFE9CFA7-D64B-4A6B-9E0F-566DCD8680FE}"/>
              </a:ext>
            </a:extLst>
          </p:cNvPr>
          <p:cNvSpPr/>
          <p:nvPr/>
        </p:nvSpPr>
        <p:spPr>
          <a:xfrm>
            <a:off x="6888896" y="1359841"/>
            <a:ext cx="1797159" cy="3953435"/>
          </a:xfrm>
          <a:prstGeom prst="rect">
            <a:avLst/>
          </a:prstGeom>
          <a:solidFill>
            <a:schemeClr val="bg1"/>
          </a:solidFill>
          <a:ln w="28575">
            <a:solidFill>
              <a:srgbClr val="FF33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80F836EB-5B78-4F87-A9D2-07499E612E3D}"/>
              </a:ext>
            </a:extLst>
          </p:cNvPr>
          <p:cNvSpPr/>
          <p:nvPr/>
        </p:nvSpPr>
        <p:spPr>
          <a:xfrm>
            <a:off x="6897630" y="1359841"/>
            <a:ext cx="1797159" cy="589009"/>
          </a:xfrm>
          <a:prstGeom prst="rect">
            <a:avLst/>
          </a:prstGeom>
          <a:solidFill>
            <a:srgbClr val="FF3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A42284A-1E73-4BBB-906E-9EF6A5CBF99C}"/>
              </a:ext>
            </a:extLst>
          </p:cNvPr>
          <p:cNvSpPr txBox="1"/>
          <p:nvPr/>
        </p:nvSpPr>
        <p:spPr>
          <a:xfrm>
            <a:off x="7117758" y="1452145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서클의 한계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55CA0E5-70E2-4091-818F-4BAB8747F3E7}"/>
              </a:ext>
            </a:extLst>
          </p:cNvPr>
          <p:cNvSpPr txBox="1"/>
          <p:nvPr/>
        </p:nvSpPr>
        <p:spPr>
          <a:xfrm>
            <a:off x="6974889" y="2084013"/>
            <a:ext cx="16065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1) </a:t>
            </a:r>
            <a:r>
              <a:rPr lang="ko-KR" altLang="en-US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깊은 관계 </a:t>
            </a:r>
            <a:r>
              <a:rPr lang="ko-KR" altLang="en-US" sz="1600" dirty="0">
                <a:solidFill>
                  <a:srgbClr val="FF0000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불가</a:t>
            </a:r>
            <a:endParaRPr lang="en-US" altLang="ko-KR" sz="1600" dirty="0">
              <a:solidFill>
                <a:srgbClr val="FF0000"/>
              </a:solidFill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cxnSp>
        <p:nvCxnSpPr>
          <p:cNvPr id="78" name="직선 연결선 77">
            <a:extLst>
              <a:ext uri="{FF2B5EF4-FFF2-40B4-BE49-F238E27FC236}">
                <a16:creationId xmlns:a16="http://schemas.microsoft.com/office/drawing/2014/main" id="{E53D4C51-0CB5-470F-85BB-705A4FBC8DB1}"/>
              </a:ext>
            </a:extLst>
          </p:cNvPr>
          <p:cNvCxnSpPr>
            <a:cxnSpLocks/>
          </p:cNvCxnSpPr>
          <p:nvPr/>
        </p:nvCxnSpPr>
        <p:spPr>
          <a:xfrm>
            <a:off x="6575205" y="1359841"/>
            <a:ext cx="0" cy="3953435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AAF8FD60-5909-4F31-B045-A5F6725144E6}"/>
              </a:ext>
            </a:extLst>
          </p:cNvPr>
          <p:cNvSpPr txBox="1"/>
          <p:nvPr/>
        </p:nvSpPr>
        <p:spPr>
          <a:xfrm>
            <a:off x="6969458" y="2385878"/>
            <a:ext cx="174468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-&gt; </a:t>
            </a:r>
            <a:r>
              <a:rPr lang="ko-KR" altLang="en-US" sz="14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친목 모임에서</a:t>
            </a:r>
            <a:endParaRPr lang="en-US" altLang="ko-KR" sz="1400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  <a:p>
            <a:r>
              <a:rPr lang="ko-KR" altLang="en-US" sz="14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    </a:t>
            </a:r>
            <a:r>
              <a:rPr lang="ko-KR" altLang="en-US" sz="14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다투는 일이 </a:t>
            </a:r>
            <a:endParaRPr lang="en-US" altLang="ko-KR" sz="1400" dirty="0">
              <a:solidFill>
                <a:srgbClr val="FF0000"/>
              </a:solidFill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  <a:p>
            <a:r>
              <a:rPr lang="ko-KR" altLang="en-US" sz="14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    빈번히</a:t>
            </a:r>
            <a:r>
              <a:rPr lang="en-US" altLang="ko-KR" sz="14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</a:t>
            </a:r>
            <a:r>
              <a:rPr lang="ko-KR" altLang="en-US" sz="14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발생</a:t>
            </a:r>
            <a:endParaRPr lang="en-US" altLang="ko-KR" sz="1400" dirty="0">
              <a:solidFill>
                <a:srgbClr val="FF0000"/>
              </a:solidFill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CB401C5-1619-4631-A015-4F1C6B9D9CB8}"/>
              </a:ext>
            </a:extLst>
          </p:cNvPr>
          <p:cNvSpPr txBox="1"/>
          <p:nvPr/>
        </p:nvSpPr>
        <p:spPr>
          <a:xfrm>
            <a:off x="6941372" y="3061464"/>
            <a:ext cx="19459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-&gt; 2</a:t>
            </a:r>
            <a:r>
              <a:rPr lang="ko-KR" altLang="en-US" sz="14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학년 때 </a:t>
            </a:r>
            <a:r>
              <a:rPr lang="ko-KR" altLang="en-US" sz="14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서클 은퇴</a:t>
            </a:r>
            <a:endParaRPr lang="en-US" altLang="ko-KR" sz="1400" dirty="0">
              <a:solidFill>
                <a:srgbClr val="FF0000"/>
              </a:solidFill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  <a:p>
            <a:r>
              <a:rPr lang="ko-KR" altLang="en-US" sz="14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    하는 학생 많음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4C78E02-92D5-439E-A282-0E83E17BC997}"/>
              </a:ext>
            </a:extLst>
          </p:cNvPr>
          <p:cNvSpPr txBox="1"/>
          <p:nvPr/>
        </p:nvSpPr>
        <p:spPr>
          <a:xfrm>
            <a:off x="6974889" y="3798513"/>
            <a:ext cx="1451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2) </a:t>
            </a:r>
            <a:r>
              <a:rPr lang="ko-KR" altLang="en-US" sz="1600" dirty="0" err="1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취준이</a:t>
            </a:r>
            <a:r>
              <a:rPr lang="ko-KR" altLang="en-US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 </a:t>
            </a:r>
            <a:r>
              <a:rPr lang="ko-KR" altLang="en-US" sz="1600" dirty="0">
                <a:solidFill>
                  <a:srgbClr val="FF0000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힘듦</a:t>
            </a:r>
            <a:endParaRPr lang="en-US" altLang="ko-KR" sz="1600" dirty="0">
              <a:solidFill>
                <a:srgbClr val="FF0000"/>
              </a:solidFill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951B8A4-0196-4D76-A88A-C5D17105E46A}"/>
              </a:ext>
            </a:extLst>
          </p:cNvPr>
          <p:cNvSpPr txBox="1"/>
          <p:nvPr/>
        </p:nvSpPr>
        <p:spPr>
          <a:xfrm>
            <a:off x="6969458" y="4100378"/>
            <a:ext cx="17446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-&gt; </a:t>
            </a:r>
            <a:r>
              <a:rPr lang="ko-KR" altLang="en-US" sz="14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서클은 </a:t>
            </a:r>
            <a:r>
              <a:rPr lang="ko-KR" altLang="en-US" sz="14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취업에 </a:t>
            </a:r>
            <a:endParaRPr lang="en-US" altLang="ko-KR" sz="1400" dirty="0">
              <a:solidFill>
                <a:srgbClr val="FF0000"/>
              </a:solidFill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  <a:p>
            <a:r>
              <a:rPr lang="ko-KR" altLang="en-US" sz="14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    메리트가 적음</a:t>
            </a:r>
            <a:endParaRPr lang="en-US" altLang="ko-KR" sz="1400" dirty="0">
              <a:solidFill>
                <a:srgbClr val="FF0000"/>
              </a:solidFill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3C16890-7D9B-455F-B9BA-45BC6A79A4D7}"/>
              </a:ext>
            </a:extLst>
          </p:cNvPr>
          <p:cNvSpPr txBox="1"/>
          <p:nvPr/>
        </p:nvSpPr>
        <p:spPr>
          <a:xfrm>
            <a:off x="6969458" y="4586153"/>
            <a:ext cx="19459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-&gt; </a:t>
            </a:r>
            <a:r>
              <a:rPr lang="ko-KR" altLang="en-US" sz="14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취업은 </a:t>
            </a:r>
            <a:r>
              <a:rPr lang="ko-KR" altLang="en-US" sz="14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혼자 준비</a:t>
            </a:r>
            <a:endParaRPr lang="en-US" altLang="ko-KR" sz="1400" dirty="0">
              <a:solidFill>
                <a:srgbClr val="FF0000"/>
              </a:solidFill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  <a:p>
            <a:r>
              <a:rPr lang="ko-KR" altLang="en-US" sz="14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    해야함</a:t>
            </a:r>
            <a:endParaRPr lang="en-US" altLang="ko-KR" sz="1400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sp>
        <p:nvSpPr>
          <p:cNvPr id="89" name="사각형: 둥근 모서리 88">
            <a:extLst>
              <a:ext uri="{FF2B5EF4-FFF2-40B4-BE49-F238E27FC236}">
                <a16:creationId xmlns:a16="http://schemas.microsoft.com/office/drawing/2014/main" id="{5642015E-D1BB-4D94-9B31-F72788517E28}"/>
              </a:ext>
            </a:extLst>
          </p:cNvPr>
          <p:cNvSpPr/>
          <p:nvPr/>
        </p:nvSpPr>
        <p:spPr>
          <a:xfrm>
            <a:off x="194352" y="73942"/>
            <a:ext cx="2154401" cy="59113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0E927F3-12AD-400B-AA62-30D6F2C6C5E0}"/>
              </a:ext>
            </a:extLst>
          </p:cNvPr>
          <p:cNvSpPr txBox="1"/>
          <p:nvPr/>
        </p:nvSpPr>
        <p:spPr>
          <a:xfrm>
            <a:off x="400772" y="76466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Ⅲ. 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대학교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0246702-E9C8-4715-8F0A-4EC04D7234C3}"/>
              </a:ext>
            </a:extLst>
          </p:cNvPr>
          <p:cNvSpPr txBox="1"/>
          <p:nvPr/>
        </p:nvSpPr>
        <p:spPr>
          <a:xfrm>
            <a:off x="391174" y="247289"/>
            <a:ext cx="2029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rgbClr val="FFC000"/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서클 장단점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01D1D7-F73A-41D8-879C-4217537A739F}"/>
              </a:ext>
            </a:extLst>
          </p:cNvPr>
          <p:cNvSpPr txBox="1"/>
          <p:nvPr/>
        </p:nvSpPr>
        <p:spPr>
          <a:xfrm>
            <a:off x="2940694" y="869571"/>
            <a:ext cx="82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&lt;</a:t>
            </a:r>
            <a:r>
              <a:rPr lang="ko-KR" altLang="en-US" sz="20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장점</a:t>
            </a:r>
            <a:r>
              <a:rPr lang="en-US" altLang="ko-KR" sz="20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&gt;</a:t>
            </a:r>
            <a:endParaRPr lang="ko-KR" altLang="en-US" sz="2000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B954F4A-EDDC-42AA-9545-623E7023E4F1}"/>
              </a:ext>
            </a:extLst>
          </p:cNvPr>
          <p:cNvSpPr txBox="1"/>
          <p:nvPr/>
        </p:nvSpPr>
        <p:spPr>
          <a:xfrm>
            <a:off x="7340518" y="869571"/>
            <a:ext cx="82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&lt;</a:t>
            </a:r>
            <a:r>
              <a:rPr lang="ko-KR" altLang="en-US" sz="20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단점</a:t>
            </a:r>
            <a:r>
              <a:rPr lang="en-US" altLang="ko-KR" sz="20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&gt;</a:t>
            </a:r>
            <a:endParaRPr lang="ko-KR" altLang="en-US" sz="2000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2407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  <p:bldP spid="46" grpId="0" animBg="1"/>
      <p:bldP spid="47" grpId="0"/>
      <p:bldP spid="48" grpId="0"/>
      <p:bldP spid="49" grpId="0" animBg="1"/>
      <p:bldP spid="51" grpId="0"/>
      <p:bldP spid="54" grpId="0"/>
      <p:bldP spid="55" grpId="0"/>
      <p:bldP spid="58" grpId="0"/>
      <p:bldP spid="61" grpId="0"/>
      <p:bldP spid="62" grpId="0"/>
      <p:bldP spid="67" grpId="0" animBg="1"/>
      <p:bldP spid="68" grpId="0" animBg="1"/>
      <p:bldP spid="69" grpId="0"/>
      <p:bldP spid="70" grpId="0"/>
      <p:bldP spid="71" grpId="0"/>
      <p:bldP spid="74" grpId="0" animBg="1"/>
      <p:bldP spid="75" grpId="0" animBg="1"/>
      <p:bldP spid="76" grpId="0"/>
      <p:bldP spid="77" grpId="0"/>
      <p:bldP spid="79" grpId="0"/>
      <p:bldP spid="80" grpId="0"/>
      <p:bldP spid="81" grpId="0"/>
      <p:bldP spid="82" grpId="0"/>
      <p:bldP spid="83" grpId="0"/>
      <p:bldP spid="35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74AD5928-658F-4647-ACE3-39AC87E471B8}"/>
              </a:ext>
            </a:extLst>
          </p:cNvPr>
          <p:cNvSpPr txBox="1"/>
          <p:nvPr/>
        </p:nvSpPr>
        <p:spPr>
          <a:xfrm>
            <a:off x="4006008" y="1034492"/>
            <a:ext cx="113204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20">
                <a:solidFill>
                  <a:srgbClr val="00B0F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성취감 높음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D93116-FBB7-473C-B1A4-2F6F0D0C57F8}"/>
              </a:ext>
            </a:extLst>
          </p:cNvPr>
          <p:cNvSpPr txBox="1"/>
          <p:nvPr/>
        </p:nvSpPr>
        <p:spPr>
          <a:xfrm>
            <a:off x="4006008" y="5028268"/>
            <a:ext cx="114005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20" dirty="0">
                <a:solidFill>
                  <a:srgbClr val="FF00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성취감 낮음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CEE8EE-FB70-492E-952C-3B2735748599}"/>
              </a:ext>
            </a:extLst>
          </p:cNvPr>
          <p:cNvSpPr txBox="1"/>
          <p:nvPr/>
        </p:nvSpPr>
        <p:spPr>
          <a:xfrm>
            <a:off x="6871808" y="3126984"/>
            <a:ext cx="95410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20" dirty="0">
                <a:solidFill>
                  <a:srgbClr val="FF00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여유 많음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EC2F54-B577-4EEA-A517-F1E803C24B7E}"/>
              </a:ext>
            </a:extLst>
          </p:cNvPr>
          <p:cNvSpPr txBox="1"/>
          <p:nvPr/>
        </p:nvSpPr>
        <p:spPr>
          <a:xfrm>
            <a:off x="1111088" y="3126984"/>
            <a:ext cx="94609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20" dirty="0">
                <a:solidFill>
                  <a:srgbClr val="00B0F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여유 적음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9C8FB14D-CF38-4A37-AAE7-766BDF1E4527}"/>
              </a:ext>
            </a:extLst>
          </p:cNvPr>
          <p:cNvGrpSpPr/>
          <p:nvPr/>
        </p:nvGrpSpPr>
        <p:grpSpPr>
          <a:xfrm>
            <a:off x="2262469" y="1366892"/>
            <a:ext cx="4579844" cy="3661376"/>
            <a:chOff x="2271434" y="1366892"/>
            <a:chExt cx="4579844" cy="3661376"/>
          </a:xfrm>
        </p:grpSpPr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39AFB45B-B471-4142-8FFF-DF28F8CA1A11}"/>
                </a:ext>
              </a:extLst>
            </p:cNvPr>
            <p:cNvCxnSpPr>
              <a:cxnSpLocks/>
            </p:cNvCxnSpPr>
            <p:nvPr/>
          </p:nvCxnSpPr>
          <p:spPr>
            <a:xfrm>
              <a:off x="4100945" y="1476375"/>
              <a:ext cx="0" cy="3551893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B494C9E5-2063-4B55-9294-55E65CD53AB8}"/>
                </a:ext>
              </a:extLst>
            </p:cNvPr>
            <p:cNvCxnSpPr>
              <a:cxnSpLocks/>
            </p:cNvCxnSpPr>
            <p:nvPr/>
          </p:nvCxnSpPr>
          <p:spPr>
            <a:xfrm>
              <a:off x="3627870" y="1476375"/>
              <a:ext cx="0" cy="3551893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>
              <a:extLst>
                <a:ext uri="{FF2B5EF4-FFF2-40B4-BE49-F238E27FC236}">
                  <a16:creationId xmlns:a16="http://schemas.microsoft.com/office/drawing/2014/main" id="{38545286-3E95-4DAD-A4F6-FFB1033F6026}"/>
                </a:ext>
              </a:extLst>
            </p:cNvPr>
            <p:cNvCxnSpPr>
              <a:cxnSpLocks/>
            </p:cNvCxnSpPr>
            <p:nvPr/>
          </p:nvCxnSpPr>
          <p:spPr>
            <a:xfrm>
              <a:off x="3154795" y="1476375"/>
              <a:ext cx="0" cy="3551893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EC0D704A-15DF-4D14-BA59-DDC7D7FD3601}"/>
                </a:ext>
              </a:extLst>
            </p:cNvPr>
            <p:cNvCxnSpPr>
              <a:cxnSpLocks/>
            </p:cNvCxnSpPr>
            <p:nvPr/>
          </p:nvCxnSpPr>
          <p:spPr>
            <a:xfrm>
              <a:off x="2681720" y="1476375"/>
              <a:ext cx="0" cy="3551893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76B9E519-56FB-424C-B986-DAC36A4B630B}"/>
                </a:ext>
              </a:extLst>
            </p:cNvPr>
            <p:cNvCxnSpPr>
              <a:cxnSpLocks/>
            </p:cNvCxnSpPr>
            <p:nvPr/>
          </p:nvCxnSpPr>
          <p:spPr>
            <a:xfrm>
              <a:off x="6453620" y="1476375"/>
              <a:ext cx="0" cy="3551893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>
              <a:extLst>
                <a:ext uri="{FF2B5EF4-FFF2-40B4-BE49-F238E27FC236}">
                  <a16:creationId xmlns:a16="http://schemas.microsoft.com/office/drawing/2014/main" id="{6E63EAD3-7127-47E1-8950-438EE9AAED1B}"/>
                </a:ext>
              </a:extLst>
            </p:cNvPr>
            <p:cNvCxnSpPr>
              <a:cxnSpLocks/>
            </p:cNvCxnSpPr>
            <p:nvPr/>
          </p:nvCxnSpPr>
          <p:spPr>
            <a:xfrm>
              <a:off x="5980545" y="1476375"/>
              <a:ext cx="0" cy="3551893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>
              <a:extLst>
                <a:ext uri="{FF2B5EF4-FFF2-40B4-BE49-F238E27FC236}">
                  <a16:creationId xmlns:a16="http://schemas.microsoft.com/office/drawing/2014/main" id="{3CED1BD8-8626-4A90-91BB-E70B056DE7E6}"/>
                </a:ext>
              </a:extLst>
            </p:cNvPr>
            <p:cNvCxnSpPr>
              <a:cxnSpLocks/>
            </p:cNvCxnSpPr>
            <p:nvPr/>
          </p:nvCxnSpPr>
          <p:spPr>
            <a:xfrm>
              <a:off x="5507470" y="1476375"/>
              <a:ext cx="0" cy="3551893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>
              <a:extLst>
                <a:ext uri="{FF2B5EF4-FFF2-40B4-BE49-F238E27FC236}">
                  <a16:creationId xmlns:a16="http://schemas.microsoft.com/office/drawing/2014/main" id="{29D046E2-5341-4E41-ACDA-2B0CEB67380F}"/>
                </a:ext>
              </a:extLst>
            </p:cNvPr>
            <p:cNvCxnSpPr>
              <a:cxnSpLocks/>
            </p:cNvCxnSpPr>
            <p:nvPr/>
          </p:nvCxnSpPr>
          <p:spPr>
            <a:xfrm>
              <a:off x="5034395" y="1476375"/>
              <a:ext cx="0" cy="3551893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>
              <a:extLst>
                <a:ext uri="{FF2B5EF4-FFF2-40B4-BE49-F238E27FC236}">
                  <a16:creationId xmlns:a16="http://schemas.microsoft.com/office/drawing/2014/main" id="{0FFA42BC-749B-4C7E-9324-954E631058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71434" y="2867930"/>
              <a:ext cx="4579844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>
              <a:extLst>
                <a:ext uri="{FF2B5EF4-FFF2-40B4-BE49-F238E27FC236}">
                  <a16:creationId xmlns:a16="http://schemas.microsoft.com/office/drawing/2014/main" id="{B7660678-D90A-4A21-9E7D-02AFC41A79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71434" y="2415493"/>
              <a:ext cx="4579844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30">
              <a:extLst>
                <a:ext uri="{FF2B5EF4-FFF2-40B4-BE49-F238E27FC236}">
                  <a16:creationId xmlns:a16="http://schemas.microsoft.com/office/drawing/2014/main" id="{8177B0FC-DA89-4931-AA91-DBA705CB3F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71434" y="1963055"/>
              <a:ext cx="4579844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32">
              <a:extLst>
                <a:ext uri="{FF2B5EF4-FFF2-40B4-BE49-F238E27FC236}">
                  <a16:creationId xmlns:a16="http://schemas.microsoft.com/office/drawing/2014/main" id="{182B14F8-5FD2-4C90-95B0-396EE32674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71434" y="4639580"/>
              <a:ext cx="4579844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>
              <a:extLst>
                <a:ext uri="{FF2B5EF4-FFF2-40B4-BE49-F238E27FC236}">
                  <a16:creationId xmlns:a16="http://schemas.microsoft.com/office/drawing/2014/main" id="{D59C275E-4DE6-40DB-B06B-F122B5FE94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71434" y="4187143"/>
              <a:ext cx="4579844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>
              <a:extLst>
                <a:ext uri="{FF2B5EF4-FFF2-40B4-BE49-F238E27FC236}">
                  <a16:creationId xmlns:a16="http://schemas.microsoft.com/office/drawing/2014/main" id="{A9B2BC6B-F4E4-459E-A512-EE0C660823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71434" y="3734705"/>
              <a:ext cx="4579844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화살표 연결선 6">
              <a:extLst>
                <a:ext uri="{FF2B5EF4-FFF2-40B4-BE49-F238E27FC236}">
                  <a16:creationId xmlns:a16="http://schemas.microsoft.com/office/drawing/2014/main" id="{9A666C37-8FEF-498E-984F-093C79F2805F}"/>
                </a:ext>
              </a:extLst>
            </p:cNvPr>
            <p:cNvCxnSpPr/>
            <p:nvPr/>
          </p:nvCxnSpPr>
          <p:spPr>
            <a:xfrm>
              <a:off x="2292725" y="3293184"/>
              <a:ext cx="4558553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직선 화살표 연결선 7">
              <a:extLst>
                <a:ext uri="{FF2B5EF4-FFF2-40B4-BE49-F238E27FC236}">
                  <a16:creationId xmlns:a16="http://schemas.microsoft.com/office/drawing/2014/main" id="{F81763B5-D1A8-40EB-8704-53F99FDBB484}"/>
                </a:ext>
              </a:extLst>
            </p:cNvPr>
            <p:cNvCxnSpPr>
              <a:cxnSpLocks/>
              <a:stCxn id="21" idx="0"/>
            </p:cNvCxnSpPr>
            <p:nvPr/>
          </p:nvCxnSpPr>
          <p:spPr>
            <a:xfrm flipH="1" flipV="1">
              <a:off x="4563036" y="1366892"/>
              <a:ext cx="13000" cy="3661376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1" name="그래픽 10" descr="예술가 여성 단색으로 채워진">
            <a:extLst>
              <a:ext uri="{FF2B5EF4-FFF2-40B4-BE49-F238E27FC236}">
                <a16:creationId xmlns:a16="http://schemas.microsoft.com/office/drawing/2014/main" id="{77598B35-F4C1-4D3F-B1C5-949F545C05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00990" y="2672405"/>
            <a:ext cx="526769" cy="526769"/>
          </a:xfrm>
          <a:prstGeom prst="rect">
            <a:avLst/>
          </a:prstGeom>
        </p:spPr>
      </p:pic>
      <p:pic>
        <p:nvPicPr>
          <p:cNvPr id="13" name="그래픽 12" descr="스포츠 공 단색으로 채워진">
            <a:extLst>
              <a:ext uri="{FF2B5EF4-FFF2-40B4-BE49-F238E27FC236}">
                <a16:creationId xmlns:a16="http://schemas.microsoft.com/office/drawing/2014/main" id="{9BDCE8F4-D7CE-47E1-B767-B5862A5C22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54523" y="1418396"/>
            <a:ext cx="608410" cy="608410"/>
          </a:xfrm>
          <a:prstGeom prst="rect">
            <a:avLst/>
          </a:prstGeom>
        </p:spPr>
      </p:pic>
      <p:pic>
        <p:nvPicPr>
          <p:cNvPr id="15" name="그래픽 14" descr="산 장면 단색으로 채워진">
            <a:extLst>
              <a:ext uri="{FF2B5EF4-FFF2-40B4-BE49-F238E27FC236}">
                <a16:creationId xmlns:a16="http://schemas.microsoft.com/office/drawing/2014/main" id="{45D378B3-3A56-4B3B-8220-8804B830BA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10705" y="4118289"/>
            <a:ext cx="608410" cy="608410"/>
          </a:xfrm>
          <a:prstGeom prst="rect">
            <a:avLst/>
          </a:prstGeom>
        </p:spPr>
      </p:pic>
      <p:pic>
        <p:nvPicPr>
          <p:cNvPr id="17" name="그래픽 16" descr="여성 과학자 단색으로 채워진">
            <a:extLst>
              <a:ext uri="{FF2B5EF4-FFF2-40B4-BE49-F238E27FC236}">
                <a16:creationId xmlns:a16="http://schemas.microsoft.com/office/drawing/2014/main" id="{750FB762-8FE5-4237-9419-2D994089FEF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86834" y="2071967"/>
            <a:ext cx="559552" cy="559552"/>
          </a:xfrm>
          <a:prstGeom prst="rect">
            <a:avLst/>
          </a:prstGeom>
        </p:spPr>
      </p:pic>
      <p:pic>
        <p:nvPicPr>
          <p:cNvPr id="19" name="그래픽 18" descr="무술 단색으로 채워진">
            <a:extLst>
              <a:ext uri="{FF2B5EF4-FFF2-40B4-BE49-F238E27FC236}">
                <a16:creationId xmlns:a16="http://schemas.microsoft.com/office/drawing/2014/main" id="{66CCA9B3-9156-4317-9E44-751A2A8AD4A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56141" y="2560843"/>
            <a:ext cx="559552" cy="559552"/>
          </a:xfrm>
          <a:prstGeom prst="rect">
            <a:avLst/>
          </a:prstGeom>
        </p:spPr>
      </p:pic>
      <p:sp>
        <p:nvSpPr>
          <p:cNvPr id="3" name="타원 2">
            <a:extLst>
              <a:ext uri="{FF2B5EF4-FFF2-40B4-BE49-F238E27FC236}">
                <a16:creationId xmlns:a16="http://schemas.microsoft.com/office/drawing/2014/main" id="{208E301A-3B4B-4B4A-8134-209B2677FB05}"/>
              </a:ext>
            </a:extLst>
          </p:cNvPr>
          <p:cNvSpPr/>
          <p:nvPr/>
        </p:nvSpPr>
        <p:spPr>
          <a:xfrm>
            <a:off x="1013583" y="1188379"/>
            <a:ext cx="1010488" cy="1010488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A15000-C2EB-4326-B9D4-B4D55CC8CC1E}"/>
              </a:ext>
            </a:extLst>
          </p:cNvPr>
          <p:cNvSpPr txBox="1"/>
          <p:nvPr/>
        </p:nvSpPr>
        <p:spPr>
          <a:xfrm>
            <a:off x="1098212" y="832977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운동부</a:t>
            </a:r>
            <a:endParaRPr lang="en-US" altLang="ko-KR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35C25F-4F6F-40FB-BB60-97D02FCD1EE5}"/>
              </a:ext>
            </a:extLst>
          </p:cNvPr>
          <p:cNvSpPr txBox="1"/>
          <p:nvPr/>
        </p:nvSpPr>
        <p:spPr>
          <a:xfrm>
            <a:off x="1064491" y="1432013"/>
            <a:ext cx="976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여유 </a:t>
            </a:r>
            <a:r>
              <a:rPr lang="en-US" altLang="ko-KR" sz="14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: </a:t>
            </a:r>
            <a:r>
              <a:rPr lang="ko-KR" altLang="en-US" sz="14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하</a:t>
            </a:r>
            <a:endParaRPr lang="en-US" altLang="ko-KR" sz="1400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  <a:p>
            <a:r>
              <a:rPr lang="ko-KR" altLang="en-US" sz="14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성취감 </a:t>
            </a:r>
            <a:r>
              <a:rPr lang="en-US" altLang="ko-KR" sz="14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: </a:t>
            </a:r>
            <a:r>
              <a:rPr lang="ko-KR" altLang="en-US" sz="14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상</a:t>
            </a:r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0481C1DE-CF4C-43A1-AE86-29F28BF259B9}"/>
              </a:ext>
            </a:extLst>
          </p:cNvPr>
          <p:cNvSpPr/>
          <p:nvPr/>
        </p:nvSpPr>
        <p:spPr>
          <a:xfrm>
            <a:off x="6788211" y="1116663"/>
            <a:ext cx="1010488" cy="1010488"/>
          </a:xfrm>
          <a:prstGeom prst="ellipse">
            <a:avLst/>
          </a:prstGeom>
          <a:noFill/>
          <a:ln w="38100">
            <a:solidFill>
              <a:srgbClr val="F79D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E88EDFD-5F1C-401A-A7E5-ABF9D338FCED}"/>
              </a:ext>
            </a:extLst>
          </p:cNvPr>
          <p:cNvSpPr txBox="1"/>
          <p:nvPr/>
        </p:nvSpPr>
        <p:spPr>
          <a:xfrm>
            <a:off x="6449901" y="773222"/>
            <a:ext cx="1739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문화부 </a:t>
            </a:r>
            <a:r>
              <a:rPr lang="en-US" altLang="ko-KR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&amp; </a:t>
            </a:r>
            <a:r>
              <a:rPr lang="ko-KR" altLang="en-US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스포츠</a:t>
            </a:r>
            <a:endParaRPr lang="en-US" altLang="ko-KR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753AB84-ECF4-47E0-B111-8E1CA317D088}"/>
              </a:ext>
            </a:extLst>
          </p:cNvPr>
          <p:cNvSpPr txBox="1"/>
          <p:nvPr/>
        </p:nvSpPr>
        <p:spPr>
          <a:xfrm>
            <a:off x="6839119" y="1360297"/>
            <a:ext cx="976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여유 </a:t>
            </a:r>
            <a:r>
              <a:rPr lang="en-US" altLang="ko-KR" sz="14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: </a:t>
            </a:r>
            <a:r>
              <a:rPr lang="ko-KR" altLang="en-US" sz="14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중</a:t>
            </a:r>
            <a:endParaRPr lang="en-US" altLang="ko-KR" sz="1400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  <a:p>
            <a:r>
              <a:rPr lang="ko-KR" altLang="en-US" sz="14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성취감 </a:t>
            </a:r>
            <a:r>
              <a:rPr lang="en-US" altLang="ko-KR" sz="14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: </a:t>
            </a:r>
            <a:r>
              <a:rPr lang="ko-KR" altLang="en-US" sz="14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중</a:t>
            </a:r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491E6EA8-EE10-4470-83FA-202EEA6F7010}"/>
              </a:ext>
            </a:extLst>
          </p:cNvPr>
          <p:cNvSpPr/>
          <p:nvPr/>
        </p:nvSpPr>
        <p:spPr>
          <a:xfrm>
            <a:off x="7784060" y="2093813"/>
            <a:ext cx="1010488" cy="1010488"/>
          </a:xfrm>
          <a:prstGeom prst="ellipse">
            <a:avLst/>
          </a:prstGeom>
          <a:noFill/>
          <a:ln w="38100">
            <a:solidFill>
              <a:srgbClr val="9DC3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8BA89E2-AB03-420A-9671-11046471F9B4}"/>
              </a:ext>
            </a:extLst>
          </p:cNvPr>
          <p:cNvSpPr txBox="1"/>
          <p:nvPr/>
        </p:nvSpPr>
        <p:spPr>
          <a:xfrm>
            <a:off x="7885023" y="1750372"/>
            <a:ext cx="953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연구부</a:t>
            </a:r>
            <a:endParaRPr lang="en-US" altLang="ko-KR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DC28E1A-8CA2-4E9F-86DC-BB03BE42D97B}"/>
              </a:ext>
            </a:extLst>
          </p:cNvPr>
          <p:cNvSpPr txBox="1"/>
          <p:nvPr/>
        </p:nvSpPr>
        <p:spPr>
          <a:xfrm>
            <a:off x="7736268" y="2331109"/>
            <a:ext cx="1330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여유 </a:t>
            </a:r>
            <a:r>
              <a:rPr lang="en-US" altLang="ko-KR" sz="14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: </a:t>
            </a:r>
            <a:r>
              <a:rPr lang="ko-KR" altLang="en-US" sz="14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중</a:t>
            </a:r>
            <a:endParaRPr lang="en-US" altLang="ko-KR" sz="1400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  <a:p>
            <a:r>
              <a:rPr lang="ko-KR" altLang="en-US" sz="14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성취감 </a:t>
            </a:r>
            <a:r>
              <a:rPr lang="en-US" altLang="ko-KR" sz="14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: </a:t>
            </a:r>
            <a:r>
              <a:rPr lang="ko-KR" altLang="en-US" sz="14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중상</a:t>
            </a:r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id="{14D5F125-9E8F-45BF-9207-14CE4C1C05E0}"/>
              </a:ext>
            </a:extLst>
          </p:cNvPr>
          <p:cNvSpPr/>
          <p:nvPr/>
        </p:nvSpPr>
        <p:spPr>
          <a:xfrm>
            <a:off x="7380646" y="4370850"/>
            <a:ext cx="1010488" cy="1010488"/>
          </a:xfrm>
          <a:prstGeom prst="ellips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B007D80-3D24-47B3-92DB-810FCBAE94DB}"/>
              </a:ext>
            </a:extLst>
          </p:cNvPr>
          <p:cNvSpPr txBox="1"/>
          <p:nvPr/>
        </p:nvSpPr>
        <p:spPr>
          <a:xfrm>
            <a:off x="7067589" y="4020708"/>
            <a:ext cx="1802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레크리에이션부</a:t>
            </a:r>
            <a:endParaRPr lang="en-US" altLang="ko-KR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F6C8D46-DBB1-4188-A412-BDCBFDDD4A7F}"/>
              </a:ext>
            </a:extLst>
          </p:cNvPr>
          <p:cNvSpPr txBox="1"/>
          <p:nvPr/>
        </p:nvSpPr>
        <p:spPr>
          <a:xfrm>
            <a:off x="7404573" y="4608146"/>
            <a:ext cx="1330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여유 </a:t>
            </a:r>
            <a:r>
              <a:rPr lang="en-US" altLang="ko-KR" sz="14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: </a:t>
            </a:r>
            <a:r>
              <a:rPr lang="ko-KR" altLang="en-US" sz="14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상</a:t>
            </a:r>
            <a:endParaRPr lang="en-US" altLang="ko-KR" sz="1400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  <a:p>
            <a:r>
              <a:rPr lang="ko-KR" altLang="en-US" sz="14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성취감 </a:t>
            </a:r>
            <a:r>
              <a:rPr lang="en-US" altLang="ko-KR" sz="14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: </a:t>
            </a:r>
            <a:r>
              <a:rPr lang="ko-KR" altLang="en-US" sz="14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하</a:t>
            </a:r>
          </a:p>
        </p:txBody>
      </p:sp>
      <p:sp>
        <p:nvSpPr>
          <p:cNvPr id="47" name="사각형: 둥근 모서리 46">
            <a:extLst>
              <a:ext uri="{FF2B5EF4-FFF2-40B4-BE49-F238E27FC236}">
                <a16:creationId xmlns:a16="http://schemas.microsoft.com/office/drawing/2014/main" id="{61A9ABED-CF46-4A5E-9C53-9E750441DCBE}"/>
              </a:ext>
            </a:extLst>
          </p:cNvPr>
          <p:cNvSpPr/>
          <p:nvPr/>
        </p:nvSpPr>
        <p:spPr>
          <a:xfrm>
            <a:off x="194352" y="73942"/>
            <a:ext cx="1473083" cy="59113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883388E-D575-419A-9882-9CE70837C559}"/>
              </a:ext>
            </a:extLst>
          </p:cNvPr>
          <p:cNvSpPr txBox="1"/>
          <p:nvPr/>
        </p:nvSpPr>
        <p:spPr>
          <a:xfrm>
            <a:off x="427031" y="247289"/>
            <a:ext cx="2029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rgbClr val="FFC000"/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정리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F291690-0078-4A3D-BEF9-EA44318E4D0A}"/>
              </a:ext>
            </a:extLst>
          </p:cNvPr>
          <p:cNvSpPr txBox="1"/>
          <p:nvPr/>
        </p:nvSpPr>
        <p:spPr>
          <a:xfrm>
            <a:off x="400772" y="76466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Ⅲ. 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대학교</a:t>
            </a:r>
          </a:p>
        </p:txBody>
      </p:sp>
    </p:spTree>
    <p:extLst>
      <p:ext uri="{BB962C8B-B14F-4D97-AF65-F5344CB8AC3E}">
        <p14:creationId xmlns:p14="http://schemas.microsoft.com/office/powerpoint/2010/main" val="156369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24" grpId="0"/>
      <p:bldP spid="3" grpId="0" animBg="1"/>
      <p:bldP spid="4" grpId="0"/>
      <p:bldP spid="5" grpId="0"/>
      <p:bldP spid="32" grpId="0" animBg="1"/>
      <p:bldP spid="36" grpId="0"/>
      <p:bldP spid="37" grpId="0"/>
      <p:bldP spid="41" grpId="0" animBg="1"/>
      <p:bldP spid="42" grpId="0"/>
      <p:bldP spid="43" grpId="0"/>
      <p:bldP spid="44" grpId="0" animBg="1"/>
      <p:bldP spid="45" grpId="0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육각형 23">
            <a:extLst>
              <a:ext uri="{FF2B5EF4-FFF2-40B4-BE49-F238E27FC236}">
                <a16:creationId xmlns:a16="http://schemas.microsoft.com/office/drawing/2014/main" id="{211552FC-3A06-4119-B112-369818E38745}"/>
              </a:ext>
            </a:extLst>
          </p:cNvPr>
          <p:cNvSpPr/>
          <p:nvPr/>
        </p:nvSpPr>
        <p:spPr>
          <a:xfrm>
            <a:off x="4174702" y="1522639"/>
            <a:ext cx="722878" cy="623171"/>
          </a:xfrm>
          <a:prstGeom prst="hexagon">
            <a:avLst/>
          </a:prstGeom>
          <a:solidFill>
            <a:srgbClr val="FFFFFF"/>
          </a:solidFill>
          <a:ln w="28575">
            <a:solidFill>
              <a:srgbClr val="F4B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육각형 24">
            <a:extLst>
              <a:ext uri="{FF2B5EF4-FFF2-40B4-BE49-F238E27FC236}">
                <a16:creationId xmlns:a16="http://schemas.microsoft.com/office/drawing/2014/main" id="{96772831-4B12-4D47-BFE8-3CF3082849C1}"/>
              </a:ext>
            </a:extLst>
          </p:cNvPr>
          <p:cNvSpPr/>
          <p:nvPr/>
        </p:nvSpPr>
        <p:spPr>
          <a:xfrm>
            <a:off x="7088230" y="1522639"/>
            <a:ext cx="722878" cy="623171"/>
          </a:xfrm>
          <a:prstGeom prst="hexagon">
            <a:avLst/>
          </a:prstGeom>
          <a:solidFill>
            <a:srgbClr val="FFFFFF"/>
          </a:solidFill>
          <a:ln w="28575">
            <a:solidFill>
              <a:srgbClr val="F4B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육각형 20">
            <a:extLst>
              <a:ext uri="{FF2B5EF4-FFF2-40B4-BE49-F238E27FC236}">
                <a16:creationId xmlns:a16="http://schemas.microsoft.com/office/drawing/2014/main" id="{D62E92DD-51E8-4034-BB9C-23BBD006B12B}"/>
              </a:ext>
            </a:extLst>
          </p:cNvPr>
          <p:cNvSpPr/>
          <p:nvPr/>
        </p:nvSpPr>
        <p:spPr>
          <a:xfrm>
            <a:off x="1377712" y="1522639"/>
            <a:ext cx="722878" cy="623171"/>
          </a:xfrm>
          <a:prstGeom prst="hexagon">
            <a:avLst/>
          </a:prstGeom>
          <a:solidFill>
            <a:srgbClr val="FFFFFF"/>
          </a:solidFill>
          <a:ln w="28575">
            <a:solidFill>
              <a:srgbClr val="F4B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0F576979-87FE-40F4-ABB6-A98906CE3F01}"/>
              </a:ext>
            </a:extLst>
          </p:cNvPr>
          <p:cNvSpPr/>
          <p:nvPr/>
        </p:nvSpPr>
        <p:spPr>
          <a:xfrm>
            <a:off x="618564" y="2214282"/>
            <a:ext cx="2241177" cy="2563906"/>
          </a:xfrm>
          <a:prstGeom prst="rect">
            <a:avLst/>
          </a:prstGeom>
          <a:noFill/>
          <a:ln w="19050">
            <a:solidFill>
              <a:srgbClr val="F4B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100DEE4-3987-454E-8E7C-E877C24EDAC2}"/>
              </a:ext>
            </a:extLst>
          </p:cNvPr>
          <p:cNvSpPr/>
          <p:nvPr/>
        </p:nvSpPr>
        <p:spPr>
          <a:xfrm>
            <a:off x="3451413" y="2214282"/>
            <a:ext cx="2241177" cy="2563906"/>
          </a:xfrm>
          <a:prstGeom prst="rect">
            <a:avLst/>
          </a:prstGeom>
          <a:noFill/>
          <a:ln w="19050">
            <a:solidFill>
              <a:srgbClr val="F4B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04568B12-703F-410F-8D24-058328B2D23C}"/>
              </a:ext>
            </a:extLst>
          </p:cNvPr>
          <p:cNvSpPr/>
          <p:nvPr/>
        </p:nvSpPr>
        <p:spPr>
          <a:xfrm>
            <a:off x="6293223" y="2214282"/>
            <a:ext cx="2241177" cy="2563906"/>
          </a:xfrm>
          <a:prstGeom prst="rect">
            <a:avLst/>
          </a:prstGeom>
          <a:noFill/>
          <a:ln w="19050">
            <a:solidFill>
              <a:srgbClr val="F4B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2BB4808-49AD-4C69-BDEF-85CA0C5F2C2F}"/>
              </a:ext>
            </a:extLst>
          </p:cNvPr>
          <p:cNvSpPr/>
          <p:nvPr/>
        </p:nvSpPr>
        <p:spPr>
          <a:xfrm>
            <a:off x="618564" y="2214282"/>
            <a:ext cx="2241177" cy="643218"/>
          </a:xfrm>
          <a:prstGeom prst="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2E59C6F-1F24-4FB5-88E6-F037B164060E}"/>
              </a:ext>
            </a:extLst>
          </p:cNvPr>
          <p:cNvSpPr/>
          <p:nvPr/>
        </p:nvSpPr>
        <p:spPr>
          <a:xfrm>
            <a:off x="3460376" y="2214282"/>
            <a:ext cx="2241177" cy="643218"/>
          </a:xfrm>
          <a:prstGeom prst="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0203F5C-66CA-419B-904B-886C310828DC}"/>
              </a:ext>
            </a:extLst>
          </p:cNvPr>
          <p:cNvSpPr/>
          <p:nvPr/>
        </p:nvSpPr>
        <p:spPr>
          <a:xfrm>
            <a:off x="6293223" y="2214282"/>
            <a:ext cx="2241177" cy="643218"/>
          </a:xfrm>
          <a:prstGeom prst="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F17FB1-88F8-4D81-88B5-C0C9A9C295FF}"/>
              </a:ext>
            </a:extLst>
          </p:cNvPr>
          <p:cNvSpPr txBox="1"/>
          <p:nvPr/>
        </p:nvSpPr>
        <p:spPr>
          <a:xfrm>
            <a:off x="1171736" y="2351225"/>
            <a:ext cx="1159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solidFill>
                  <a:schemeClr val="bg1"/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초등학교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AFA0D2-1F38-4BAE-8E2E-24E9C901742C}"/>
              </a:ext>
            </a:extLst>
          </p:cNvPr>
          <p:cNvSpPr txBox="1"/>
          <p:nvPr/>
        </p:nvSpPr>
        <p:spPr>
          <a:xfrm>
            <a:off x="3717711" y="2351225"/>
            <a:ext cx="1752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solidFill>
                  <a:schemeClr val="bg1"/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중 </a:t>
            </a:r>
            <a:r>
              <a:rPr lang="en-US" altLang="ko-KR" sz="2000" dirty="0">
                <a:solidFill>
                  <a:schemeClr val="bg1"/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&amp; </a:t>
            </a:r>
            <a:r>
              <a:rPr lang="ko-KR" altLang="en-US" sz="2000" dirty="0">
                <a:solidFill>
                  <a:schemeClr val="bg1"/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고등학교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9E85D7-DF2E-42EC-86AD-D74C6A71E178}"/>
              </a:ext>
            </a:extLst>
          </p:cNvPr>
          <p:cNvSpPr txBox="1"/>
          <p:nvPr/>
        </p:nvSpPr>
        <p:spPr>
          <a:xfrm>
            <a:off x="6980866" y="2351225"/>
            <a:ext cx="915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solidFill>
                  <a:schemeClr val="bg1"/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대학교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F747EE-8A22-488E-A5BF-E78A999FBECD}"/>
              </a:ext>
            </a:extLst>
          </p:cNvPr>
          <p:cNvSpPr txBox="1"/>
          <p:nvPr/>
        </p:nvSpPr>
        <p:spPr>
          <a:xfrm>
            <a:off x="707459" y="3165742"/>
            <a:ext cx="2063385" cy="1304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1) </a:t>
            </a:r>
            <a:r>
              <a:rPr lang="ko-KR" altLang="en-US" dirty="0" err="1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부활동</a:t>
            </a:r>
            <a:r>
              <a:rPr lang="ko-KR" altLang="en-US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설명</a:t>
            </a:r>
            <a:endParaRPr lang="en-US" altLang="ko-KR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2) </a:t>
            </a:r>
            <a:r>
              <a:rPr lang="ko-KR" altLang="en-US" dirty="0" err="1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부활동</a:t>
            </a:r>
            <a:r>
              <a:rPr lang="ko-KR" altLang="en-US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소개</a:t>
            </a:r>
            <a:endParaRPr lang="en-US" altLang="ko-KR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3) </a:t>
            </a:r>
            <a:r>
              <a:rPr lang="ko-KR" altLang="en-US" dirty="0" err="1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부활동</a:t>
            </a:r>
            <a:r>
              <a:rPr lang="ko-KR" altLang="en-US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폐지 사건</a:t>
            </a:r>
            <a:endParaRPr lang="en-US" altLang="ko-KR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E84971-BF3A-466C-9A0D-D6FF1CB55FF0}"/>
              </a:ext>
            </a:extLst>
          </p:cNvPr>
          <p:cNvSpPr txBox="1"/>
          <p:nvPr/>
        </p:nvSpPr>
        <p:spPr>
          <a:xfrm>
            <a:off x="3549271" y="2905767"/>
            <a:ext cx="2063385" cy="1719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1) </a:t>
            </a:r>
            <a:r>
              <a:rPr lang="ko-KR" altLang="en-US" dirty="0" err="1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부활동</a:t>
            </a:r>
            <a:r>
              <a:rPr lang="ko-KR" altLang="en-US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설명</a:t>
            </a:r>
            <a:endParaRPr lang="en-US" altLang="ko-KR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2) </a:t>
            </a:r>
            <a:r>
              <a:rPr lang="ko-KR" altLang="en-US" dirty="0" err="1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부활동</a:t>
            </a:r>
            <a:r>
              <a:rPr lang="ko-KR" altLang="en-US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소개</a:t>
            </a:r>
            <a:endParaRPr lang="en-US" altLang="ko-KR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3) </a:t>
            </a:r>
            <a:r>
              <a:rPr lang="ko-KR" altLang="en-US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블랙 동아리 사건</a:t>
            </a:r>
            <a:endParaRPr lang="en-US" altLang="ko-KR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4) </a:t>
            </a:r>
            <a:r>
              <a:rPr lang="ko-KR" altLang="en-US" dirty="0" err="1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부활동</a:t>
            </a:r>
            <a:r>
              <a:rPr lang="ko-KR" altLang="en-US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장단점</a:t>
            </a:r>
            <a:r>
              <a:rPr lang="en-US" altLang="ko-KR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88D29F-633F-419B-A5CD-B3185B83E7A1}"/>
              </a:ext>
            </a:extLst>
          </p:cNvPr>
          <p:cNvSpPr txBox="1"/>
          <p:nvPr/>
        </p:nvSpPr>
        <p:spPr>
          <a:xfrm>
            <a:off x="6516770" y="2905767"/>
            <a:ext cx="1794081" cy="1719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1) </a:t>
            </a:r>
            <a:r>
              <a:rPr lang="ko-KR" altLang="en-US" dirty="0" err="1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부활동</a:t>
            </a:r>
            <a:r>
              <a:rPr lang="ko-KR" altLang="en-US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설명</a:t>
            </a:r>
            <a:endParaRPr lang="en-US" altLang="ko-KR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2) </a:t>
            </a:r>
            <a:r>
              <a:rPr lang="ko-KR" altLang="en-US" dirty="0" err="1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부활동</a:t>
            </a:r>
            <a:r>
              <a:rPr lang="ko-KR" altLang="en-US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소개</a:t>
            </a:r>
            <a:endParaRPr lang="en-US" altLang="ko-KR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3) </a:t>
            </a:r>
            <a:r>
              <a:rPr lang="ko-KR" altLang="en-US" dirty="0" err="1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부활동</a:t>
            </a:r>
            <a:r>
              <a:rPr lang="ko-KR" altLang="en-US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장단점</a:t>
            </a:r>
            <a:endParaRPr lang="en-US" altLang="ko-KR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4) </a:t>
            </a:r>
            <a:r>
              <a:rPr lang="ko-KR" altLang="en-US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서클 장단점</a:t>
            </a:r>
            <a:endParaRPr lang="en-US" altLang="ko-KR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5891BF6F-B0C2-4C08-856E-6BF59C423D33}"/>
              </a:ext>
            </a:extLst>
          </p:cNvPr>
          <p:cNvSpPr/>
          <p:nvPr/>
        </p:nvSpPr>
        <p:spPr>
          <a:xfrm>
            <a:off x="3460376" y="73942"/>
            <a:ext cx="2154401" cy="59113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A9893D-3926-40D6-87F9-2F13F8F9EC0F}"/>
              </a:ext>
            </a:extLst>
          </p:cNvPr>
          <p:cNvSpPr txBox="1"/>
          <p:nvPr/>
        </p:nvSpPr>
        <p:spPr>
          <a:xfrm>
            <a:off x="4054648" y="102732"/>
            <a:ext cx="1031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rgbClr val="FFC000"/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목차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E8C6B6-162E-4261-B06A-800A968A7733}"/>
              </a:ext>
            </a:extLst>
          </p:cNvPr>
          <p:cNvSpPr txBox="1"/>
          <p:nvPr/>
        </p:nvSpPr>
        <p:spPr>
          <a:xfrm>
            <a:off x="1571816" y="1594497"/>
            <a:ext cx="327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solidFill>
                  <a:srgbClr val="F5815D"/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1</a:t>
            </a:r>
            <a:endParaRPr lang="ko-KR" altLang="en-US" sz="2800" dirty="0">
              <a:solidFill>
                <a:srgbClr val="F5815D"/>
              </a:solidFill>
              <a:latin typeface="이사만루체 Bold" panose="00000800000000000000" pitchFamily="2" charset="-127"/>
              <a:ea typeface="이사만루체 Bold" panose="00000800000000000000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556C9F-572A-4899-BC89-AED5E9826F61}"/>
              </a:ext>
            </a:extLst>
          </p:cNvPr>
          <p:cNvSpPr txBox="1"/>
          <p:nvPr/>
        </p:nvSpPr>
        <p:spPr>
          <a:xfrm>
            <a:off x="4315020" y="1594497"/>
            <a:ext cx="46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solidFill>
                  <a:srgbClr val="F5815D"/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2</a:t>
            </a:r>
            <a:endParaRPr lang="ko-KR" altLang="en-US" sz="2800" dirty="0">
              <a:solidFill>
                <a:srgbClr val="F5815D"/>
              </a:solidFill>
              <a:latin typeface="이사만루체 Bold" panose="00000800000000000000" pitchFamily="2" charset="-127"/>
              <a:ea typeface="이사만루체 Bold" panose="00000800000000000000" pitchFamily="2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AEEED6-5BEA-4E90-84CB-8E8382981BA8}"/>
              </a:ext>
            </a:extLst>
          </p:cNvPr>
          <p:cNvSpPr txBox="1"/>
          <p:nvPr/>
        </p:nvSpPr>
        <p:spPr>
          <a:xfrm>
            <a:off x="7219584" y="1594497"/>
            <a:ext cx="46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solidFill>
                  <a:srgbClr val="F5815D"/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3</a:t>
            </a:r>
            <a:endParaRPr lang="ko-KR" altLang="en-US" sz="2800" dirty="0">
              <a:solidFill>
                <a:srgbClr val="F5815D"/>
              </a:solidFill>
              <a:latin typeface="이사만루체 Bold" panose="00000800000000000000" pitchFamily="2" charset="-127"/>
              <a:ea typeface="이사만루체 Bold" panose="00000800000000000000" pitchFamily="2" charset="-127"/>
            </a:endParaRPr>
          </a:p>
        </p:txBody>
      </p:sp>
      <p:sp>
        <p:nvSpPr>
          <p:cNvPr id="12" name="오각형 11">
            <a:extLst>
              <a:ext uri="{FF2B5EF4-FFF2-40B4-BE49-F238E27FC236}">
                <a16:creationId xmlns:a16="http://schemas.microsoft.com/office/drawing/2014/main" id="{0315D367-B27F-40D5-8475-E84EA109553A}"/>
              </a:ext>
            </a:extLst>
          </p:cNvPr>
          <p:cNvSpPr/>
          <p:nvPr/>
        </p:nvSpPr>
        <p:spPr>
          <a:xfrm rot="20009085">
            <a:off x="2062415" y="1913020"/>
            <a:ext cx="264611" cy="252010"/>
          </a:xfrm>
          <a:prstGeom prst="pentagon">
            <a:avLst/>
          </a:prstGeom>
          <a:solidFill>
            <a:srgbClr val="F79D81"/>
          </a:solidFill>
          <a:ln>
            <a:solidFill>
              <a:srgbClr val="F4B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오각형 25">
            <a:extLst>
              <a:ext uri="{FF2B5EF4-FFF2-40B4-BE49-F238E27FC236}">
                <a16:creationId xmlns:a16="http://schemas.microsoft.com/office/drawing/2014/main" id="{F3CF4AE5-CBF2-4F58-AC4D-2DDCBB515CDE}"/>
              </a:ext>
            </a:extLst>
          </p:cNvPr>
          <p:cNvSpPr/>
          <p:nvPr/>
        </p:nvSpPr>
        <p:spPr>
          <a:xfrm rot="1590915" flipH="1">
            <a:off x="1165943" y="1913020"/>
            <a:ext cx="264611" cy="252010"/>
          </a:xfrm>
          <a:prstGeom prst="pentagon">
            <a:avLst/>
          </a:prstGeom>
          <a:solidFill>
            <a:srgbClr val="F79D81"/>
          </a:solidFill>
          <a:ln>
            <a:solidFill>
              <a:srgbClr val="F4B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오각형 26">
            <a:extLst>
              <a:ext uri="{FF2B5EF4-FFF2-40B4-BE49-F238E27FC236}">
                <a16:creationId xmlns:a16="http://schemas.microsoft.com/office/drawing/2014/main" id="{EC80EFDC-1E0E-49C4-A514-01637CA4C51B}"/>
              </a:ext>
            </a:extLst>
          </p:cNvPr>
          <p:cNvSpPr/>
          <p:nvPr/>
        </p:nvSpPr>
        <p:spPr>
          <a:xfrm rot="20009085">
            <a:off x="4850441" y="1913020"/>
            <a:ext cx="264611" cy="252010"/>
          </a:xfrm>
          <a:prstGeom prst="pentagon">
            <a:avLst/>
          </a:prstGeom>
          <a:solidFill>
            <a:srgbClr val="F79D81"/>
          </a:solidFill>
          <a:ln>
            <a:solidFill>
              <a:srgbClr val="F4B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오각형 27">
            <a:extLst>
              <a:ext uri="{FF2B5EF4-FFF2-40B4-BE49-F238E27FC236}">
                <a16:creationId xmlns:a16="http://schemas.microsoft.com/office/drawing/2014/main" id="{E1E3FA72-EBB9-4362-872A-BFD6A0BCDB7D}"/>
              </a:ext>
            </a:extLst>
          </p:cNvPr>
          <p:cNvSpPr/>
          <p:nvPr/>
        </p:nvSpPr>
        <p:spPr>
          <a:xfrm rot="1590915" flipH="1">
            <a:off x="3953969" y="1913020"/>
            <a:ext cx="264611" cy="252010"/>
          </a:xfrm>
          <a:prstGeom prst="pentagon">
            <a:avLst/>
          </a:prstGeom>
          <a:solidFill>
            <a:srgbClr val="F79D81"/>
          </a:solidFill>
          <a:ln>
            <a:solidFill>
              <a:srgbClr val="F4B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오각형 28">
            <a:extLst>
              <a:ext uri="{FF2B5EF4-FFF2-40B4-BE49-F238E27FC236}">
                <a16:creationId xmlns:a16="http://schemas.microsoft.com/office/drawing/2014/main" id="{AFBCC9A8-DA39-4448-816C-DCE26A4CC9F7}"/>
              </a:ext>
            </a:extLst>
          </p:cNvPr>
          <p:cNvSpPr/>
          <p:nvPr/>
        </p:nvSpPr>
        <p:spPr>
          <a:xfrm rot="20009085">
            <a:off x="7763969" y="1913020"/>
            <a:ext cx="264611" cy="252010"/>
          </a:xfrm>
          <a:prstGeom prst="pentagon">
            <a:avLst/>
          </a:prstGeom>
          <a:solidFill>
            <a:srgbClr val="F79D81"/>
          </a:solidFill>
          <a:ln>
            <a:solidFill>
              <a:srgbClr val="F4B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오각형 29">
            <a:extLst>
              <a:ext uri="{FF2B5EF4-FFF2-40B4-BE49-F238E27FC236}">
                <a16:creationId xmlns:a16="http://schemas.microsoft.com/office/drawing/2014/main" id="{F7E2E5B3-6C27-49BC-95FF-16DB0B908F82}"/>
              </a:ext>
            </a:extLst>
          </p:cNvPr>
          <p:cNvSpPr/>
          <p:nvPr/>
        </p:nvSpPr>
        <p:spPr>
          <a:xfrm rot="1590915" flipH="1">
            <a:off x="6867497" y="1913020"/>
            <a:ext cx="264611" cy="252010"/>
          </a:xfrm>
          <a:prstGeom prst="pentagon">
            <a:avLst/>
          </a:prstGeom>
          <a:solidFill>
            <a:srgbClr val="F79D81"/>
          </a:solidFill>
          <a:ln>
            <a:solidFill>
              <a:srgbClr val="F4B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954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1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10" grpId="0"/>
      <p:bldP spid="11" grpId="0"/>
      <p:bldP spid="13" grpId="0"/>
      <p:bldP spid="14" grpId="0"/>
      <p:bldP spid="15" grpId="0"/>
      <p:bldP spid="9" grpId="0"/>
      <p:bldP spid="19" grpId="0"/>
      <p:bldP spid="20" grpId="0"/>
      <p:bldP spid="12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81A86347-0A32-4830-B4DC-2AB10C62B8E8}"/>
              </a:ext>
            </a:extLst>
          </p:cNvPr>
          <p:cNvSpPr/>
          <p:nvPr/>
        </p:nvSpPr>
        <p:spPr>
          <a:xfrm>
            <a:off x="855653" y="1243300"/>
            <a:ext cx="3375691" cy="3953435"/>
          </a:xfrm>
          <a:prstGeom prst="rect">
            <a:avLst/>
          </a:prstGeom>
          <a:solidFill>
            <a:schemeClr val="bg1"/>
          </a:solidFill>
          <a:ln w="28575">
            <a:solidFill>
              <a:srgbClr val="9DC3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911C7D5-D06B-4521-80D1-20F5D0FE5F44}"/>
              </a:ext>
            </a:extLst>
          </p:cNvPr>
          <p:cNvSpPr/>
          <p:nvPr/>
        </p:nvSpPr>
        <p:spPr>
          <a:xfrm>
            <a:off x="842882" y="1243300"/>
            <a:ext cx="3375689" cy="764794"/>
          </a:xfrm>
          <a:prstGeom prst="rect">
            <a:avLst/>
          </a:prstGeom>
          <a:solidFill>
            <a:srgbClr val="9DC3E6"/>
          </a:solidFill>
          <a:ln>
            <a:solidFill>
              <a:srgbClr val="9DC3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5BD772-148F-4D8C-8E80-07B4C41C9FF0}"/>
              </a:ext>
            </a:extLst>
          </p:cNvPr>
          <p:cNvSpPr txBox="1"/>
          <p:nvPr/>
        </p:nvSpPr>
        <p:spPr>
          <a:xfrm>
            <a:off x="1221443" y="1306053"/>
            <a:ext cx="2720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err="1">
                <a:solidFill>
                  <a:schemeClr val="bg1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부활동</a:t>
            </a:r>
            <a:r>
              <a:rPr lang="en-US" altLang="ko-KR" sz="2000" dirty="0">
                <a:solidFill>
                  <a:schemeClr val="bg1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(</a:t>
            </a:r>
            <a:r>
              <a:rPr lang="ko-KR" altLang="en-US" sz="2000" dirty="0">
                <a:solidFill>
                  <a:schemeClr val="bg1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운동부</a:t>
            </a:r>
            <a:r>
              <a:rPr lang="en-US" altLang="ko-KR" sz="2000" dirty="0">
                <a:solidFill>
                  <a:schemeClr val="bg1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)</a:t>
            </a:r>
            <a:r>
              <a:rPr lang="ko-KR" altLang="en-US" sz="2000" dirty="0">
                <a:solidFill>
                  <a:schemeClr val="bg1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에 들어가면 좋은 학생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22F3DB-900F-4617-8B93-B8B6A7D84D4D}"/>
              </a:ext>
            </a:extLst>
          </p:cNvPr>
          <p:cNvSpPr txBox="1"/>
          <p:nvPr/>
        </p:nvSpPr>
        <p:spPr>
          <a:xfrm>
            <a:off x="950324" y="2565397"/>
            <a:ext cx="3227165" cy="36548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2200"/>
              </a:lnSpc>
            </a:pPr>
            <a:r>
              <a:rPr lang="ko-KR" altLang="en-US" sz="1600" dirty="0">
                <a:solidFill>
                  <a:srgbClr val="00B0F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자신감과 인내심</a:t>
            </a:r>
            <a:r>
              <a:rPr lang="ko-KR" altLang="en-US" sz="16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을 키우고 싶은 사람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13E052-E6EE-4A50-A685-5653A8992E37}"/>
              </a:ext>
            </a:extLst>
          </p:cNvPr>
          <p:cNvSpPr txBox="1"/>
          <p:nvPr/>
        </p:nvSpPr>
        <p:spPr>
          <a:xfrm>
            <a:off x="1328632" y="3109892"/>
            <a:ext cx="2470548" cy="64761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ts val="2200"/>
              </a:lnSpc>
            </a:pPr>
            <a:r>
              <a:rPr lang="ko-KR" altLang="en-US" sz="16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다양한 활동을 통해 </a:t>
            </a:r>
            <a:r>
              <a:rPr lang="ko-KR" altLang="en-US" sz="1600" dirty="0">
                <a:solidFill>
                  <a:srgbClr val="00B0F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충실한 </a:t>
            </a:r>
            <a:endParaRPr lang="en-US" altLang="ko-KR" sz="1600" dirty="0">
              <a:solidFill>
                <a:srgbClr val="00B0F0"/>
              </a:solidFill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  <a:p>
            <a:pPr algn="ctr">
              <a:lnSpc>
                <a:spcPts val="2200"/>
              </a:lnSpc>
            </a:pPr>
            <a:r>
              <a:rPr lang="en-US" altLang="ko-KR" sz="1600" dirty="0">
                <a:solidFill>
                  <a:srgbClr val="00B0F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4</a:t>
            </a:r>
            <a:r>
              <a:rPr lang="ko-KR" altLang="en-US" sz="1600" dirty="0">
                <a:solidFill>
                  <a:srgbClr val="00B0F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년</a:t>
            </a:r>
            <a:r>
              <a:rPr lang="ko-KR" altLang="en-US" sz="16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을 보내고 싶은 사람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54824B-9EC8-4883-B9E5-E6451A7A283F}"/>
              </a:ext>
            </a:extLst>
          </p:cNvPr>
          <p:cNvSpPr txBox="1"/>
          <p:nvPr/>
        </p:nvSpPr>
        <p:spPr>
          <a:xfrm>
            <a:off x="924676" y="3936516"/>
            <a:ext cx="3278462" cy="64761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ts val="2200"/>
              </a:lnSpc>
            </a:pPr>
            <a:r>
              <a:rPr lang="ko-KR" altLang="en-US" sz="16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본인이 대학생활동안 얼마나 </a:t>
            </a:r>
            <a:endParaRPr lang="en-US" altLang="ko-KR" sz="1600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  <a:p>
            <a:pPr algn="ctr">
              <a:lnSpc>
                <a:spcPts val="2200"/>
              </a:lnSpc>
            </a:pPr>
            <a:r>
              <a:rPr lang="ko-KR" altLang="en-US" sz="1600" dirty="0">
                <a:solidFill>
                  <a:srgbClr val="00B0F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발전</a:t>
            </a:r>
            <a:r>
              <a:rPr lang="ko-KR" altLang="en-US" sz="16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할 수 있는지 </a:t>
            </a:r>
            <a:r>
              <a:rPr lang="ko-KR" altLang="en-US" sz="1600" dirty="0">
                <a:solidFill>
                  <a:srgbClr val="00B0F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도전</a:t>
            </a:r>
            <a:r>
              <a:rPr lang="ko-KR" altLang="en-US" sz="16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하고 싶은 사람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D45995DE-E780-4E18-A117-5134EB078DFA}"/>
              </a:ext>
            </a:extLst>
          </p:cNvPr>
          <p:cNvSpPr/>
          <p:nvPr/>
        </p:nvSpPr>
        <p:spPr>
          <a:xfrm>
            <a:off x="4889767" y="1243300"/>
            <a:ext cx="3375691" cy="3953435"/>
          </a:xfrm>
          <a:prstGeom prst="rect">
            <a:avLst/>
          </a:prstGeom>
          <a:solidFill>
            <a:schemeClr val="bg1"/>
          </a:solidFill>
          <a:ln w="28575">
            <a:solidFill>
              <a:srgbClr val="F4B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B7AC0F7-F281-4BEC-8C98-15CA7AA7E538}"/>
              </a:ext>
            </a:extLst>
          </p:cNvPr>
          <p:cNvSpPr/>
          <p:nvPr/>
        </p:nvSpPr>
        <p:spPr>
          <a:xfrm>
            <a:off x="4896046" y="1243300"/>
            <a:ext cx="3375689" cy="764794"/>
          </a:xfrm>
          <a:prstGeom prst="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C5376C-50D2-48EB-A0A6-2CCC12BB6919}"/>
              </a:ext>
            </a:extLst>
          </p:cNvPr>
          <p:cNvSpPr txBox="1"/>
          <p:nvPr/>
        </p:nvSpPr>
        <p:spPr>
          <a:xfrm>
            <a:off x="5255557" y="1306053"/>
            <a:ext cx="2720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err="1">
                <a:solidFill>
                  <a:schemeClr val="bg1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서클에</a:t>
            </a:r>
            <a:r>
              <a:rPr lang="ko-KR" altLang="en-US" sz="2000" dirty="0">
                <a:solidFill>
                  <a:schemeClr val="bg1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 들어가면 </a:t>
            </a:r>
            <a:endParaRPr lang="en-US" altLang="ko-KR" sz="2000" dirty="0">
              <a:solidFill>
                <a:schemeClr val="bg1"/>
              </a:solidFill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  <a:p>
            <a:pPr algn="ctr"/>
            <a:r>
              <a:rPr lang="ko-KR" altLang="en-US" sz="2000" dirty="0">
                <a:solidFill>
                  <a:schemeClr val="bg1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좋은 학생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EC9FB8-1E0D-4FCC-B0ED-10A13B458E1F}"/>
              </a:ext>
            </a:extLst>
          </p:cNvPr>
          <p:cNvSpPr txBox="1"/>
          <p:nvPr/>
        </p:nvSpPr>
        <p:spPr>
          <a:xfrm>
            <a:off x="4885824" y="2547466"/>
            <a:ext cx="3419526" cy="36548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2200"/>
              </a:lnSpc>
            </a:pPr>
            <a:r>
              <a:rPr lang="ko-KR" altLang="en-US" sz="1600" dirty="0">
                <a:solidFill>
                  <a:srgbClr val="00B0F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자유로운 대학 </a:t>
            </a:r>
            <a:r>
              <a:rPr lang="en-US" altLang="ko-KR" sz="1600" dirty="0">
                <a:solidFill>
                  <a:srgbClr val="00B0F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4</a:t>
            </a:r>
            <a:r>
              <a:rPr lang="ko-KR" altLang="en-US" sz="1600" dirty="0">
                <a:solidFill>
                  <a:srgbClr val="00B0F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년</a:t>
            </a:r>
            <a:r>
              <a:rPr lang="ko-KR" altLang="en-US" sz="16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을 보내고 싶은 사람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E92C6A-36DF-47BB-8079-F9C0418AE707}"/>
              </a:ext>
            </a:extLst>
          </p:cNvPr>
          <p:cNvSpPr txBox="1"/>
          <p:nvPr/>
        </p:nvSpPr>
        <p:spPr>
          <a:xfrm>
            <a:off x="5454890" y="3142655"/>
            <a:ext cx="2281394" cy="64761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ts val="2200"/>
              </a:lnSpc>
            </a:pPr>
            <a:r>
              <a:rPr lang="ko-KR" altLang="en-US" sz="16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환경에 치우치지 않고</a:t>
            </a:r>
            <a:endParaRPr lang="en-US" altLang="ko-KR" sz="1600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  <a:p>
            <a:pPr algn="ctr">
              <a:lnSpc>
                <a:spcPts val="2200"/>
              </a:lnSpc>
            </a:pPr>
            <a:r>
              <a:rPr lang="ko-KR" altLang="en-US" sz="1600" dirty="0">
                <a:solidFill>
                  <a:srgbClr val="00B0F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본인을 높일 수 있는 사람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7B26A7-E929-430D-87F8-E10BE54AD4FF}"/>
              </a:ext>
            </a:extLst>
          </p:cNvPr>
          <p:cNvSpPr txBox="1"/>
          <p:nvPr/>
        </p:nvSpPr>
        <p:spPr>
          <a:xfrm>
            <a:off x="5575116" y="4019972"/>
            <a:ext cx="2040943" cy="64761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ts val="2200"/>
              </a:lnSpc>
            </a:pPr>
            <a:r>
              <a:rPr lang="ko-KR" altLang="en-US" sz="16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취미로 </a:t>
            </a:r>
            <a:r>
              <a:rPr lang="ko-KR" altLang="en-US" sz="1600" dirty="0">
                <a:solidFill>
                  <a:srgbClr val="00B0F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다양한 활동</a:t>
            </a:r>
            <a:r>
              <a:rPr lang="ko-KR" altLang="en-US" sz="16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을 </a:t>
            </a:r>
            <a:endParaRPr lang="en-US" altLang="ko-KR" sz="1600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  <a:p>
            <a:pPr algn="ctr">
              <a:lnSpc>
                <a:spcPts val="2200"/>
              </a:lnSpc>
            </a:pPr>
            <a:r>
              <a:rPr lang="ko-KR" altLang="en-US" sz="16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해보고 싶은 사람</a:t>
            </a: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2F6004E2-1B59-42D2-86D8-A5729980D140}"/>
              </a:ext>
            </a:extLst>
          </p:cNvPr>
          <p:cNvSpPr/>
          <p:nvPr/>
        </p:nvSpPr>
        <p:spPr>
          <a:xfrm>
            <a:off x="194352" y="73942"/>
            <a:ext cx="1473083" cy="59113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2716D0-EDFD-4445-A54A-9B6F1A2D62AE}"/>
              </a:ext>
            </a:extLst>
          </p:cNvPr>
          <p:cNvSpPr txBox="1"/>
          <p:nvPr/>
        </p:nvSpPr>
        <p:spPr>
          <a:xfrm>
            <a:off x="400772" y="76466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Ⅲ. 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대학교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08FDF7-6E3A-4BF2-9155-362EB8548181}"/>
              </a:ext>
            </a:extLst>
          </p:cNvPr>
          <p:cNvSpPr txBox="1"/>
          <p:nvPr/>
        </p:nvSpPr>
        <p:spPr>
          <a:xfrm>
            <a:off x="427031" y="247289"/>
            <a:ext cx="1240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rgbClr val="FFC000"/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정리</a:t>
            </a:r>
          </a:p>
        </p:txBody>
      </p:sp>
    </p:spTree>
    <p:extLst>
      <p:ext uri="{BB962C8B-B14F-4D97-AF65-F5344CB8AC3E}">
        <p14:creationId xmlns:p14="http://schemas.microsoft.com/office/powerpoint/2010/main" val="374323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  <p:bldP spid="10" grpId="0"/>
      <p:bldP spid="12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3">
            <a:extLst>
              <a:ext uri="{FF2B5EF4-FFF2-40B4-BE49-F238E27FC236}">
                <a16:creationId xmlns:a16="http://schemas.microsoft.com/office/drawing/2014/main" id="{51419185-EFD0-4D81-AA2C-0EFDFD99F8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372576"/>
              </p:ext>
            </p:extLst>
          </p:nvPr>
        </p:nvGraphicFramePr>
        <p:xfrm>
          <a:off x="605115" y="1097252"/>
          <a:ext cx="7987555" cy="413991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56448">
                  <a:extLst>
                    <a:ext uri="{9D8B030D-6E8A-4147-A177-3AD203B41FA5}">
                      <a16:colId xmlns:a16="http://schemas.microsoft.com/office/drawing/2014/main" val="1828855269"/>
                    </a:ext>
                  </a:extLst>
                </a:gridCol>
                <a:gridCol w="1806389">
                  <a:extLst>
                    <a:ext uri="{9D8B030D-6E8A-4147-A177-3AD203B41FA5}">
                      <a16:colId xmlns:a16="http://schemas.microsoft.com/office/drawing/2014/main" val="2296652120"/>
                    </a:ext>
                  </a:extLst>
                </a:gridCol>
                <a:gridCol w="1685365">
                  <a:extLst>
                    <a:ext uri="{9D8B030D-6E8A-4147-A177-3AD203B41FA5}">
                      <a16:colId xmlns:a16="http://schemas.microsoft.com/office/drawing/2014/main" val="3735094425"/>
                    </a:ext>
                  </a:extLst>
                </a:gridCol>
                <a:gridCol w="1649505">
                  <a:extLst>
                    <a:ext uri="{9D8B030D-6E8A-4147-A177-3AD203B41FA5}">
                      <a16:colId xmlns:a16="http://schemas.microsoft.com/office/drawing/2014/main" val="736730681"/>
                    </a:ext>
                  </a:extLst>
                </a:gridCol>
                <a:gridCol w="1689848">
                  <a:extLst>
                    <a:ext uri="{9D8B030D-6E8A-4147-A177-3AD203B41FA5}">
                      <a16:colId xmlns:a16="http://schemas.microsoft.com/office/drawing/2014/main" val="2953799323"/>
                    </a:ext>
                  </a:extLst>
                </a:gridCol>
              </a:tblGrid>
              <a:tr h="461267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794219"/>
                  </a:ext>
                </a:extLst>
              </a:tr>
              <a:tr h="91966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354283"/>
                  </a:ext>
                </a:extLst>
              </a:tr>
              <a:tr h="91966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142649"/>
                  </a:ext>
                </a:extLst>
              </a:tr>
              <a:tr h="919662">
                <a:tc rowSpan="2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748628"/>
                  </a:ext>
                </a:extLst>
              </a:tr>
              <a:tr h="91966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90667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8962818-6DBD-46E1-A3DC-43C535459412}"/>
              </a:ext>
            </a:extLst>
          </p:cNvPr>
          <p:cNvSpPr txBox="1"/>
          <p:nvPr/>
        </p:nvSpPr>
        <p:spPr>
          <a:xfrm>
            <a:off x="2124633" y="1147481"/>
            <a:ext cx="1063112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dirty="0"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가입시기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2AACBA-A1BD-4A41-A410-E9FBA27AC082}"/>
              </a:ext>
            </a:extLst>
          </p:cNvPr>
          <p:cNvSpPr txBox="1"/>
          <p:nvPr/>
        </p:nvSpPr>
        <p:spPr>
          <a:xfrm>
            <a:off x="4108790" y="1147481"/>
            <a:ext cx="623889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dirty="0"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종류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12D59B-8B19-4038-8C18-B7CC4D5845F1}"/>
              </a:ext>
            </a:extLst>
          </p:cNvPr>
          <p:cNvSpPr txBox="1"/>
          <p:nvPr/>
        </p:nvSpPr>
        <p:spPr>
          <a:xfrm>
            <a:off x="5797159" y="1147481"/>
            <a:ext cx="623889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dirty="0"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장점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CA2AEC-3ACE-44B2-8E48-B449278CF16E}"/>
              </a:ext>
            </a:extLst>
          </p:cNvPr>
          <p:cNvSpPr txBox="1"/>
          <p:nvPr/>
        </p:nvSpPr>
        <p:spPr>
          <a:xfrm>
            <a:off x="7458634" y="1147481"/>
            <a:ext cx="623889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dirty="0"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단점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A4ACAD-8184-4ACA-968D-3229DB5B5F12}"/>
              </a:ext>
            </a:extLst>
          </p:cNvPr>
          <p:cNvSpPr txBox="1"/>
          <p:nvPr/>
        </p:nvSpPr>
        <p:spPr>
          <a:xfrm>
            <a:off x="650500" y="1837762"/>
            <a:ext cx="1063112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dirty="0"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초등학교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D55F0F-6538-4724-8C70-134DA5612471}"/>
              </a:ext>
            </a:extLst>
          </p:cNvPr>
          <p:cNvSpPr txBox="1"/>
          <p:nvPr/>
        </p:nvSpPr>
        <p:spPr>
          <a:xfrm>
            <a:off x="650500" y="2640247"/>
            <a:ext cx="106311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dirty="0"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중학교</a:t>
            </a:r>
            <a:endParaRPr lang="en-US" altLang="ko-KR" dirty="0">
              <a:latin typeface="이사만루체 Bold" panose="00000800000000000000" pitchFamily="2" charset="-127"/>
              <a:ea typeface="이사만루체 Bold" panose="00000800000000000000" pitchFamily="2" charset="-127"/>
            </a:endParaRPr>
          </a:p>
          <a:p>
            <a:pPr algn="ctr"/>
            <a:r>
              <a:rPr lang="ko-KR" altLang="en-US" dirty="0"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고등학교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7854F2-D60A-4BAA-ABC9-019FEC5B7DB6}"/>
              </a:ext>
            </a:extLst>
          </p:cNvPr>
          <p:cNvSpPr txBox="1"/>
          <p:nvPr/>
        </p:nvSpPr>
        <p:spPr>
          <a:xfrm>
            <a:off x="760306" y="4132108"/>
            <a:ext cx="843501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dirty="0"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대학교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654220-03CC-460E-9AC5-5DE94E2F56BB}"/>
              </a:ext>
            </a:extLst>
          </p:cNvPr>
          <p:cNvSpPr txBox="1"/>
          <p:nvPr/>
        </p:nvSpPr>
        <p:spPr>
          <a:xfrm>
            <a:off x="1795365" y="1855692"/>
            <a:ext cx="1739579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4</a:t>
            </a:r>
            <a:r>
              <a:rPr lang="ko-KR" altLang="en-US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학년부터 필수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278A75-4B1F-4586-9F6A-F9EF026CF0DF}"/>
              </a:ext>
            </a:extLst>
          </p:cNvPr>
          <p:cNvSpPr txBox="1"/>
          <p:nvPr/>
        </p:nvSpPr>
        <p:spPr>
          <a:xfrm>
            <a:off x="2116144" y="2741420"/>
            <a:ext cx="1162498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1</a:t>
            </a:r>
            <a:r>
              <a:rPr lang="ko-KR" altLang="en-US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학년부터 </a:t>
            </a:r>
            <a:endParaRPr lang="en-US" altLang="ko-KR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BED338-E85A-4AAD-91D8-E2DC8E0AD211}"/>
              </a:ext>
            </a:extLst>
          </p:cNvPr>
          <p:cNvSpPr txBox="1"/>
          <p:nvPr/>
        </p:nvSpPr>
        <p:spPr>
          <a:xfrm>
            <a:off x="1790385" y="4099952"/>
            <a:ext cx="1723549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원하는 학년부터</a:t>
            </a:r>
            <a:endParaRPr lang="en-US" altLang="ko-KR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DA8CF1-996B-40C4-A1A9-10BEE9642AF2}"/>
              </a:ext>
            </a:extLst>
          </p:cNvPr>
          <p:cNvSpPr txBox="1"/>
          <p:nvPr/>
        </p:nvSpPr>
        <p:spPr>
          <a:xfrm>
            <a:off x="3796312" y="1578693"/>
            <a:ext cx="1241045" cy="8771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17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운동부</a:t>
            </a:r>
            <a:endParaRPr lang="en-US" altLang="ko-KR" sz="1700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  <a:p>
            <a:pPr algn="ctr"/>
            <a:r>
              <a:rPr lang="ko-KR" altLang="en-US" sz="17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문화부</a:t>
            </a:r>
            <a:endParaRPr lang="en-US" altLang="ko-KR" sz="1700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  <a:p>
            <a:pPr algn="ctr"/>
            <a:r>
              <a:rPr lang="ko-KR" altLang="en-US" sz="17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선택적 클럽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B81E02-2C6F-487F-959B-F4062B139FAD}"/>
              </a:ext>
            </a:extLst>
          </p:cNvPr>
          <p:cNvSpPr txBox="1"/>
          <p:nvPr/>
        </p:nvSpPr>
        <p:spPr>
          <a:xfrm>
            <a:off x="4001699" y="2655732"/>
            <a:ext cx="785793" cy="61555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17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운동부</a:t>
            </a:r>
            <a:endParaRPr lang="en-US" altLang="ko-KR" sz="1700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  <a:p>
            <a:pPr algn="ctr"/>
            <a:r>
              <a:rPr lang="ko-KR" altLang="en-US" sz="17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문화부</a:t>
            </a:r>
            <a:endParaRPr lang="en-US" altLang="ko-KR" sz="1700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267F9D-86E7-4798-88FF-7243785A7972}"/>
              </a:ext>
            </a:extLst>
          </p:cNvPr>
          <p:cNvSpPr txBox="1"/>
          <p:nvPr/>
        </p:nvSpPr>
        <p:spPr>
          <a:xfrm>
            <a:off x="3616030" y="3930570"/>
            <a:ext cx="1598515" cy="75405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17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운동부</a:t>
            </a:r>
            <a:endParaRPr lang="en-US" altLang="ko-KR" sz="1700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  <a:p>
            <a:pPr algn="ctr"/>
            <a:r>
              <a:rPr lang="ko-KR" altLang="en-US" sz="17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서클 </a:t>
            </a:r>
            <a:endParaRPr lang="en-US" altLang="ko-KR" sz="1700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  <a:p>
            <a:pPr algn="ctr"/>
            <a:r>
              <a:rPr lang="en-US" altLang="ko-KR" sz="9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( </a:t>
            </a:r>
            <a:r>
              <a:rPr lang="ko-KR" altLang="en-US" sz="9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문화부</a:t>
            </a:r>
            <a:r>
              <a:rPr lang="en-US" altLang="ko-KR" sz="9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, </a:t>
            </a:r>
            <a:r>
              <a:rPr lang="ko-KR" altLang="en-US" sz="9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오락스포츠</a:t>
            </a:r>
            <a:r>
              <a:rPr lang="en-US" altLang="ko-KR" sz="9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, </a:t>
            </a:r>
            <a:r>
              <a:rPr lang="ko-KR" altLang="en-US" sz="9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연구 등</a:t>
            </a:r>
            <a:r>
              <a:rPr lang="en-US" altLang="ko-KR" sz="9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D34499-89DC-4F97-B6D8-9CB8411B2808}"/>
              </a:ext>
            </a:extLst>
          </p:cNvPr>
          <p:cNvSpPr txBox="1"/>
          <p:nvPr/>
        </p:nvSpPr>
        <p:spPr>
          <a:xfrm>
            <a:off x="5551172" y="3983482"/>
            <a:ext cx="1040670" cy="35394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17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학교 지원</a:t>
            </a:r>
            <a:endParaRPr lang="en-US" altLang="ko-KR" sz="1700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3C9BE3-90BF-4C62-8F9A-44BA14542CF5}"/>
              </a:ext>
            </a:extLst>
          </p:cNvPr>
          <p:cNvSpPr txBox="1"/>
          <p:nvPr/>
        </p:nvSpPr>
        <p:spPr>
          <a:xfrm>
            <a:off x="5366896" y="2249182"/>
            <a:ext cx="1441420" cy="35394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170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사회생활 습득</a:t>
            </a:r>
            <a:endParaRPr lang="en-US" altLang="ko-KR" sz="1700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9774C5-1891-4CCB-91F5-623255DB20F8}"/>
              </a:ext>
            </a:extLst>
          </p:cNvPr>
          <p:cNvSpPr txBox="1"/>
          <p:nvPr/>
        </p:nvSpPr>
        <p:spPr>
          <a:xfrm>
            <a:off x="5366896" y="2745382"/>
            <a:ext cx="1441420" cy="35394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17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성공경험 획득</a:t>
            </a:r>
            <a:endParaRPr lang="en-US" altLang="ko-KR" sz="1700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E8245C-96A6-495C-B390-39E62C6DAA0F}"/>
              </a:ext>
            </a:extLst>
          </p:cNvPr>
          <p:cNvSpPr txBox="1"/>
          <p:nvPr/>
        </p:nvSpPr>
        <p:spPr>
          <a:xfrm>
            <a:off x="5467084" y="1752981"/>
            <a:ext cx="1241045" cy="35394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17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특별한 동료</a:t>
            </a:r>
            <a:endParaRPr lang="en-US" altLang="ko-KR" sz="1700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43BE2B-81DF-4070-84B6-6F61E1AC83B7}"/>
              </a:ext>
            </a:extLst>
          </p:cNvPr>
          <p:cNvSpPr txBox="1"/>
          <p:nvPr/>
        </p:nvSpPr>
        <p:spPr>
          <a:xfrm>
            <a:off x="5551172" y="3689737"/>
            <a:ext cx="1040670" cy="35394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17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쉬운 교류</a:t>
            </a:r>
            <a:endParaRPr lang="en-US" altLang="ko-KR" sz="1700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BA66F6-BEF1-43AF-850A-3AECBE74005E}"/>
              </a:ext>
            </a:extLst>
          </p:cNvPr>
          <p:cNvSpPr txBox="1"/>
          <p:nvPr/>
        </p:nvSpPr>
        <p:spPr>
          <a:xfrm>
            <a:off x="5551172" y="3395992"/>
            <a:ext cx="1040670" cy="35394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17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취업 유리</a:t>
            </a:r>
            <a:endParaRPr lang="en-US" altLang="ko-KR" sz="1700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9AEFAD8-13A7-4569-AEB1-5A95DEB97179}"/>
              </a:ext>
            </a:extLst>
          </p:cNvPr>
          <p:cNvSpPr txBox="1"/>
          <p:nvPr/>
        </p:nvSpPr>
        <p:spPr>
          <a:xfrm>
            <a:off x="5551172" y="4909541"/>
            <a:ext cx="1040670" cy="35394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17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학교 지원</a:t>
            </a:r>
            <a:endParaRPr lang="en-US" altLang="ko-KR" sz="1700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A39E58-AD80-4E9F-B3FA-F93F61CD42BB}"/>
              </a:ext>
            </a:extLst>
          </p:cNvPr>
          <p:cNvSpPr txBox="1"/>
          <p:nvPr/>
        </p:nvSpPr>
        <p:spPr>
          <a:xfrm>
            <a:off x="5551172" y="4615797"/>
            <a:ext cx="1040670" cy="35394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17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여유 많음</a:t>
            </a:r>
            <a:endParaRPr lang="en-US" altLang="ko-KR" sz="1700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DE9C8-3CB6-4A05-B9AC-FF630E6D75B8}"/>
              </a:ext>
            </a:extLst>
          </p:cNvPr>
          <p:cNvSpPr txBox="1"/>
          <p:nvPr/>
        </p:nvSpPr>
        <p:spPr>
          <a:xfrm>
            <a:off x="5450985" y="4322052"/>
            <a:ext cx="1241045" cy="35394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17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분위기 좋음</a:t>
            </a:r>
            <a:endParaRPr lang="en-US" altLang="ko-KR" sz="1700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3294FF1-8D71-4E39-B24C-3203A7EA67E2}"/>
              </a:ext>
            </a:extLst>
          </p:cNvPr>
          <p:cNvSpPr txBox="1"/>
          <p:nvPr/>
        </p:nvSpPr>
        <p:spPr>
          <a:xfrm>
            <a:off x="7007824" y="2258142"/>
            <a:ext cx="1441420" cy="35394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17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인간관계 문제</a:t>
            </a:r>
            <a:endParaRPr lang="en-US" altLang="ko-KR" sz="1700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2F0FD47-5D33-4723-A3C8-71D3E19B73F6}"/>
              </a:ext>
            </a:extLst>
          </p:cNvPr>
          <p:cNvSpPr txBox="1"/>
          <p:nvPr/>
        </p:nvSpPr>
        <p:spPr>
          <a:xfrm>
            <a:off x="7007824" y="2754342"/>
            <a:ext cx="1441420" cy="35394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17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금전적 어려움</a:t>
            </a:r>
            <a:endParaRPr lang="en-US" altLang="ko-KR" sz="1700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9B13EEC-E0C3-444A-B5F4-CF292B2532A8}"/>
              </a:ext>
            </a:extLst>
          </p:cNvPr>
          <p:cNvSpPr txBox="1"/>
          <p:nvPr/>
        </p:nvSpPr>
        <p:spPr>
          <a:xfrm>
            <a:off x="7035075" y="1761941"/>
            <a:ext cx="1386918" cy="35394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17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공부시간부족</a:t>
            </a:r>
            <a:endParaRPr lang="en-US" altLang="ko-KR" sz="1700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F66685C-525A-49DE-94DA-5AD1C4159CD4}"/>
              </a:ext>
            </a:extLst>
          </p:cNvPr>
          <p:cNvSpPr txBox="1"/>
          <p:nvPr/>
        </p:nvSpPr>
        <p:spPr>
          <a:xfrm>
            <a:off x="7295794" y="3696004"/>
            <a:ext cx="1040670" cy="35394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17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여유 없음</a:t>
            </a:r>
            <a:endParaRPr lang="en-US" altLang="ko-KR" sz="1700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44E938D-D260-4601-9098-7EE4EEE92E1A}"/>
              </a:ext>
            </a:extLst>
          </p:cNvPr>
          <p:cNvSpPr txBox="1"/>
          <p:nvPr/>
        </p:nvSpPr>
        <p:spPr>
          <a:xfrm>
            <a:off x="6981264" y="4736276"/>
            <a:ext cx="1641796" cy="35394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17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취업준비 어려움</a:t>
            </a:r>
            <a:endParaRPr lang="en-US" altLang="ko-KR" sz="1700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54B277F-042C-4758-9909-BE9B77E43FF8}"/>
              </a:ext>
            </a:extLst>
          </p:cNvPr>
          <p:cNvSpPr txBox="1"/>
          <p:nvPr/>
        </p:nvSpPr>
        <p:spPr>
          <a:xfrm>
            <a:off x="7081452" y="4457029"/>
            <a:ext cx="1441420" cy="35394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17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인간관계 문제</a:t>
            </a:r>
            <a:endParaRPr lang="en-US" altLang="ko-KR" sz="1700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43" name="사각형: 둥근 모서리 42">
            <a:extLst>
              <a:ext uri="{FF2B5EF4-FFF2-40B4-BE49-F238E27FC236}">
                <a16:creationId xmlns:a16="http://schemas.microsoft.com/office/drawing/2014/main" id="{C5C1A8C4-5F9E-44C4-B47D-D9046FFC957D}"/>
              </a:ext>
            </a:extLst>
          </p:cNvPr>
          <p:cNvSpPr/>
          <p:nvPr/>
        </p:nvSpPr>
        <p:spPr>
          <a:xfrm>
            <a:off x="194352" y="73942"/>
            <a:ext cx="1473083" cy="59113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5B39787-7252-4881-AD6A-86F3A97F5142}"/>
              </a:ext>
            </a:extLst>
          </p:cNvPr>
          <p:cNvSpPr txBox="1"/>
          <p:nvPr/>
        </p:nvSpPr>
        <p:spPr>
          <a:xfrm>
            <a:off x="328416" y="121782"/>
            <a:ext cx="1240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rgbClr val="FFC000"/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총정리</a:t>
            </a:r>
          </a:p>
        </p:txBody>
      </p:sp>
    </p:spTree>
    <p:extLst>
      <p:ext uri="{BB962C8B-B14F-4D97-AF65-F5344CB8AC3E}">
        <p14:creationId xmlns:p14="http://schemas.microsoft.com/office/powerpoint/2010/main" val="241122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7" grpId="0"/>
      <p:bldP spid="39" grpId="0"/>
      <p:bldP spid="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C5F1CD-E438-44B1-AFB2-02D275078B13}"/>
              </a:ext>
            </a:extLst>
          </p:cNvPr>
          <p:cNvSpPr txBox="1"/>
          <p:nvPr/>
        </p:nvSpPr>
        <p:spPr>
          <a:xfrm>
            <a:off x="3453745" y="2565112"/>
            <a:ext cx="21323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감사합니다</a:t>
            </a:r>
          </a:p>
        </p:txBody>
      </p:sp>
      <p:pic>
        <p:nvPicPr>
          <p:cNvPr id="4" name="그림 3" descr="밤하늘이(가) 표시된 사진&#10;&#10;자동 생성된 설명">
            <a:extLst>
              <a:ext uri="{FF2B5EF4-FFF2-40B4-BE49-F238E27FC236}">
                <a16:creationId xmlns:a16="http://schemas.microsoft.com/office/drawing/2014/main" id="{ED8169D8-6338-4E35-974D-41421298596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2753" y="2671483"/>
            <a:ext cx="1398494" cy="139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0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하이큐 4기 20화 21화 자막">
            <a:extLst>
              <a:ext uri="{FF2B5EF4-FFF2-40B4-BE49-F238E27FC236}">
                <a16:creationId xmlns:a16="http://schemas.microsoft.com/office/drawing/2014/main" id="{E6EFE4C8-32D5-406D-81E0-AA7C700DD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4003" y="2403055"/>
            <a:ext cx="1220496" cy="1712284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248B49A-6BC2-4DBF-9C2E-F601BA00D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0213" y="2514525"/>
            <a:ext cx="1964469" cy="1571575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BA0CE5F-4D95-400B-A34D-AF4EF911A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4837" y="2424420"/>
            <a:ext cx="1612947" cy="1690916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BEE967-8027-432D-A0FC-E8A25AF7F88C}"/>
              </a:ext>
            </a:extLst>
          </p:cNvPr>
          <p:cNvSpPr txBox="1"/>
          <p:nvPr/>
        </p:nvSpPr>
        <p:spPr>
          <a:xfrm>
            <a:off x="1169617" y="4141925"/>
            <a:ext cx="1458086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90" b="1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배구부 소재 애니메이션</a:t>
            </a:r>
            <a:endParaRPr lang="en-US" altLang="ko-KR" sz="990" b="1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  <a:p>
            <a:pPr algn="ctr"/>
            <a:r>
              <a:rPr lang="en-US" altLang="ko-KR" sz="99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“</a:t>
            </a:r>
            <a:r>
              <a:rPr lang="ko-KR" altLang="en-US" sz="990" dirty="0" err="1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하이큐</a:t>
            </a:r>
            <a:r>
              <a:rPr lang="en-US" altLang="ko-KR" sz="99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CEDD70-7D52-4F67-AB63-B71F959E5BFF}"/>
              </a:ext>
            </a:extLst>
          </p:cNvPr>
          <p:cNvSpPr txBox="1"/>
          <p:nvPr/>
        </p:nvSpPr>
        <p:spPr>
          <a:xfrm>
            <a:off x="3689102" y="4137930"/>
            <a:ext cx="1458086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90" b="1" dirty="0" err="1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서도부</a:t>
            </a:r>
            <a:r>
              <a:rPr lang="ko-KR" altLang="en-US" sz="990" b="1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소재 영화</a:t>
            </a:r>
            <a:endParaRPr lang="en-US" altLang="ko-KR" sz="990" b="1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  <a:p>
            <a:pPr algn="ctr"/>
            <a:r>
              <a:rPr lang="en-US" altLang="ko-KR" sz="99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“</a:t>
            </a:r>
            <a:r>
              <a:rPr lang="ko-KR" altLang="en-US" sz="990" dirty="0" err="1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서도걸즈</a:t>
            </a:r>
            <a:r>
              <a:rPr lang="en-US" altLang="ko-KR" sz="99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!! </a:t>
            </a:r>
          </a:p>
          <a:p>
            <a:pPr algn="ctr"/>
            <a:r>
              <a:rPr lang="ko-KR" altLang="en-US" sz="99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우리들의 </a:t>
            </a:r>
            <a:r>
              <a:rPr lang="ko-KR" altLang="en-US" sz="990" dirty="0" err="1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갑자원</a:t>
            </a:r>
            <a:r>
              <a:rPr lang="en-US" altLang="ko-KR" sz="99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C36865-8361-4182-A3AB-655FE519D683}"/>
              </a:ext>
            </a:extLst>
          </p:cNvPr>
          <p:cNvSpPr txBox="1"/>
          <p:nvPr/>
        </p:nvSpPr>
        <p:spPr>
          <a:xfrm>
            <a:off x="6254835" y="4135031"/>
            <a:ext cx="1731706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90" b="1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축구부 소재 드라마</a:t>
            </a:r>
            <a:endParaRPr lang="en-US" altLang="ko-KR" sz="990" b="1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  <a:p>
            <a:pPr algn="ctr"/>
            <a:r>
              <a:rPr lang="en-US" altLang="ko-KR" sz="99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“</a:t>
            </a:r>
            <a:r>
              <a:rPr lang="ko-KR" altLang="en-US" sz="990" dirty="0" err="1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부활동</a:t>
            </a:r>
            <a:r>
              <a:rPr lang="en-US" altLang="ko-KR" sz="99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, </a:t>
            </a:r>
            <a:r>
              <a:rPr lang="ko-KR" altLang="en-US" sz="99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좋아하지 않으면 안되나요</a:t>
            </a:r>
            <a:r>
              <a:rPr lang="en-US" altLang="ko-KR" sz="99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?”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236819-3DC2-4E8E-99D3-D2812ACE4094}"/>
              </a:ext>
            </a:extLst>
          </p:cNvPr>
          <p:cNvSpPr txBox="1"/>
          <p:nvPr/>
        </p:nvSpPr>
        <p:spPr>
          <a:xfrm>
            <a:off x="1055777" y="1539685"/>
            <a:ext cx="29738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학교생활에서 부활동의 비중이 높음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40E494-D0B7-43D8-B0C6-A2B26E992D38}"/>
              </a:ext>
            </a:extLst>
          </p:cNvPr>
          <p:cNvSpPr txBox="1"/>
          <p:nvPr/>
        </p:nvSpPr>
        <p:spPr>
          <a:xfrm>
            <a:off x="4913894" y="1674715"/>
            <a:ext cx="3440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00B0F0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학창시절의 부활동을 중요시 여김 </a:t>
            </a:r>
            <a:r>
              <a:rPr lang="en-US" altLang="ko-KR" dirty="0">
                <a:solidFill>
                  <a:srgbClr val="00B0F0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!</a:t>
            </a:r>
            <a:endParaRPr lang="ko-KR" altLang="en-US" dirty="0">
              <a:solidFill>
                <a:srgbClr val="00B0F0"/>
              </a:solidFill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DB78D3-2DF6-4BA7-8EF8-0EA75B86CBB2}"/>
              </a:ext>
            </a:extLst>
          </p:cNvPr>
          <p:cNvSpPr txBox="1"/>
          <p:nvPr/>
        </p:nvSpPr>
        <p:spPr>
          <a:xfrm>
            <a:off x="879483" y="4829255"/>
            <a:ext cx="336181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700" dirty="0">
                <a:solidFill>
                  <a:srgbClr val="00B0F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왜 일본은 부활동을 중요하게 여길까</a:t>
            </a:r>
            <a:r>
              <a:rPr lang="en-US" altLang="ko-KR" sz="1700" dirty="0">
                <a:solidFill>
                  <a:srgbClr val="00B0F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?</a:t>
            </a:r>
            <a:endParaRPr lang="ko-KR" altLang="en-US" sz="1700" dirty="0">
              <a:solidFill>
                <a:srgbClr val="00B0F0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1EE064-2C98-4BD1-9990-56FE946CB7D6}"/>
              </a:ext>
            </a:extLst>
          </p:cNvPr>
          <p:cNvSpPr txBox="1"/>
          <p:nvPr/>
        </p:nvSpPr>
        <p:spPr>
          <a:xfrm>
            <a:off x="5216590" y="4817562"/>
            <a:ext cx="318388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700" dirty="0">
                <a:solidFill>
                  <a:srgbClr val="00B0F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왜 부활동에 열심히 참여하는 걸까</a:t>
            </a:r>
            <a:r>
              <a:rPr lang="en-US" altLang="ko-KR" sz="1700" dirty="0">
                <a:solidFill>
                  <a:srgbClr val="00B0F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?</a:t>
            </a:r>
            <a:endParaRPr lang="ko-KR" altLang="en-US" sz="1700" dirty="0">
              <a:solidFill>
                <a:srgbClr val="00B0F0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3727B5-3436-4A12-8146-EFDA261971A7}"/>
              </a:ext>
            </a:extLst>
          </p:cNvPr>
          <p:cNvSpPr txBox="1"/>
          <p:nvPr/>
        </p:nvSpPr>
        <p:spPr>
          <a:xfrm>
            <a:off x="1129634" y="1871547"/>
            <a:ext cx="279756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부활동을 소재로한 매체들이 많음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058112-07DE-4ECA-8238-5B8681BC8C4A}"/>
              </a:ext>
            </a:extLst>
          </p:cNvPr>
          <p:cNvSpPr txBox="1"/>
          <p:nvPr/>
        </p:nvSpPr>
        <p:spPr>
          <a:xfrm>
            <a:off x="2043388" y="1033222"/>
            <a:ext cx="1040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일본은</a:t>
            </a:r>
            <a:r>
              <a:rPr lang="en-US" altLang="ko-KR" sz="20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…</a:t>
            </a:r>
            <a:endParaRPr lang="ko-KR" altLang="en-US" sz="2000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8A1AE562-D58E-456C-9C6A-8E6EA1EBFDA4}"/>
              </a:ext>
            </a:extLst>
          </p:cNvPr>
          <p:cNvSpPr/>
          <p:nvPr/>
        </p:nvSpPr>
        <p:spPr>
          <a:xfrm>
            <a:off x="194352" y="73942"/>
            <a:ext cx="3167973" cy="59113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21C431-92CE-410F-8EFA-82FB839D1545}"/>
              </a:ext>
            </a:extLst>
          </p:cNvPr>
          <p:cNvSpPr txBox="1"/>
          <p:nvPr/>
        </p:nvSpPr>
        <p:spPr>
          <a:xfrm>
            <a:off x="303206" y="161564"/>
            <a:ext cx="2897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rgbClr val="FFC000"/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일본에서 </a:t>
            </a:r>
            <a:r>
              <a:rPr lang="ko-KR" altLang="en-US" sz="2400" dirty="0" err="1">
                <a:solidFill>
                  <a:srgbClr val="FFC000"/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부활동이란</a:t>
            </a:r>
            <a:endParaRPr lang="ko-KR" altLang="en-US" sz="2400" dirty="0">
              <a:solidFill>
                <a:srgbClr val="FFC000"/>
              </a:solidFill>
              <a:latin typeface="이사만루체 Bold" panose="00000800000000000000" pitchFamily="2" charset="-127"/>
              <a:ea typeface="이사만루체 Bold" panose="00000800000000000000" pitchFamily="2" charset="-127"/>
            </a:endParaRPr>
          </a:p>
        </p:txBody>
      </p:sp>
      <p:sp>
        <p:nvSpPr>
          <p:cNvPr id="24" name="화살표: 오른쪽 23">
            <a:extLst>
              <a:ext uri="{FF2B5EF4-FFF2-40B4-BE49-F238E27FC236}">
                <a16:creationId xmlns:a16="http://schemas.microsoft.com/office/drawing/2014/main" id="{EEF85555-2CFD-4842-8C87-85CD85EEB648}"/>
              </a:ext>
            </a:extLst>
          </p:cNvPr>
          <p:cNvSpPr/>
          <p:nvPr/>
        </p:nvSpPr>
        <p:spPr>
          <a:xfrm>
            <a:off x="4310904" y="1660645"/>
            <a:ext cx="439993" cy="340075"/>
          </a:xfrm>
          <a:prstGeom prst="rightArrow">
            <a:avLst/>
          </a:prstGeom>
          <a:solidFill>
            <a:srgbClr val="F4B18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393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0" grpId="0"/>
      <p:bldP spid="11" grpId="0"/>
      <p:bldP spid="12" grpId="0"/>
      <p:bldP spid="19" grpId="0"/>
      <p:bldP spid="20" grpId="0"/>
      <p:bldP spid="2" grpId="0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A151653-0D2A-4F3B-9DD8-2F5BC40AEF89}"/>
              </a:ext>
            </a:extLst>
          </p:cNvPr>
          <p:cNvSpPr txBox="1"/>
          <p:nvPr/>
        </p:nvSpPr>
        <p:spPr>
          <a:xfrm>
            <a:off x="1746076" y="2087942"/>
            <a:ext cx="18277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2018 </a:t>
            </a:r>
            <a:r>
              <a:rPr lang="ko-KR" altLang="en-US" sz="1100" dirty="0" err="1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베넷</a:t>
            </a:r>
            <a:r>
              <a:rPr lang="ko-KR" altLang="en-US" sz="1100" dirty="0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교육 연구소 설문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F282FE-A881-4464-BB2B-39B6AB6A1F47}"/>
              </a:ext>
            </a:extLst>
          </p:cNvPr>
          <p:cNvSpPr txBox="1"/>
          <p:nvPr/>
        </p:nvSpPr>
        <p:spPr>
          <a:xfrm>
            <a:off x="5976328" y="2087942"/>
            <a:ext cx="12923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2020 DIME</a:t>
            </a:r>
            <a:r>
              <a:rPr lang="ko-KR" altLang="en-US" sz="1100" dirty="0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설문 </a:t>
            </a:r>
          </a:p>
        </p:txBody>
      </p:sp>
      <p:graphicFrame>
        <p:nvGraphicFramePr>
          <p:cNvPr id="10" name="차트 9">
            <a:extLst>
              <a:ext uri="{FF2B5EF4-FFF2-40B4-BE49-F238E27FC236}">
                <a16:creationId xmlns:a16="http://schemas.microsoft.com/office/drawing/2014/main" id="{6C28051A-635C-44B9-BB46-56363FB979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04944"/>
              </p:ext>
            </p:extLst>
          </p:nvPr>
        </p:nvGraphicFramePr>
        <p:xfrm>
          <a:off x="725397" y="1747799"/>
          <a:ext cx="3869102" cy="3203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차트 12">
            <a:extLst>
              <a:ext uri="{FF2B5EF4-FFF2-40B4-BE49-F238E27FC236}">
                <a16:creationId xmlns:a16="http://schemas.microsoft.com/office/drawing/2014/main" id="{4BFC082F-7CDB-4AA2-9CD6-442616F0E9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5316982"/>
              </p:ext>
            </p:extLst>
          </p:nvPr>
        </p:nvGraphicFramePr>
        <p:xfrm>
          <a:off x="4753197" y="1740560"/>
          <a:ext cx="3772658" cy="3217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CF8D8D8D-4922-4FEF-85E7-387A19390CC8}"/>
              </a:ext>
            </a:extLst>
          </p:cNvPr>
          <p:cNvSpPr txBox="1"/>
          <p:nvPr/>
        </p:nvSpPr>
        <p:spPr>
          <a:xfrm>
            <a:off x="2325599" y="3212915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82.1</a:t>
            </a:r>
            <a:endParaRPr lang="ko-KR" altLang="en-US" dirty="0">
              <a:latin typeface="이사만루체 Bold" panose="00000800000000000000" pitchFamily="2" charset="-127"/>
              <a:ea typeface="이사만루체 Bold" panose="00000800000000000000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9B4844-A5A6-475C-BFAD-8B61583EEEE2}"/>
              </a:ext>
            </a:extLst>
          </p:cNvPr>
          <p:cNvSpPr txBox="1"/>
          <p:nvPr/>
        </p:nvSpPr>
        <p:spPr>
          <a:xfrm>
            <a:off x="6176229" y="3212915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65.8</a:t>
            </a:r>
            <a:endParaRPr lang="ko-KR" altLang="en-US" dirty="0">
              <a:latin typeface="이사만루체 Bold" panose="00000800000000000000" pitchFamily="2" charset="-127"/>
              <a:ea typeface="이사만루체 Bold" panose="00000800000000000000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73BCDE-19EE-42C9-A858-0CDD725E3955}"/>
              </a:ext>
            </a:extLst>
          </p:cNvPr>
          <p:cNvSpPr txBox="1"/>
          <p:nvPr/>
        </p:nvSpPr>
        <p:spPr>
          <a:xfrm>
            <a:off x="3262186" y="914192"/>
            <a:ext cx="2619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학생 </a:t>
            </a:r>
            <a:r>
              <a:rPr lang="ko-KR" altLang="en-US" sz="2000" dirty="0" err="1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부활동</a:t>
            </a:r>
            <a:r>
              <a:rPr lang="ko-KR" altLang="en-US" sz="20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</a:t>
            </a:r>
            <a:r>
              <a:rPr lang="ko-KR" altLang="en-US" sz="2000" dirty="0" err="1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가입률</a:t>
            </a:r>
            <a:r>
              <a:rPr lang="ko-KR" altLang="en-US" sz="20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조사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91C610-226F-47B0-B5D7-9F4AA4F5ED5F}"/>
              </a:ext>
            </a:extLst>
          </p:cNvPr>
          <p:cNvSpPr txBox="1"/>
          <p:nvPr/>
        </p:nvSpPr>
        <p:spPr>
          <a:xfrm>
            <a:off x="3684171" y="1252972"/>
            <a:ext cx="17652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(</a:t>
            </a:r>
            <a:r>
              <a:rPr lang="ko-KR" altLang="en-US" sz="1200" dirty="0">
                <a:solidFill>
                  <a:schemeClr val="bg1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초등학생은 필수라 없음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)</a:t>
            </a:r>
            <a:endParaRPr lang="ko-KR" altLang="en-US" sz="1200" dirty="0">
              <a:solidFill>
                <a:schemeClr val="bg1">
                  <a:lumMod val="50000"/>
                </a:schemeClr>
              </a:solidFill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069DA3-EBAB-4F82-9FBF-4882DF9160FD}"/>
              </a:ext>
            </a:extLst>
          </p:cNvPr>
          <p:cNvSpPr txBox="1"/>
          <p:nvPr/>
        </p:nvSpPr>
        <p:spPr>
          <a:xfrm>
            <a:off x="2173964" y="4433360"/>
            <a:ext cx="111601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운동부 </a:t>
            </a:r>
            <a:r>
              <a:rPr lang="en-US" altLang="ko-KR" sz="14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56.7</a:t>
            </a:r>
          </a:p>
          <a:p>
            <a:r>
              <a:rPr lang="ko-KR" altLang="en-US" sz="14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문화부 </a:t>
            </a:r>
            <a:r>
              <a:rPr lang="en-US" altLang="ko-KR" sz="14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24.7</a:t>
            </a:r>
          </a:p>
          <a:p>
            <a:r>
              <a:rPr lang="ko-KR" altLang="en-US" sz="1400" dirty="0" err="1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귀가부</a:t>
            </a:r>
            <a:r>
              <a:rPr lang="ko-KR" altLang="en-US" sz="14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</a:t>
            </a:r>
            <a:r>
              <a:rPr lang="en-US" altLang="ko-KR" sz="14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18.6</a:t>
            </a:r>
            <a:endParaRPr lang="ko-KR" altLang="en-US" sz="1400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9C6A05-6C7B-4EA3-AD04-3DCCBE0A16A3}"/>
              </a:ext>
            </a:extLst>
          </p:cNvPr>
          <p:cNvSpPr txBox="1"/>
          <p:nvPr/>
        </p:nvSpPr>
        <p:spPr>
          <a:xfrm>
            <a:off x="6140369" y="4433360"/>
            <a:ext cx="11272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운동부 </a:t>
            </a:r>
            <a:r>
              <a:rPr lang="en-US" altLang="ko-KR" sz="14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33.9</a:t>
            </a:r>
          </a:p>
          <a:p>
            <a:r>
              <a:rPr lang="ko-KR" altLang="en-US" sz="14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문화부 </a:t>
            </a:r>
            <a:r>
              <a:rPr lang="en-US" altLang="ko-KR" sz="14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31.9</a:t>
            </a:r>
          </a:p>
          <a:p>
            <a:r>
              <a:rPr lang="ko-KR" altLang="en-US" sz="1400" dirty="0" err="1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귀가부</a:t>
            </a:r>
            <a:r>
              <a:rPr lang="ko-KR" altLang="en-US" sz="14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</a:t>
            </a:r>
            <a:r>
              <a:rPr lang="en-US" altLang="ko-KR" sz="14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34.2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6264EAE-627A-466B-B2BC-F35A5834C7EC}"/>
              </a:ext>
            </a:extLst>
          </p:cNvPr>
          <p:cNvSpPr/>
          <p:nvPr/>
        </p:nvSpPr>
        <p:spPr>
          <a:xfrm>
            <a:off x="-89647" y="1842650"/>
            <a:ext cx="9323294" cy="2407871"/>
          </a:xfrm>
          <a:prstGeom prst="rect">
            <a:avLst/>
          </a:prstGeom>
          <a:solidFill>
            <a:schemeClr val="dk1">
              <a:alpha val="94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6E9CE2-CD92-4F7F-A4D6-32DBE392299E}"/>
              </a:ext>
            </a:extLst>
          </p:cNvPr>
          <p:cNvSpPr txBox="1"/>
          <p:nvPr/>
        </p:nvSpPr>
        <p:spPr>
          <a:xfrm>
            <a:off x="2843967" y="1992081"/>
            <a:ext cx="36519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ko-KR" altLang="en-US" sz="20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중학교에서 고등학교로 진학할 때 </a:t>
            </a:r>
            <a:endParaRPr lang="en-US" altLang="ko-KR" sz="20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algn="ctr">
              <a:lnSpc>
                <a:spcPts val="2400"/>
              </a:lnSpc>
            </a:pPr>
            <a:r>
              <a:rPr lang="ko-KR" altLang="en-US" sz="20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줄어들었으나 </a:t>
            </a:r>
            <a:r>
              <a:rPr lang="en-US" altLang="ko-KR" sz="20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50%</a:t>
            </a:r>
            <a:r>
              <a:rPr lang="ko-KR" altLang="en-US" sz="20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이상이 참여 중</a:t>
            </a:r>
            <a:endParaRPr lang="en-US" altLang="ko-KR" sz="20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6" name="화살표: 아래쪽 5">
            <a:extLst>
              <a:ext uri="{FF2B5EF4-FFF2-40B4-BE49-F238E27FC236}">
                <a16:creationId xmlns:a16="http://schemas.microsoft.com/office/drawing/2014/main" id="{12AD206E-9313-4B9C-850E-D1A0998BF3C1}"/>
              </a:ext>
            </a:extLst>
          </p:cNvPr>
          <p:cNvSpPr/>
          <p:nvPr/>
        </p:nvSpPr>
        <p:spPr>
          <a:xfrm>
            <a:off x="4420552" y="2737369"/>
            <a:ext cx="461595" cy="459441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8E12D3-B0C2-46FD-9A1F-50413AFEDB29}"/>
              </a:ext>
            </a:extLst>
          </p:cNvPr>
          <p:cNvSpPr txBox="1"/>
          <p:nvPr/>
        </p:nvSpPr>
        <p:spPr>
          <a:xfrm>
            <a:off x="2840597" y="3315684"/>
            <a:ext cx="3621504" cy="759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600"/>
              </a:lnSpc>
            </a:pPr>
            <a:r>
              <a:rPr lang="ko-KR" altLang="en-US" sz="2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아직까지 일본에서 부활동은 </a:t>
            </a:r>
            <a:endParaRPr lang="en-US" altLang="ko-KR" sz="24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algn="ctr">
              <a:lnSpc>
                <a:spcPts val="2600"/>
              </a:lnSpc>
            </a:pPr>
            <a:r>
              <a:rPr lang="ko-KR" altLang="en-US" sz="2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활성화 되어 있음</a:t>
            </a:r>
            <a:r>
              <a:rPr lang="en-US" altLang="ko-KR" sz="2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!</a:t>
            </a: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D15F53DE-0971-45A3-9385-D97EB2C4DECC}"/>
              </a:ext>
            </a:extLst>
          </p:cNvPr>
          <p:cNvSpPr/>
          <p:nvPr/>
        </p:nvSpPr>
        <p:spPr>
          <a:xfrm>
            <a:off x="194352" y="73942"/>
            <a:ext cx="3167973" cy="59113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B8B9D1-BDA7-4673-94A5-69DF60E52C4C}"/>
              </a:ext>
            </a:extLst>
          </p:cNvPr>
          <p:cNvSpPr txBox="1"/>
          <p:nvPr/>
        </p:nvSpPr>
        <p:spPr>
          <a:xfrm>
            <a:off x="303206" y="161564"/>
            <a:ext cx="2897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rgbClr val="FFC000"/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일본에서 </a:t>
            </a:r>
            <a:r>
              <a:rPr lang="ko-KR" altLang="en-US" sz="2400" dirty="0" err="1">
                <a:solidFill>
                  <a:srgbClr val="FFC000"/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부활동이란</a:t>
            </a:r>
            <a:endParaRPr lang="ko-KR" altLang="en-US" sz="2400" dirty="0">
              <a:solidFill>
                <a:srgbClr val="FFC000"/>
              </a:solidFill>
              <a:latin typeface="이사만루체 Bold" panose="00000800000000000000" pitchFamily="2" charset="-127"/>
              <a:ea typeface="이사만루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8569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  <p:bldGraphic spid="10" grpId="0">
        <p:bldAsOne/>
      </p:bldGraphic>
      <p:bldGraphic spid="13" grpId="0">
        <p:bldAsOne/>
      </p:bldGraphic>
      <p:bldP spid="14" grpId="0"/>
      <p:bldP spid="15" grpId="0"/>
      <p:bldP spid="16" grpId="0"/>
      <p:bldP spid="2" grpId="0"/>
      <p:bldP spid="3" grpId="0"/>
      <p:bldP spid="8" grpId="0"/>
      <p:bldP spid="4" grpId="0" animBg="1"/>
      <p:bldP spid="5" grpId="0"/>
      <p:bldP spid="6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AF7528F-26B5-4F81-8E07-9D82C04A25EA}"/>
              </a:ext>
            </a:extLst>
          </p:cNvPr>
          <p:cNvSpPr txBox="1"/>
          <p:nvPr/>
        </p:nvSpPr>
        <p:spPr>
          <a:xfrm>
            <a:off x="729863" y="2460017"/>
            <a:ext cx="2712081" cy="1111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ko-KR" altLang="ko-KR" sz="1500" dirty="0">
                <a:solidFill>
                  <a:srgbClr val="00B0F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  <a:cs typeface="Arial" panose="020B0604020202020204" pitchFamily="34" charset="0"/>
              </a:rPr>
              <a:t>스포츠와</a:t>
            </a:r>
            <a:r>
              <a:rPr lang="ko-KR" altLang="ko-KR" sz="1500" dirty="0">
                <a:solidFill>
                  <a:srgbClr val="00B0F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</a:t>
            </a:r>
            <a:r>
              <a:rPr lang="ko-KR" altLang="ko-KR" sz="1500" dirty="0">
                <a:solidFill>
                  <a:srgbClr val="00B0F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  <a:cs typeface="Arial" panose="020B0604020202020204" pitchFamily="34" charset="0"/>
              </a:rPr>
              <a:t>문화</a:t>
            </a:r>
            <a:r>
              <a:rPr lang="en-US" altLang="ko-KR" sz="1500" dirty="0">
                <a:solidFill>
                  <a:srgbClr val="00B0F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, </a:t>
            </a:r>
            <a:r>
              <a:rPr lang="ko-KR" altLang="ko-KR" sz="1500" dirty="0">
                <a:solidFill>
                  <a:srgbClr val="00B0F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  <a:cs typeface="Arial" panose="020B0604020202020204" pitchFamily="34" charset="0"/>
              </a:rPr>
              <a:t>학문</a:t>
            </a:r>
            <a:r>
              <a:rPr lang="ko-KR" altLang="ko-KR" sz="1500" dirty="0">
                <a:solidFill>
                  <a:srgbClr val="00B0F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</a:t>
            </a:r>
            <a:r>
              <a:rPr lang="ko-KR" altLang="ko-KR" sz="1500" dirty="0">
                <a:solidFill>
                  <a:srgbClr val="202122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  <a:cs typeface="Arial" panose="020B0604020202020204" pitchFamily="34" charset="0"/>
              </a:rPr>
              <a:t>등에</a:t>
            </a:r>
            <a:endParaRPr lang="en-US" altLang="ko-KR" sz="1500" dirty="0">
              <a:solidFill>
                <a:srgbClr val="202122"/>
              </a:solidFill>
              <a:latin typeface="이사만루체 Light" panose="00000300000000000000" pitchFamily="2" charset="-127"/>
              <a:ea typeface="이사만루체 Light" panose="00000300000000000000" pitchFamily="2" charset="-127"/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</a:pPr>
            <a:r>
              <a:rPr lang="ko-KR" altLang="ko-KR" sz="1500" dirty="0">
                <a:solidFill>
                  <a:srgbClr val="00B0F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  <a:cs typeface="Arial" panose="020B0604020202020204" pitchFamily="34" charset="0"/>
              </a:rPr>
              <a:t>흥미와</a:t>
            </a:r>
            <a:r>
              <a:rPr lang="ko-KR" altLang="ko-KR" sz="1500" dirty="0">
                <a:solidFill>
                  <a:srgbClr val="00B0F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</a:t>
            </a:r>
            <a:r>
              <a:rPr lang="ko-KR" altLang="ko-KR" sz="1500" dirty="0">
                <a:solidFill>
                  <a:srgbClr val="00B0F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  <a:cs typeface="Arial" panose="020B0604020202020204" pitchFamily="34" charset="0"/>
              </a:rPr>
              <a:t>관심</a:t>
            </a:r>
            <a:r>
              <a:rPr lang="ko-KR" altLang="ko-KR" sz="1500" dirty="0">
                <a:solidFill>
                  <a:srgbClr val="202122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  <a:cs typeface="Arial" panose="020B0604020202020204" pitchFamily="34" charset="0"/>
              </a:rPr>
              <a:t>을</a:t>
            </a:r>
            <a:r>
              <a:rPr lang="ko-KR" altLang="ko-KR" sz="1500" dirty="0">
                <a:solidFill>
                  <a:srgbClr val="202122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</a:t>
            </a:r>
            <a:r>
              <a:rPr lang="ko-KR" altLang="ko-KR" sz="1500" dirty="0">
                <a:solidFill>
                  <a:srgbClr val="202122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  <a:cs typeface="Arial" panose="020B0604020202020204" pitchFamily="34" charset="0"/>
              </a:rPr>
              <a:t>가진</a:t>
            </a:r>
            <a:r>
              <a:rPr lang="ko-KR" altLang="ko-KR" sz="1500" dirty="0">
                <a:solidFill>
                  <a:srgbClr val="202122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</a:t>
            </a:r>
            <a:r>
              <a:rPr lang="ko-KR" altLang="ko-KR" sz="1500" dirty="0">
                <a:solidFill>
                  <a:srgbClr val="202122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  <a:cs typeface="Arial" panose="020B0604020202020204" pitchFamily="34" charset="0"/>
              </a:rPr>
              <a:t>학생들이</a:t>
            </a:r>
            <a:r>
              <a:rPr lang="ko-KR" altLang="ko-KR" sz="1500" dirty="0">
                <a:solidFill>
                  <a:srgbClr val="202122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</a:t>
            </a:r>
            <a:endParaRPr lang="en-US" altLang="ko-KR" sz="1500" dirty="0">
              <a:solidFill>
                <a:srgbClr val="202122"/>
              </a:solidFill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  <a:p>
            <a:pPr>
              <a:lnSpc>
                <a:spcPts val="2000"/>
              </a:lnSpc>
            </a:pPr>
            <a:r>
              <a:rPr lang="ko-KR" altLang="ko-KR" sz="1500" dirty="0">
                <a:solidFill>
                  <a:srgbClr val="00B0F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  <a:cs typeface="Arial" panose="020B0604020202020204" pitchFamily="34" charset="0"/>
              </a:rPr>
              <a:t>교직원</a:t>
            </a:r>
            <a:r>
              <a:rPr lang="ko-KR" altLang="ko-KR" sz="1500" dirty="0">
                <a:solidFill>
                  <a:srgbClr val="00B0F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</a:t>
            </a:r>
            <a:r>
              <a:rPr lang="ko-KR" altLang="en-US" sz="1500" dirty="0">
                <a:solidFill>
                  <a:srgbClr val="00B0F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  <a:cs typeface="Arial" panose="020B0604020202020204" pitchFamily="34" charset="0"/>
              </a:rPr>
              <a:t>지도</a:t>
            </a:r>
            <a:r>
              <a:rPr lang="ko-KR" altLang="ko-KR" sz="1500" dirty="0">
                <a:solidFill>
                  <a:srgbClr val="202122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</a:t>
            </a:r>
            <a:r>
              <a:rPr lang="ko-KR" altLang="ko-KR" sz="1500" dirty="0">
                <a:solidFill>
                  <a:srgbClr val="202122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  <a:cs typeface="Arial" panose="020B0604020202020204" pitchFamily="34" charset="0"/>
              </a:rPr>
              <a:t>하에</a:t>
            </a:r>
            <a:r>
              <a:rPr lang="ko-KR" altLang="ko-KR" sz="1500" dirty="0">
                <a:solidFill>
                  <a:srgbClr val="202122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</a:t>
            </a:r>
            <a:r>
              <a:rPr lang="ko-KR" altLang="ko-KR" sz="1500" dirty="0">
                <a:solidFill>
                  <a:srgbClr val="202122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  <a:cs typeface="Arial" panose="020B0604020202020204" pitchFamily="34" charset="0"/>
              </a:rPr>
              <a:t>주로</a:t>
            </a:r>
            <a:r>
              <a:rPr lang="ko-KR" altLang="ko-KR" sz="1500" dirty="0">
                <a:solidFill>
                  <a:srgbClr val="202122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</a:t>
            </a:r>
            <a:r>
              <a:rPr lang="ko-KR" altLang="ko-KR" sz="1500" dirty="0" err="1">
                <a:solidFill>
                  <a:srgbClr val="202122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  <a:cs typeface="Arial" panose="020B0604020202020204" pitchFamily="34" charset="0"/>
              </a:rPr>
              <a:t>방과후에</a:t>
            </a:r>
            <a:r>
              <a:rPr lang="ko-KR" altLang="ko-KR" sz="1500" dirty="0">
                <a:solidFill>
                  <a:srgbClr val="202122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</a:t>
            </a:r>
            <a:r>
              <a:rPr lang="ko-KR" altLang="ko-KR" sz="1500" dirty="0">
                <a:solidFill>
                  <a:srgbClr val="00B0F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  <a:cs typeface="Arial" panose="020B0604020202020204" pitchFamily="34" charset="0"/>
              </a:rPr>
              <a:t>자발적</a:t>
            </a:r>
            <a:r>
              <a:rPr lang="en-US" altLang="ko-KR" sz="1500" dirty="0">
                <a:solidFill>
                  <a:srgbClr val="00B0F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· </a:t>
            </a:r>
            <a:r>
              <a:rPr lang="ko-KR" altLang="ko-KR" sz="1500" dirty="0">
                <a:solidFill>
                  <a:srgbClr val="00B0F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  <a:cs typeface="Arial" panose="020B0604020202020204" pitchFamily="34" charset="0"/>
              </a:rPr>
              <a:t>자율적</a:t>
            </a:r>
            <a:r>
              <a:rPr lang="ko-KR" altLang="ko-KR" sz="1500" dirty="0">
                <a:solidFill>
                  <a:srgbClr val="202122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  <a:cs typeface="Arial" panose="020B0604020202020204" pitchFamily="34" charset="0"/>
              </a:rPr>
              <a:t>으로</a:t>
            </a:r>
            <a:r>
              <a:rPr lang="ko-KR" altLang="ko-KR" sz="1500" dirty="0">
                <a:solidFill>
                  <a:srgbClr val="202122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</a:t>
            </a:r>
            <a:r>
              <a:rPr lang="ko-KR" altLang="ko-KR" sz="1500" dirty="0">
                <a:solidFill>
                  <a:srgbClr val="202122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  <a:cs typeface="Arial" panose="020B0604020202020204" pitchFamily="34" charset="0"/>
              </a:rPr>
              <a:t>활동</a:t>
            </a:r>
            <a:endParaRPr lang="ko-KR" altLang="en-US" sz="1500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6C4D66-552C-4FD6-9F5A-B1618FF99804}"/>
              </a:ext>
            </a:extLst>
          </p:cNvPr>
          <p:cNvSpPr txBox="1"/>
          <p:nvPr/>
        </p:nvSpPr>
        <p:spPr>
          <a:xfrm>
            <a:off x="5819436" y="2575433"/>
            <a:ext cx="3094503" cy="855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ko-KR" altLang="ko-KR" sz="1500" dirty="0">
                <a:solidFill>
                  <a:srgbClr val="202122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  <a:cs typeface="Arial" panose="020B0604020202020204" pitchFamily="34" charset="0"/>
              </a:rPr>
              <a:t>스포츠와</a:t>
            </a:r>
            <a:r>
              <a:rPr lang="ko-KR" altLang="ko-KR" sz="1500" dirty="0">
                <a:solidFill>
                  <a:srgbClr val="202122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</a:t>
            </a:r>
            <a:r>
              <a:rPr lang="ko-KR" altLang="ko-KR" sz="1500" dirty="0">
                <a:solidFill>
                  <a:srgbClr val="202122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  <a:cs typeface="Arial" panose="020B0604020202020204" pitchFamily="34" charset="0"/>
              </a:rPr>
              <a:t>문화</a:t>
            </a:r>
            <a:r>
              <a:rPr lang="ko-KR" altLang="ko-KR" sz="1500" dirty="0">
                <a:solidFill>
                  <a:srgbClr val="202122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</a:t>
            </a:r>
            <a:r>
              <a:rPr lang="ko-KR" altLang="ko-KR" sz="1500" dirty="0">
                <a:solidFill>
                  <a:srgbClr val="202122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  <a:cs typeface="Arial" panose="020B0604020202020204" pitchFamily="34" charset="0"/>
              </a:rPr>
              <a:t>과학</a:t>
            </a:r>
            <a:r>
              <a:rPr lang="ko-KR" altLang="ko-KR" sz="1500" dirty="0">
                <a:solidFill>
                  <a:srgbClr val="202122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</a:t>
            </a:r>
            <a:r>
              <a:rPr lang="ko-KR" altLang="ko-KR" sz="1500" dirty="0">
                <a:solidFill>
                  <a:srgbClr val="202122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  <a:cs typeface="Arial" panose="020B0604020202020204" pitchFamily="34" charset="0"/>
              </a:rPr>
              <a:t>등</a:t>
            </a:r>
            <a:r>
              <a:rPr lang="ko-KR" altLang="en-US" sz="1500" dirty="0">
                <a:solidFill>
                  <a:srgbClr val="202122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  <a:cs typeface="Arial" panose="020B0604020202020204" pitchFamily="34" charset="0"/>
              </a:rPr>
              <a:t>을 </a:t>
            </a:r>
            <a:r>
              <a:rPr lang="ko-KR" altLang="ko-KR" sz="1500" dirty="0">
                <a:solidFill>
                  <a:srgbClr val="202122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  <a:cs typeface="Arial" panose="020B0604020202020204" pitchFamily="34" charset="0"/>
              </a:rPr>
              <a:t>사랑하고</a:t>
            </a:r>
            <a:r>
              <a:rPr lang="ko-KR" altLang="ko-KR" sz="1500" dirty="0">
                <a:solidFill>
                  <a:srgbClr val="202122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</a:t>
            </a:r>
            <a:r>
              <a:rPr lang="ko-KR" altLang="ko-KR" sz="1500" dirty="0">
                <a:solidFill>
                  <a:srgbClr val="00B0F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  <a:cs typeface="Arial" panose="020B0604020202020204" pitchFamily="34" charset="0"/>
              </a:rPr>
              <a:t>학습</a:t>
            </a:r>
            <a:r>
              <a:rPr lang="ko-KR" altLang="ko-KR" sz="1500" dirty="0">
                <a:solidFill>
                  <a:srgbClr val="00B0F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</a:t>
            </a:r>
            <a:r>
              <a:rPr lang="ko-KR" altLang="ko-KR" sz="1500" dirty="0">
                <a:solidFill>
                  <a:srgbClr val="00B0F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  <a:cs typeface="Arial" panose="020B0604020202020204" pitchFamily="34" charset="0"/>
              </a:rPr>
              <a:t>의욕의</a:t>
            </a:r>
            <a:r>
              <a:rPr lang="ko-KR" altLang="ko-KR" sz="1500" dirty="0">
                <a:solidFill>
                  <a:srgbClr val="00B0F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</a:t>
            </a:r>
            <a:r>
              <a:rPr lang="ko-KR" altLang="ko-KR" sz="1500" dirty="0">
                <a:solidFill>
                  <a:srgbClr val="00B0F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  <a:cs typeface="Arial" panose="020B0604020202020204" pitchFamily="34" charset="0"/>
              </a:rPr>
              <a:t>향상이나</a:t>
            </a:r>
            <a:r>
              <a:rPr lang="ko-KR" altLang="ko-KR" sz="1500" dirty="0">
                <a:solidFill>
                  <a:srgbClr val="00B0F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</a:t>
            </a:r>
            <a:r>
              <a:rPr lang="ko-KR" altLang="ko-KR" sz="1500" dirty="0">
                <a:solidFill>
                  <a:srgbClr val="00B0F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  <a:cs typeface="Arial" panose="020B0604020202020204" pitchFamily="34" charset="0"/>
              </a:rPr>
              <a:t>책임</a:t>
            </a:r>
            <a:r>
              <a:rPr lang="en-US" altLang="ko-KR" sz="1500" dirty="0">
                <a:solidFill>
                  <a:srgbClr val="00B0F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  <a:cs typeface="Arial" panose="020B0604020202020204" pitchFamily="34" charset="0"/>
              </a:rPr>
              <a:t>, </a:t>
            </a:r>
            <a:r>
              <a:rPr lang="ko-KR" altLang="ko-KR" sz="1500" dirty="0">
                <a:solidFill>
                  <a:srgbClr val="00B0F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  <a:cs typeface="Arial" panose="020B0604020202020204" pitchFamily="34" charset="0"/>
              </a:rPr>
              <a:t>연대감의</a:t>
            </a:r>
            <a:r>
              <a:rPr lang="ko-KR" altLang="ko-KR" sz="1500" dirty="0">
                <a:solidFill>
                  <a:srgbClr val="202122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</a:t>
            </a:r>
            <a:r>
              <a:rPr lang="ko-KR" altLang="ko-KR" sz="1500" dirty="0">
                <a:solidFill>
                  <a:srgbClr val="00B0F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  <a:cs typeface="Arial" panose="020B0604020202020204" pitchFamily="34" charset="0"/>
              </a:rPr>
              <a:t>함양</a:t>
            </a:r>
            <a:r>
              <a:rPr lang="ko-KR" altLang="ko-KR" sz="1500" dirty="0">
                <a:solidFill>
                  <a:srgbClr val="202122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</a:t>
            </a:r>
            <a:r>
              <a:rPr lang="ko-KR" altLang="ko-KR" sz="1500" dirty="0">
                <a:solidFill>
                  <a:srgbClr val="202122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  <a:cs typeface="Arial" panose="020B0604020202020204" pitchFamily="34" charset="0"/>
              </a:rPr>
              <a:t>등에</a:t>
            </a:r>
            <a:r>
              <a:rPr lang="ko-KR" altLang="ko-KR" sz="1500" dirty="0">
                <a:solidFill>
                  <a:srgbClr val="202122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</a:t>
            </a:r>
            <a:r>
              <a:rPr lang="ko-KR" altLang="ko-KR" sz="1500" dirty="0">
                <a:solidFill>
                  <a:srgbClr val="202122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  <a:cs typeface="Arial" panose="020B0604020202020204" pitchFamily="34" charset="0"/>
              </a:rPr>
              <a:t>이바지하는</a:t>
            </a:r>
            <a:r>
              <a:rPr lang="ko-KR" altLang="ko-KR" sz="1500" dirty="0">
                <a:solidFill>
                  <a:srgbClr val="202122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</a:t>
            </a:r>
            <a:r>
              <a:rPr lang="ko-KR" altLang="ko-KR" sz="1500" dirty="0">
                <a:solidFill>
                  <a:srgbClr val="202122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  <a:cs typeface="Arial" panose="020B0604020202020204" pitchFamily="34" charset="0"/>
              </a:rPr>
              <a:t>것</a:t>
            </a:r>
            <a:endParaRPr lang="ko-KR" altLang="en-US" sz="1500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78164D7B-5D96-4851-A778-AD1D09EECA18}"/>
              </a:ext>
            </a:extLst>
          </p:cNvPr>
          <p:cNvSpPr/>
          <p:nvPr/>
        </p:nvSpPr>
        <p:spPr>
          <a:xfrm>
            <a:off x="3572436" y="1857936"/>
            <a:ext cx="1999129" cy="1999129"/>
          </a:xfrm>
          <a:prstGeom prst="ellipse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39A43B-3528-49A1-B920-C1BAC71A29A0}"/>
              </a:ext>
            </a:extLst>
          </p:cNvPr>
          <p:cNvSpPr txBox="1"/>
          <p:nvPr/>
        </p:nvSpPr>
        <p:spPr>
          <a:xfrm>
            <a:off x="4078433" y="2478247"/>
            <a:ext cx="99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err="1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부활동</a:t>
            </a:r>
            <a:endParaRPr lang="ko-KR" altLang="en-US" sz="2400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5297AA-9077-4B9B-8116-97FE2F0EE894}"/>
              </a:ext>
            </a:extLst>
          </p:cNvPr>
          <p:cNvSpPr txBox="1"/>
          <p:nvPr/>
        </p:nvSpPr>
        <p:spPr>
          <a:xfrm>
            <a:off x="4161511" y="298696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latin typeface="GenEi M Gothic Medium" panose="020B0603020203020204" pitchFamily="34" charset="-128"/>
                <a:ea typeface="GenEi M Gothic Medium" panose="020B0603020203020204" pitchFamily="34" charset="-128"/>
                <a:cs typeface="GenEi M Gothic Medium" panose="020B0603020203020204" pitchFamily="34" charset="-128"/>
              </a:rPr>
              <a:t>部活</a:t>
            </a:r>
            <a:endParaRPr lang="ko-KR" altLang="en-US" sz="2400" dirty="0">
              <a:latin typeface="GenEi M Gothic Medium" panose="020B0603020203020204" pitchFamily="34" charset="-128"/>
              <a:ea typeface="경기천년제목 Bold" panose="02020803020101020101" pitchFamily="18" charset="-127"/>
              <a:cs typeface="GenEi M Gothic Medium" panose="020B0603020203020204" pitchFamily="34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B5CA08-8497-4778-AF49-CE3D35F9CD04}"/>
              </a:ext>
            </a:extLst>
          </p:cNvPr>
          <p:cNvSpPr txBox="1"/>
          <p:nvPr/>
        </p:nvSpPr>
        <p:spPr>
          <a:xfrm>
            <a:off x="649118" y="2078137"/>
            <a:ext cx="25155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chemeClr val="accent6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Arial" panose="020B0604020202020204" pitchFamily="34" charset="0"/>
              </a:rPr>
              <a:t>“</a:t>
            </a:r>
            <a:r>
              <a:rPr lang="ko-KR" altLang="ko-KR" sz="2000" dirty="0">
                <a:solidFill>
                  <a:schemeClr val="accent6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Arial" panose="020B0604020202020204" pitchFamily="34" charset="0"/>
              </a:rPr>
              <a:t>학교</a:t>
            </a:r>
            <a:r>
              <a:rPr lang="ko-KR" altLang="ko-KR" sz="2000" dirty="0">
                <a:solidFill>
                  <a:schemeClr val="accent6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altLang="ko-KR" sz="2000" dirty="0">
                <a:solidFill>
                  <a:schemeClr val="accent6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Arial" panose="020B0604020202020204" pitchFamily="34" charset="0"/>
              </a:rPr>
              <a:t>교육</a:t>
            </a:r>
            <a:r>
              <a:rPr lang="ko-KR" altLang="ko-KR" sz="2000" dirty="0">
                <a:solidFill>
                  <a:schemeClr val="accent6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altLang="ko-KR" sz="2000" dirty="0">
                <a:solidFill>
                  <a:schemeClr val="accent6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Arial" panose="020B0604020202020204" pitchFamily="34" charset="0"/>
              </a:rPr>
              <a:t>활동의</a:t>
            </a:r>
            <a:r>
              <a:rPr lang="ko-KR" altLang="ko-KR" sz="2000" dirty="0">
                <a:solidFill>
                  <a:schemeClr val="accent6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altLang="ko-KR" sz="2000" dirty="0">
                <a:solidFill>
                  <a:schemeClr val="accent6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Arial" panose="020B0604020202020204" pitchFamily="34" charset="0"/>
              </a:rPr>
              <a:t>일환</a:t>
            </a:r>
            <a:r>
              <a:rPr lang="en-US" altLang="ko-KR" sz="2000" dirty="0">
                <a:solidFill>
                  <a:schemeClr val="accent6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Arial" panose="020B0604020202020204" pitchFamily="34" charset="0"/>
              </a:rPr>
              <a:t>”</a:t>
            </a:r>
            <a:endParaRPr lang="ko-KR" altLang="en-US" sz="2000" dirty="0">
              <a:solidFill>
                <a:schemeClr val="accent6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4C9643-918E-4F21-AB5F-AE3B8DAE9579}"/>
              </a:ext>
            </a:extLst>
          </p:cNvPr>
          <p:cNvSpPr txBox="1"/>
          <p:nvPr/>
        </p:nvSpPr>
        <p:spPr>
          <a:xfrm>
            <a:off x="4248725" y="2848462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ぶかつ</a:t>
            </a:r>
            <a:endParaRPr lang="ko-KR" altLang="en-US" sz="1200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9A855F-FA76-4C08-9073-A5BF108B2AB8}"/>
              </a:ext>
            </a:extLst>
          </p:cNvPr>
          <p:cNvSpPr txBox="1"/>
          <p:nvPr/>
        </p:nvSpPr>
        <p:spPr>
          <a:xfrm>
            <a:off x="5770841" y="2078137"/>
            <a:ext cx="30834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chemeClr val="accent5">
                    <a:lumMod val="75000"/>
                  </a:schemeClr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Arial" panose="020B0604020202020204" pitchFamily="34" charset="0"/>
              </a:rPr>
              <a:t>“</a:t>
            </a:r>
            <a:r>
              <a:rPr lang="ko-KR" altLang="en-US" sz="2000" dirty="0">
                <a:solidFill>
                  <a:schemeClr val="accent5">
                    <a:lumMod val="75000"/>
                  </a:schemeClr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Arial" panose="020B0604020202020204" pitchFamily="34" charset="0"/>
              </a:rPr>
              <a:t>교육 과정과 관련을 도모</a:t>
            </a:r>
            <a:r>
              <a:rPr lang="en-US" altLang="ko-KR" sz="2000" dirty="0">
                <a:solidFill>
                  <a:schemeClr val="accent5">
                    <a:lumMod val="75000"/>
                  </a:schemeClr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Arial" panose="020B0604020202020204" pitchFamily="34" charset="0"/>
              </a:rPr>
              <a:t>”</a:t>
            </a:r>
            <a:endParaRPr lang="ko-KR" alt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원형: 비어 있음 15">
            <a:extLst>
              <a:ext uri="{FF2B5EF4-FFF2-40B4-BE49-F238E27FC236}">
                <a16:creationId xmlns:a16="http://schemas.microsoft.com/office/drawing/2014/main" id="{F3241C91-7DFE-4FF1-8576-EFC4861DD0DD}"/>
              </a:ext>
            </a:extLst>
          </p:cNvPr>
          <p:cNvSpPr/>
          <p:nvPr/>
        </p:nvSpPr>
        <p:spPr>
          <a:xfrm>
            <a:off x="3674349" y="1959849"/>
            <a:ext cx="1795301" cy="1795301"/>
          </a:xfrm>
          <a:prstGeom prst="donut">
            <a:avLst>
              <a:gd name="adj" fmla="val 26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44365650-6D95-4C55-BDF5-57179416EAC2}"/>
              </a:ext>
            </a:extLst>
          </p:cNvPr>
          <p:cNvSpPr/>
          <p:nvPr/>
        </p:nvSpPr>
        <p:spPr>
          <a:xfrm>
            <a:off x="194352" y="73942"/>
            <a:ext cx="2154401" cy="59113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316DA4-A478-4057-8197-2744AD293364}"/>
              </a:ext>
            </a:extLst>
          </p:cNvPr>
          <p:cNvSpPr txBox="1"/>
          <p:nvPr/>
        </p:nvSpPr>
        <p:spPr>
          <a:xfrm>
            <a:off x="427031" y="247289"/>
            <a:ext cx="2029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>
                <a:solidFill>
                  <a:srgbClr val="FFC000"/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부활동</a:t>
            </a:r>
            <a:r>
              <a:rPr lang="ko-KR" altLang="en-US" sz="2400" dirty="0">
                <a:solidFill>
                  <a:srgbClr val="FFC000"/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 설명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37555C-A7C1-4136-AE3C-43F1384CDBF5}"/>
              </a:ext>
            </a:extLst>
          </p:cNvPr>
          <p:cNvSpPr txBox="1"/>
          <p:nvPr/>
        </p:nvSpPr>
        <p:spPr>
          <a:xfrm>
            <a:off x="400772" y="76466"/>
            <a:ext cx="1096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Ⅰ. 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초등학교</a:t>
            </a:r>
          </a:p>
        </p:txBody>
      </p:sp>
      <p:pic>
        <p:nvPicPr>
          <p:cNvPr id="9" name="그래픽 8" descr="강의실 윤곽선">
            <a:extLst>
              <a:ext uri="{FF2B5EF4-FFF2-40B4-BE49-F238E27FC236}">
                <a16:creationId xmlns:a16="http://schemas.microsoft.com/office/drawing/2014/main" id="{3BA06B43-BC8E-4FAF-8BB2-50789B88A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3220" y="3094558"/>
            <a:ext cx="599965" cy="599965"/>
          </a:xfrm>
          <a:prstGeom prst="rect">
            <a:avLst/>
          </a:prstGeom>
        </p:spPr>
      </p:pic>
      <p:pic>
        <p:nvPicPr>
          <p:cNvPr id="15" name="그래픽 14" descr="바이올린 윤곽선">
            <a:extLst>
              <a:ext uri="{FF2B5EF4-FFF2-40B4-BE49-F238E27FC236}">
                <a16:creationId xmlns:a16="http://schemas.microsoft.com/office/drawing/2014/main" id="{63DCC64A-052A-481E-A1EA-0D18E2C9DA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44604" y="3273666"/>
            <a:ext cx="702554" cy="702554"/>
          </a:xfrm>
          <a:prstGeom prst="rect">
            <a:avLst/>
          </a:prstGeom>
        </p:spPr>
      </p:pic>
      <p:pic>
        <p:nvPicPr>
          <p:cNvPr id="18" name="그래픽 17" descr="축구공 단색으로 채워진">
            <a:extLst>
              <a:ext uri="{FF2B5EF4-FFF2-40B4-BE49-F238E27FC236}">
                <a16:creationId xmlns:a16="http://schemas.microsoft.com/office/drawing/2014/main" id="{64133CEB-44A7-4124-A344-4B21ADA5ADA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7158" y="3241528"/>
            <a:ext cx="513622" cy="51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7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 animBg="1"/>
      <p:bldP spid="3" grpId="0"/>
      <p:bldP spid="11" grpId="0"/>
      <p:bldP spid="12" grpId="0"/>
      <p:bldP spid="13" grpId="0"/>
      <p:bldP spid="14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D7D79696-4E89-4090-B27C-497D45915BEC}"/>
              </a:ext>
            </a:extLst>
          </p:cNvPr>
          <p:cNvSpPr/>
          <p:nvPr/>
        </p:nvSpPr>
        <p:spPr>
          <a:xfrm>
            <a:off x="1139246" y="3891099"/>
            <a:ext cx="1625111" cy="818624"/>
          </a:xfrm>
          <a:prstGeom prst="roundRect">
            <a:avLst/>
          </a:prstGeom>
          <a:noFill/>
          <a:ln w="28575">
            <a:solidFill>
              <a:srgbClr val="9DC3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2C4DAC-5D6E-4AB9-A77C-CD5CFD7AC078}"/>
              </a:ext>
            </a:extLst>
          </p:cNvPr>
          <p:cNvSpPr txBox="1"/>
          <p:nvPr/>
        </p:nvSpPr>
        <p:spPr>
          <a:xfrm>
            <a:off x="1024454" y="1031904"/>
            <a:ext cx="706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초등학교에서는 </a:t>
            </a:r>
            <a:r>
              <a:rPr lang="ko-KR" altLang="en-US" dirty="0" err="1">
                <a:solidFill>
                  <a:srgbClr val="00B0F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부활동</a:t>
            </a:r>
            <a:r>
              <a:rPr lang="en-US" altLang="ko-KR" dirty="0">
                <a:solidFill>
                  <a:srgbClr val="00B0F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(</a:t>
            </a:r>
            <a:r>
              <a:rPr lang="ja-JP" altLang="en-US" dirty="0">
                <a:solidFill>
                  <a:srgbClr val="00B0F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ぶかつ</a:t>
            </a:r>
            <a:r>
              <a:rPr lang="en-US" altLang="ja-JP" dirty="0">
                <a:solidFill>
                  <a:srgbClr val="00B0F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)</a:t>
            </a:r>
            <a:r>
              <a:rPr lang="ko-KR" altLang="en-US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이 아닌 </a:t>
            </a:r>
            <a:r>
              <a:rPr lang="ko-KR" altLang="en-US" dirty="0">
                <a:solidFill>
                  <a:srgbClr val="00B0F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클럽 활동</a:t>
            </a:r>
            <a:r>
              <a:rPr lang="en-US" altLang="ko-KR" dirty="0">
                <a:solidFill>
                  <a:srgbClr val="00B0F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(</a:t>
            </a:r>
            <a:r>
              <a:rPr lang="ja-JP" altLang="en-US" dirty="0">
                <a:solidFill>
                  <a:srgbClr val="00B0F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クラブ</a:t>
            </a:r>
            <a:r>
              <a:rPr lang="en-US" altLang="ja-JP" dirty="0">
                <a:solidFill>
                  <a:srgbClr val="00B0F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)</a:t>
            </a:r>
            <a:r>
              <a:rPr lang="ko-KR" altLang="en-US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이라고 불림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0E0D01-EAD5-4DB5-AC8D-FC06C27D0545}"/>
              </a:ext>
            </a:extLst>
          </p:cNvPr>
          <p:cNvSpPr txBox="1"/>
          <p:nvPr/>
        </p:nvSpPr>
        <p:spPr>
          <a:xfrm>
            <a:off x="1024454" y="1605040"/>
            <a:ext cx="3876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00B0F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4</a:t>
            </a:r>
            <a:r>
              <a:rPr lang="ko-KR" altLang="en-US" dirty="0">
                <a:solidFill>
                  <a:srgbClr val="00B0F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학년 이상 학생</a:t>
            </a:r>
            <a:r>
              <a:rPr lang="ko-KR" altLang="en-US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들을 대상으로 실시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461860-6C28-4576-A24D-7CF1217AEE0E}"/>
              </a:ext>
            </a:extLst>
          </p:cNvPr>
          <p:cNvSpPr txBox="1"/>
          <p:nvPr/>
        </p:nvSpPr>
        <p:spPr>
          <a:xfrm>
            <a:off x="1024454" y="2178176"/>
            <a:ext cx="3860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주 </a:t>
            </a:r>
            <a:r>
              <a:rPr lang="en-US" altLang="ko-KR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1</a:t>
            </a:r>
            <a:r>
              <a:rPr lang="ko-KR" altLang="en-US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회 </a:t>
            </a:r>
            <a:r>
              <a:rPr lang="en-US" altLang="ko-KR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6</a:t>
            </a:r>
            <a:r>
              <a:rPr lang="ko-KR" altLang="en-US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교시에 </a:t>
            </a:r>
            <a:r>
              <a:rPr lang="en-US" altLang="ko-KR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1</a:t>
            </a:r>
            <a:r>
              <a:rPr lang="ko-KR" altLang="en-US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시간 </a:t>
            </a:r>
            <a:r>
              <a:rPr lang="en-US" altLang="ko-KR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~ 2</a:t>
            </a:r>
            <a:r>
              <a:rPr lang="ko-KR" altLang="en-US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시간 활동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364BB32-5F0E-4669-BC04-B530F11C9B16}"/>
              </a:ext>
            </a:extLst>
          </p:cNvPr>
          <p:cNvSpPr txBox="1"/>
          <p:nvPr/>
        </p:nvSpPr>
        <p:spPr>
          <a:xfrm>
            <a:off x="1024454" y="2751312"/>
            <a:ext cx="5769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새 학년이 시작될 때마다 </a:t>
            </a:r>
            <a:r>
              <a:rPr lang="ko-KR" altLang="en-US" dirty="0">
                <a:solidFill>
                  <a:srgbClr val="00B0F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새로운 동아리에 가입 </a:t>
            </a:r>
            <a:r>
              <a:rPr lang="ko-KR" altLang="en-US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가능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061CE8-024A-40E0-B9DE-8A90506AA7B5}"/>
              </a:ext>
            </a:extLst>
          </p:cNvPr>
          <p:cNvSpPr txBox="1"/>
          <p:nvPr/>
        </p:nvSpPr>
        <p:spPr>
          <a:xfrm>
            <a:off x="1562112" y="3960336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4</a:t>
            </a:r>
            <a:r>
              <a:rPr lang="ko-KR" altLang="en-US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학년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2913E5-A8F7-4752-902F-CFBEACC7B914}"/>
              </a:ext>
            </a:extLst>
          </p:cNvPr>
          <p:cNvSpPr txBox="1"/>
          <p:nvPr/>
        </p:nvSpPr>
        <p:spPr>
          <a:xfrm>
            <a:off x="4254368" y="3299260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5</a:t>
            </a:r>
            <a:r>
              <a:rPr lang="ko-KR" altLang="en-US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학년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47F873-657D-4D19-8444-5800577ED840}"/>
              </a:ext>
            </a:extLst>
          </p:cNvPr>
          <p:cNvSpPr txBox="1"/>
          <p:nvPr/>
        </p:nvSpPr>
        <p:spPr>
          <a:xfrm>
            <a:off x="1360935" y="4300411"/>
            <a:ext cx="1181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야구부 가입</a:t>
            </a:r>
            <a:endParaRPr lang="ko-KR" altLang="en-US" sz="1600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566C3C-8B80-4642-8AA2-098679E5B7CC}"/>
              </a:ext>
            </a:extLst>
          </p:cNvPr>
          <p:cNvSpPr txBox="1"/>
          <p:nvPr/>
        </p:nvSpPr>
        <p:spPr>
          <a:xfrm>
            <a:off x="4051588" y="3554987"/>
            <a:ext cx="1181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야구부 탈퇴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477116-2DF1-477D-9F9F-0A84517FEA02}"/>
              </a:ext>
            </a:extLst>
          </p:cNvPr>
          <p:cNvSpPr txBox="1"/>
          <p:nvPr/>
        </p:nvSpPr>
        <p:spPr>
          <a:xfrm>
            <a:off x="3957011" y="4876101"/>
            <a:ext cx="13708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야구부 재가입</a:t>
            </a:r>
          </a:p>
        </p:txBody>
      </p:sp>
      <p:sp>
        <p:nvSpPr>
          <p:cNvPr id="5" name="육각형 4">
            <a:extLst>
              <a:ext uri="{FF2B5EF4-FFF2-40B4-BE49-F238E27FC236}">
                <a16:creationId xmlns:a16="http://schemas.microsoft.com/office/drawing/2014/main" id="{8CF51556-D0B4-48C9-9BCC-E9D5E4718E37}"/>
              </a:ext>
            </a:extLst>
          </p:cNvPr>
          <p:cNvSpPr/>
          <p:nvPr/>
        </p:nvSpPr>
        <p:spPr>
          <a:xfrm>
            <a:off x="499072" y="1000810"/>
            <a:ext cx="500563" cy="431520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육각형 25">
            <a:extLst>
              <a:ext uri="{FF2B5EF4-FFF2-40B4-BE49-F238E27FC236}">
                <a16:creationId xmlns:a16="http://schemas.microsoft.com/office/drawing/2014/main" id="{BF2FC0A4-4812-47FC-A9FF-DF8F2028046A}"/>
              </a:ext>
            </a:extLst>
          </p:cNvPr>
          <p:cNvSpPr/>
          <p:nvPr/>
        </p:nvSpPr>
        <p:spPr>
          <a:xfrm>
            <a:off x="499072" y="1574551"/>
            <a:ext cx="500563" cy="431520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육각형 26">
            <a:extLst>
              <a:ext uri="{FF2B5EF4-FFF2-40B4-BE49-F238E27FC236}">
                <a16:creationId xmlns:a16="http://schemas.microsoft.com/office/drawing/2014/main" id="{188D5B2C-7449-4D5C-943A-3AE86F7006D4}"/>
              </a:ext>
            </a:extLst>
          </p:cNvPr>
          <p:cNvSpPr/>
          <p:nvPr/>
        </p:nvSpPr>
        <p:spPr>
          <a:xfrm>
            <a:off x="499072" y="2148292"/>
            <a:ext cx="500563" cy="431520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육각형 27">
            <a:extLst>
              <a:ext uri="{FF2B5EF4-FFF2-40B4-BE49-F238E27FC236}">
                <a16:creationId xmlns:a16="http://schemas.microsoft.com/office/drawing/2014/main" id="{E89C7EC2-5F74-4D87-9093-69D2B9F556DC}"/>
              </a:ext>
            </a:extLst>
          </p:cNvPr>
          <p:cNvSpPr/>
          <p:nvPr/>
        </p:nvSpPr>
        <p:spPr>
          <a:xfrm>
            <a:off x="499072" y="2722034"/>
            <a:ext cx="500563" cy="431520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4D038F-0017-46BE-B580-E4CCB7B51CA5}"/>
              </a:ext>
            </a:extLst>
          </p:cNvPr>
          <p:cNvSpPr txBox="1"/>
          <p:nvPr/>
        </p:nvSpPr>
        <p:spPr>
          <a:xfrm>
            <a:off x="595376" y="1046257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1</a:t>
            </a:r>
            <a:endParaRPr lang="ko-KR" altLang="en-US" dirty="0">
              <a:solidFill>
                <a:schemeClr val="bg1"/>
              </a:solidFill>
              <a:latin typeface="이사만루체 Bold" panose="00000800000000000000" pitchFamily="2" charset="-127"/>
              <a:ea typeface="이사만루체 Bold" panose="00000800000000000000" pitchFamily="2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916F17-F5E0-4DB9-A59D-526E8DF20901}"/>
              </a:ext>
            </a:extLst>
          </p:cNvPr>
          <p:cNvSpPr txBox="1"/>
          <p:nvPr/>
        </p:nvSpPr>
        <p:spPr>
          <a:xfrm>
            <a:off x="595376" y="1611033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2</a:t>
            </a:r>
            <a:endParaRPr lang="ko-KR" altLang="en-US" dirty="0">
              <a:solidFill>
                <a:schemeClr val="bg1"/>
              </a:solidFill>
              <a:latin typeface="이사만루체 Bold" panose="00000800000000000000" pitchFamily="2" charset="-127"/>
              <a:ea typeface="이사만루체 Bold" panose="00000800000000000000" pitchFamily="2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301D982-9EC3-4F9B-9382-746783BE3B81}"/>
              </a:ext>
            </a:extLst>
          </p:cNvPr>
          <p:cNvSpPr txBox="1"/>
          <p:nvPr/>
        </p:nvSpPr>
        <p:spPr>
          <a:xfrm>
            <a:off x="595376" y="218477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3</a:t>
            </a:r>
            <a:endParaRPr lang="ko-KR" altLang="en-US" dirty="0">
              <a:solidFill>
                <a:schemeClr val="bg1"/>
              </a:solidFill>
              <a:latin typeface="이사만루체 Bold" panose="00000800000000000000" pitchFamily="2" charset="-127"/>
              <a:ea typeface="이사만루체 Bold" panose="00000800000000000000" pitchFamily="2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3449ADA-1E2E-47AF-8652-F6E4BB024F83}"/>
              </a:ext>
            </a:extLst>
          </p:cNvPr>
          <p:cNvSpPr txBox="1"/>
          <p:nvPr/>
        </p:nvSpPr>
        <p:spPr>
          <a:xfrm>
            <a:off x="595376" y="2749551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4</a:t>
            </a:r>
            <a:endParaRPr lang="ko-KR" altLang="en-US" dirty="0">
              <a:solidFill>
                <a:schemeClr val="bg1"/>
              </a:solidFill>
              <a:latin typeface="이사만루체 Bold" panose="00000800000000000000" pitchFamily="2" charset="-127"/>
              <a:ea typeface="이사만루체 Bold" panose="00000800000000000000" pitchFamily="2" charset="-127"/>
            </a:endParaRPr>
          </a:p>
        </p:txBody>
      </p: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A8C64765-DE91-424B-85A5-38515975A8A7}"/>
              </a:ext>
            </a:extLst>
          </p:cNvPr>
          <p:cNvSpPr/>
          <p:nvPr/>
        </p:nvSpPr>
        <p:spPr>
          <a:xfrm>
            <a:off x="3829901" y="3276547"/>
            <a:ext cx="1625111" cy="818624"/>
          </a:xfrm>
          <a:prstGeom prst="round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F196EF3E-85B9-4B54-B7B4-D1698CE3CD09}"/>
              </a:ext>
            </a:extLst>
          </p:cNvPr>
          <p:cNvSpPr/>
          <p:nvPr/>
        </p:nvSpPr>
        <p:spPr>
          <a:xfrm>
            <a:off x="3829901" y="4603323"/>
            <a:ext cx="1625111" cy="818624"/>
          </a:xfrm>
          <a:prstGeom prst="round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C888E0C6-0E00-42D3-A2BC-0A7380125EA4}"/>
              </a:ext>
            </a:extLst>
          </p:cNvPr>
          <p:cNvSpPr/>
          <p:nvPr/>
        </p:nvSpPr>
        <p:spPr>
          <a:xfrm>
            <a:off x="6277265" y="3276547"/>
            <a:ext cx="1625111" cy="818624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CDB9F4B5-9DC8-4D71-9DD2-C0FFC5C385B5}"/>
              </a:ext>
            </a:extLst>
          </p:cNvPr>
          <p:cNvSpPr/>
          <p:nvPr/>
        </p:nvSpPr>
        <p:spPr>
          <a:xfrm>
            <a:off x="6277265" y="4603323"/>
            <a:ext cx="1625111" cy="818624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07798BF-B0A6-40C0-975D-EBE90C289E28}"/>
              </a:ext>
            </a:extLst>
          </p:cNvPr>
          <p:cNvSpPr txBox="1"/>
          <p:nvPr/>
        </p:nvSpPr>
        <p:spPr>
          <a:xfrm>
            <a:off x="6710697" y="3299260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6</a:t>
            </a:r>
            <a:r>
              <a:rPr lang="ko-KR" altLang="en-US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학년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FC14C69-9984-4CCD-9F95-C79EA7F4F3FD}"/>
              </a:ext>
            </a:extLst>
          </p:cNvPr>
          <p:cNvSpPr txBox="1"/>
          <p:nvPr/>
        </p:nvSpPr>
        <p:spPr>
          <a:xfrm>
            <a:off x="6530774" y="3554987"/>
            <a:ext cx="1181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축구부 탈퇴</a:t>
            </a:r>
          </a:p>
          <a:p>
            <a:pPr algn="ctr"/>
            <a:r>
              <a:rPr lang="ko-KR" altLang="en-US" sz="1600" dirty="0" err="1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미술부</a:t>
            </a:r>
            <a:r>
              <a:rPr lang="ko-KR" altLang="en-US" sz="16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가입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856604-5933-4C2F-AF33-31E487E7BE9E}"/>
              </a:ext>
            </a:extLst>
          </p:cNvPr>
          <p:cNvSpPr txBox="1"/>
          <p:nvPr/>
        </p:nvSpPr>
        <p:spPr>
          <a:xfrm>
            <a:off x="6413340" y="4876101"/>
            <a:ext cx="13708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야구부 재가입</a:t>
            </a:r>
          </a:p>
        </p:txBody>
      </p:sp>
      <p:sp>
        <p:nvSpPr>
          <p:cNvPr id="10" name="화살표: 오른쪽 9">
            <a:extLst>
              <a:ext uri="{FF2B5EF4-FFF2-40B4-BE49-F238E27FC236}">
                <a16:creationId xmlns:a16="http://schemas.microsoft.com/office/drawing/2014/main" id="{4D562F44-BE36-4242-9739-073744833AF0}"/>
              </a:ext>
            </a:extLst>
          </p:cNvPr>
          <p:cNvSpPr/>
          <p:nvPr/>
        </p:nvSpPr>
        <p:spPr>
          <a:xfrm rot="20179301">
            <a:off x="3084460" y="3745473"/>
            <a:ext cx="439993" cy="340075"/>
          </a:xfrm>
          <a:prstGeom prst="rightArrow">
            <a:avLst/>
          </a:prstGeom>
          <a:solidFill>
            <a:srgbClr val="9DC3E6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화살표: 오른쪽 40">
            <a:extLst>
              <a:ext uri="{FF2B5EF4-FFF2-40B4-BE49-F238E27FC236}">
                <a16:creationId xmlns:a16="http://schemas.microsoft.com/office/drawing/2014/main" id="{751E3F53-EB11-4542-9A96-32D9B2007CBA}"/>
              </a:ext>
            </a:extLst>
          </p:cNvPr>
          <p:cNvSpPr/>
          <p:nvPr/>
        </p:nvSpPr>
        <p:spPr>
          <a:xfrm rot="1420699" flipV="1">
            <a:off x="3084460" y="4462652"/>
            <a:ext cx="439993" cy="340075"/>
          </a:xfrm>
          <a:prstGeom prst="rightArrow">
            <a:avLst/>
          </a:prstGeom>
          <a:solidFill>
            <a:srgbClr val="9DC3E6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화살표: 오른쪽 41">
            <a:extLst>
              <a:ext uri="{FF2B5EF4-FFF2-40B4-BE49-F238E27FC236}">
                <a16:creationId xmlns:a16="http://schemas.microsoft.com/office/drawing/2014/main" id="{30D3D54B-6204-4A04-8F46-949545AF7EB1}"/>
              </a:ext>
            </a:extLst>
          </p:cNvPr>
          <p:cNvSpPr/>
          <p:nvPr/>
        </p:nvSpPr>
        <p:spPr>
          <a:xfrm>
            <a:off x="5666754" y="3515821"/>
            <a:ext cx="439993" cy="340075"/>
          </a:xfrm>
          <a:prstGeom prst="rightArrow">
            <a:avLst/>
          </a:prstGeom>
          <a:solidFill>
            <a:srgbClr val="F4B183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화살표: 오른쪽 42">
            <a:extLst>
              <a:ext uri="{FF2B5EF4-FFF2-40B4-BE49-F238E27FC236}">
                <a16:creationId xmlns:a16="http://schemas.microsoft.com/office/drawing/2014/main" id="{60E07EA7-F36E-449A-8CA1-27F9757F7999}"/>
              </a:ext>
            </a:extLst>
          </p:cNvPr>
          <p:cNvSpPr/>
          <p:nvPr/>
        </p:nvSpPr>
        <p:spPr>
          <a:xfrm>
            <a:off x="5666754" y="4833633"/>
            <a:ext cx="439993" cy="340075"/>
          </a:xfrm>
          <a:prstGeom prst="rightArrow">
            <a:avLst/>
          </a:prstGeom>
          <a:solidFill>
            <a:srgbClr val="F4B183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사각형: 둥근 모서리 39">
            <a:extLst>
              <a:ext uri="{FF2B5EF4-FFF2-40B4-BE49-F238E27FC236}">
                <a16:creationId xmlns:a16="http://schemas.microsoft.com/office/drawing/2014/main" id="{A0EFCB57-F3C0-467C-BCD9-5BB21657D7C2}"/>
              </a:ext>
            </a:extLst>
          </p:cNvPr>
          <p:cNvSpPr/>
          <p:nvPr/>
        </p:nvSpPr>
        <p:spPr>
          <a:xfrm>
            <a:off x="194352" y="73942"/>
            <a:ext cx="2154401" cy="59113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9181D83-3D26-40AB-ACC6-A8332ED43B95}"/>
              </a:ext>
            </a:extLst>
          </p:cNvPr>
          <p:cNvSpPr txBox="1"/>
          <p:nvPr/>
        </p:nvSpPr>
        <p:spPr>
          <a:xfrm>
            <a:off x="427031" y="247289"/>
            <a:ext cx="2029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>
                <a:solidFill>
                  <a:srgbClr val="FFC000"/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부활동</a:t>
            </a:r>
            <a:r>
              <a:rPr lang="ko-KR" altLang="en-US" sz="2400" dirty="0">
                <a:solidFill>
                  <a:srgbClr val="FFC000"/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 설명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EDA8F9F-DABA-4E28-8C52-C94D2F081B37}"/>
              </a:ext>
            </a:extLst>
          </p:cNvPr>
          <p:cNvSpPr txBox="1"/>
          <p:nvPr/>
        </p:nvSpPr>
        <p:spPr>
          <a:xfrm>
            <a:off x="400772" y="76466"/>
            <a:ext cx="1096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Ⅰ. 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초등학교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3BD85A3-3E42-4175-9298-957F8F22F944}"/>
              </a:ext>
            </a:extLst>
          </p:cNvPr>
          <p:cNvSpPr txBox="1"/>
          <p:nvPr/>
        </p:nvSpPr>
        <p:spPr>
          <a:xfrm>
            <a:off x="4051588" y="3796987"/>
            <a:ext cx="13872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축구부 가입</a:t>
            </a:r>
          </a:p>
        </p:txBody>
      </p:sp>
    </p:spTree>
    <p:extLst>
      <p:ext uri="{BB962C8B-B14F-4D97-AF65-F5344CB8AC3E}">
        <p14:creationId xmlns:p14="http://schemas.microsoft.com/office/powerpoint/2010/main" val="169770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15" grpId="0"/>
      <p:bldP spid="16" grpId="0"/>
      <p:bldP spid="24" grpId="0"/>
      <p:bldP spid="2" grpId="0"/>
      <p:bldP spid="11" grpId="0"/>
      <p:bldP spid="3" grpId="0"/>
      <p:bldP spid="4" grpId="0"/>
      <p:bldP spid="17" grpId="0"/>
      <p:bldP spid="5" grpId="0" animBg="1"/>
      <p:bldP spid="26" grpId="0" animBg="1"/>
      <p:bldP spid="27" grpId="0" animBg="1"/>
      <p:bldP spid="28" grpId="0" animBg="1"/>
      <p:bldP spid="7" grpId="0"/>
      <p:bldP spid="29" grpId="0"/>
      <p:bldP spid="31" grpId="0"/>
      <p:bldP spid="32" grpId="0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10" grpId="0" animBg="1"/>
      <p:bldP spid="41" grpId="0" animBg="1"/>
      <p:bldP spid="42" grpId="0" animBg="1"/>
      <p:bldP spid="43" grpId="0" animBg="1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EFAA06B1-907A-4ED1-86A1-51E4DFFFB361}"/>
              </a:ext>
            </a:extLst>
          </p:cNvPr>
          <p:cNvSpPr txBox="1"/>
          <p:nvPr/>
        </p:nvSpPr>
        <p:spPr>
          <a:xfrm>
            <a:off x="1424692" y="1201192"/>
            <a:ext cx="1833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&lt;</a:t>
            </a:r>
            <a:r>
              <a:rPr lang="ko-KR" altLang="en-US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운동부 </a:t>
            </a:r>
            <a:r>
              <a:rPr lang="ja-JP" altLang="en-US" dirty="0">
                <a:latin typeface="GenEi M Gothic Medium" panose="020B0603020203020204" pitchFamily="34" charset="-128"/>
                <a:ea typeface="GenEi M Gothic Medium" panose="020B0603020203020204" pitchFamily="34" charset="-128"/>
                <a:cs typeface="GenEi M Gothic Medium" panose="020B0603020203020204" pitchFamily="34" charset="-128"/>
              </a:rPr>
              <a:t>運動部</a:t>
            </a:r>
            <a:r>
              <a:rPr lang="en-US" altLang="ko-KR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&gt;</a:t>
            </a:r>
            <a:endParaRPr lang="ko-KR" altLang="en-US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8544343-B9EE-46C6-8C07-FCC67C72B6D9}"/>
              </a:ext>
            </a:extLst>
          </p:cNvPr>
          <p:cNvSpPr txBox="1"/>
          <p:nvPr/>
        </p:nvSpPr>
        <p:spPr>
          <a:xfrm>
            <a:off x="1410429" y="3482320"/>
            <a:ext cx="174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&lt;</a:t>
            </a:r>
            <a:r>
              <a:rPr lang="ko-KR" altLang="en-US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문화부 </a:t>
            </a:r>
            <a:r>
              <a:rPr lang="ja-JP" altLang="en-US" dirty="0">
                <a:latin typeface="GenEi M Gothic Medium" panose="020B0603020203020204" pitchFamily="34" charset="-128"/>
                <a:ea typeface="GenEi M Gothic Medium" panose="020B0603020203020204" pitchFamily="34" charset="-128"/>
                <a:cs typeface="GenEi M Gothic Medium" panose="020B0603020203020204" pitchFamily="34" charset="-128"/>
              </a:rPr>
              <a:t>文化部</a:t>
            </a:r>
            <a:r>
              <a:rPr lang="en-US" altLang="ko-KR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&gt;</a:t>
            </a:r>
            <a:endParaRPr lang="ko-KR" altLang="en-US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C7E67D9-86F8-483D-AA71-1527ED926E30}"/>
              </a:ext>
            </a:extLst>
          </p:cNvPr>
          <p:cNvSpPr txBox="1"/>
          <p:nvPr/>
        </p:nvSpPr>
        <p:spPr>
          <a:xfrm>
            <a:off x="5494901" y="1673182"/>
            <a:ext cx="10743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(2020</a:t>
            </a:r>
            <a:r>
              <a:rPr lang="ko-KR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년 기준</a:t>
            </a:r>
            <a:r>
              <a:rPr lang="en-US" altLang="ko-K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)</a:t>
            </a:r>
            <a:endParaRPr lang="ko-KR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B398391-BFCE-4D0D-8F2C-56E7400184F9}"/>
              </a:ext>
            </a:extLst>
          </p:cNvPr>
          <p:cNvSpPr txBox="1"/>
          <p:nvPr/>
        </p:nvSpPr>
        <p:spPr>
          <a:xfrm>
            <a:off x="4920104" y="1995908"/>
            <a:ext cx="2995728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ko-KR" altLang="en-US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라켓과 공이 가볍고 이동범위가 좁아</a:t>
            </a:r>
            <a:endParaRPr lang="en-US" altLang="ko-KR" sz="1500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  <a:p>
            <a:pPr>
              <a:lnSpc>
                <a:spcPts val="2200"/>
              </a:lnSpc>
            </a:pPr>
            <a:r>
              <a:rPr lang="ko-KR" altLang="en-US" sz="1500" dirty="0">
                <a:solidFill>
                  <a:srgbClr val="00B0F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위험이 매우 적은 </a:t>
            </a:r>
            <a:r>
              <a:rPr lang="ko-KR" altLang="en-US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스포츠</a:t>
            </a:r>
            <a:endParaRPr lang="en-US" altLang="ko-KR" sz="1500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B4920BDC-26C3-486D-BC8A-2615BAE092E6}"/>
              </a:ext>
            </a:extLst>
          </p:cNvPr>
          <p:cNvGrpSpPr/>
          <p:nvPr/>
        </p:nvGrpSpPr>
        <p:grpSpPr>
          <a:xfrm>
            <a:off x="4298010" y="1158286"/>
            <a:ext cx="638588" cy="338554"/>
            <a:chOff x="3016060" y="1481016"/>
            <a:chExt cx="638588" cy="338554"/>
          </a:xfrm>
        </p:grpSpPr>
        <p:sp>
          <p:nvSpPr>
            <p:cNvPr id="45" name="순서도: 수행의 시작/종료 44">
              <a:extLst>
                <a:ext uri="{FF2B5EF4-FFF2-40B4-BE49-F238E27FC236}">
                  <a16:creationId xmlns:a16="http://schemas.microsoft.com/office/drawing/2014/main" id="{9D329AA8-2BC1-43E1-BAC1-5539E3DE7F62}"/>
                </a:ext>
              </a:extLst>
            </p:cNvPr>
            <p:cNvSpPr/>
            <p:nvPr/>
          </p:nvSpPr>
          <p:spPr>
            <a:xfrm>
              <a:off x="3016060" y="1490835"/>
              <a:ext cx="638588" cy="307777"/>
            </a:xfrm>
            <a:prstGeom prst="flowChartTerminator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12410AD-1284-4103-B361-41A782EEEFF4}"/>
                </a:ext>
              </a:extLst>
            </p:cNvPr>
            <p:cNvSpPr txBox="1"/>
            <p:nvPr/>
          </p:nvSpPr>
          <p:spPr>
            <a:xfrm>
              <a:off x="3053944" y="1481016"/>
              <a:ext cx="5757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dirty="0">
                  <a:latin typeface="이사만루체 Bold" panose="00000800000000000000" pitchFamily="2" charset="-127"/>
                  <a:ea typeface="이사만루체 Bold" panose="00000800000000000000" pitchFamily="2" charset="-127"/>
                </a:rPr>
                <a:t>종류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16F250D9-9571-46E2-B33E-8E12CC4CCD6C}"/>
              </a:ext>
            </a:extLst>
          </p:cNvPr>
          <p:cNvSpPr txBox="1"/>
          <p:nvPr/>
        </p:nvSpPr>
        <p:spPr>
          <a:xfrm>
            <a:off x="4920104" y="1151898"/>
            <a:ext cx="299572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야구</a:t>
            </a:r>
            <a:r>
              <a:rPr lang="en-US" altLang="ko-KR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, </a:t>
            </a:r>
            <a:r>
              <a:rPr lang="ko-KR" altLang="en-US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검도</a:t>
            </a:r>
            <a:r>
              <a:rPr lang="en-US" altLang="ko-KR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, </a:t>
            </a:r>
            <a:r>
              <a:rPr lang="ko-KR" altLang="en-US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축구</a:t>
            </a:r>
            <a:r>
              <a:rPr lang="en-US" altLang="ko-KR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, </a:t>
            </a:r>
            <a:r>
              <a:rPr lang="ko-KR" altLang="en-US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배드민턴 등</a:t>
            </a:r>
          </a:p>
        </p:txBody>
      </p: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B91B2BD5-190F-4AFA-ACC5-EF78FD3CC766}"/>
              </a:ext>
            </a:extLst>
          </p:cNvPr>
          <p:cNvGrpSpPr/>
          <p:nvPr/>
        </p:nvGrpSpPr>
        <p:grpSpPr>
          <a:xfrm>
            <a:off x="4298010" y="1602319"/>
            <a:ext cx="638588" cy="338554"/>
            <a:chOff x="3016060" y="1938216"/>
            <a:chExt cx="638588" cy="338554"/>
          </a:xfrm>
        </p:grpSpPr>
        <p:sp>
          <p:nvSpPr>
            <p:cNvPr id="50" name="순서도: 수행의 시작/종료 49">
              <a:extLst>
                <a:ext uri="{FF2B5EF4-FFF2-40B4-BE49-F238E27FC236}">
                  <a16:creationId xmlns:a16="http://schemas.microsoft.com/office/drawing/2014/main" id="{66E15BDF-734B-45AC-9318-BED63860C8F5}"/>
                </a:ext>
              </a:extLst>
            </p:cNvPr>
            <p:cNvSpPr/>
            <p:nvPr/>
          </p:nvSpPr>
          <p:spPr>
            <a:xfrm>
              <a:off x="3016060" y="1948035"/>
              <a:ext cx="638588" cy="307777"/>
            </a:xfrm>
            <a:prstGeom prst="flowChartTerminator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96658E5-9526-4028-8A3E-5502A8B58F45}"/>
                </a:ext>
              </a:extLst>
            </p:cNvPr>
            <p:cNvSpPr txBox="1"/>
            <p:nvPr/>
          </p:nvSpPr>
          <p:spPr>
            <a:xfrm>
              <a:off x="3053944" y="1938216"/>
              <a:ext cx="5757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dirty="0">
                  <a:latin typeface="이사만루체 Bold" panose="00000800000000000000" pitchFamily="2" charset="-127"/>
                  <a:ea typeface="이사만루체 Bold" panose="00000800000000000000" pitchFamily="2" charset="-127"/>
                </a:rPr>
                <a:t>인기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773ED01A-473A-4D0C-B1CD-6368245905B5}"/>
              </a:ext>
            </a:extLst>
          </p:cNvPr>
          <p:cNvSpPr txBox="1"/>
          <p:nvPr/>
        </p:nvSpPr>
        <p:spPr>
          <a:xfrm>
            <a:off x="4920103" y="1599865"/>
            <a:ext cx="93384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탁구부</a:t>
            </a:r>
            <a:endParaRPr lang="en-US" altLang="ko-KR" sz="1500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FC653803-110A-4548-A5D7-8A019C6BE453}"/>
              </a:ext>
            </a:extLst>
          </p:cNvPr>
          <p:cNvGrpSpPr/>
          <p:nvPr/>
        </p:nvGrpSpPr>
        <p:grpSpPr>
          <a:xfrm>
            <a:off x="4298010" y="2055316"/>
            <a:ext cx="638588" cy="338554"/>
            <a:chOff x="3016060" y="2404941"/>
            <a:chExt cx="638588" cy="338554"/>
          </a:xfrm>
        </p:grpSpPr>
        <p:sp>
          <p:nvSpPr>
            <p:cNvPr id="55" name="순서도: 수행의 시작/종료 54">
              <a:extLst>
                <a:ext uri="{FF2B5EF4-FFF2-40B4-BE49-F238E27FC236}">
                  <a16:creationId xmlns:a16="http://schemas.microsoft.com/office/drawing/2014/main" id="{E16A57F1-ECCC-4EEB-8F85-49C451E7C47B}"/>
                </a:ext>
              </a:extLst>
            </p:cNvPr>
            <p:cNvSpPr/>
            <p:nvPr/>
          </p:nvSpPr>
          <p:spPr>
            <a:xfrm>
              <a:off x="3016060" y="2414760"/>
              <a:ext cx="638588" cy="307777"/>
            </a:xfrm>
            <a:prstGeom prst="flowChartTerminator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706EE79-AB28-4DCA-9256-3D998C58CD72}"/>
                </a:ext>
              </a:extLst>
            </p:cNvPr>
            <p:cNvSpPr txBox="1"/>
            <p:nvPr/>
          </p:nvSpPr>
          <p:spPr>
            <a:xfrm>
              <a:off x="3053944" y="2404941"/>
              <a:ext cx="5757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dirty="0">
                  <a:latin typeface="이사만루체 Bold" panose="00000800000000000000" pitchFamily="2" charset="-127"/>
                  <a:ea typeface="이사만루체 Bold" panose="00000800000000000000" pitchFamily="2" charset="-127"/>
                </a:rPr>
                <a:t>이유</a:t>
              </a:r>
            </a:p>
          </p:txBody>
        </p:sp>
      </p:grpSp>
      <p:cxnSp>
        <p:nvCxnSpPr>
          <p:cNvPr id="57" name="직선 연결선 56">
            <a:extLst>
              <a:ext uri="{FF2B5EF4-FFF2-40B4-BE49-F238E27FC236}">
                <a16:creationId xmlns:a16="http://schemas.microsoft.com/office/drawing/2014/main" id="{9AF46052-FA75-4044-BEAB-964E6B613646}"/>
              </a:ext>
            </a:extLst>
          </p:cNvPr>
          <p:cNvCxnSpPr>
            <a:cxnSpLocks/>
          </p:cNvCxnSpPr>
          <p:nvPr/>
        </p:nvCxnSpPr>
        <p:spPr>
          <a:xfrm>
            <a:off x="5006225" y="1919915"/>
            <a:ext cx="1457328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8" name="직선 연결선 57">
            <a:extLst>
              <a:ext uri="{FF2B5EF4-FFF2-40B4-BE49-F238E27FC236}">
                <a16:creationId xmlns:a16="http://schemas.microsoft.com/office/drawing/2014/main" id="{BC73534D-216C-483F-89AA-0988B766DE34}"/>
              </a:ext>
            </a:extLst>
          </p:cNvPr>
          <p:cNvCxnSpPr>
            <a:cxnSpLocks/>
          </p:cNvCxnSpPr>
          <p:nvPr/>
        </p:nvCxnSpPr>
        <p:spPr>
          <a:xfrm>
            <a:off x="5006225" y="1475063"/>
            <a:ext cx="2353799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9" name="직선 연결선 58">
            <a:extLst>
              <a:ext uri="{FF2B5EF4-FFF2-40B4-BE49-F238E27FC236}">
                <a16:creationId xmlns:a16="http://schemas.microsoft.com/office/drawing/2014/main" id="{157B404A-160D-4B2E-80AE-C7B456E933D2}"/>
              </a:ext>
            </a:extLst>
          </p:cNvPr>
          <p:cNvCxnSpPr>
            <a:cxnSpLocks/>
          </p:cNvCxnSpPr>
          <p:nvPr/>
        </p:nvCxnSpPr>
        <p:spPr>
          <a:xfrm>
            <a:off x="5006225" y="2606275"/>
            <a:ext cx="1932457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1261DD90-AC16-4234-8298-1CADF29745B4}"/>
              </a:ext>
            </a:extLst>
          </p:cNvPr>
          <p:cNvSpPr txBox="1"/>
          <p:nvPr/>
        </p:nvSpPr>
        <p:spPr>
          <a:xfrm>
            <a:off x="5557657" y="3896428"/>
            <a:ext cx="10743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(2020</a:t>
            </a:r>
            <a:r>
              <a:rPr lang="ko-KR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년 기준</a:t>
            </a:r>
            <a:r>
              <a:rPr lang="en-US" altLang="ko-K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)</a:t>
            </a:r>
            <a:endParaRPr lang="ko-KR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F8A8B6C-1032-4572-8949-1B177B7D1DF5}"/>
              </a:ext>
            </a:extLst>
          </p:cNvPr>
          <p:cNvSpPr txBox="1"/>
          <p:nvPr/>
        </p:nvSpPr>
        <p:spPr>
          <a:xfrm>
            <a:off x="4946998" y="4210189"/>
            <a:ext cx="4092454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2020</a:t>
            </a:r>
            <a:r>
              <a:rPr lang="ko-KR" altLang="en-US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년부터 초등학교에서 </a:t>
            </a:r>
            <a:endParaRPr lang="en-US" altLang="ko-KR" sz="1500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  <a:p>
            <a:pPr>
              <a:lnSpc>
                <a:spcPts val="2200"/>
              </a:lnSpc>
            </a:pPr>
            <a:r>
              <a:rPr lang="ko-KR" altLang="en-US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프로그래밍</a:t>
            </a:r>
            <a:r>
              <a:rPr lang="en-US" altLang="ko-KR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</a:t>
            </a:r>
            <a:r>
              <a:rPr lang="ko-KR" altLang="en-US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수업을 시작</a:t>
            </a:r>
            <a:endParaRPr lang="en-US" altLang="ko-KR" sz="1500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grpSp>
        <p:nvGrpSpPr>
          <p:cNvPr id="77" name="그룹 76">
            <a:extLst>
              <a:ext uri="{FF2B5EF4-FFF2-40B4-BE49-F238E27FC236}">
                <a16:creationId xmlns:a16="http://schemas.microsoft.com/office/drawing/2014/main" id="{61F91104-B1D0-4FA4-B9EB-1AE52E148C54}"/>
              </a:ext>
            </a:extLst>
          </p:cNvPr>
          <p:cNvGrpSpPr/>
          <p:nvPr/>
        </p:nvGrpSpPr>
        <p:grpSpPr>
          <a:xfrm>
            <a:off x="4333871" y="3363602"/>
            <a:ext cx="638588" cy="338554"/>
            <a:chOff x="3016060" y="1481016"/>
            <a:chExt cx="638588" cy="338554"/>
          </a:xfrm>
        </p:grpSpPr>
        <p:sp>
          <p:nvSpPr>
            <p:cNvPr id="78" name="순서도: 수행의 시작/종료 77">
              <a:extLst>
                <a:ext uri="{FF2B5EF4-FFF2-40B4-BE49-F238E27FC236}">
                  <a16:creationId xmlns:a16="http://schemas.microsoft.com/office/drawing/2014/main" id="{1C679F84-3F7E-47D5-B9FB-245BCFF6B3F7}"/>
                </a:ext>
              </a:extLst>
            </p:cNvPr>
            <p:cNvSpPr/>
            <p:nvPr/>
          </p:nvSpPr>
          <p:spPr>
            <a:xfrm>
              <a:off x="3016060" y="1490835"/>
              <a:ext cx="638588" cy="307777"/>
            </a:xfrm>
            <a:prstGeom prst="flowChartTerminator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ED3E18A-7278-4D85-9E1E-D76D1C9AC50A}"/>
                </a:ext>
              </a:extLst>
            </p:cNvPr>
            <p:cNvSpPr txBox="1"/>
            <p:nvPr/>
          </p:nvSpPr>
          <p:spPr>
            <a:xfrm>
              <a:off x="3053944" y="1481016"/>
              <a:ext cx="5757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dirty="0">
                  <a:latin typeface="이사만루체 Bold" panose="00000800000000000000" pitchFamily="2" charset="-127"/>
                  <a:ea typeface="이사만루체 Bold" panose="00000800000000000000" pitchFamily="2" charset="-127"/>
                </a:rPr>
                <a:t>종류</a:t>
              </a: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0250A9A8-3D64-4E2E-98AD-57E3C039FAA4}"/>
              </a:ext>
            </a:extLst>
          </p:cNvPr>
          <p:cNvSpPr txBox="1"/>
          <p:nvPr/>
        </p:nvSpPr>
        <p:spPr>
          <a:xfrm>
            <a:off x="4955965" y="3357214"/>
            <a:ext cx="299572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합창</a:t>
            </a:r>
            <a:r>
              <a:rPr lang="en-US" altLang="ko-KR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, </a:t>
            </a:r>
            <a:r>
              <a:rPr lang="ko-KR" altLang="en-US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연극</a:t>
            </a:r>
            <a:r>
              <a:rPr lang="en-US" altLang="ko-KR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, </a:t>
            </a:r>
            <a:r>
              <a:rPr lang="ko-KR" altLang="en-US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댄스</a:t>
            </a:r>
            <a:r>
              <a:rPr lang="en-US" altLang="ko-KR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, </a:t>
            </a:r>
            <a:r>
              <a:rPr lang="ko-KR" altLang="en-US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요리 등</a:t>
            </a:r>
          </a:p>
        </p:txBody>
      </p:sp>
      <p:grpSp>
        <p:nvGrpSpPr>
          <p:cNvPr id="81" name="그룹 80">
            <a:extLst>
              <a:ext uri="{FF2B5EF4-FFF2-40B4-BE49-F238E27FC236}">
                <a16:creationId xmlns:a16="http://schemas.microsoft.com/office/drawing/2014/main" id="{2CC0ECF8-74AD-4C73-8D4A-73B396B589CE}"/>
              </a:ext>
            </a:extLst>
          </p:cNvPr>
          <p:cNvGrpSpPr/>
          <p:nvPr/>
        </p:nvGrpSpPr>
        <p:grpSpPr>
          <a:xfrm>
            <a:off x="4333871" y="3825565"/>
            <a:ext cx="638588" cy="338554"/>
            <a:chOff x="3016060" y="1938216"/>
            <a:chExt cx="638588" cy="338554"/>
          </a:xfrm>
        </p:grpSpPr>
        <p:sp>
          <p:nvSpPr>
            <p:cNvPr id="82" name="순서도: 수행의 시작/종료 81">
              <a:extLst>
                <a:ext uri="{FF2B5EF4-FFF2-40B4-BE49-F238E27FC236}">
                  <a16:creationId xmlns:a16="http://schemas.microsoft.com/office/drawing/2014/main" id="{93BE9563-6700-49CF-B12B-9AB747A2F115}"/>
                </a:ext>
              </a:extLst>
            </p:cNvPr>
            <p:cNvSpPr/>
            <p:nvPr/>
          </p:nvSpPr>
          <p:spPr>
            <a:xfrm>
              <a:off x="3016060" y="1948035"/>
              <a:ext cx="638588" cy="307777"/>
            </a:xfrm>
            <a:prstGeom prst="flowChartTerminator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9F1295C6-7A5C-4BA5-A5D1-393B8A3B7BFE}"/>
                </a:ext>
              </a:extLst>
            </p:cNvPr>
            <p:cNvSpPr txBox="1"/>
            <p:nvPr/>
          </p:nvSpPr>
          <p:spPr>
            <a:xfrm>
              <a:off x="3053944" y="1938216"/>
              <a:ext cx="5757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dirty="0">
                  <a:latin typeface="이사만루체 Bold" panose="00000800000000000000" pitchFamily="2" charset="-127"/>
                  <a:ea typeface="이사만루체 Bold" panose="00000800000000000000" pitchFamily="2" charset="-127"/>
                </a:rPr>
                <a:t>인기</a:t>
              </a:r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63FF12FD-21B3-4195-86B6-8B64F06CED91}"/>
              </a:ext>
            </a:extLst>
          </p:cNvPr>
          <p:cNvSpPr txBox="1"/>
          <p:nvPr/>
        </p:nvSpPr>
        <p:spPr>
          <a:xfrm>
            <a:off x="4955964" y="3823111"/>
            <a:ext cx="9338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컴퓨터</a:t>
            </a:r>
            <a:endParaRPr lang="en-US" altLang="ko-KR" sz="1500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grpSp>
        <p:nvGrpSpPr>
          <p:cNvPr id="85" name="그룹 84">
            <a:extLst>
              <a:ext uri="{FF2B5EF4-FFF2-40B4-BE49-F238E27FC236}">
                <a16:creationId xmlns:a16="http://schemas.microsoft.com/office/drawing/2014/main" id="{973B060B-EE4C-4DC2-BCB2-3EDAB1098988}"/>
              </a:ext>
            </a:extLst>
          </p:cNvPr>
          <p:cNvGrpSpPr/>
          <p:nvPr/>
        </p:nvGrpSpPr>
        <p:grpSpPr>
          <a:xfrm>
            <a:off x="4333871" y="4269597"/>
            <a:ext cx="638588" cy="338554"/>
            <a:chOff x="3016060" y="2404941"/>
            <a:chExt cx="638588" cy="338554"/>
          </a:xfrm>
        </p:grpSpPr>
        <p:sp>
          <p:nvSpPr>
            <p:cNvPr id="86" name="순서도: 수행의 시작/종료 85">
              <a:extLst>
                <a:ext uri="{FF2B5EF4-FFF2-40B4-BE49-F238E27FC236}">
                  <a16:creationId xmlns:a16="http://schemas.microsoft.com/office/drawing/2014/main" id="{FEE67803-AFCE-40F8-B2B7-766D28F7ECEC}"/>
                </a:ext>
              </a:extLst>
            </p:cNvPr>
            <p:cNvSpPr/>
            <p:nvPr/>
          </p:nvSpPr>
          <p:spPr>
            <a:xfrm>
              <a:off x="3016060" y="2414760"/>
              <a:ext cx="638588" cy="307777"/>
            </a:xfrm>
            <a:prstGeom prst="flowChartTerminator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2C13B9F-E729-48F6-859A-3FBF08CA7BC6}"/>
                </a:ext>
              </a:extLst>
            </p:cNvPr>
            <p:cNvSpPr txBox="1"/>
            <p:nvPr/>
          </p:nvSpPr>
          <p:spPr>
            <a:xfrm>
              <a:off x="3053944" y="2404941"/>
              <a:ext cx="5757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dirty="0">
                  <a:latin typeface="이사만루체 Bold" panose="00000800000000000000" pitchFamily="2" charset="-127"/>
                  <a:ea typeface="이사만루체 Bold" panose="00000800000000000000" pitchFamily="2" charset="-127"/>
                </a:rPr>
                <a:t>이유</a:t>
              </a:r>
            </a:p>
          </p:txBody>
        </p:sp>
      </p:grpSp>
      <p:cxnSp>
        <p:nvCxnSpPr>
          <p:cNvPr id="88" name="직선 연결선 87">
            <a:extLst>
              <a:ext uri="{FF2B5EF4-FFF2-40B4-BE49-F238E27FC236}">
                <a16:creationId xmlns:a16="http://schemas.microsoft.com/office/drawing/2014/main" id="{3F081A69-AB0B-455B-8683-4E3B697C34F9}"/>
              </a:ext>
            </a:extLst>
          </p:cNvPr>
          <p:cNvCxnSpPr>
            <a:cxnSpLocks/>
          </p:cNvCxnSpPr>
          <p:nvPr/>
        </p:nvCxnSpPr>
        <p:spPr>
          <a:xfrm>
            <a:off x="5042086" y="4143161"/>
            <a:ext cx="1527148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9" name="직선 연결선 88">
            <a:extLst>
              <a:ext uri="{FF2B5EF4-FFF2-40B4-BE49-F238E27FC236}">
                <a16:creationId xmlns:a16="http://schemas.microsoft.com/office/drawing/2014/main" id="{21E88868-E8ED-40BA-8F92-92FDCC44095D}"/>
              </a:ext>
            </a:extLst>
          </p:cNvPr>
          <p:cNvCxnSpPr>
            <a:cxnSpLocks/>
          </p:cNvCxnSpPr>
          <p:nvPr/>
        </p:nvCxnSpPr>
        <p:spPr>
          <a:xfrm>
            <a:off x="5042086" y="3680379"/>
            <a:ext cx="1995208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0" name="직선 연결선 89">
            <a:extLst>
              <a:ext uri="{FF2B5EF4-FFF2-40B4-BE49-F238E27FC236}">
                <a16:creationId xmlns:a16="http://schemas.microsoft.com/office/drawing/2014/main" id="{0A921F50-FFB7-40A4-B20E-72C19AF99DED}"/>
              </a:ext>
            </a:extLst>
          </p:cNvPr>
          <p:cNvCxnSpPr>
            <a:cxnSpLocks/>
          </p:cNvCxnSpPr>
          <p:nvPr/>
        </p:nvCxnSpPr>
        <p:spPr>
          <a:xfrm>
            <a:off x="5042086" y="4535660"/>
            <a:ext cx="2219326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" name="Picture 6">
            <a:extLst>
              <a:ext uri="{FF2B5EF4-FFF2-40B4-BE49-F238E27FC236}">
                <a16:creationId xmlns:a16="http://schemas.microsoft.com/office/drawing/2014/main" id="{120A1E76-DCEA-4592-918A-B8F135CD3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86" y="1580310"/>
            <a:ext cx="1798367" cy="1198911"/>
          </a:xfrm>
          <a:prstGeom prst="rect">
            <a:avLst/>
          </a:prstGeom>
          <a:noFill/>
          <a:ln w="19050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8ED398-D208-43FB-8340-E5C72BF16F9D}"/>
              </a:ext>
            </a:extLst>
          </p:cNvPr>
          <p:cNvSpPr txBox="1"/>
          <p:nvPr/>
        </p:nvSpPr>
        <p:spPr>
          <a:xfrm>
            <a:off x="2198469" y="2779221"/>
            <a:ext cx="9637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>
                <a:solidFill>
                  <a:schemeClr val="bg2">
                    <a:lumMod val="7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출처</a:t>
            </a:r>
            <a:r>
              <a:rPr lang="en-US" altLang="ko-KR" sz="1050" dirty="0">
                <a:solidFill>
                  <a:schemeClr val="bg2">
                    <a:lumMod val="7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:</a:t>
            </a:r>
            <a:r>
              <a:rPr lang="en-US" altLang="ko-KR" sz="1050" dirty="0" err="1">
                <a:solidFill>
                  <a:schemeClr val="bg2">
                    <a:lumMod val="7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sakaiku</a:t>
            </a:r>
            <a:endParaRPr lang="ko-KR" altLang="en-US" sz="1050" dirty="0">
              <a:solidFill>
                <a:schemeClr val="bg2">
                  <a:lumMod val="75000"/>
                </a:schemeClr>
              </a:solidFill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BFADFEE-7D5B-4946-B1BE-12169924B315}"/>
              </a:ext>
            </a:extLst>
          </p:cNvPr>
          <p:cNvSpPr txBox="1"/>
          <p:nvPr/>
        </p:nvSpPr>
        <p:spPr>
          <a:xfrm>
            <a:off x="4920104" y="2641371"/>
            <a:ext cx="29957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다른 학교와 </a:t>
            </a:r>
            <a:r>
              <a:rPr lang="ko-KR" altLang="en-US" sz="1500" dirty="0">
                <a:solidFill>
                  <a:srgbClr val="00B0F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경기</a:t>
            </a:r>
            <a:r>
              <a:rPr lang="en-US" altLang="ko-KR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, </a:t>
            </a:r>
            <a:r>
              <a:rPr lang="ko-KR" altLang="en-US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지역 </a:t>
            </a:r>
            <a:r>
              <a:rPr lang="ko-KR" altLang="en-US" sz="1500" dirty="0">
                <a:solidFill>
                  <a:srgbClr val="00B0F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대회</a:t>
            </a:r>
            <a:endParaRPr lang="en-US" altLang="ko-KR" sz="1500" dirty="0">
              <a:solidFill>
                <a:srgbClr val="00B0F0"/>
              </a:solidFill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2C1CCF38-E1D8-4B90-AD32-CCC429B6F4EF}"/>
              </a:ext>
            </a:extLst>
          </p:cNvPr>
          <p:cNvGrpSpPr/>
          <p:nvPr/>
        </p:nvGrpSpPr>
        <p:grpSpPr>
          <a:xfrm>
            <a:off x="4298010" y="2655954"/>
            <a:ext cx="638588" cy="338554"/>
            <a:chOff x="3016060" y="2404941"/>
            <a:chExt cx="638588" cy="338554"/>
          </a:xfrm>
        </p:grpSpPr>
        <p:sp>
          <p:nvSpPr>
            <p:cNvPr id="61" name="순서도: 수행의 시작/종료 60">
              <a:extLst>
                <a:ext uri="{FF2B5EF4-FFF2-40B4-BE49-F238E27FC236}">
                  <a16:creationId xmlns:a16="http://schemas.microsoft.com/office/drawing/2014/main" id="{660796B5-258C-4AF6-9A7C-A989DE146829}"/>
                </a:ext>
              </a:extLst>
            </p:cNvPr>
            <p:cNvSpPr/>
            <p:nvPr/>
          </p:nvSpPr>
          <p:spPr>
            <a:xfrm>
              <a:off x="3016060" y="2414760"/>
              <a:ext cx="638588" cy="307777"/>
            </a:xfrm>
            <a:prstGeom prst="flowChartTerminator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6864CDC-31F8-4BC3-B03E-6807826CC3E8}"/>
                </a:ext>
              </a:extLst>
            </p:cNvPr>
            <p:cNvSpPr txBox="1"/>
            <p:nvPr/>
          </p:nvSpPr>
          <p:spPr>
            <a:xfrm>
              <a:off x="3053944" y="2404941"/>
              <a:ext cx="5757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dirty="0">
                  <a:latin typeface="이사만루체 Bold" panose="00000800000000000000" pitchFamily="2" charset="-127"/>
                  <a:ea typeface="이사만루체 Bold" panose="00000800000000000000" pitchFamily="2" charset="-127"/>
                </a:rPr>
                <a:t>활동</a:t>
              </a:r>
            </a:p>
          </p:txBody>
        </p:sp>
      </p:grpSp>
      <p:cxnSp>
        <p:nvCxnSpPr>
          <p:cNvPr id="63" name="직선 연결선 62">
            <a:extLst>
              <a:ext uri="{FF2B5EF4-FFF2-40B4-BE49-F238E27FC236}">
                <a16:creationId xmlns:a16="http://schemas.microsoft.com/office/drawing/2014/main" id="{6AA26F6A-283B-4449-A78A-A50CFAC2877E}"/>
              </a:ext>
            </a:extLst>
          </p:cNvPr>
          <p:cNvCxnSpPr>
            <a:cxnSpLocks/>
          </p:cNvCxnSpPr>
          <p:nvPr/>
        </p:nvCxnSpPr>
        <p:spPr>
          <a:xfrm>
            <a:off x="5006225" y="2964863"/>
            <a:ext cx="2255187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1D69F755-3C7E-4CE9-A6A8-93D99CD611F5}"/>
              </a:ext>
            </a:extLst>
          </p:cNvPr>
          <p:cNvGrpSpPr/>
          <p:nvPr/>
        </p:nvGrpSpPr>
        <p:grpSpPr>
          <a:xfrm>
            <a:off x="4333871" y="5071660"/>
            <a:ext cx="638588" cy="338554"/>
            <a:chOff x="3016060" y="1938216"/>
            <a:chExt cx="638588" cy="338554"/>
          </a:xfrm>
        </p:grpSpPr>
        <p:sp>
          <p:nvSpPr>
            <p:cNvPr id="65" name="순서도: 수행의 시작/종료 64">
              <a:extLst>
                <a:ext uri="{FF2B5EF4-FFF2-40B4-BE49-F238E27FC236}">
                  <a16:creationId xmlns:a16="http://schemas.microsoft.com/office/drawing/2014/main" id="{466B8070-48D9-4130-BEF7-265ED4A2589B}"/>
                </a:ext>
              </a:extLst>
            </p:cNvPr>
            <p:cNvSpPr/>
            <p:nvPr/>
          </p:nvSpPr>
          <p:spPr>
            <a:xfrm>
              <a:off x="3016060" y="1948035"/>
              <a:ext cx="638588" cy="307777"/>
            </a:xfrm>
            <a:prstGeom prst="flowChartTerminator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C5A2358-7FC2-4153-848C-25D0D3C5D36B}"/>
                </a:ext>
              </a:extLst>
            </p:cNvPr>
            <p:cNvSpPr txBox="1"/>
            <p:nvPr/>
          </p:nvSpPr>
          <p:spPr>
            <a:xfrm>
              <a:off x="3053944" y="1938216"/>
              <a:ext cx="5757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dirty="0">
                  <a:latin typeface="이사만루체 Bold" panose="00000800000000000000" pitchFamily="2" charset="-127"/>
                  <a:ea typeface="이사만루체 Bold" panose="00000800000000000000" pitchFamily="2" charset="-127"/>
                </a:rPr>
                <a:t>활동</a:t>
              </a: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5C9CD94E-EEF1-4F8F-940E-A25B72C59925}"/>
              </a:ext>
            </a:extLst>
          </p:cNvPr>
          <p:cNvSpPr txBox="1"/>
          <p:nvPr/>
        </p:nvSpPr>
        <p:spPr>
          <a:xfrm>
            <a:off x="4955964" y="5069206"/>
            <a:ext cx="17916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지역 </a:t>
            </a:r>
            <a:r>
              <a:rPr lang="ko-KR" altLang="en-US" sz="1600" dirty="0">
                <a:solidFill>
                  <a:srgbClr val="00B0F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행사</a:t>
            </a:r>
            <a:r>
              <a:rPr lang="en-US" altLang="ko-KR" sz="16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, </a:t>
            </a:r>
            <a:r>
              <a:rPr lang="ko-KR" altLang="en-US" sz="1600" dirty="0">
                <a:solidFill>
                  <a:srgbClr val="00B0F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발표회</a:t>
            </a:r>
            <a:endParaRPr lang="en-US" altLang="ko-KR" sz="1500" dirty="0">
              <a:solidFill>
                <a:srgbClr val="00B0F0"/>
              </a:solidFill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cxnSp>
        <p:nvCxnSpPr>
          <p:cNvPr id="68" name="직선 연결선 67">
            <a:extLst>
              <a:ext uri="{FF2B5EF4-FFF2-40B4-BE49-F238E27FC236}">
                <a16:creationId xmlns:a16="http://schemas.microsoft.com/office/drawing/2014/main" id="{B4C71416-9F99-4BF0-967F-C2D8688CD202}"/>
              </a:ext>
            </a:extLst>
          </p:cNvPr>
          <p:cNvCxnSpPr>
            <a:cxnSpLocks/>
          </p:cNvCxnSpPr>
          <p:nvPr/>
        </p:nvCxnSpPr>
        <p:spPr>
          <a:xfrm>
            <a:off x="5042086" y="5389256"/>
            <a:ext cx="1527148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9" name="직선 연결선 68">
            <a:extLst>
              <a:ext uri="{FF2B5EF4-FFF2-40B4-BE49-F238E27FC236}">
                <a16:creationId xmlns:a16="http://schemas.microsoft.com/office/drawing/2014/main" id="{EC37C065-1352-4C9D-84FB-055A6592CF41}"/>
              </a:ext>
            </a:extLst>
          </p:cNvPr>
          <p:cNvCxnSpPr>
            <a:cxnSpLocks/>
          </p:cNvCxnSpPr>
          <p:nvPr/>
        </p:nvCxnSpPr>
        <p:spPr>
          <a:xfrm>
            <a:off x="5042086" y="4813566"/>
            <a:ext cx="1896596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0" name="사각형: 둥근 모서리 69">
            <a:extLst>
              <a:ext uri="{FF2B5EF4-FFF2-40B4-BE49-F238E27FC236}">
                <a16:creationId xmlns:a16="http://schemas.microsoft.com/office/drawing/2014/main" id="{F6BE84EB-7671-4AE6-969B-AAB7FCD6FFEC}"/>
              </a:ext>
            </a:extLst>
          </p:cNvPr>
          <p:cNvSpPr/>
          <p:nvPr/>
        </p:nvSpPr>
        <p:spPr>
          <a:xfrm>
            <a:off x="194352" y="73942"/>
            <a:ext cx="2154401" cy="59113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B442162-A29C-4E6F-8D08-1CE0758FCDCA}"/>
              </a:ext>
            </a:extLst>
          </p:cNvPr>
          <p:cNvSpPr txBox="1"/>
          <p:nvPr/>
        </p:nvSpPr>
        <p:spPr>
          <a:xfrm>
            <a:off x="427031" y="247289"/>
            <a:ext cx="2029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>
                <a:solidFill>
                  <a:srgbClr val="FFC000"/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부활동</a:t>
            </a:r>
            <a:r>
              <a:rPr lang="ko-KR" altLang="en-US" sz="2400" dirty="0">
                <a:solidFill>
                  <a:srgbClr val="FFC000"/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 소개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CD37ECA-315E-49F9-BC13-D416999B85B5}"/>
              </a:ext>
            </a:extLst>
          </p:cNvPr>
          <p:cNvSpPr txBox="1"/>
          <p:nvPr/>
        </p:nvSpPr>
        <p:spPr>
          <a:xfrm>
            <a:off x="400772" y="76466"/>
            <a:ext cx="1096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Ⅰ. 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초등학교</a:t>
            </a:r>
          </a:p>
        </p:txBody>
      </p:sp>
      <p:cxnSp>
        <p:nvCxnSpPr>
          <p:cNvPr id="91" name="직선 연결선 90">
            <a:extLst>
              <a:ext uri="{FF2B5EF4-FFF2-40B4-BE49-F238E27FC236}">
                <a16:creationId xmlns:a16="http://schemas.microsoft.com/office/drawing/2014/main" id="{FD67D139-A09B-4D5A-A51C-646C548A0995}"/>
              </a:ext>
            </a:extLst>
          </p:cNvPr>
          <p:cNvCxnSpPr>
            <a:cxnSpLocks/>
          </p:cNvCxnSpPr>
          <p:nvPr/>
        </p:nvCxnSpPr>
        <p:spPr>
          <a:xfrm>
            <a:off x="5006225" y="2310440"/>
            <a:ext cx="2909607" cy="16316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398BDA00-325A-4871-AA2C-DD812177EC7E}"/>
              </a:ext>
            </a:extLst>
          </p:cNvPr>
          <p:cNvSpPr txBox="1"/>
          <p:nvPr/>
        </p:nvSpPr>
        <p:spPr>
          <a:xfrm>
            <a:off x="5006225" y="4802035"/>
            <a:ext cx="40416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-&gt;</a:t>
            </a:r>
            <a:r>
              <a:rPr lang="ko-KR" altLang="en-US" sz="14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</a:t>
            </a:r>
            <a:r>
              <a:rPr lang="ko-KR" altLang="en-US" sz="1400" dirty="0">
                <a:solidFill>
                  <a:srgbClr val="00B0F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호기심</a:t>
            </a:r>
            <a:r>
              <a:rPr lang="en-US" altLang="ko-KR" sz="1400" dirty="0">
                <a:solidFill>
                  <a:srgbClr val="00B0F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, </a:t>
            </a:r>
            <a:r>
              <a:rPr lang="ko-KR" altLang="en-US" sz="1400" dirty="0">
                <a:solidFill>
                  <a:srgbClr val="00B0F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재미로 배우고 싶어하는 학생이 늘어남</a:t>
            </a:r>
            <a:endParaRPr lang="ko-KR" altLang="en-US" sz="1400" dirty="0"/>
          </a:p>
        </p:txBody>
      </p:sp>
      <p:pic>
        <p:nvPicPr>
          <p:cNvPr id="2" name="Picture 2" descr="dsc08377">
            <a:extLst>
              <a:ext uri="{FF2B5EF4-FFF2-40B4-BE49-F238E27FC236}">
                <a16:creationId xmlns:a16="http://schemas.microsoft.com/office/drawing/2014/main" id="{804A988A-9F44-4814-87EE-A357B960A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8724" y="3854434"/>
            <a:ext cx="1741051" cy="1156204"/>
          </a:xfrm>
          <a:prstGeom prst="rect">
            <a:avLst/>
          </a:prstGeom>
          <a:noFill/>
          <a:ln w="190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F3157F30-6424-4291-8B37-500B75D743C2}"/>
              </a:ext>
            </a:extLst>
          </p:cNvPr>
          <p:cNvSpPr txBox="1"/>
          <p:nvPr/>
        </p:nvSpPr>
        <p:spPr>
          <a:xfrm>
            <a:off x="2198469" y="5038327"/>
            <a:ext cx="17652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>
                <a:solidFill>
                  <a:schemeClr val="bg2">
                    <a:lumMod val="7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출처</a:t>
            </a:r>
            <a:r>
              <a:rPr lang="en-US" altLang="ko-KR" sz="1050" dirty="0">
                <a:solidFill>
                  <a:schemeClr val="bg2">
                    <a:lumMod val="7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:</a:t>
            </a:r>
            <a:r>
              <a:rPr lang="ko-KR" altLang="en-US" sz="1050" dirty="0" err="1">
                <a:solidFill>
                  <a:schemeClr val="bg2">
                    <a:lumMod val="7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댄스부</a:t>
            </a:r>
            <a:r>
              <a:rPr lang="ko-KR" altLang="en-US" sz="1050" dirty="0">
                <a:solidFill>
                  <a:schemeClr val="bg2">
                    <a:lumMod val="7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전문잡지 </a:t>
            </a:r>
            <a:r>
              <a:rPr lang="ko-KR" altLang="en-US" sz="1050" dirty="0" err="1">
                <a:solidFill>
                  <a:schemeClr val="bg2">
                    <a:lumMod val="7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단스쿠</a:t>
            </a:r>
            <a:endParaRPr lang="ko-KR" altLang="en-US" sz="1050" dirty="0">
              <a:solidFill>
                <a:schemeClr val="bg2">
                  <a:lumMod val="75000"/>
                </a:schemeClr>
              </a:solidFill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pic>
        <p:nvPicPr>
          <p:cNvPr id="4" name="Picture 4" descr="8月3日（土）～ みよし市立黒笹小学校 | ひまわりネットワーク株式会社">
            <a:extLst>
              <a:ext uri="{FF2B5EF4-FFF2-40B4-BE49-F238E27FC236}">
                <a16:creationId xmlns:a16="http://schemas.microsoft.com/office/drawing/2014/main" id="{74BAB30C-6708-4B5C-A170-2EEEEB2B4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573" y="3910717"/>
            <a:ext cx="1833958" cy="1031601"/>
          </a:xfrm>
          <a:prstGeom prst="rect">
            <a:avLst/>
          </a:prstGeom>
          <a:noFill/>
          <a:ln w="190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52B38444-A8B6-4618-B9AD-802A588594E4}"/>
              </a:ext>
            </a:extLst>
          </p:cNvPr>
          <p:cNvSpPr txBox="1"/>
          <p:nvPr/>
        </p:nvSpPr>
        <p:spPr>
          <a:xfrm>
            <a:off x="250598" y="4933547"/>
            <a:ext cx="14847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>
                <a:solidFill>
                  <a:schemeClr val="bg2">
                    <a:lumMod val="7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출처</a:t>
            </a:r>
            <a:r>
              <a:rPr lang="en-US" altLang="ko-KR" sz="1050" dirty="0">
                <a:solidFill>
                  <a:schemeClr val="bg2">
                    <a:lumMod val="7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:</a:t>
            </a:r>
            <a:r>
              <a:rPr lang="ko-KR" altLang="en-US" sz="1050" dirty="0" err="1">
                <a:solidFill>
                  <a:schemeClr val="bg2">
                    <a:lumMod val="7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히마와리</a:t>
            </a:r>
            <a:r>
              <a:rPr lang="ko-KR" altLang="en-US" sz="1050" dirty="0">
                <a:solidFill>
                  <a:schemeClr val="bg2">
                    <a:lumMod val="7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네트워크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AB1B08B-8E7E-4F35-B0D8-B038D2795964}"/>
              </a:ext>
            </a:extLst>
          </p:cNvPr>
          <p:cNvSpPr txBox="1"/>
          <p:nvPr/>
        </p:nvSpPr>
        <p:spPr>
          <a:xfrm>
            <a:off x="250598" y="2799947"/>
            <a:ext cx="12378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>
                <a:solidFill>
                  <a:schemeClr val="bg2">
                    <a:lumMod val="7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출처</a:t>
            </a:r>
            <a:r>
              <a:rPr lang="en-US" altLang="ko-KR" sz="1050" dirty="0">
                <a:solidFill>
                  <a:schemeClr val="bg2">
                    <a:lumMod val="7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:</a:t>
            </a:r>
            <a:r>
              <a:rPr lang="ko-KR" altLang="en-US" sz="1050" dirty="0">
                <a:solidFill>
                  <a:schemeClr val="bg2">
                    <a:lumMod val="7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스포츠넷 남부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CB0B5105-3400-4B64-97EC-A724261542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9333" y="1611834"/>
            <a:ext cx="1856464" cy="1135862"/>
          </a:xfrm>
          <a:prstGeom prst="rect">
            <a:avLst/>
          </a:prstGeom>
          <a:noFill/>
          <a:ln w="190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1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4" grpId="0"/>
      <p:bldP spid="46" grpId="0"/>
      <p:bldP spid="40" grpId="0"/>
      <p:bldP spid="48" grpId="0"/>
      <p:bldP spid="52" grpId="0"/>
      <p:bldP spid="75" grpId="0"/>
      <p:bldP spid="76" grpId="0"/>
      <p:bldP spid="80" grpId="0"/>
      <p:bldP spid="84" grpId="0"/>
      <p:bldP spid="6" grpId="0"/>
      <p:bldP spid="53" grpId="0"/>
      <p:bldP spid="67" grpId="0"/>
      <p:bldP spid="99" grpId="0"/>
      <p:bldP spid="73" grpId="0"/>
      <p:bldP spid="74" grpId="0"/>
      <p:bldP spid="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15FDEAE-3C2B-40E8-812B-22632E011B85}"/>
              </a:ext>
            </a:extLst>
          </p:cNvPr>
          <p:cNvSpPr txBox="1"/>
          <p:nvPr/>
        </p:nvSpPr>
        <p:spPr>
          <a:xfrm>
            <a:off x="1418648" y="1124967"/>
            <a:ext cx="1645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&lt;</a:t>
            </a:r>
            <a:r>
              <a:rPr lang="ko-KR" altLang="en-US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위원회 </a:t>
            </a:r>
            <a:r>
              <a:rPr lang="en-US" altLang="ko-KR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&gt;</a:t>
            </a:r>
            <a:endParaRPr lang="ko-KR" altLang="en-US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B7B61C-3758-4F11-ACF2-B2CE18F8CC47}"/>
              </a:ext>
            </a:extLst>
          </p:cNvPr>
          <p:cNvSpPr txBox="1"/>
          <p:nvPr/>
        </p:nvSpPr>
        <p:spPr>
          <a:xfrm>
            <a:off x="1418648" y="3414525"/>
            <a:ext cx="1645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&lt;</a:t>
            </a:r>
            <a:r>
              <a:rPr lang="ko-KR" altLang="en-US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특별 클럽</a:t>
            </a:r>
            <a:r>
              <a:rPr lang="en-US" altLang="ko-KR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&gt;</a:t>
            </a:r>
            <a:endParaRPr lang="ko-KR" altLang="en-US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FFF17E-3B13-432D-88BC-7D6953F7892E}"/>
              </a:ext>
            </a:extLst>
          </p:cNvPr>
          <p:cNvSpPr txBox="1"/>
          <p:nvPr/>
        </p:nvSpPr>
        <p:spPr>
          <a:xfrm>
            <a:off x="4929930" y="3871272"/>
            <a:ext cx="41342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오케스트라</a:t>
            </a:r>
            <a:r>
              <a:rPr lang="en-US" altLang="ko-KR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, </a:t>
            </a:r>
            <a:r>
              <a:rPr lang="ko-KR" altLang="en-US" sz="1500" dirty="0" err="1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브라스</a:t>
            </a:r>
            <a:r>
              <a:rPr lang="ko-KR" altLang="en-US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밴드</a:t>
            </a:r>
            <a:r>
              <a:rPr lang="en-US" altLang="ko-KR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(</a:t>
            </a:r>
            <a:r>
              <a:rPr lang="ko-KR" altLang="en-US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금관악기 </a:t>
            </a:r>
            <a:r>
              <a:rPr lang="en-US" altLang="ko-KR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+ </a:t>
            </a:r>
            <a:r>
              <a:rPr lang="ko-KR" altLang="en-US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타악기</a:t>
            </a:r>
            <a:r>
              <a:rPr lang="en-US" altLang="ko-KR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) </a:t>
            </a:r>
            <a:r>
              <a:rPr lang="ko-KR" altLang="en-US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등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139B90-FABC-4328-A1A3-202FCC84E5B0}"/>
              </a:ext>
            </a:extLst>
          </p:cNvPr>
          <p:cNvSpPr txBox="1"/>
          <p:nvPr/>
        </p:nvSpPr>
        <p:spPr>
          <a:xfrm>
            <a:off x="4929930" y="4682569"/>
            <a:ext cx="35601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학교에서 지원해주는 분야에</a:t>
            </a:r>
            <a:r>
              <a:rPr lang="en-US" altLang="ko-KR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</a:t>
            </a:r>
            <a:r>
              <a:rPr lang="ko-KR" altLang="en-US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따라 달라짐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A75DE01-EED6-4E61-98CC-524E5B9BBDD4}"/>
              </a:ext>
            </a:extLst>
          </p:cNvPr>
          <p:cNvSpPr txBox="1"/>
          <p:nvPr/>
        </p:nvSpPr>
        <p:spPr>
          <a:xfrm>
            <a:off x="4920113" y="2453113"/>
            <a:ext cx="4134246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ko-KR" altLang="en-US" sz="1500" dirty="0">
                <a:solidFill>
                  <a:srgbClr val="00B0F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더 나은 학교 만들기</a:t>
            </a:r>
            <a:r>
              <a:rPr lang="ko-KR" altLang="en-US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를 목표로 학교 내의</a:t>
            </a:r>
            <a:endParaRPr lang="en-US" altLang="ko-KR" sz="1500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  <a:p>
            <a:pPr>
              <a:lnSpc>
                <a:spcPts val="2200"/>
              </a:lnSpc>
            </a:pPr>
            <a:r>
              <a:rPr lang="ko-KR" altLang="en-US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다양한 </a:t>
            </a:r>
            <a:r>
              <a:rPr lang="ko-KR" altLang="en-US" sz="1500" dirty="0">
                <a:solidFill>
                  <a:srgbClr val="00B0F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활동을 기획</a:t>
            </a:r>
            <a:r>
              <a:rPr lang="ko-KR" altLang="en-US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하는 단체</a:t>
            </a:r>
            <a:endParaRPr lang="en-US" altLang="ko-KR" sz="1500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ABFB62B4-EB19-493C-969D-188278548E2A}"/>
              </a:ext>
            </a:extLst>
          </p:cNvPr>
          <p:cNvGrpSpPr/>
          <p:nvPr/>
        </p:nvGrpSpPr>
        <p:grpSpPr>
          <a:xfrm>
            <a:off x="4298023" y="1552736"/>
            <a:ext cx="638588" cy="338554"/>
            <a:chOff x="3016060" y="1481016"/>
            <a:chExt cx="638588" cy="338554"/>
          </a:xfrm>
        </p:grpSpPr>
        <p:sp>
          <p:nvSpPr>
            <p:cNvPr id="39" name="순서도: 수행의 시작/종료 38">
              <a:extLst>
                <a:ext uri="{FF2B5EF4-FFF2-40B4-BE49-F238E27FC236}">
                  <a16:creationId xmlns:a16="http://schemas.microsoft.com/office/drawing/2014/main" id="{0B4BA740-06A9-403A-924F-A4117320088E}"/>
                </a:ext>
              </a:extLst>
            </p:cNvPr>
            <p:cNvSpPr/>
            <p:nvPr/>
          </p:nvSpPr>
          <p:spPr>
            <a:xfrm>
              <a:off x="3016060" y="1490835"/>
              <a:ext cx="638588" cy="307777"/>
            </a:xfrm>
            <a:prstGeom prst="flowChartTerminator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D51ACEE-A430-463A-8429-C20374769AC6}"/>
                </a:ext>
              </a:extLst>
            </p:cNvPr>
            <p:cNvSpPr txBox="1"/>
            <p:nvPr/>
          </p:nvSpPr>
          <p:spPr>
            <a:xfrm>
              <a:off x="3053944" y="1481016"/>
              <a:ext cx="5757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dirty="0">
                  <a:latin typeface="이사만루체 Bold" panose="00000800000000000000" pitchFamily="2" charset="-127"/>
                  <a:ea typeface="이사만루체 Bold" panose="00000800000000000000" pitchFamily="2" charset="-127"/>
                </a:rPr>
                <a:t>구성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ACDD455-3CAF-4C37-BA98-C5F33BF5792B}"/>
              </a:ext>
            </a:extLst>
          </p:cNvPr>
          <p:cNvSpPr txBox="1"/>
          <p:nvPr/>
        </p:nvSpPr>
        <p:spPr>
          <a:xfrm>
            <a:off x="4902183" y="1546348"/>
            <a:ext cx="372186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대표위원</a:t>
            </a:r>
            <a:r>
              <a:rPr lang="en-US" altLang="ko-KR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, </a:t>
            </a:r>
            <a:r>
              <a:rPr lang="ko-KR" altLang="en-US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집회위원</a:t>
            </a:r>
            <a:r>
              <a:rPr lang="en-US" altLang="ko-KR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, </a:t>
            </a:r>
            <a:r>
              <a:rPr lang="ko-KR" altLang="en-US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다양한 분야의 위원회</a:t>
            </a:r>
            <a:endParaRPr lang="en-US" altLang="ko-KR" sz="1500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1DDEE4D5-D10C-4F0F-AE87-A16579A022BD}"/>
              </a:ext>
            </a:extLst>
          </p:cNvPr>
          <p:cNvGrpSpPr/>
          <p:nvPr/>
        </p:nvGrpSpPr>
        <p:grpSpPr>
          <a:xfrm>
            <a:off x="4298023" y="2014699"/>
            <a:ext cx="638588" cy="338554"/>
            <a:chOff x="3016060" y="1938216"/>
            <a:chExt cx="638588" cy="338554"/>
          </a:xfrm>
        </p:grpSpPr>
        <p:sp>
          <p:nvSpPr>
            <p:cNvPr id="23" name="순서도: 수행의 시작/종료 22">
              <a:extLst>
                <a:ext uri="{FF2B5EF4-FFF2-40B4-BE49-F238E27FC236}">
                  <a16:creationId xmlns:a16="http://schemas.microsoft.com/office/drawing/2014/main" id="{CA6155A2-77A7-4C78-BAFA-B9CD8280C872}"/>
                </a:ext>
              </a:extLst>
            </p:cNvPr>
            <p:cNvSpPr/>
            <p:nvPr/>
          </p:nvSpPr>
          <p:spPr>
            <a:xfrm>
              <a:off x="3016060" y="1948035"/>
              <a:ext cx="638588" cy="307777"/>
            </a:xfrm>
            <a:prstGeom prst="flowChartTerminator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592549B-5611-457F-9C7E-AB28290E2054}"/>
                </a:ext>
              </a:extLst>
            </p:cNvPr>
            <p:cNvSpPr txBox="1"/>
            <p:nvPr/>
          </p:nvSpPr>
          <p:spPr>
            <a:xfrm>
              <a:off x="3053944" y="1938216"/>
              <a:ext cx="5757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dirty="0">
                  <a:latin typeface="이사만루체 Bold" panose="00000800000000000000" pitchFamily="2" charset="-127"/>
                  <a:ea typeface="이사만루체 Bold" panose="00000800000000000000" pitchFamily="2" charset="-127"/>
                </a:rPr>
                <a:t>조건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8B22583-5567-458F-98B7-271B8F7DCA8D}"/>
              </a:ext>
            </a:extLst>
          </p:cNvPr>
          <p:cNvSpPr txBox="1"/>
          <p:nvPr/>
        </p:nvSpPr>
        <p:spPr>
          <a:xfrm>
            <a:off x="4920117" y="2012245"/>
            <a:ext cx="242230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500" dirty="0">
                <a:solidFill>
                  <a:srgbClr val="00B0F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5, 6</a:t>
            </a:r>
            <a:r>
              <a:rPr lang="ko-KR" altLang="en-US" sz="1500" dirty="0">
                <a:solidFill>
                  <a:srgbClr val="00B0F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학년만 </a:t>
            </a:r>
            <a:r>
              <a:rPr lang="ko-KR" altLang="en-US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가입 가능</a:t>
            </a:r>
            <a:endParaRPr lang="en-US" altLang="ko-KR" sz="1500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7A1F44-401E-4026-B165-69D6F9B71E2A}"/>
              </a:ext>
            </a:extLst>
          </p:cNvPr>
          <p:cNvSpPr txBox="1"/>
          <p:nvPr/>
        </p:nvSpPr>
        <p:spPr>
          <a:xfrm>
            <a:off x="6554957" y="1381381"/>
            <a:ext cx="24994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>
                <a:solidFill>
                  <a:schemeClr val="bg1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(</a:t>
            </a:r>
            <a:r>
              <a:rPr lang="ko-KR" altLang="en-US" sz="1050" dirty="0">
                <a:solidFill>
                  <a:schemeClr val="bg1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홍보</a:t>
            </a:r>
            <a:r>
              <a:rPr lang="en-US" altLang="ko-KR" sz="1050" dirty="0">
                <a:solidFill>
                  <a:schemeClr val="bg1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, </a:t>
            </a:r>
            <a:r>
              <a:rPr lang="ko-KR" altLang="en-US" sz="1050" dirty="0">
                <a:solidFill>
                  <a:schemeClr val="bg1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방송</a:t>
            </a:r>
            <a:r>
              <a:rPr lang="en-US" altLang="ko-KR" sz="1050" dirty="0">
                <a:solidFill>
                  <a:schemeClr val="bg1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, </a:t>
            </a:r>
            <a:r>
              <a:rPr lang="ko-KR" altLang="en-US" sz="1050" dirty="0">
                <a:solidFill>
                  <a:schemeClr val="bg1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미화 등</a:t>
            </a:r>
            <a:r>
              <a:rPr lang="en-US" altLang="ko-KR" sz="1050" dirty="0">
                <a:solidFill>
                  <a:schemeClr val="bg1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</a:t>
            </a:r>
            <a:r>
              <a:rPr lang="ko-KR" altLang="en-US" sz="1050" dirty="0">
                <a:solidFill>
                  <a:schemeClr val="bg1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학교마다 차이가 있음</a:t>
            </a:r>
            <a:r>
              <a:rPr lang="en-US" altLang="ko-KR" sz="1050" dirty="0">
                <a:solidFill>
                  <a:schemeClr val="bg1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)</a:t>
            </a:r>
            <a:endParaRPr lang="ko-KR" altLang="en-US" sz="1200" dirty="0">
              <a:solidFill>
                <a:schemeClr val="bg1">
                  <a:lumMod val="50000"/>
                </a:schemeClr>
              </a:solidFill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CA2FA8ED-E13D-474E-8388-E09691272242}"/>
              </a:ext>
            </a:extLst>
          </p:cNvPr>
          <p:cNvGrpSpPr/>
          <p:nvPr/>
        </p:nvGrpSpPr>
        <p:grpSpPr>
          <a:xfrm>
            <a:off x="4298023" y="2476661"/>
            <a:ext cx="638588" cy="338554"/>
            <a:chOff x="3016060" y="2404941"/>
            <a:chExt cx="638588" cy="338554"/>
          </a:xfrm>
        </p:grpSpPr>
        <p:sp>
          <p:nvSpPr>
            <p:cNvPr id="28" name="순서도: 수행의 시작/종료 27">
              <a:extLst>
                <a:ext uri="{FF2B5EF4-FFF2-40B4-BE49-F238E27FC236}">
                  <a16:creationId xmlns:a16="http://schemas.microsoft.com/office/drawing/2014/main" id="{72B0CEA2-290A-4DFD-B767-FBB5F9A05821}"/>
                </a:ext>
              </a:extLst>
            </p:cNvPr>
            <p:cNvSpPr/>
            <p:nvPr/>
          </p:nvSpPr>
          <p:spPr>
            <a:xfrm>
              <a:off x="3016060" y="2414760"/>
              <a:ext cx="638588" cy="307777"/>
            </a:xfrm>
            <a:prstGeom prst="flowChartTerminator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17966E9-6E83-417B-AB1A-FAC051E9A6F6}"/>
                </a:ext>
              </a:extLst>
            </p:cNvPr>
            <p:cNvSpPr txBox="1"/>
            <p:nvPr/>
          </p:nvSpPr>
          <p:spPr>
            <a:xfrm>
              <a:off x="3053944" y="2404941"/>
              <a:ext cx="5757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dirty="0">
                  <a:latin typeface="이사만루체 Bold" panose="00000800000000000000" pitchFamily="2" charset="-127"/>
                  <a:ea typeface="이사만루체 Bold" panose="00000800000000000000" pitchFamily="2" charset="-127"/>
                </a:rPr>
                <a:t>목표</a:t>
              </a:r>
            </a:p>
          </p:txBody>
        </p:sp>
      </p:grp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39B3513B-0AB7-4F87-9F7B-0DA1DC06C66F}"/>
              </a:ext>
            </a:extLst>
          </p:cNvPr>
          <p:cNvCxnSpPr>
            <a:cxnSpLocks/>
          </p:cNvCxnSpPr>
          <p:nvPr/>
        </p:nvCxnSpPr>
        <p:spPr>
          <a:xfrm>
            <a:off x="5006238" y="2332295"/>
            <a:ext cx="1791692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23761663-511E-4E93-806F-E84E3A9D0C8D}"/>
              </a:ext>
            </a:extLst>
          </p:cNvPr>
          <p:cNvCxnSpPr>
            <a:cxnSpLocks/>
          </p:cNvCxnSpPr>
          <p:nvPr/>
        </p:nvCxnSpPr>
        <p:spPr>
          <a:xfrm>
            <a:off x="5006238" y="1869513"/>
            <a:ext cx="3268186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38465DDE-EBBE-498D-907C-866F9E307500}"/>
              </a:ext>
            </a:extLst>
          </p:cNvPr>
          <p:cNvCxnSpPr>
            <a:cxnSpLocks/>
          </p:cNvCxnSpPr>
          <p:nvPr/>
        </p:nvCxnSpPr>
        <p:spPr>
          <a:xfrm>
            <a:off x="5006238" y="2776906"/>
            <a:ext cx="3141562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D8479F89-8765-4A39-95AC-10832EEFAA3F}"/>
              </a:ext>
            </a:extLst>
          </p:cNvPr>
          <p:cNvGrpSpPr/>
          <p:nvPr/>
        </p:nvGrpSpPr>
        <p:grpSpPr>
          <a:xfrm>
            <a:off x="4298023" y="3873473"/>
            <a:ext cx="638588" cy="338554"/>
            <a:chOff x="3016060" y="1481016"/>
            <a:chExt cx="638588" cy="338554"/>
          </a:xfrm>
        </p:grpSpPr>
        <p:sp>
          <p:nvSpPr>
            <p:cNvPr id="45" name="순서도: 수행의 시작/종료 44">
              <a:extLst>
                <a:ext uri="{FF2B5EF4-FFF2-40B4-BE49-F238E27FC236}">
                  <a16:creationId xmlns:a16="http://schemas.microsoft.com/office/drawing/2014/main" id="{B0B37D2C-FB1A-4C43-924D-8FCB96347225}"/>
                </a:ext>
              </a:extLst>
            </p:cNvPr>
            <p:cNvSpPr/>
            <p:nvPr/>
          </p:nvSpPr>
          <p:spPr>
            <a:xfrm>
              <a:off x="3016060" y="1490835"/>
              <a:ext cx="638588" cy="307777"/>
            </a:xfrm>
            <a:prstGeom prst="flowChartTerminator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26BB7D0-E57E-4CB5-B43A-2D2188538C5F}"/>
                </a:ext>
              </a:extLst>
            </p:cNvPr>
            <p:cNvSpPr txBox="1"/>
            <p:nvPr/>
          </p:nvSpPr>
          <p:spPr>
            <a:xfrm>
              <a:off x="3053944" y="1481016"/>
              <a:ext cx="5757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dirty="0">
                  <a:latin typeface="이사만루체 Bold" panose="00000800000000000000" pitchFamily="2" charset="-127"/>
                  <a:ea typeface="이사만루체 Bold" panose="00000800000000000000" pitchFamily="2" charset="-127"/>
                </a:rPr>
                <a:t>종류</a:t>
              </a:r>
            </a:p>
          </p:txBody>
        </p:sp>
      </p:grp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13AD3090-B1FE-40D4-853F-D8AE210F54B3}"/>
              </a:ext>
            </a:extLst>
          </p:cNvPr>
          <p:cNvGrpSpPr/>
          <p:nvPr/>
        </p:nvGrpSpPr>
        <p:grpSpPr>
          <a:xfrm>
            <a:off x="4298023" y="4335436"/>
            <a:ext cx="638588" cy="338554"/>
            <a:chOff x="3016060" y="1938216"/>
            <a:chExt cx="638588" cy="338554"/>
          </a:xfrm>
        </p:grpSpPr>
        <p:sp>
          <p:nvSpPr>
            <p:cNvPr id="48" name="순서도: 수행의 시작/종료 47">
              <a:extLst>
                <a:ext uri="{FF2B5EF4-FFF2-40B4-BE49-F238E27FC236}">
                  <a16:creationId xmlns:a16="http://schemas.microsoft.com/office/drawing/2014/main" id="{D04F3B3E-8FDF-4CD9-A95B-E6DAF96467F1}"/>
                </a:ext>
              </a:extLst>
            </p:cNvPr>
            <p:cNvSpPr/>
            <p:nvPr/>
          </p:nvSpPr>
          <p:spPr>
            <a:xfrm>
              <a:off x="3016060" y="1948035"/>
              <a:ext cx="638588" cy="307777"/>
            </a:xfrm>
            <a:prstGeom prst="flowChartTerminator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4D44CC8-3DCC-405B-8F49-FA82EF4DA58B}"/>
                </a:ext>
              </a:extLst>
            </p:cNvPr>
            <p:cNvSpPr txBox="1"/>
            <p:nvPr/>
          </p:nvSpPr>
          <p:spPr>
            <a:xfrm>
              <a:off x="3053944" y="1938216"/>
              <a:ext cx="5757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dirty="0">
                  <a:latin typeface="이사만루체 Bold" panose="00000800000000000000" pitchFamily="2" charset="-127"/>
                  <a:ea typeface="이사만루체 Bold" panose="00000800000000000000" pitchFamily="2" charset="-127"/>
                </a:rPr>
                <a:t>특징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DE33FDDA-9AB2-4800-B491-9A67C6217B14}"/>
              </a:ext>
            </a:extLst>
          </p:cNvPr>
          <p:cNvSpPr txBox="1"/>
          <p:nvPr/>
        </p:nvSpPr>
        <p:spPr>
          <a:xfrm>
            <a:off x="4947004" y="4332982"/>
            <a:ext cx="242230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500" dirty="0"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학교마다 </a:t>
            </a:r>
            <a:r>
              <a:rPr lang="ko-KR" altLang="en-US" sz="1500" dirty="0">
                <a:solidFill>
                  <a:srgbClr val="00B0F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존재여부가 다름</a:t>
            </a:r>
          </a:p>
        </p:txBody>
      </p:sp>
      <p:cxnSp>
        <p:nvCxnSpPr>
          <p:cNvPr id="54" name="직선 연결선 53">
            <a:extLst>
              <a:ext uri="{FF2B5EF4-FFF2-40B4-BE49-F238E27FC236}">
                <a16:creationId xmlns:a16="http://schemas.microsoft.com/office/drawing/2014/main" id="{88F2F0CE-9FAF-4CE2-B7AA-E1E481252F6D}"/>
              </a:ext>
            </a:extLst>
          </p:cNvPr>
          <p:cNvCxnSpPr>
            <a:cxnSpLocks/>
          </p:cNvCxnSpPr>
          <p:nvPr/>
        </p:nvCxnSpPr>
        <p:spPr>
          <a:xfrm>
            <a:off x="5033125" y="4653032"/>
            <a:ext cx="2181225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5" name="직선 연결선 54">
            <a:extLst>
              <a:ext uri="{FF2B5EF4-FFF2-40B4-BE49-F238E27FC236}">
                <a16:creationId xmlns:a16="http://schemas.microsoft.com/office/drawing/2014/main" id="{EDEC63E6-DCA3-4B5B-9E16-38B26716F5C1}"/>
              </a:ext>
            </a:extLst>
          </p:cNvPr>
          <p:cNvCxnSpPr>
            <a:cxnSpLocks/>
          </p:cNvCxnSpPr>
          <p:nvPr/>
        </p:nvCxnSpPr>
        <p:spPr>
          <a:xfrm>
            <a:off x="5033125" y="4190250"/>
            <a:ext cx="2628900" cy="5582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6" name="직선 연결선 55">
            <a:extLst>
              <a:ext uri="{FF2B5EF4-FFF2-40B4-BE49-F238E27FC236}">
                <a16:creationId xmlns:a16="http://schemas.microsoft.com/office/drawing/2014/main" id="{BEC5E4D0-555B-4D4C-8BF1-5CDF16394BDB}"/>
              </a:ext>
            </a:extLst>
          </p:cNvPr>
          <p:cNvCxnSpPr>
            <a:cxnSpLocks/>
          </p:cNvCxnSpPr>
          <p:nvPr/>
        </p:nvCxnSpPr>
        <p:spPr>
          <a:xfrm>
            <a:off x="5024680" y="5005734"/>
            <a:ext cx="312312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E21FBA35-EE27-41BD-97C1-DB2330DB28A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384" y="1510928"/>
            <a:ext cx="1702209" cy="1558585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pic>
        <p:nvPicPr>
          <p:cNvPr id="14" name="그림 13" descr="텍스트이(가) 표시된 사진&#10;&#10;자동 생성된 설명">
            <a:extLst>
              <a:ext uri="{FF2B5EF4-FFF2-40B4-BE49-F238E27FC236}">
                <a16:creationId xmlns:a16="http://schemas.microsoft.com/office/drawing/2014/main" id="{98708468-D99F-4782-9E3D-02E36ABC59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8972" y="1501644"/>
            <a:ext cx="1861514" cy="1613313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1A09C829-D290-4D5B-8213-5E9568B72B35}"/>
              </a:ext>
            </a:extLst>
          </p:cNvPr>
          <p:cNvCxnSpPr>
            <a:cxnSpLocks/>
          </p:cNvCxnSpPr>
          <p:nvPr/>
        </p:nvCxnSpPr>
        <p:spPr>
          <a:xfrm>
            <a:off x="5006238" y="3063777"/>
            <a:ext cx="2336181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3" name="사각형: 둥근 모서리 42">
            <a:extLst>
              <a:ext uri="{FF2B5EF4-FFF2-40B4-BE49-F238E27FC236}">
                <a16:creationId xmlns:a16="http://schemas.microsoft.com/office/drawing/2014/main" id="{65425BC3-290F-485A-8447-0475ECD6E877}"/>
              </a:ext>
            </a:extLst>
          </p:cNvPr>
          <p:cNvSpPr/>
          <p:nvPr/>
        </p:nvSpPr>
        <p:spPr>
          <a:xfrm>
            <a:off x="194352" y="73942"/>
            <a:ext cx="2154401" cy="59113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A9E865B-9F74-4BC9-9E1E-A1149B8963B7}"/>
              </a:ext>
            </a:extLst>
          </p:cNvPr>
          <p:cNvSpPr txBox="1"/>
          <p:nvPr/>
        </p:nvSpPr>
        <p:spPr>
          <a:xfrm>
            <a:off x="427031" y="247289"/>
            <a:ext cx="2029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>
                <a:solidFill>
                  <a:srgbClr val="FFC000"/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부활동</a:t>
            </a:r>
            <a:r>
              <a:rPr lang="ko-KR" altLang="en-US" sz="2400" dirty="0">
                <a:solidFill>
                  <a:srgbClr val="FFC000"/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 소개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E581C0E-9DA5-4D94-A5EF-565C7A6E0B85}"/>
              </a:ext>
            </a:extLst>
          </p:cNvPr>
          <p:cNvSpPr txBox="1"/>
          <p:nvPr/>
        </p:nvSpPr>
        <p:spPr>
          <a:xfrm>
            <a:off x="400772" y="76466"/>
            <a:ext cx="1096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Ⅰ. 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초등학교</a:t>
            </a:r>
          </a:p>
        </p:txBody>
      </p:sp>
      <p:pic>
        <p:nvPicPr>
          <p:cNvPr id="2050" name="Picture 2" descr="Still0911_00006">
            <a:extLst>
              <a:ext uri="{FF2B5EF4-FFF2-40B4-BE49-F238E27FC236}">
                <a16:creationId xmlns:a16="http://schemas.microsoft.com/office/drawing/2014/main" id="{22816FDA-B297-482A-B19C-1667EAE60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2329" y="3791304"/>
            <a:ext cx="2758645" cy="1551738"/>
          </a:xfrm>
          <a:prstGeom prst="rect">
            <a:avLst/>
          </a:prstGeom>
          <a:noFill/>
          <a:ln w="190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1FBFEA25-45FB-4F06-8D5B-A3C3ADA992F8}"/>
              </a:ext>
            </a:extLst>
          </p:cNvPr>
          <p:cNvSpPr txBox="1"/>
          <p:nvPr/>
        </p:nvSpPr>
        <p:spPr>
          <a:xfrm>
            <a:off x="765909" y="5343042"/>
            <a:ext cx="16417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>
                <a:solidFill>
                  <a:schemeClr val="bg2">
                    <a:lumMod val="7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출처</a:t>
            </a:r>
            <a:r>
              <a:rPr lang="en-US" altLang="ko-KR" sz="1050" dirty="0">
                <a:solidFill>
                  <a:schemeClr val="bg2">
                    <a:lumMod val="7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:</a:t>
            </a:r>
            <a:r>
              <a:rPr lang="ko-KR" altLang="en-US" sz="1050" dirty="0" err="1">
                <a:solidFill>
                  <a:schemeClr val="bg2">
                    <a:lumMod val="7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조에쓰묘코</a:t>
            </a:r>
            <a:r>
              <a:rPr lang="ko-KR" altLang="en-US" sz="1050" dirty="0">
                <a:solidFill>
                  <a:schemeClr val="bg2">
                    <a:lumMod val="7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타운 정보</a:t>
            </a:r>
          </a:p>
        </p:txBody>
      </p:sp>
    </p:spTree>
    <p:extLst>
      <p:ext uri="{BB962C8B-B14F-4D97-AF65-F5344CB8AC3E}">
        <p14:creationId xmlns:p14="http://schemas.microsoft.com/office/powerpoint/2010/main" val="171413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  <p:bldP spid="17" grpId="0"/>
      <p:bldP spid="37" grpId="0"/>
      <p:bldP spid="22" grpId="0"/>
      <p:bldP spid="26" grpId="0"/>
      <p:bldP spid="19" grpId="0"/>
      <p:bldP spid="50" grpId="0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>
            <a:extLst>
              <a:ext uri="{FF2B5EF4-FFF2-40B4-BE49-F238E27FC236}">
                <a16:creationId xmlns:a16="http://schemas.microsoft.com/office/drawing/2014/main" id="{4BC50933-038C-4357-B6C3-B909EF7A1563}"/>
              </a:ext>
            </a:extLst>
          </p:cNvPr>
          <p:cNvSpPr/>
          <p:nvPr/>
        </p:nvSpPr>
        <p:spPr>
          <a:xfrm>
            <a:off x="373794" y="1225592"/>
            <a:ext cx="2603984" cy="589009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683C528B-9774-4D01-9103-AF95EF1A294A}"/>
              </a:ext>
            </a:extLst>
          </p:cNvPr>
          <p:cNvSpPr/>
          <p:nvPr/>
        </p:nvSpPr>
        <p:spPr>
          <a:xfrm>
            <a:off x="3278919" y="1225592"/>
            <a:ext cx="2603984" cy="589009"/>
          </a:xfrm>
          <a:prstGeom prst="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6338BF56-86E7-4AC3-B487-DDFB6EF7395E}"/>
              </a:ext>
            </a:extLst>
          </p:cNvPr>
          <p:cNvSpPr/>
          <p:nvPr/>
        </p:nvSpPr>
        <p:spPr>
          <a:xfrm>
            <a:off x="6164994" y="1225592"/>
            <a:ext cx="2603984" cy="58900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6" name="사각형: 둥근 모서리 55">
            <a:extLst>
              <a:ext uri="{FF2B5EF4-FFF2-40B4-BE49-F238E27FC236}">
                <a16:creationId xmlns:a16="http://schemas.microsoft.com/office/drawing/2014/main" id="{7210960C-FB4F-40F2-918C-F2831CF11CC4}"/>
              </a:ext>
            </a:extLst>
          </p:cNvPr>
          <p:cNvSpPr/>
          <p:nvPr/>
        </p:nvSpPr>
        <p:spPr>
          <a:xfrm>
            <a:off x="6167512" y="1215947"/>
            <a:ext cx="2608406" cy="4069971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사각형: 둥근 모서리 48">
            <a:extLst>
              <a:ext uri="{FF2B5EF4-FFF2-40B4-BE49-F238E27FC236}">
                <a16:creationId xmlns:a16="http://schemas.microsoft.com/office/drawing/2014/main" id="{C3B3D9D3-97FF-411A-8C88-B6A7B79113C1}"/>
              </a:ext>
            </a:extLst>
          </p:cNvPr>
          <p:cNvSpPr/>
          <p:nvPr/>
        </p:nvSpPr>
        <p:spPr>
          <a:xfrm>
            <a:off x="3268442" y="1215947"/>
            <a:ext cx="2608406" cy="4069971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F4B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52F51A1F-02FA-423B-9CA2-AA8BBC838845}"/>
              </a:ext>
            </a:extLst>
          </p:cNvPr>
          <p:cNvSpPr/>
          <p:nvPr/>
        </p:nvSpPr>
        <p:spPr>
          <a:xfrm>
            <a:off x="369373" y="1215947"/>
            <a:ext cx="2608406" cy="4069971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9DC3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E0463C-A968-4C27-84FC-D479786FEE81}"/>
              </a:ext>
            </a:extLst>
          </p:cNvPr>
          <p:cNvSpPr txBox="1"/>
          <p:nvPr/>
        </p:nvSpPr>
        <p:spPr>
          <a:xfrm flipH="1">
            <a:off x="1064187" y="1342187"/>
            <a:ext cx="143136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900" dirty="0">
                <a:solidFill>
                  <a:schemeClr val="bg1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&lt;</a:t>
            </a:r>
            <a:r>
              <a:rPr lang="ko-KR" altLang="en-US" sz="1900" dirty="0">
                <a:solidFill>
                  <a:schemeClr val="bg1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문제 상황</a:t>
            </a:r>
            <a:r>
              <a:rPr lang="en-US" altLang="ko-KR" sz="1900" dirty="0">
                <a:solidFill>
                  <a:schemeClr val="bg1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&gt;</a:t>
            </a:r>
            <a:endParaRPr lang="ko-KR" altLang="en-US" sz="1900" dirty="0">
              <a:solidFill>
                <a:schemeClr val="bg1"/>
              </a:solidFill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1134D4-B35E-488F-AEFB-EEED499B3D19}"/>
              </a:ext>
            </a:extLst>
          </p:cNvPr>
          <p:cNvSpPr txBox="1"/>
          <p:nvPr/>
        </p:nvSpPr>
        <p:spPr>
          <a:xfrm>
            <a:off x="566052" y="3605303"/>
            <a:ext cx="2230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동아리 리스크 감당 불가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084F4D-8A64-4D1C-A73B-D1CD2208D05D}"/>
              </a:ext>
            </a:extLst>
          </p:cNvPr>
          <p:cNvSpPr txBox="1"/>
          <p:nvPr/>
        </p:nvSpPr>
        <p:spPr>
          <a:xfrm>
            <a:off x="451898" y="3911604"/>
            <a:ext cx="23519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2000" indent="-2571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ko-KR" altLang="en-US" sz="1500" dirty="0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클럽 안에서의 각종 사고</a:t>
            </a:r>
            <a:endParaRPr lang="en-US" altLang="ko-KR" sz="1500" dirty="0">
              <a:solidFill>
                <a:schemeClr val="bg2">
                  <a:lumMod val="50000"/>
                </a:schemeClr>
              </a:solidFill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DE7C58-8F1D-4842-B6B1-12EDD8628318}"/>
              </a:ext>
            </a:extLst>
          </p:cNvPr>
          <p:cNvSpPr txBox="1"/>
          <p:nvPr/>
        </p:nvSpPr>
        <p:spPr>
          <a:xfrm>
            <a:off x="373794" y="2206199"/>
            <a:ext cx="2608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온전히 학교에서 클럽을 운영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D98BF5-006C-48E2-940C-782C478AC79A}"/>
              </a:ext>
            </a:extLst>
          </p:cNvPr>
          <p:cNvSpPr txBox="1"/>
          <p:nvPr/>
        </p:nvSpPr>
        <p:spPr>
          <a:xfrm>
            <a:off x="3276158" y="2192181"/>
            <a:ext cx="261802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1) </a:t>
            </a:r>
            <a:r>
              <a:rPr lang="ko-KR" altLang="en-US" sz="15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클럽을 폐지한 학교가 생겨남</a:t>
            </a:r>
            <a:endParaRPr lang="en-US" altLang="ko-KR" sz="1500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9BF264-CC93-4240-998F-065D4D67EC0F}"/>
              </a:ext>
            </a:extLst>
          </p:cNvPr>
          <p:cNvSpPr txBox="1"/>
          <p:nvPr/>
        </p:nvSpPr>
        <p:spPr>
          <a:xfrm>
            <a:off x="3464155" y="2403456"/>
            <a:ext cx="2440092" cy="311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ko-KR" sz="1200" dirty="0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Ex)</a:t>
            </a:r>
            <a:r>
              <a:rPr lang="ko-KR" altLang="en-US" sz="1200" dirty="0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나고야의 초등학교 외 몇몇 학교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213650-274C-41D1-BB58-873E2B09FA3D}"/>
              </a:ext>
            </a:extLst>
          </p:cNvPr>
          <p:cNvSpPr txBox="1"/>
          <p:nvPr/>
        </p:nvSpPr>
        <p:spPr>
          <a:xfrm>
            <a:off x="3285123" y="3587105"/>
            <a:ext cx="256833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2)</a:t>
            </a:r>
            <a:r>
              <a:rPr lang="ko-KR" altLang="en-US" sz="15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 학생들을 학교 클럽이 아닌 </a:t>
            </a:r>
            <a:endParaRPr lang="en-US" altLang="ko-KR" sz="1500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  <a:p>
            <a:r>
              <a:rPr lang="ko-KR" altLang="en-US" sz="15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지역 클럽</a:t>
            </a:r>
            <a:r>
              <a:rPr lang="en-US" altLang="ko-KR" sz="15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, </a:t>
            </a:r>
            <a:r>
              <a:rPr lang="ko-KR" altLang="en-US" sz="15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서클이나</a:t>
            </a:r>
            <a:r>
              <a:rPr lang="en-US" altLang="ko-KR" sz="15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 </a:t>
            </a:r>
            <a:r>
              <a:rPr lang="ko-KR" altLang="en-US" sz="15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스포츠 </a:t>
            </a:r>
            <a:endParaRPr lang="en-US" altLang="ko-KR" sz="1500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  <a:p>
            <a:r>
              <a:rPr lang="ko-KR" altLang="en-US" sz="15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소년단에 위탁</a:t>
            </a:r>
            <a:endParaRPr lang="en-US" altLang="ko-KR" sz="1500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19" name="화살표: 아래쪽 18">
            <a:extLst>
              <a:ext uri="{FF2B5EF4-FFF2-40B4-BE49-F238E27FC236}">
                <a16:creationId xmlns:a16="http://schemas.microsoft.com/office/drawing/2014/main" id="{75166AE5-BF43-4807-91EC-59F5E0AD1D97}"/>
              </a:ext>
            </a:extLst>
          </p:cNvPr>
          <p:cNvSpPr/>
          <p:nvPr/>
        </p:nvSpPr>
        <p:spPr>
          <a:xfrm>
            <a:off x="1509482" y="2845418"/>
            <a:ext cx="327106" cy="341632"/>
          </a:xfrm>
          <a:prstGeom prst="downArrow">
            <a:avLst/>
          </a:prstGeom>
          <a:solidFill>
            <a:srgbClr val="9DC3E6"/>
          </a:solidFill>
          <a:ln w="19050">
            <a:solidFill>
              <a:srgbClr val="468C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7A7FFF-0E55-495D-93DC-266A7B4894E3}"/>
              </a:ext>
            </a:extLst>
          </p:cNvPr>
          <p:cNvSpPr txBox="1"/>
          <p:nvPr/>
        </p:nvSpPr>
        <p:spPr>
          <a:xfrm>
            <a:off x="1836588" y="2845418"/>
            <a:ext cx="845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학교는</a:t>
            </a:r>
            <a:r>
              <a:rPr lang="en-US" altLang="ko-KR" sz="14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…</a:t>
            </a:r>
            <a:endParaRPr lang="ko-KR" altLang="en-US" sz="1400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E942D11-F75E-4E3E-99A6-279DF6B56D25}"/>
              </a:ext>
            </a:extLst>
          </p:cNvPr>
          <p:cNvSpPr txBox="1"/>
          <p:nvPr/>
        </p:nvSpPr>
        <p:spPr>
          <a:xfrm flipH="1">
            <a:off x="4223230" y="1342187"/>
            <a:ext cx="94711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900" dirty="0">
                <a:solidFill>
                  <a:schemeClr val="bg1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&lt;</a:t>
            </a:r>
            <a:r>
              <a:rPr lang="ko-KR" altLang="en-US" sz="1900" dirty="0">
                <a:solidFill>
                  <a:schemeClr val="bg1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결과</a:t>
            </a:r>
            <a:r>
              <a:rPr lang="en-US" altLang="ko-KR" sz="1900" dirty="0">
                <a:solidFill>
                  <a:schemeClr val="bg1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&gt;</a:t>
            </a:r>
            <a:endParaRPr lang="ko-KR" altLang="en-US" sz="1900" dirty="0">
              <a:solidFill>
                <a:schemeClr val="bg1"/>
              </a:solidFill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507BBC9-051C-435C-A870-FE4C6A89793D}"/>
              </a:ext>
            </a:extLst>
          </p:cNvPr>
          <p:cNvSpPr txBox="1"/>
          <p:nvPr/>
        </p:nvSpPr>
        <p:spPr>
          <a:xfrm flipH="1">
            <a:off x="6883615" y="1342187"/>
            <a:ext cx="143136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900" dirty="0">
                <a:solidFill>
                  <a:schemeClr val="bg1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&lt;</a:t>
            </a:r>
            <a:r>
              <a:rPr lang="ko-KR" altLang="en-US" sz="1900" dirty="0">
                <a:solidFill>
                  <a:schemeClr val="bg1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해결방안</a:t>
            </a:r>
            <a:r>
              <a:rPr lang="en-US" altLang="ko-KR" sz="1900" dirty="0">
                <a:solidFill>
                  <a:schemeClr val="bg1"/>
                </a:solidFill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&gt;</a:t>
            </a:r>
            <a:endParaRPr lang="ko-KR" altLang="en-US" sz="1900" dirty="0">
              <a:solidFill>
                <a:schemeClr val="bg1"/>
              </a:solidFill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619B73E-ECF2-4ED0-9964-AF552303BE86}"/>
              </a:ext>
            </a:extLst>
          </p:cNvPr>
          <p:cNvSpPr txBox="1"/>
          <p:nvPr/>
        </p:nvSpPr>
        <p:spPr>
          <a:xfrm>
            <a:off x="6270374" y="2201146"/>
            <a:ext cx="24416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1) </a:t>
            </a:r>
            <a:r>
              <a:rPr lang="ko-KR" altLang="en-US" sz="15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초등학교 클럽을 가입 형식</a:t>
            </a:r>
            <a:endParaRPr lang="en-US" altLang="ko-KR" sz="1500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  <a:p>
            <a:r>
              <a:rPr lang="ko-KR" altLang="en-US" sz="15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    </a:t>
            </a:r>
            <a:r>
              <a:rPr lang="ko-KR" altLang="en-US" sz="1500" dirty="0" err="1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으로</a:t>
            </a:r>
            <a:r>
              <a:rPr lang="ko-KR" altLang="en-US" sz="15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 변경</a:t>
            </a:r>
            <a:endParaRPr lang="en-US" altLang="ko-KR" sz="1500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5B746A7-8CF7-4F90-AFD1-6AA379EC6F40}"/>
              </a:ext>
            </a:extLst>
          </p:cNvPr>
          <p:cNvSpPr txBox="1"/>
          <p:nvPr/>
        </p:nvSpPr>
        <p:spPr>
          <a:xfrm>
            <a:off x="6356099" y="3596072"/>
            <a:ext cx="22371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2) </a:t>
            </a:r>
            <a:r>
              <a:rPr lang="ko-KR" altLang="en-US" sz="15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학교에서 적극적으로 </a:t>
            </a:r>
            <a:endParaRPr lang="en-US" altLang="ko-KR" sz="1500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  <a:p>
            <a:r>
              <a:rPr lang="ko-KR" altLang="en-US" sz="1500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     여러 지원 방법을 찾기</a:t>
            </a:r>
            <a:endParaRPr lang="en-US" altLang="ko-KR" sz="1500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65" name="화살표: 아래쪽 64">
            <a:extLst>
              <a:ext uri="{FF2B5EF4-FFF2-40B4-BE49-F238E27FC236}">
                <a16:creationId xmlns:a16="http://schemas.microsoft.com/office/drawing/2014/main" id="{E6735B0D-8374-4E8D-B657-3035D43E34FA}"/>
              </a:ext>
            </a:extLst>
          </p:cNvPr>
          <p:cNvSpPr/>
          <p:nvPr/>
        </p:nvSpPr>
        <p:spPr>
          <a:xfrm>
            <a:off x="4431978" y="2845418"/>
            <a:ext cx="327106" cy="341632"/>
          </a:xfrm>
          <a:prstGeom prst="downArrow">
            <a:avLst/>
          </a:prstGeom>
          <a:solidFill>
            <a:srgbClr val="F4B183"/>
          </a:solidFill>
          <a:ln w="19050">
            <a:solidFill>
              <a:srgbClr val="F79D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D260F232-7284-4722-B8BA-8908445E7C7B}"/>
              </a:ext>
            </a:extLst>
          </p:cNvPr>
          <p:cNvGrpSpPr/>
          <p:nvPr/>
        </p:nvGrpSpPr>
        <p:grpSpPr>
          <a:xfrm>
            <a:off x="2905235" y="3028506"/>
            <a:ext cx="456532" cy="241379"/>
            <a:chOff x="2887305" y="2903000"/>
            <a:chExt cx="456532" cy="241379"/>
          </a:xfrm>
        </p:grpSpPr>
        <p:sp>
          <p:nvSpPr>
            <p:cNvPr id="67" name="화살표: 갈매기형 수장 66">
              <a:extLst>
                <a:ext uri="{FF2B5EF4-FFF2-40B4-BE49-F238E27FC236}">
                  <a16:creationId xmlns:a16="http://schemas.microsoft.com/office/drawing/2014/main" id="{5DE18D66-BB18-4D55-9988-66F412A9FCE0}"/>
                </a:ext>
              </a:extLst>
            </p:cNvPr>
            <p:cNvSpPr/>
            <p:nvPr/>
          </p:nvSpPr>
          <p:spPr>
            <a:xfrm>
              <a:off x="2887305" y="2903000"/>
              <a:ext cx="241379" cy="241379"/>
            </a:xfrm>
            <a:prstGeom prst="chevron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accent6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9" name="화살표: 갈매기형 수장 68">
              <a:extLst>
                <a:ext uri="{FF2B5EF4-FFF2-40B4-BE49-F238E27FC236}">
                  <a16:creationId xmlns:a16="http://schemas.microsoft.com/office/drawing/2014/main" id="{148A14A5-54BD-41EF-A706-635D5C4AE53F}"/>
                </a:ext>
              </a:extLst>
            </p:cNvPr>
            <p:cNvSpPr/>
            <p:nvPr/>
          </p:nvSpPr>
          <p:spPr>
            <a:xfrm>
              <a:off x="3102458" y="2903000"/>
              <a:ext cx="241379" cy="241379"/>
            </a:xfrm>
            <a:prstGeom prst="chevron">
              <a:avLst/>
            </a:prstGeom>
            <a:solidFill>
              <a:srgbClr val="92D050"/>
            </a:solidFill>
            <a:ln w="19050">
              <a:solidFill>
                <a:schemeClr val="accent6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E08C49F2-FE4C-4361-93C9-493E4027A865}"/>
              </a:ext>
            </a:extLst>
          </p:cNvPr>
          <p:cNvGrpSpPr/>
          <p:nvPr/>
        </p:nvGrpSpPr>
        <p:grpSpPr>
          <a:xfrm>
            <a:off x="5818765" y="3028506"/>
            <a:ext cx="456532" cy="241379"/>
            <a:chOff x="5800835" y="2903000"/>
            <a:chExt cx="456532" cy="241379"/>
          </a:xfrm>
        </p:grpSpPr>
        <p:sp>
          <p:nvSpPr>
            <p:cNvPr id="70" name="화살표: 갈매기형 수장 69">
              <a:extLst>
                <a:ext uri="{FF2B5EF4-FFF2-40B4-BE49-F238E27FC236}">
                  <a16:creationId xmlns:a16="http://schemas.microsoft.com/office/drawing/2014/main" id="{D6B5F373-302E-40DA-842F-3AC1F2399B0E}"/>
                </a:ext>
              </a:extLst>
            </p:cNvPr>
            <p:cNvSpPr/>
            <p:nvPr/>
          </p:nvSpPr>
          <p:spPr>
            <a:xfrm>
              <a:off x="5800835" y="2903000"/>
              <a:ext cx="241379" cy="241379"/>
            </a:xfrm>
            <a:prstGeom prst="chevron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accent6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1" name="화살표: 갈매기형 수장 70">
              <a:extLst>
                <a:ext uri="{FF2B5EF4-FFF2-40B4-BE49-F238E27FC236}">
                  <a16:creationId xmlns:a16="http://schemas.microsoft.com/office/drawing/2014/main" id="{8763E05F-DC09-4840-8176-A555C060C6FE}"/>
                </a:ext>
              </a:extLst>
            </p:cNvPr>
            <p:cNvSpPr/>
            <p:nvPr/>
          </p:nvSpPr>
          <p:spPr>
            <a:xfrm>
              <a:off x="6015988" y="2903000"/>
              <a:ext cx="241379" cy="241379"/>
            </a:xfrm>
            <a:prstGeom prst="chevron">
              <a:avLst/>
            </a:prstGeom>
            <a:solidFill>
              <a:srgbClr val="92D050"/>
            </a:solidFill>
            <a:ln w="19050">
              <a:solidFill>
                <a:schemeClr val="accent6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6D1356A-60C3-43D5-A61D-C477AADD2C9F}"/>
              </a:ext>
            </a:extLst>
          </p:cNvPr>
          <p:cNvSpPr txBox="1"/>
          <p:nvPr/>
        </p:nvSpPr>
        <p:spPr>
          <a:xfrm>
            <a:off x="7046041" y="1595736"/>
            <a:ext cx="928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>
                <a:solidFill>
                  <a:schemeClr val="bg1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주관적 의견</a:t>
            </a:r>
          </a:p>
        </p:txBody>
      </p: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DD524AAD-E813-4262-A46C-5903961DD213}"/>
              </a:ext>
            </a:extLst>
          </p:cNvPr>
          <p:cNvSpPr/>
          <p:nvPr/>
        </p:nvSpPr>
        <p:spPr>
          <a:xfrm>
            <a:off x="194352" y="73942"/>
            <a:ext cx="2154401" cy="59113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86260CB-30A8-4C71-AC9B-317CA781A39A}"/>
              </a:ext>
            </a:extLst>
          </p:cNvPr>
          <p:cNvSpPr txBox="1"/>
          <p:nvPr/>
        </p:nvSpPr>
        <p:spPr>
          <a:xfrm>
            <a:off x="400772" y="76466"/>
            <a:ext cx="1096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Ⅰ. 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초등학교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3DF18DA-B13D-4826-8A88-55038281C818}"/>
              </a:ext>
            </a:extLst>
          </p:cNvPr>
          <p:cNvSpPr txBox="1"/>
          <p:nvPr/>
        </p:nvSpPr>
        <p:spPr>
          <a:xfrm>
            <a:off x="791077" y="4553901"/>
            <a:ext cx="1960441" cy="334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2000" indent="-2571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ko-KR" altLang="en-US" sz="1500" dirty="0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장시간 근무 등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4626368-B91A-4A81-A955-FF3BC2214469}"/>
              </a:ext>
            </a:extLst>
          </p:cNvPr>
          <p:cNvSpPr txBox="1"/>
          <p:nvPr/>
        </p:nvSpPr>
        <p:spPr>
          <a:xfrm>
            <a:off x="443302" y="4232752"/>
            <a:ext cx="236911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2000" indent="-2571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ko-KR" altLang="en-US" sz="1500" dirty="0">
                <a:solidFill>
                  <a:schemeClr val="bg2">
                    <a:lumMod val="50000"/>
                  </a:schemeClr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교원들의 클럽 책임 부담</a:t>
            </a:r>
            <a:endParaRPr lang="en-US" altLang="ko-KR" sz="1500" dirty="0">
              <a:solidFill>
                <a:schemeClr val="bg2">
                  <a:lumMod val="50000"/>
                </a:schemeClr>
              </a:solidFill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C55CECE-9107-4E26-9B7E-EA4B1E21486E}"/>
              </a:ext>
            </a:extLst>
          </p:cNvPr>
          <p:cNvSpPr txBox="1"/>
          <p:nvPr/>
        </p:nvSpPr>
        <p:spPr>
          <a:xfrm>
            <a:off x="427031" y="247289"/>
            <a:ext cx="2029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rgbClr val="FFC000"/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동아리 폐지</a:t>
            </a:r>
          </a:p>
        </p:txBody>
      </p:sp>
    </p:spTree>
    <p:extLst>
      <p:ext uri="{BB962C8B-B14F-4D97-AF65-F5344CB8AC3E}">
        <p14:creationId xmlns:p14="http://schemas.microsoft.com/office/powerpoint/2010/main" val="175110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56" grpId="0" animBg="1"/>
      <p:bldP spid="49" grpId="0" animBg="1"/>
      <p:bldP spid="15" grpId="0" animBg="1"/>
      <p:bldP spid="2" grpId="0"/>
      <p:bldP spid="3" grpId="0"/>
      <p:bldP spid="8" grpId="0"/>
      <p:bldP spid="9" grpId="0"/>
      <p:bldP spid="12" grpId="0"/>
      <p:bldP spid="13" grpId="0"/>
      <p:bldP spid="14" grpId="0"/>
      <p:bldP spid="19" grpId="0" animBg="1"/>
      <p:bldP spid="20" grpId="0"/>
      <p:bldP spid="50" grpId="0"/>
      <p:bldP spid="57" grpId="0"/>
      <p:bldP spid="63" grpId="0"/>
      <p:bldP spid="64" grpId="0"/>
      <p:bldP spid="65" grpId="0" animBg="1"/>
      <p:bldP spid="10" grpId="0"/>
      <p:bldP spid="34" grpId="0"/>
      <p:bldP spid="35" grpId="0"/>
    </p:bld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1787</TotalTime>
  <Words>1559</Words>
  <Application>Microsoft Office PowerPoint</Application>
  <PresentationFormat>화면 슬라이드 쇼(16:10)</PresentationFormat>
  <Paragraphs>444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33" baseType="lpstr">
      <vt:lpstr>이사만루체 Medium</vt:lpstr>
      <vt:lpstr>경기천년제목 Bold</vt:lpstr>
      <vt:lpstr>이사만루체 Light</vt:lpstr>
      <vt:lpstr>이사만루체 Bold</vt:lpstr>
      <vt:lpstr>Arial</vt:lpstr>
      <vt:lpstr>GenEi M Gothic Medium</vt:lpstr>
      <vt:lpstr>Calibri</vt:lpstr>
      <vt:lpstr>맑은 고딕</vt:lpstr>
      <vt:lpstr>경기천년제목 Medium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김가영</dc:creator>
  <cp:lastModifiedBy>김가영</cp:lastModifiedBy>
  <cp:revision>387</cp:revision>
  <dcterms:created xsi:type="dcterms:W3CDTF">2021-03-21T07:39:02Z</dcterms:created>
  <dcterms:modified xsi:type="dcterms:W3CDTF">2021-03-28T09:34:55Z</dcterms:modified>
</cp:coreProperties>
</file>