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87" r:id="rId4"/>
    <p:sldId id="261" r:id="rId5"/>
    <p:sldId id="258" r:id="rId6"/>
    <p:sldId id="264" r:id="rId7"/>
    <p:sldId id="267" r:id="rId8"/>
    <p:sldId id="291" r:id="rId9"/>
    <p:sldId id="265" r:id="rId10"/>
    <p:sldId id="269" r:id="rId11"/>
    <p:sldId id="262" r:id="rId12"/>
    <p:sldId id="292" r:id="rId13"/>
    <p:sldId id="274" r:id="rId14"/>
    <p:sldId id="288" r:id="rId15"/>
    <p:sldId id="289" r:id="rId16"/>
    <p:sldId id="290" r:id="rId17"/>
    <p:sldId id="294" r:id="rId18"/>
    <p:sldId id="295" r:id="rId19"/>
    <p:sldId id="293" r:id="rId20"/>
    <p:sldId id="25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임 지윤" initials="임지" lastIdx="1" clrIdx="0">
    <p:extLst>
      <p:ext uri="{19B8F6BF-5375-455C-9EA6-DF929625EA0E}">
        <p15:presenceInfo xmlns:p15="http://schemas.microsoft.com/office/powerpoint/2012/main" userId="a70f221e920205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3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4C71-5895-4E39-A6FA-246391C9684C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54916374-4478-4BB5-9A93-DE4C0E2FD491}">
      <dgm:prSet/>
      <dgm:spPr/>
      <dgm:t>
        <a:bodyPr/>
        <a:lstStyle/>
        <a:p>
          <a:pPr latinLnBrk="1"/>
          <a:r>
            <a:rPr lang="ko-KR" altLang="en-US" b="1" dirty="0"/>
            <a:t>태조 왕건 후삼국</a:t>
          </a:r>
          <a:endParaRPr lang="en-US" altLang="ko-KR" b="1" dirty="0"/>
        </a:p>
        <a:p>
          <a:pPr latinLnBrk="1"/>
          <a:r>
            <a:rPr lang="ko-KR" altLang="en-US" b="1" dirty="0"/>
            <a:t> 주도권 장악</a:t>
          </a:r>
        </a:p>
      </dgm:t>
    </dgm:pt>
    <dgm:pt modelId="{13E1348A-483C-4DD8-B0F6-517C5F318518}" type="parTrans" cxnId="{DC123EF6-5840-4B23-BCEC-DA931504EBC0}">
      <dgm:prSet/>
      <dgm:spPr/>
      <dgm:t>
        <a:bodyPr/>
        <a:lstStyle/>
        <a:p>
          <a:pPr latinLnBrk="1"/>
          <a:endParaRPr lang="ko-KR" altLang="en-US"/>
        </a:p>
      </dgm:t>
    </dgm:pt>
    <dgm:pt modelId="{30D63E9A-0221-4EAE-B42A-430CC75E774A}" type="sibTrans" cxnId="{DC123EF6-5840-4B23-BCEC-DA931504EBC0}">
      <dgm:prSet/>
      <dgm:spPr/>
      <dgm:t>
        <a:bodyPr/>
        <a:lstStyle/>
        <a:p>
          <a:pPr latinLnBrk="1"/>
          <a:endParaRPr lang="ko-KR" altLang="en-US"/>
        </a:p>
      </dgm:t>
    </dgm:pt>
    <dgm:pt modelId="{3E844AC9-D279-47F6-BE13-CC2EC1A2FC61}">
      <dgm:prSet/>
      <dgm:spPr/>
      <dgm:t>
        <a:bodyPr/>
        <a:lstStyle/>
        <a:p>
          <a:pPr latinLnBrk="1"/>
          <a:r>
            <a:rPr lang="ko-KR" altLang="en-US" b="1" dirty="0"/>
            <a:t>우산국이 태조 왕건에게 토산물 을 바쳤다는 기록</a:t>
          </a:r>
          <a:r>
            <a:rPr lang="en-US" altLang="ko-KR" b="1" dirty="0"/>
            <a:t>(</a:t>
          </a:r>
          <a:r>
            <a:rPr lang="ko-KR" altLang="en-US" b="1" dirty="0"/>
            <a:t>고려사</a:t>
          </a:r>
          <a:r>
            <a:rPr lang="en-US" altLang="ko-KR" b="1" dirty="0"/>
            <a:t>)</a:t>
          </a:r>
          <a:endParaRPr lang="ko-KR" altLang="en-US" b="1" dirty="0"/>
        </a:p>
      </dgm:t>
    </dgm:pt>
    <dgm:pt modelId="{BD383693-F196-4D0B-ACCE-4861A0D15000}" type="parTrans" cxnId="{6D673254-C33E-4364-A40A-3DD0051B56D0}">
      <dgm:prSet/>
      <dgm:spPr/>
      <dgm:t>
        <a:bodyPr/>
        <a:lstStyle/>
        <a:p>
          <a:pPr latinLnBrk="1"/>
          <a:endParaRPr lang="ko-KR" altLang="en-US"/>
        </a:p>
      </dgm:t>
    </dgm:pt>
    <dgm:pt modelId="{7CE26ABD-D7E4-40A9-9F8D-FE1FEA88C77F}" type="sibTrans" cxnId="{6D673254-C33E-4364-A40A-3DD0051B56D0}">
      <dgm:prSet/>
      <dgm:spPr/>
      <dgm:t>
        <a:bodyPr/>
        <a:lstStyle/>
        <a:p>
          <a:pPr latinLnBrk="1"/>
          <a:endParaRPr lang="ko-KR" altLang="en-US"/>
        </a:p>
      </dgm:t>
    </dgm:pt>
    <dgm:pt modelId="{580BB062-4285-4D89-9773-C9E10A7D31A9}">
      <dgm:prSet/>
      <dgm:spPr/>
      <dgm:t>
        <a:bodyPr/>
        <a:lstStyle/>
        <a:p>
          <a:pPr latinLnBrk="1"/>
          <a:r>
            <a:rPr lang="ko-KR" altLang="en-US" b="1" dirty="0"/>
            <a:t>고려시대에도 변함없이 </a:t>
          </a:r>
          <a:endParaRPr lang="en-US" altLang="ko-KR" b="1" dirty="0"/>
        </a:p>
        <a:p>
          <a:pPr latinLnBrk="1"/>
          <a:r>
            <a:rPr lang="ko-KR" altLang="en-US" b="1" dirty="0"/>
            <a:t>울릉도는 한반도의 지배</a:t>
          </a:r>
        </a:p>
      </dgm:t>
    </dgm:pt>
    <dgm:pt modelId="{D7DD82B3-A01C-4801-BF39-8DB47ECEC0A7}" type="parTrans" cxnId="{EFB7B32B-5E38-4E9E-9F7C-E04B6EB734B6}">
      <dgm:prSet/>
      <dgm:spPr/>
      <dgm:t>
        <a:bodyPr/>
        <a:lstStyle/>
        <a:p>
          <a:pPr latinLnBrk="1"/>
          <a:endParaRPr lang="ko-KR" altLang="en-US"/>
        </a:p>
      </dgm:t>
    </dgm:pt>
    <dgm:pt modelId="{F333490F-2228-4B4C-A56C-D72169D39343}" type="sibTrans" cxnId="{EFB7B32B-5E38-4E9E-9F7C-E04B6EB734B6}">
      <dgm:prSet/>
      <dgm:spPr/>
      <dgm:t>
        <a:bodyPr/>
        <a:lstStyle/>
        <a:p>
          <a:pPr latinLnBrk="1"/>
          <a:endParaRPr lang="ko-KR" altLang="en-US"/>
        </a:p>
      </dgm:t>
    </dgm:pt>
    <dgm:pt modelId="{0245EDBC-7E21-49F4-9A06-C93BC8DEC7D2}" type="pres">
      <dgm:prSet presAssocID="{743B4C71-5895-4E39-A6FA-246391C9684C}" presName="cycle" presStyleCnt="0">
        <dgm:presLayoutVars>
          <dgm:dir/>
          <dgm:resizeHandles val="exact"/>
        </dgm:presLayoutVars>
      </dgm:prSet>
      <dgm:spPr/>
    </dgm:pt>
    <dgm:pt modelId="{6A1FF633-E765-4F4A-8F59-44D5EBC68E6E}" type="pres">
      <dgm:prSet presAssocID="{54916374-4478-4BB5-9A93-DE4C0E2FD491}" presName="node" presStyleLbl="node1" presStyleIdx="0" presStyleCnt="3" custScaleX="115455">
        <dgm:presLayoutVars>
          <dgm:bulletEnabled val="1"/>
        </dgm:presLayoutVars>
      </dgm:prSet>
      <dgm:spPr/>
    </dgm:pt>
    <dgm:pt modelId="{646550C5-76CA-4BBB-936F-04CCD5AC0CF2}" type="pres">
      <dgm:prSet presAssocID="{54916374-4478-4BB5-9A93-DE4C0E2FD491}" presName="spNode" presStyleCnt="0"/>
      <dgm:spPr/>
    </dgm:pt>
    <dgm:pt modelId="{F45F7A8F-ECE2-45E3-B297-84194C56E524}" type="pres">
      <dgm:prSet presAssocID="{30D63E9A-0221-4EAE-B42A-430CC75E774A}" presName="sibTrans" presStyleLbl="sibTrans1D1" presStyleIdx="0" presStyleCnt="3"/>
      <dgm:spPr/>
    </dgm:pt>
    <dgm:pt modelId="{63137744-BEB6-47F3-A6EB-90CBE6D57C03}" type="pres">
      <dgm:prSet presAssocID="{3E844AC9-D279-47F6-BE13-CC2EC1A2FC61}" presName="node" presStyleLbl="node1" presStyleIdx="1" presStyleCnt="3" custScaleX="132334">
        <dgm:presLayoutVars>
          <dgm:bulletEnabled val="1"/>
        </dgm:presLayoutVars>
      </dgm:prSet>
      <dgm:spPr/>
    </dgm:pt>
    <dgm:pt modelId="{C24A812E-13F0-45A2-929B-4D525F17051B}" type="pres">
      <dgm:prSet presAssocID="{3E844AC9-D279-47F6-BE13-CC2EC1A2FC61}" presName="spNode" presStyleCnt="0"/>
      <dgm:spPr/>
    </dgm:pt>
    <dgm:pt modelId="{D387E2E7-F9E6-40EA-92AF-0312340C17FB}" type="pres">
      <dgm:prSet presAssocID="{7CE26ABD-D7E4-40A9-9F8D-FE1FEA88C77F}" presName="sibTrans" presStyleLbl="sibTrans1D1" presStyleIdx="1" presStyleCnt="3"/>
      <dgm:spPr/>
    </dgm:pt>
    <dgm:pt modelId="{8F6DE55C-6044-4815-B855-ECC87219AB0F}" type="pres">
      <dgm:prSet presAssocID="{580BB062-4285-4D89-9773-C9E10A7D31A9}" presName="node" presStyleLbl="node1" presStyleIdx="2" presStyleCnt="3" custScaleX="140183">
        <dgm:presLayoutVars>
          <dgm:bulletEnabled val="1"/>
        </dgm:presLayoutVars>
      </dgm:prSet>
      <dgm:spPr/>
    </dgm:pt>
    <dgm:pt modelId="{C9DE08E5-63EE-4B52-9BC0-ADA3276455C5}" type="pres">
      <dgm:prSet presAssocID="{580BB062-4285-4D89-9773-C9E10A7D31A9}" presName="spNode" presStyleCnt="0"/>
      <dgm:spPr/>
    </dgm:pt>
    <dgm:pt modelId="{522CD44D-F12B-4502-977A-5757006F07A0}" type="pres">
      <dgm:prSet presAssocID="{F333490F-2228-4B4C-A56C-D72169D39343}" presName="sibTrans" presStyleLbl="sibTrans1D1" presStyleIdx="2" presStyleCnt="3"/>
      <dgm:spPr/>
    </dgm:pt>
  </dgm:ptLst>
  <dgm:cxnLst>
    <dgm:cxn modelId="{B8F2E00A-76AE-4FEB-BCDC-7C9B44D49EA6}" type="presOf" srcId="{54916374-4478-4BB5-9A93-DE4C0E2FD491}" destId="{6A1FF633-E765-4F4A-8F59-44D5EBC68E6E}" srcOrd="0" destOrd="0" presId="urn:microsoft.com/office/officeart/2005/8/layout/cycle5"/>
    <dgm:cxn modelId="{EFB7B32B-5E38-4E9E-9F7C-E04B6EB734B6}" srcId="{743B4C71-5895-4E39-A6FA-246391C9684C}" destId="{580BB062-4285-4D89-9773-C9E10A7D31A9}" srcOrd="2" destOrd="0" parTransId="{D7DD82B3-A01C-4801-BF39-8DB47ECEC0A7}" sibTransId="{F333490F-2228-4B4C-A56C-D72169D39343}"/>
    <dgm:cxn modelId="{0B47D036-602F-4050-98CE-D05835889C90}" type="presOf" srcId="{7CE26ABD-D7E4-40A9-9F8D-FE1FEA88C77F}" destId="{D387E2E7-F9E6-40EA-92AF-0312340C17FB}" srcOrd="0" destOrd="0" presId="urn:microsoft.com/office/officeart/2005/8/layout/cycle5"/>
    <dgm:cxn modelId="{F33D0742-2979-4EC9-9690-73612B0B0AF6}" type="presOf" srcId="{F333490F-2228-4B4C-A56C-D72169D39343}" destId="{522CD44D-F12B-4502-977A-5757006F07A0}" srcOrd="0" destOrd="0" presId="urn:microsoft.com/office/officeart/2005/8/layout/cycle5"/>
    <dgm:cxn modelId="{6D673254-C33E-4364-A40A-3DD0051B56D0}" srcId="{743B4C71-5895-4E39-A6FA-246391C9684C}" destId="{3E844AC9-D279-47F6-BE13-CC2EC1A2FC61}" srcOrd="1" destOrd="0" parTransId="{BD383693-F196-4D0B-ACCE-4861A0D15000}" sibTransId="{7CE26ABD-D7E4-40A9-9F8D-FE1FEA88C77F}"/>
    <dgm:cxn modelId="{B136527B-A67F-4FA4-99EC-E26010FD7F7A}" type="presOf" srcId="{30D63E9A-0221-4EAE-B42A-430CC75E774A}" destId="{F45F7A8F-ECE2-45E3-B297-84194C56E524}" srcOrd="0" destOrd="0" presId="urn:microsoft.com/office/officeart/2005/8/layout/cycle5"/>
    <dgm:cxn modelId="{E33F86A2-0FBC-434C-8280-24E836A1CE33}" type="presOf" srcId="{3E844AC9-D279-47F6-BE13-CC2EC1A2FC61}" destId="{63137744-BEB6-47F3-A6EB-90CBE6D57C03}" srcOrd="0" destOrd="0" presId="urn:microsoft.com/office/officeart/2005/8/layout/cycle5"/>
    <dgm:cxn modelId="{2DE3CBC8-C413-4182-8B2E-9652EC2FD6BD}" type="presOf" srcId="{580BB062-4285-4D89-9773-C9E10A7D31A9}" destId="{8F6DE55C-6044-4815-B855-ECC87219AB0F}" srcOrd="0" destOrd="0" presId="urn:microsoft.com/office/officeart/2005/8/layout/cycle5"/>
    <dgm:cxn modelId="{D562ABCA-2DEA-45D1-90D2-857E27C935FA}" type="presOf" srcId="{743B4C71-5895-4E39-A6FA-246391C9684C}" destId="{0245EDBC-7E21-49F4-9A06-C93BC8DEC7D2}" srcOrd="0" destOrd="0" presId="urn:microsoft.com/office/officeart/2005/8/layout/cycle5"/>
    <dgm:cxn modelId="{DC123EF6-5840-4B23-BCEC-DA931504EBC0}" srcId="{743B4C71-5895-4E39-A6FA-246391C9684C}" destId="{54916374-4478-4BB5-9A93-DE4C0E2FD491}" srcOrd="0" destOrd="0" parTransId="{13E1348A-483C-4DD8-B0F6-517C5F318518}" sibTransId="{30D63E9A-0221-4EAE-B42A-430CC75E774A}"/>
    <dgm:cxn modelId="{57C72D6A-45D7-4141-9357-CDC7926255F0}" type="presParOf" srcId="{0245EDBC-7E21-49F4-9A06-C93BC8DEC7D2}" destId="{6A1FF633-E765-4F4A-8F59-44D5EBC68E6E}" srcOrd="0" destOrd="0" presId="urn:microsoft.com/office/officeart/2005/8/layout/cycle5"/>
    <dgm:cxn modelId="{F53C2AFB-4902-44AF-B7DB-347EAEF2EF6B}" type="presParOf" srcId="{0245EDBC-7E21-49F4-9A06-C93BC8DEC7D2}" destId="{646550C5-76CA-4BBB-936F-04CCD5AC0CF2}" srcOrd="1" destOrd="0" presId="urn:microsoft.com/office/officeart/2005/8/layout/cycle5"/>
    <dgm:cxn modelId="{C9175F49-9AF3-439D-9F03-0CA6F1EA9760}" type="presParOf" srcId="{0245EDBC-7E21-49F4-9A06-C93BC8DEC7D2}" destId="{F45F7A8F-ECE2-45E3-B297-84194C56E524}" srcOrd="2" destOrd="0" presId="urn:microsoft.com/office/officeart/2005/8/layout/cycle5"/>
    <dgm:cxn modelId="{422BED7D-AB6B-4547-8B14-71FE06CC48AF}" type="presParOf" srcId="{0245EDBC-7E21-49F4-9A06-C93BC8DEC7D2}" destId="{63137744-BEB6-47F3-A6EB-90CBE6D57C03}" srcOrd="3" destOrd="0" presId="urn:microsoft.com/office/officeart/2005/8/layout/cycle5"/>
    <dgm:cxn modelId="{EDF6E330-0369-4680-A423-203ED4932AE2}" type="presParOf" srcId="{0245EDBC-7E21-49F4-9A06-C93BC8DEC7D2}" destId="{C24A812E-13F0-45A2-929B-4D525F17051B}" srcOrd="4" destOrd="0" presId="urn:microsoft.com/office/officeart/2005/8/layout/cycle5"/>
    <dgm:cxn modelId="{976AFDE4-4C59-4A23-B2DF-1A16F69847EF}" type="presParOf" srcId="{0245EDBC-7E21-49F4-9A06-C93BC8DEC7D2}" destId="{D387E2E7-F9E6-40EA-92AF-0312340C17FB}" srcOrd="5" destOrd="0" presId="urn:microsoft.com/office/officeart/2005/8/layout/cycle5"/>
    <dgm:cxn modelId="{C21F131E-D07A-473C-94A4-A0EA8ECA7DDB}" type="presParOf" srcId="{0245EDBC-7E21-49F4-9A06-C93BC8DEC7D2}" destId="{8F6DE55C-6044-4815-B855-ECC87219AB0F}" srcOrd="6" destOrd="0" presId="urn:microsoft.com/office/officeart/2005/8/layout/cycle5"/>
    <dgm:cxn modelId="{1929FF7E-F46E-4D99-8AD4-0F3280DFB197}" type="presParOf" srcId="{0245EDBC-7E21-49F4-9A06-C93BC8DEC7D2}" destId="{C9DE08E5-63EE-4B52-9BC0-ADA3276455C5}" srcOrd="7" destOrd="0" presId="urn:microsoft.com/office/officeart/2005/8/layout/cycle5"/>
    <dgm:cxn modelId="{A4F815B2-9331-4C3F-8C6C-4638DE2E710E}" type="presParOf" srcId="{0245EDBC-7E21-49F4-9A06-C93BC8DEC7D2}" destId="{522CD44D-F12B-4502-977A-5757006F07A0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214D3-1D7A-4609-B4A0-0299F3BCBB42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558DF96D-B986-4081-BCDA-7F7717C59D73}">
      <dgm:prSet phldrT="[텍스트]" custT="1"/>
      <dgm:spPr/>
      <dgm:t>
        <a:bodyPr/>
        <a:lstStyle/>
        <a:p>
          <a:pPr algn="l" latinLnBrk="1"/>
          <a:r>
            <a:rPr lang="ko-KR" altLang="en-US" sz="1600" b="1" dirty="0"/>
            <a:t>왜구의 노략으로 피해 악화</a:t>
          </a:r>
        </a:p>
      </dgm:t>
    </dgm:pt>
    <dgm:pt modelId="{D0BAEFCF-66EE-4A8C-86CF-FC115F3E228A}" type="parTrans" cxnId="{9A179F10-7CA9-4FD1-8BC1-65F24544D67C}">
      <dgm:prSet/>
      <dgm:spPr/>
      <dgm:t>
        <a:bodyPr/>
        <a:lstStyle/>
        <a:p>
          <a:pPr latinLnBrk="1"/>
          <a:endParaRPr lang="ko-KR" altLang="en-US"/>
        </a:p>
      </dgm:t>
    </dgm:pt>
    <dgm:pt modelId="{1FDF44D4-2A73-4898-9AAA-88A877476069}" type="sibTrans" cxnId="{9A179F10-7CA9-4FD1-8BC1-65F24544D67C}">
      <dgm:prSet/>
      <dgm:spPr/>
      <dgm:t>
        <a:bodyPr/>
        <a:lstStyle/>
        <a:p>
          <a:pPr latinLnBrk="1"/>
          <a:endParaRPr lang="ko-KR" altLang="en-US"/>
        </a:p>
      </dgm:t>
    </dgm:pt>
    <dgm:pt modelId="{C72384C4-B8E6-4805-9DDC-65F8563698B4}">
      <dgm:prSet phldrT="[텍스트]" custT="1"/>
      <dgm:spPr/>
      <dgm:t>
        <a:bodyPr/>
        <a:lstStyle/>
        <a:p>
          <a:pPr algn="l" latinLnBrk="1"/>
          <a:r>
            <a:rPr lang="ko-KR" altLang="en-US" sz="1600" b="1" dirty="0"/>
            <a:t>태종 </a:t>
          </a:r>
          <a:r>
            <a:rPr lang="en-US" altLang="ko-KR" sz="1600" b="1" dirty="0"/>
            <a:t>17</a:t>
          </a:r>
          <a:r>
            <a:rPr lang="ko-KR" altLang="en-US" sz="1600" b="1" dirty="0"/>
            <a:t>년 울릉도와 </a:t>
          </a:r>
          <a:r>
            <a:rPr lang="ko-KR" altLang="en-US" sz="1600" b="1" dirty="0" err="1"/>
            <a:t>주변섬</a:t>
          </a:r>
          <a:r>
            <a:rPr lang="ko-KR" altLang="en-US" sz="1600" b="1" dirty="0"/>
            <a:t> 조사를 위해 삼척만호 </a:t>
          </a:r>
          <a:r>
            <a:rPr lang="ko-KR" altLang="en-US" sz="1600" b="1" dirty="0" err="1"/>
            <a:t>김인우를</a:t>
          </a:r>
          <a:r>
            <a:rPr lang="ko-KR" altLang="en-US" sz="1600" b="1" dirty="0"/>
            <a:t> </a:t>
          </a:r>
          <a:r>
            <a:rPr lang="ko-KR" altLang="en-US" sz="1600" b="1" dirty="0" err="1"/>
            <a:t>무릉등처안무사로</a:t>
          </a:r>
          <a:r>
            <a:rPr lang="ko-KR" altLang="en-US" sz="1600" b="1" dirty="0"/>
            <a:t> 임명</a:t>
          </a:r>
        </a:p>
      </dgm:t>
    </dgm:pt>
    <dgm:pt modelId="{DDFDF238-5F4D-4E36-A0B2-A3EA3C545E3A}" type="parTrans" cxnId="{636CCB61-80A9-45CA-96DA-FF65B769A129}">
      <dgm:prSet/>
      <dgm:spPr/>
      <dgm:t>
        <a:bodyPr/>
        <a:lstStyle/>
        <a:p>
          <a:pPr latinLnBrk="1"/>
          <a:endParaRPr lang="ko-KR" altLang="en-US"/>
        </a:p>
      </dgm:t>
    </dgm:pt>
    <dgm:pt modelId="{F40996A2-969D-4F8D-B9B1-7D99B67DF016}" type="sibTrans" cxnId="{636CCB61-80A9-45CA-96DA-FF65B769A129}">
      <dgm:prSet/>
      <dgm:spPr/>
      <dgm:t>
        <a:bodyPr/>
        <a:lstStyle/>
        <a:p>
          <a:pPr latinLnBrk="1"/>
          <a:endParaRPr lang="ko-KR" altLang="en-US"/>
        </a:p>
      </dgm:t>
    </dgm:pt>
    <dgm:pt modelId="{81930E88-1CC7-4612-B598-F7846AEBF76E}">
      <dgm:prSet phldrT="[텍스트]" custT="1"/>
      <dgm:spPr/>
      <dgm:t>
        <a:bodyPr/>
        <a:lstStyle/>
        <a:p>
          <a:pPr algn="l" latinLnBrk="1"/>
          <a:r>
            <a:rPr lang="ko-KR" altLang="en-US" sz="1600" b="1" dirty="0"/>
            <a:t>조선이 </a:t>
          </a:r>
          <a:r>
            <a:rPr lang="ko-KR" altLang="en-US" sz="1600" b="1" dirty="0" err="1"/>
            <a:t>쇄환정책을</a:t>
          </a:r>
          <a:r>
            <a:rPr lang="ko-KR" altLang="en-US" sz="1600" b="1" dirty="0"/>
            <a:t> 계속 유지했으나</a:t>
          </a:r>
          <a:r>
            <a:rPr lang="en-US" altLang="ko-KR" sz="1600" b="1" dirty="0"/>
            <a:t>, </a:t>
          </a:r>
          <a:r>
            <a:rPr lang="ko-KR" altLang="en-US" sz="1600" b="1" dirty="0"/>
            <a:t>우산도와 </a:t>
          </a:r>
          <a:r>
            <a:rPr lang="ko-KR" altLang="en-US" sz="1600" b="1" dirty="0" err="1"/>
            <a:t>무릉도가</a:t>
          </a:r>
          <a:r>
            <a:rPr lang="ko-KR" altLang="en-US" sz="1600" b="1" dirty="0"/>
            <a:t> 모두 여전히 조선의 통치하에 있다고 증명</a:t>
          </a:r>
          <a:r>
            <a:rPr lang="en-US" altLang="ko-KR" sz="1600" b="1" dirty="0"/>
            <a:t>(</a:t>
          </a:r>
          <a:r>
            <a:rPr lang="ko-KR" altLang="en-US" sz="1600" b="1" dirty="0"/>
            <a:t>세종실록지리지</a:t>
          </a:r>
          <a:r>
            <a:rPr lang="en-US" altLang="ko-KR" sz="1600" b="1" dirty="0"/>
            <a:t>)</a:t>
          </a:r>
          <a:endParaRPr lang="ko-KR" altLang="en-US" sz="1600" b="1" dirty="0"/>
        </a:p>
      </dgm:t>
    </dgm:pt>
    <dgm:pt modelId="{C6CD417D-CC7B-4549-B5A7-7DF5E729E675}" type="parTrans" cxnId="{4D882961-B259-4F35-BF8F-BDF46AC6C646}">
      <dgm:prSet/>
      <dgm:spPr/>
      <dgm:t>
        <a:bodyPr/>
        <a:lstStyle/>
        <a:p>
          <a:pPr latinLnBrk="1"/>
          <a:endParaRPr lang="ko-KR" altLang="en-US"/>
        </a:p>
      </dgm:t>
    </dgm:pt>
    <dgm:pt modelId="{799C88D0-DB77-4BD5-93F0-4C28167491F2}" type="sibTrans" cxnId="{4D882961-B259-4F35-BF8F-BDF46AC6C646}">
      <dgm:prSet/>
      <dgm:spPr/>
      <dgm:t>
        <a:bodyPr/>
        <a:lstStyle/>
        <a:p>
          <a:pPr latinLnBrk="1"/>
          <a:endParaRPr lang="ko-KR" altLang="en-US"/>
        </a:p>
      </dgm:t>
    </dgm:pt>
    <dgm:pt modelId="{CC54BE45-B758-43C5-A35A-94A1CFFDED8D}">
      <dgm:prSet phldrT="[텍스트]" custT="1"/>
      <dgm:spPr/>
      <dgm:t>
        <a:bodyPr/>
        <a:lstStyle/>
        <a:p>
          <a:pPr algn="l" latinLnBrk="1"/>
          <a:r>
            <a:rPr lang="en-US" altLang="ko-KR" sz="1600" b="1" dirty="0"/>
            <a:t>15</a:t>
          </a:r>
          <a:r>
            <a:rPr lang="ko-KR" altLang="en-US" sz="1600" b="1" dirty="0"/>
            <a:t>세기 초 태종은 </a:t>
          </a:r>
          <a:r>
            <a:rPr lang="ko-KR" altLang="en-US" sz="1600" b="1" dirty="0" err="1"/>
            <a:t>쇄환정책</a:t>
          </a:r>
          <a:r>
            <a:rPr lang="ko-KR" altLang="en-US" sz="1600" b="1" dirty="0"/>
            <a:t> 실시</a:t>
          </a:r>
        </a:p>
      </dgm:t>
    </dgm:pt>
    <dgm:pt modelId="{9BCFC5AC-0CDB-4755-A48C-39CF3DADDCCC}" type="parTrans" cxnId="{97F3C017-0140-493C-B7A3-F4A7B9CCCB14}">
      <dgm:prSet/>
      <dgm:spPr/>
      <dgm:t>
        <a:bodyPr/>
        <a:lstStyle/>
        <a:p>
          <a:pPr latinLnBrk="1"/>
          <a:endParaRPr lang="ko-KR" altLang="en-US"/>
        </a:p>
      </dgm:t>
    </dgm:pt>
    <dgm:pt modelId="{540336A2-1780-4107-9DE7-B770F3734614}" type="sibTrans" cxnId="{97F3C017-0140-493C-B7A3-F4A7B9CCCB14}">
      <dgm:prSet/>
      <dgm:spPr/>
      <dgm:t>
        <a:bodyPr/>
        <a:lstStyle/>
        <a:p>
          <a:pPr latinLnBrk="1"/>
          <a:endParaRPr lang="ko-KR" altLang="en-US"/>
        </a:p>
      </dgm:t>
    </dgm:pt>
    <dgm:pt modelId="{889DDB62-48E6-403A-82BA-98019A0B4BCE}" type="pres">
      <dgm:prSet presAssocID="{012214D3-1D7A-4609-B4A0-0299F3BCBB42}" presName="outerComposite" presStyleCnt="0">
        <dgm:presLayoutVars>
          <dgm:chMax val="5"/>
          <dgm:dir/>
          <dgm:resizeHandles val="exact"/>
        </dgm:presLayoutVars>
      </dgm:prSet>
      <dgm:spPr/>
    </dgm:pt>
    <dgm:pt modelId="{CCDDD3B5-FCAD-40F6-B85F-158A72694C29}" type="pres">
      <dgm:prSet presAssocID="{012214D3-1D7A-4609-B4A0-0299F3BCBB42}" presName="dummyMaxCanvas" presStyleCnt="0">
        <dgm:presLayoutVars/>
      </dgm:prSet>
      <dgm:spPr/>
    </dgm:pt>
    <dgm:pt modelId="{FEB61740-9BC3-4DB4-BA82-BBA29103A07D}" type="pres">
      <dgm:prSet presAssocID="{012214D3-1D7A-4609-B4A0-0299F3BCBB42}" presName="FourNodes_1" presStyleLbl="node1" presStyleIdx="0" presStyleCnt="4">
        <dgm:presLayoutVars>
          <dgm:bulletEnabled val="1"/>
        </dgm:presLayoutVars>
      </dgm:prSet>
      <dgm:spPr/>
    </dgm:pt>
    <dgm:pt modelId="{F415729C-E242-44A5-8CD7-5B33F3B8A949}" type="pres">
      <dgm:prSet presAssocID="{012214D3-1D7A-4609-B4A0-0299F3BCBB42}" presName="FourNodes_2" presStyleLbl="node1" presStyleIdx="1" presStyleCnt="4">
        <dgm:presLayoutVars>
          <dgm:bulletEnabled val="1"/>
        </dgm:presLayoutVars>
      </dgm:prSet>
      <dgm:spPr/>
    </dgm:pt>
    <dgm:pt modelId="{48585E42-FCD1-4C4C-9E09-3507F32C0487}" type="pres">
      <dgm:prSet presAssocID="{012214D3-1D7A-4609-B4A0-0299F3BCBB42}" presName="FourNodes_3" presStyleLbl="node1" presStyleIdx="2" presStyleCnt="4">
        <dgm:presLayoutVars>
          <dgm:bulletEnabled val="1"/>
        </dgm:presLayoutVars>
      </dgm:prSet>
      <dgm:spPr/>
    </dgm:pt>
    <dgm:pt modelId="{E92095C1-3DDA-4E77-B8E3-5A03164186C8}" type="pres">
      <dgm:prSet presAssocID="{012214D3-1D7A-4609-B4A0-0299F3BCBB42}" presName="FourNodes_4" presStyleLbl="node1" presStyleIdx="3" presStyleCnt="4">
        <dgm:presLayoutVars>
          <dgm:bulletEnabled val="1"/>
        </dgm:presLayoutVars>
      </dgm:prSet>
      <dgm:spPr/>
    </dgm:pt>
    <dgm:pt modelId="{C121FE53-3616-4C39-AE28-422FFED6C007}" type="pres">
      <dgm:prSet presAssocID="{012214D3-1D7A-4609-B4A0-0299F3BCBB42}" presName="FourConn_1-2" presStyleLbl="fgAccFollowNode1" presStyleIdx="0" presStyleCnt="3">
        <dgm:presLayoutVars>
          <dgm:bulletEnabled val="1"/>
        </dgm:presLayoutVars>
      </dgm:prSet>
      <dgm:spPr/>
    </dgm:pt>
    <dgm:pt modelId="{219CFA88-BFBF-43E0-8EC8-FB2A5FCD19C0}" type="pres">
      <dgm:prSet presAssocID="{012214D3-1D7A-4609-B4A0-0299F3BCBB42}" presName="FourConn_2-3" presStyleLbl="fgAccFollowNode1" presStyleIdx="1" presStyleCnt="3">
        <dgm:presLayoutVars>
          <dgm:bulletEnabled val="1"/>
        </dgm:presLayoutVars>
      </dgm:prSet>
      <dgm:spPr/>
    </dgm:pt>
    <dgm:pt modelId="{74E3B0C1-83EC-40BF-B17B-0FF34FF45B09}" type="pres">
      <dgm:prSet presAssocID="{012214D3-1D7A-4609-B4A0-0299F3BCBB42}" presName="FourConn_3-4" presStyleLbl="fgAccFollowNode1" presStyleIdx="2" presStyleCnt="3">
        <dgm:presLayoutVars>
          <dgm:bulletEnabled val="1"/>
        </dgm:presLayoutVars>
      </dgm:prSet>
      <dgm:spPr/>
    </dgm:pt>
    <dgm:pt modelId="{5027A908-8EC5-4FE4-A018-2BBD9429A55F}" type="pres">
      <dgm:prSet presAssocID="{012214D3-1D7A-4609-B4A0-0299F3BCBB42}" presName="FourNodes_1_text" presStyleLbl="node1" presStyleIdx="3" presStyleCnt="4">
        <dgm:presLayoutVars>
          <dgm:bulletEnabled val="1"/>
        </dgm:presLayoutVars>
      </dgm:prSet>
      <dgm:spPr/>
    </dgm:pt>
    <dgm:pt modelId="{C64FB04E-EE8F-491E-8D36-EDB741681F31}" type="pres">
      <dgm:prSet presAssocID="{012214D3-1D7A-4609-B4A0-0299F3BCBB42}" presName="FourNodes_2_text" presStyleLbl="node1" presStyleIdx="3" presStyleCnt="4">
        <dgm:presLayoutVars>
          <dgm:bulletEnabled val="1"/>
        </dgm:presLayoutVars>
      </dgm:prSet>
      <dgm:spPr/>
    </dgm:pt>
    <dgm:pt modelId="{96BF3227-AD0E-4DDB-B366-9ABFB7095389}" type="pres">
      <dgm:prSet presAssocID="{012214D3-1D7A-4609-B4A0-0299F3BCBB42}" presName="FourNodes_3_text" presStyleLbl="node1" presStyleIdx="3" presStyleCnt="4">
        <dgm:presLayoutVars>
          <dgm:bulletEnabled val="1"/>
        </dgm:presLayoutVars>
      </dgm:prSet>
      <dgm:spPr/>
    </dgm:pt>
    <dgm:pt modelId="{4AFB89E1-F41D-4058-96DA-36170EFA1908}" type="pres">
      <dgm:prSet presAssocID="{012214D3-1D7A-4609-B4A0-0299F3BCBB4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2846505-440D-4A79-9ED5-BF9CB51F7F06}" type="presOf" srcId="{012214D3-1D7A-4609-B4A0-0299F3BCBB42}" destId="{889DDB62-48E6-403A-82BA-98019A0B4BCE}" srcOrd="0" destOrd="0" presId="urn:microsoft.com/office/officeart/2005/8/layout/vProcess5"/>
    <dgm:cxn modelId="{9A179F10-7CA9-4FD1-8BC1-65F24544D67C}" srcId="{012214D3-1D7A-4609-B4A0-0299F3BCBB42}" destId="{558DF96D-B986-4081-BCDA-7F7717C59D73}" srcOrd="0" destOrd="0" parTransId="{D0BAEFCF-66EE-4A8C-86CF-FC115F3E228A}" sibTransId="{1FDF44D4-2A73-4898-9AAA-88A877476069}"/>
    <dgm:cxn modelId="{97F3C017-0140-493C-B7A3-F4A7B9CCCB14}" srcId="{012214D3-1D7A-4609-B4A0-0299F3BCBB42}" destId="{CC54BE45-B758-43C5-A35A-94A1CFFDED8D}" srcOrd="1" destOrd="0" parTransId="{9BCFC5AC-0CDB-4755-A48C-39CF3DADDCCC}" sibTransId="{540336A2-1780-4107-9DE7-B770F3734614}"/>
    <dgm:cxn modelId="{EDCED724-A285-4D2F-91E6-2E9A11D4A3BB}" type="presOf" srcId="{C72384C4-B8E6-4805-9DDC-65F8563698B4}" destId="{48585E42-FCD1-4C4C-9E09-3507F32C0487}" srcOrd="0" destOrd="0" presId="urn:microsoft.com/office/officeart/2005/8/layout/vProcess5"/>
    <dgm:cxn modelId="{CE21142A-ACE1-4710-BAA4-454D0243AF20}" type="presOf" srcId="{CC54BE45-B758-43C5-A35A-94A1CFFDED8D}" destId="{F415729C-E242-44A5-8CD7-5B33F3B8A949}" srcOrd="0" destOrd="0" presId="urn:microsoft.com/office/officeart/2005/8/layout/vProcess5"/>
    <dgm:cxn modelId="{7535043C-9B1E-4E24-B6A6-67A1D1A094AB}" type="presOf" srcId="{540336A2-1780-4107-9DE7-B770F3734614}" destId="{219CFA88-BFBF-43E0-8EC8-FB2A5FCD19C0}" srcOrd="0" destOrd="0" presId="urn:microsoft.com/office/officeart/2005/8/layout/vProcess5"/>
    <dgm:cxn modelId="{4D882961-B259-4F35-BF8F-BDF46AC6C646}" srcId="{012214D3-1D7A-4609-B4A0-0299F3BCBB42}" destId="{81930E88-1CC7-4612-B598-F7846AEBF76E}" srcOrd="3" destOrd="0" parTransId="{C6CD417D-CC7B-4549-B5A7-7DF5E729E675}" sibTransId="{799C88D0-DB77-4BD5-93F0-4C28167491F2}"/>
    <dgm:cxn modelId="{636CCB61-80A9-45CA-96DA-FF65B769A129}" srcId="{012214D3-1D7A-4609-B4A0-0299F3BCBB42}" destId="{C72384C4-B8E6-4805-9DDC-65F8563698B4}" srcOrd="2" destOrd="0" parTransId="{DDFDF238-5F4D-4E36-A0B2-A3EA3C545E3A}" sibTransId="{F40996A2-969D-4F8D-B9B1-7D99B67DF016}"/>
    <dgm:cxn modelId="{C6757C86-2A0A-451D-999C-873F3262E107}" type="presOf" srcId="{81930E88-1CC7-4612-B598-F7846AEBF76E}" destId="{E92095C1-3DDA-4E77-B8E3-5A03164186C8}" srcOrd="0" destOrd="0" presId="urn:microsoft.com/office/officeart/2005/8/layout/vProcess5"/>
    <dgm:cxn modelId="{44885C93-013D-4FEB-B8B5-B180AAB2BD44}" type="presOf" srcId="{F40996A2-969D-4F8D-B9B1-7D99B67DF016}" destId="{74E3B0C1-83EC-40BF-B17B-0FF34FF45B09}" srcOrd="0" destOrd="0" presId="urn:microsoft.com/office/officeart/2005/8/layout/vProcess5"/>
    <dgm:cxn modelId="{11EBABC9-0A45-4AB4-9B01-F9AF23CC8948}" type="presOf" srcId="{C72384C4-B8E6-4805-9DDC-65F8563698B4}" destId="{96BF3227-AD0E-4DDB-B366-9ABFB7095389}" srcOrd="1" destOrd="0" presId="urn:microsoft.com/office/officeart/2005/8/layout/vProcess5"/>
    <dgm:cxn modelId="{779CF9CD-18BF-4B5A-8EA2-3D403596CDAA}" type="presOf" srcId="{81930E88-1CC7-4612-B598-F7846AEBF76E}" destId="{4AFB89E1-F41D-4058-96DA-36170EFA1908}" srcOrd="1" destOrd="0" presId="urn:microsoft.com/office/officeart/2005/8/layout/vProcess5"/>
    <dgm:cxn modelId="{319E95DA-3F61-4D28-9DA9-66F87BD6B720}" type="presOf" srcId="{558DF96D-B986-4081-BCDA-7F7717C59D73}" destId="{5027A908-8EC5-4FE4-A018-2BBD9429A55F}" srcOrd="1" destOrd="0" presId="urn:microsoft.com/office/officeart/2005/8/layout/vProcess5"/>
    <dgm:cxn modelId="{5C1721F6-BA69-4BE6-B858-FEF28310BAD9}" type="presOf" srcId="{558DF96D-B986-4081-BCDA-7F7717C59D73}" destId="{FEB61740-9BC3-4DB4-BA82-BBA29103A07D}" srcOrd="0" destOrd="0" presId="urn:microsoft.com/office/officeart/2005/8/layout/vProcess5"/>
    <dgm:cxn modelId="{ADE328F6-3EB9-4211-B0A3-2345CA84042F}" type="presOf" srcId="{CC54BE45-B758-43C5-A35A-94A1CFFDED8D}" destId="{C64FB04E-EE8F-491E-8D36-EDB741681F31}" srcOrd="1" destOrd="0" presId="urn:microsoft.com/office/officeart/2005/8/layout/vProcess5"/>
    <dgm:cxn modelId="{17CCEFF6-3C85-49CC-AF61-1D8D7F1FEFA6}" type="presOf" srcId="{1FDF44D4-2A73-4898-9AAA-88A877476069}" destId="{C121FE53-3616-4C39-AE28-422FFED6C007}" srcOrd="0" destOrd="0" presId="urn:microsoft.com/office/officeart/2005/8/layout/vProcess5"/>
    <dgm:cxn modelId="{8A4D695E-AA86-4333-9B5B-CA569FE72FBA}" type="presParOf" srcId="{889DDB62-48E6-403A-82BA-98019A0B4BCE}" destId="{CCDDD3B5-FCAD-40F6-B85F-158A72694C29}" srcOrd="0" destOrd="0" presId="urn:microsoft.com/office/officeart/2005/8/layout/vProcess5"/>
    <dgm:cxn modelId="{03F776EE-3A81-4E13-AD53-735CC9DFE777}" type="presParOf" srcId="{889DDB62-48E6-403A-82BA-98019A0B4BCE}" destId="{FEB61740-9BC3-4DB4-BA82-BBA29103A07D}" srcOrd="1" destOrd="0" presId="urn:microsoft.com/office/officeart/2005/8/layout/vProcess5"/>
    <dgm:cxn modelId="{8BBF7A89-6250-4E45-8FA5-C4E02633F41A}" type="presParOf" srcId="{889DDB62-48E6-403A-82BA-98019A0B4BCE}" destId="{F415729C-E242-44A5-8CD7-5B33F3B8A949}" srcOrd="2" destOrd="0" presId="urn:microsoft.com/office/officeart/2005/8/layout/vProcess5"/>
    <dgm:cxn modelId="{0DAF1D03-7BA9-4EAF-99DA-E585A1E51320}" type="presParOf" srcId="{889DDB62-48E6-403A-82BA-98019A0B4BCE}" destId="{48585E42-FCD1-4C4C-9E09-3507F32C0487}" srcOrd="3" destOrd="0" presId="urn:microsoft.com/office/officeart/2005/8/layout/vProcess5"/>
    <dgm:cxn modelId="{606AE002-2C09-4F37-8DCA-FE4EC66D5589}" type="presParOf" srcId="{889DDB62-48E6-403A-82BA-98019A0B4BCE}" destId="{E92095C1-3DDA-4E77-B8E3-5A03164186C8}" srcOrd="4" destOrd="0" presId="urn:microsoft.com/office/officeart/2005/8/layout/vProcess5"/>
    <dgm:cxn modelId="{09FFA2D8-88E6-4508-AEE2-C74D0E64F404}" type="presParOf" srcId="{889DDB62-48E6-403A-82BA-98019A0B4BCE}" destId="{C121FE53-3616-4C39-AE28-422FFED6C007}" srcOrd="5" destOrd="0" presId="urn:microsoft.com/office/officeart/2005/8/layout/vProcess5"/>
    <dgm:cxn modelId="{5D442DC3-8CA6-40FA-9899-7B10EDB2A770}" type="presParOf" srcId="{889DDB62-48E6-403A-82BA-98019A0B4BCE}" destId="{219CFA88-BFBF-43E0-8EC8-FB2A5FCD19C0}" srcOrd="6" destOrd="0" presId="urn:microsoft.com/office/officeart/2005/8/layout/vProcess5"/>
    <dgm:cxn modelId="{A06DC19C-D2C6-4AD7-86D7-73FF8B7E2598}" type="presParOf" srcId="{889DDB62-48E6-403A-82BA-98019A0B4BCE}" destId="{74E3B0C1-83EC-40BF-B17B-0FF34FF45B09}" srcOrd="7" destOrd="0" presId="urn:microsoft.com/office/officeart/2005/8/layout/vProcess5"/>
    <dgm:cxn modelId="{2EDBA6F3-AF16-433A-AC7A-4DF31032B7BA}" type="presParOf" srcId="{889DDB62-48E6-403A-82BA-98019A0B4BCE}" destId="{5027A908-8EC5-4FE4-A018-2BBD9429A55F}" srcOrd="8" destOrd="0" presId="urn:microsoft.com/office/officeart/2005/8/layout/vProcess5"/>
    <dgm:cxn modelId="{5D690E3A-567A-4BC7-9F81-3C9EEF119A4A}" type="presParOf" srcId="{889DDB62-48E6-403A-82BA-98019A0B4BCE}" destId="{C64FB04E-EE8F-491E-8D36-EDB741681F31}" srcOrd="9" destOrd="0" presId="urn:microsoft.com/office/officeart/2005/8/layout/vProcess5"/>
    <dgm:cxn modelId="{F5C4D280-C694-44A7-975F-3F476F9CDF98}" type="presParOf" srcId="{889DDB62-48E6-403A-82BA-98019A0B4BCE}" destId="{96BF3227-AD0E-4DDB-B366-9ABFB7095389}" srcOrd="10" destOrd="0" presId="urn:microsoft.com/office/officeart/2005/8/layout/vProcess5"/>
    <dgm:cxn modelId="{7F4B47A6-9FAE-43B0-A8B7-49911A52A9B9}" type="presParOf" srcId="{889DDB62-48E6-403A-82BA-98019A0B4BCE}" destId="{4AFB89E1-F41D-4058-96DA-36170EFA190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A096F-BD27-481B-8B6B-AE743B372645}" type="doc">
      <dgm:prSet loTypeId="urn:microsoft.com/office/officeart/2005/8/layout/process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latinLnBrk="1"/>
          <a:endParaRPr lang="ko-KR" altLang="en-US"/>
        </a:p>
      </dgm:t>
    </dgm:pt>
    <dgm:pt modelId="{5C05230D-AE06-4123-982D-DCC8A2BFBF67}">
      <dgm:prSet/>
      <dgm:spPr/>
      <dgm:t>
        <a:bodyPr/>
        <a:lstStyle/>
        <a:p>
          <a:pPr latinLnBrk="1"/>
          <a:r>
            <a:rPr lang="ko-KR" b="1" dirty="0"/>
            <a:t>일제 강점기 때 독도에 과한 언급은 일본 </a:t>
          </a:r>
          <a:r>
            <a:rPr lang="ko-KR" b="1" dirty="0" err="1"/>
            <a:t>해군성</a:t>
          </a:r>
          <a:r>
            <a:rPr lang="ko-KR" b="1" dirty="0"/>
            <a:t> 수로부에서 만든 </a:t>
          </a:r>
          <a:r>
            <a:rPr lang="en-US" b="1" dirty="0"/>
            <a:t>‘</a:t>
          </a:r>
          <a:r>
            <a:rPr lang="ko-KR" b="1" dirty="0"/>
            <a:t>일본 </a:t>
          </a:r>
          <a:r>
            <a:rPr lang="ko-KR" b="1" dirty="0" err="1"/>
            <a:t>수로지</a:t>
          </a:r>
          <a:r>
            <a:rPr lang="en-US" b="1" dirty="0"/>
            <a:t>’</a:t>
          </a:r>
          <a:endParaRPr lang="ko-KR" b="1" dirty="0"/>
        </a:p>
      </dgm:t>
    </dgm:pt>
    <dgm:pt modelId="{9DFC18B6-BB0A-463C-8EB4-7F1BF1265176}" type="parTrans" cxnId="{3CE6C4A7-95C6-4E1D-9171-273455AC4C58}">
      <dgm:prSet/>
      <dgm:spPr/>
      <dgm:t>
        <a:bodyPr/>
        <a:lstStyle/>
        <a:p>
          <a:pPr latinLnBrk="1"/>
          <a:endParaRPr lang="ko-KR" altLang="en-US"/>
        </a:p>
      </dgm:t>
    </dgm:pt>
    <dgm:pt modelId="{1F212DE5-EFD7-4A84-AF30-346150F3596A}" type="sibTrans" cxnId="{3CE6C4A7-95C6-4E1D-9171-273455AC4C58}">
      <dgm:prSet/>
      <dgm:spPr/>
      <dgm:t>
        <a:bodyPr/>
        <a:lstStyle/>
        <a:p>
          <a:pPr latinLnBrk="1"/>
          <a:endParaRPr lang="ko-KR" altLang="en-US"/>
        </a:p>
      </dgm:t>
    </dgm:pt>
    <dgm:pt modelId="{12AA4D58-5F9D-4A90-9326-F7E02973F7B4}">
      <dgm:prSet/>
      <dgm:spPr/>
      <dgm:t>
        <a:bodyPr/>
        <a:lstStyle/>
        <a:p>
          <a:pPr latinLnBrk="1"/>
          <a:r>
            <a:rPr lang="ko-KR" altLang="en-US" b="1" dirty="0"/>
            <a:t>독도를 울릉도로부터 떼어내어 일본의 영토로 설명하기 시작한 건 </a:t>
          </a:r>
          <a:r>
            <a:rPr lang="en-US" altLang="ko-KR" b="1" dirty="0"/>
            <a:t>1952</a:t>
          </a:r>
          <a:r>
            <a:rPr lang="ko-KR" altLang="en-US" b="1" dirty="0"/>
            <a:t>년 이후부터</a:t>
          </a:r>
          <a:endParaRPr lang="ko-KR" b="1" dirty="0"/>
        </a:p>
      </dgm:t>
    </dgm:pt>
    <dgm:pt modelId="{96A5E3BC-7C92-4674-8FD7-AC35BEDD160E}" type="parTrans" cxnId="{7AB7B8E2-6C28-4F42-A8F8-A109E0243224}">
      <dgm:prSet/>
      <dgm:spPr/>
      <dgm:t>
        <a:bodyPr/>
        <a:lstStyle/>
        <a:p>
          <a:pPr latinLnBrk="1"/>
          <a:endParaRPr lang="ko-KR" altLang="en-US"/>
        </a:p>
      </dgm:t>
    </dgm:pt>
    <dgm:pt modelId="{D11CCA14-6024-46DE-BBA4-66D34061F2E7}" type="sibTrans" cxnId="{7AB7B8E2-6C28-4F42-A8F8-A109E0243224}">
      <dgm:prSet/>
      <dgm:spPr/>
      <dgm:t>
        <a:bodyPr/>
        <a:lstStyle/>
        <a:p>
          <a:pPr latinLnBrk="1"/>
          <a:endParaRPr lang="ko-KR" altLang="en-US"/>
        </a:p>
      </dgm:t>
    </dgm:pt>
    <dgm:pt modelId="{557B66F6-96AC-492B-BB64-5F311B0BEF3F}">
      <dgm:prSet/>
      <dgm:spPr/>
      <dgm:t>
        <a:bodyPr/>
        <a:lstStyle/>
        <a:p>
          <a:pPr latinLnBrk="1"/>
          <a:r>
            <a:rPr lang="ko-KR" altLang="en-US" b="1" dirty="0"/>
            <a:t>조선 </a:t>
          </a:r>
          <a:r>
            <a:rPr lang="ko-KR" altLang="en-US" b="1" dirty="0" err="1"/>
            <a:t>수로지</a:t>
          </a:r>
          <a:r>
            <a:rPr lang="en-US" altLang="ko-KR" b="1" dirty="0"/>
            <a:t>,</a:t>
          </a:r>
          <a:r>
            <a:rPr lang="ko-KR" altLang="en-US" b="1" dirty="0"/>
            <a:t>일본수로지에는 울릉도와 독도가 조선의 영토로 표기</a:t>
          </a:r>
          <a:endParaRPr lang="ko-KR" b="1" dirty="0"/>
        </a:p>
      </dgm:t>
    </dgm:pt>
    <dgm:pt modelId="{E4F73E17-5D10-433D-85AC-8743D54E6700}" type="parTrans" cxnId="{0A0275FC-FF44-49DE-B92E-F253A2398127}">
      <dgm:prSet/>
      <dgm:spPr/>
      <dgm:t>
        <a:bodyPr/>
        <a:lstStyle/>
        <a:p>
          <a:pPr latinLnBrk="1"/>
          <a:endParaRPr lang="ko-KR" altLang="en-US"/>
        </a:p>
      </dgm:t>
    </dgm:pt>
    <dgm:pt modelId="{8DCF0236-325B-4D34-AD8B-F3487EFF645A}" type="sibTrans" cxnId="{0A0275FC-FF44-49DE-B92E-F253A2398127}">
      <dgm:prSet/>
      <dgm:spPr/>
      <dgm:t>
        <a:bodyPr/>
        <a:lstStyle/>
        <a:p>
          <a:pPr latinLnBrk="1"/>
          <a:endParaRPr lang="ko-KR" altLang="en-US"/>
        </a:p>
      </dgm:t>
    </dgm:pt>
    <dgm:pt modelId="{1C97B457-0FE1-4FC3-881B-B77FE75D9535}" type="pres">
      <dgm:prSet presAssocID="{BDFA096F-BD27-481B-8B6B-AE743B372645}" presName="linearFlow" presStyleCnt="0">
        <dgm:presLayoutVars>
          <dgm:resizeHandles val="exact"/>
        </dgm:presLayoutVars>
      </dgm:prSet>
      <dgm:spPr/>
    </dgm:pt>
    <dgm:pt modelId="{8772FD71-4467-439A-A709-80AB5C587F5D}" type="pres">
      <dgm:prSet presAssocID="{5C05230D-AE06-4123-982D-DCC8A2BFBF67}" presName="node" presStyleLbl="node1" presStyleIdx="0" presStyleCnt="3">
        <dgm:presLayoutVars>
          <dgm:bulletEnabled val="1"/>
        </dgm:presLayoutVars>
      </dgm:prSet>
      <dgm:spPr/>
    </dgm:pt>
    <dgm:pt modelId="{D2BA6BD5-A1EA-4A17-AAA6-E46C564F755C}" type="pres">
      <dgm:prSet presAssocID="{1F212DE5-EFD7-4A84-AF30-346150F3596A}" presName="sibTrans" presStyleLbl="sibTrans2D1" presStyleIdx="0" presStyleCnt="2"/>
      <dgm:spPr/>
    </dgm:pt>
    <dgm:pt modelId="{817B4F98-C077-40B2-A945-DDACB5404FAC}" type="pres">
      <dgm:prSet presAssocID="{1F212DE5-EFD7-4A84-AF30-346150F3596A}" presName="connectorText" presStyleLbl="sibTrans2D1" presStyleIdx="0" presStyleCnt="2"/>
      <dgm:spPr/>
    </dgm:pt>
    <dgm:pt modelId="{1447883C-16FF-4D85-B803-21A17568AA46}" type="pres">
      <dgm:prSet presAssocID="{557B66F6-96AC-492B-BB64-5F311B0BEF3F}" presName="node" presStyleLbl="node1" presStyleIdx="1" presStyleCnt="3">
        <dgm:presLayoutVars>
          <dgm:bulletEnabled val="1"/>
        </dgm:presLayoutVars>
      </dgm:prSet>
      <dgm:spPr/>
    </dgm:pt>
    <dgm:pt modelId="{B64EE714-AF8C-48B1-B67B-F67E356AFA10}" type="pres">
      <dgm:prSet presAssocID="{8DCF0236-325B-4D34-AD8B-F3487EFF645A}" presName="sibTrans" presStyleLbl="sibTrans2D1" presStyleIdx="1" presStyleCnt="2"/>
      <dgm:spPr/>
    </dgm:pt>
    <dgm:pt modelId="{09FC7943-2894-49DB-BD37-86241EFE0222}" type="pres">
      <dgm:prSet presAssocID="{8DCF0236-325B-4D34-AD8B-F3487EFF645A}" presName="connectorText" presStyleLbl="sibTrans2D1" presStyleIdx="1" presStyleCnt="2"/>
      <dgm:spPr/>
    </dgm:pt>
    <dgm:pt modelId="{F4AB99B1-D0B7-4376-9923-80E82684B22F}" type="pres">
      <dgm:prSet presAssocID="{12AA4D58-5F9D-4A90-9326-F7E02973F7B4}" presName="node" presStyleLbl="node1" presStyleIdx="2" presStyleCnt="3">
        <dgm:presLayoutVars>
          <dgm:bulletEnabled val="1"/>
        </dgm:presLayoutVars>
      </dgm:prSet>
      <dgm:spPr/>
    </dgm:pt>
  </dgm:ptLst>
  <dgm:cxnLst>
    <dgm:cxn modelId="{315F9410-720D-4043-A3C4-9020D15504E9}" type="presOf" srcId="{557B66F6-96AC-492B-BB64-5F311B0BEF3F}" destId="{1447883C-16FF-4D85-B803-21A17568AA46}" srcOrd="0" destOrd="0" presId="urn:microsoft.com/office/officeart/2005/8/layout/process2"/>
    <dgm:cxn modelId="{48401F1C-48E6-4595-B237-205AE145D5BD}" type="presOf" srcId="{1F212DE5-EFD7-4A84-AF30-346150F3596A}" destId="{D2BA6BD5-A1EA-4A17-AAA6-E46C564F755C}" srcOrd="0" destOrd="0" presId="urn:microsoft.com/office/officeart/2005/8/layout/process2"/>
    <dgm:cxn modelId="{C138125F-EEF7-416C-B31D-D16901DCBAB3}" type="presOf" srcId="{8DCF0236-325B-4D34-AD8B-F3487EFF645A}" destId="{09FC7943-2894-49DB-BD37-86241EFE0222}" srcOrd="1" destOrd="0" presId="urn:microsoft.com/office/officeart/2005/8/layout/process2"/>
    <dgm:cxn modelId="{3E0C8291-8C23-4045-9790-835822F6ED87}" type="presOf" srcId="{BDFA096F-BD27-481B-8B6B-AE743B372645}" destId="{1C97B457-0FE1-4FC3-881B-B77FE75D9535}" srcOrd="0" destOrd="0" presId="urn:microsoft.com/office/officeart/2005/8/layout/process2"/>
    <dgm:cxn modelId="{11A02496-FADF-4B74-A77D-024A7C505E0B}" type="presOf" srcId="{8DCF0236-325B-4D34-AD8B-F3487EFF645A}" destId="{B64EE714-AF8C-48B1-B67B-F67E356AFA10}" srcOrd="0" destOrd="0" presId="urn:microsoft.com/office/officeart/2005/8/layout/process2"/>
    <dgm:cxn modelId="{3CE6C4A7-95C6-4E1D-9171-273455AC4C58}" srcId="{BDFA096F-BD27-481B-8B6B-AE743B372645}" destId="{5C05230D-AE06-4123-982D-DCC8A2BFBF67}" srcOrd="0" destOrd="0" parTransId="{9DFC18B6-BB0A-463C-8EB4-7F1BF1265176}" sibTransId="{1F212DE5-EFD7-4A84-AF30-346150F3596A}"/>
    <dgm:cxn modelId="{4D00CFDA-5AE1-41A3-95D3-DD0D6AE4EB7B}" type="presOf" srcId="{1F212DE5-EFD7-4A84-AF30-346150F3596A}" destId="{817B4F98-C077-40B2-A945-DDACB5404FAC}" srcOrd="1" destOrd="0" presId="urn:microsoft.com/office/officeart/2005/8/layout/process2"/>
    <dgm:cxn modelId="{7AB7B8E2-6C28-4F42-A8F8-A109E0243224}" srcId="{BDFA096F-BD27-481B-8B6B-AE743B372645}" destId="{12AA4D58-5F9D-4A90-9326-F7E02973F7B4}" srcOrd="2" destOrd="0" parTransId="{96A5E3BC-7C92-4674-8FD7-AC35BEDD160E}" sibTransId="{D11CCA14-6024-46DE-BBA4-66D34061F2E7}"/>
    <dgm:cxn modelId="{E1437DE6-2044-493C-ACA8-5FA8AE6A6673}" type="presOf" srcId="{5C05230D-AE06-4123-982D-DCC8A2BFBF67}" destId="{8772FD71-4467-439A-A709-80AB5C587F5D}" srcOrd="0" destOrd="0" presId="urn:microsoft.com/office/officeart/2005/8/layout/process2"/>
    <dgm:cxn modelId="{5BD678F6-3D5F-4C4A-9721-71E59FD04923}" type="presOf" srcId="{12AA4D58-5F9D-4A90-9326-F7E02973F7B4}" destId="{F4AB99B1-D0B7-4376-9923-80E82684B22F}" srcOrd="0" destOrd="0" presId="urn:microsoft.com/office/officeart/2005/8/layout/process2"/>
    <dgm:cxn modelId="{0A0275FC-FF44-49DE-B92E-F253A2398127}" srcId="{BDFA096F-BD27-481B-8B6B-AE743B372645}" destId="{557B66F6-96AC-492B-BB64-5F311B0BEF3F}" srcOrd="1" destOrd="0" parTransId="{E4F73E17-5D10-433D-85AC-8743D54E6700}" sibTransId="{8DCF0236-325B-4D34-AD8B-F3487EFF645A}"/>
    <dgm:cxn modelId="{1D7C489E-9902-41B1-9954-2CBA8735D934}" type="presParOf" srcId="{1C97B457-0FE1-4FC3-881B-B77FE75D9535}" destId="{8772FD71-4467-439A-A709-80AB5C587F5D}" srcOrd="0" destOrd="0" presId="urn:microsoft.com/office/officeart/2005/8/layout/process2"/>
    <dgm:cxn modelId="{C3B38B80-DB06-4021-9DEE-95E4A38463C2}" type="presParOf" srcId="{1C97B457-0FE1-4FC3-881B-B77FE75D9535}" destId="{D2BA6BD5-A1EA-4A17-AAA6-E46C564F755C}" srcOrd="1" destOrd="0" presId="urn:microsoft.com/office/officeart/2005/8/layout/process2"/>
    <dgm:cxn modelId="{8E8718F5-8E81-47A0-9166-30C4A3AC6FC6}" type="presParOf" srcId="{D2BA6BD5-A1EA-4A17-AAA6-E46C564F755C}" destId="{817B4F98-C077-40B2-A945-DDACB5404FAC}" srcOrd="0" destOrd="0" presId="urn:microsoft.com/office/officeart/2005/8/layout/process2"/>
    <dgm:cxn modelId="{FA957147-5A8F-4CDF-968E-FB9C3D5FBF2D}" type="presParOf" srcId="{1C97B457-0FE1-4FC3-881B-B77FE75D9535}" destId="{1447883C-16FF-4D85-B803-21A17568AA46}" srcOrd="2" destOrd="0" presId="urn:microsoft.com/office/officeart/2005/8/layout/process2"/>
    <dgm:cxn modelId="{9A14CFE9-2ECA-4E13-8A58-34482CD47D46}" type="presParOf" srcId="{1C97B457-0FE1-4FC3-881B-B77FE75D9535}" destId="{B64EE714-AF8C-48B1-B67B-F67E356AFA10}" srcOrd="3" destOrd="0" presId="urn:microsoft.com/office/officeart/2005/8/layout/process2"/>
    <dgm:cxn modelId="{17984F4A-6BD6-465D-998C-C1FB4F5D4D3D}" type="presParOf" srcId="{B64EE714-AF8C-48B1-B67B-F67E356AFA10}" destId="{09FC7943-2894-49DB-BD37-86241EFE0222}" srcOrd="0" destOrd="0" presId="urn:microsoft.com/office/officeart/2005/8/layout/process2"/>
    <dgm:cxn modelId="{A6CE1C76-AB07-4CE5-830C-9FB7BA2B97D1}" type="presParOf" srcId="{1C97B457-0FE1-4FC3-881B-B77FE75D9535}" destId="{F4AB99B1-D0B7-4376-9923-80E82684B22F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C27330-9AD1-40F5-AC58-DE6EF166F6E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B732FC6D-9C86-4CC3-9D9C-DA35CA8FADF1}">
      <dgm:prSet phldrT="[텍스트]" custT="1"/>
      <dgm:spPr/>
      <dgm:t>
        <a:bodyPr/>
        <a:lstStyle/>
        <a:p>
          <a:pPr latinLnBrk="1"/>
          <a:r>
            <a:rPr lang="ko-KR" altLang="en-US" sz="2400" b="1" dirty="0"/>
            <a:t>울릉도와     독도는       대한민국의 영토</a:t>
          </a:r>
        </a:p>
      </dgm:t>
    </dgm:pt>
    <dgm:pt modelId="{959402B0-9E2B-4408-B427-275071DFA323}" type="parTrans" cxnId="{D798648B-19BC-4BDF-80EB-EB9FFBFD1AEB}">
      <dgm:prSet/>
      <dgm:spPr/>
      <dgm:t>
        <a:bodyPr/>
        <a:lstStyle/>
        <a:p>
          <a:pPr latinLnBrk="1"/>
          <a:endParaRPr lang="ko-KR" altLang="en-US"/>
        </a:p>
      </dgm:t>
    </dgm:pt>
    <dgm:pt modelId="{766A9E2C-4E81-43CA-9D85-B21A2D583583}" type="sibTrans" cxnId="{D798648B-19BC-4BDF-80EB-EB9FFBFD1AEB}">
      <dgm:prSet/>
      <dgm:spPr/>
      <dgm:t>
        <a:bodyPr/>
        <a:lstStyle/>
        <a:p>
          <a:pPr latinLnBrk="1"/>
          <a:endParaRPr lang="ko-KR" altLang="en-US"/>
        </a:p>
      </dgm:t>
    </dgm:pt>
    <dgm:pt modelId="{E8BF8D2B-2CBE-4D54-9DF7-67B5171451D6}">
      <dgm:prSet phldrT="[텍스트]" custT="1"/>
      <dgm:spPr/>
      <dgm:t>
        <a:bodyPr/>
        <a:lstStyle/>
        <a:p>
          <a:pPr latinLnBrk="1"/>
          <a:r>
            <a:rPr lang="ko-KR" altLang="en-US" sz="1600" b="1"/>
            <a:t>제 </a:t>
          </a:r>
          <a:r>
            <a:rPr lang="en-US" altLang="ko-KR" sz="1600" b="1"/>
            <a:t>2</a:t>
          </a:r>
          <a:r>
            <a:rPr lang="ko-KR" altLang="en-US" sz="1600" b="1"/>
            <a:t>차 세계대전이 끝난 후 </a:t>
          </a:r>
          <a:r>
            <a:rPr lang="en-US" altLang="ko-KR" sz="1600" b="1"/>
            <a:t>1946.1.29 </a:t>
          </a:r>
          <a:r>
            <a:rPr lang="ko-KR" altLang="en-US" sz="1600" b="1"/>
            <a:t>연합국 최고사령부는 지령</a:t>
          </a:r>
          <a:r>
            <a:rPr lang="en-US" altLang="ko-KR" sz="1600" b="1"/>
            <a:t>(SCAPIN) </a:t>
          </a:r>
          <a:r>
            <a:rPr lang="ko-KR" altLang="en-US" sz="1600" b="1"/>
            <a:t>제 </a:t>
          </a:r>
          <a:r>
            <a:rPr lang="en-US" altLang="ko-KR" sz="1600" b="1"/>
            <a:t>677</a:t>
          </a:r>
          <a:r>
            <a:rPr lang="ko-KR" altLang="en-US" sz="1600" b="1"/>
            <a:t>호 발표 </a:t>
          </a:r>
          <a:r>
            <a:rPr lang="en-US" altLang="ko-KR" sz="1600" b="1"/>
            <a:t>– </a:t>
          </a:r>
          <a:r>
            <a:rPr lang="ko-KR" altLang="en-US" sz="1600" b="1"/>
            <a:t>울릉도와 독도</a:t>
          </a:r>
          <a:r>
            <a:rPr lang="en-US" altLang="ko-KR" sz="1600" b="1"/>
            <a:t>, </a:t>
          </a:r>
          <a:r>
            <a:rPr lang="ko-KR" altLang="en-US" sz="1600" b="1"/>
            <a:t>제주도는 일본 영토에서 제외</a:t>
          </a:r>
          <a:r>
            <a:rPr lang="en-US" altLang="ko-KR" sz="1600" b="1"/>
            <a:t>!</a:t>
          </a:r>
          <a:endParaRPr lang="ko-KR" altLang="en-US" sz="1600" b="1" dirty="0"/>
        </a:p>
      </dgm:t>
    </dgm:pt>
    <dgm:pt modelId="{9D7C876C-3E2F-454A-8D5B-6F423607404B}" type="parTrans" cxnId="{25ECD0FE-1E2D-4192-9210-0C88F13215AC}">
      <dgm:prSet/>
      <dgm:spPr/>
      <dgm:t>
        <a:bodyPr/>
        <a:lstStyle/>
        <a:p>
          <a:pPr latinLnBrk="1"/>
          <a:endParaRPr lang="ko-KR" altLang="en-US"/>
        </a:p>
      </dgm:t>
    </dgm:pt>
    <dgm:pt modelId="{49A222CA-9CA5-477C-8957-7D1016B10507}" type="sibTrans" cxnId="{25ECD0FE-1E2D-4192-9210-0C88F13215AC}">
      <dgm:prSet/>
      <dgm:spPr/>
      <dgm:t>
        <a:bodyPr/>
        <a:lstStyle/>
        <a:p>
          <a:pPr latinLnBrk="1"/>
          <a:endParaRPr lang="ko-KR" altLang="en-US"/>
        </a:p>
      </dgm:t>
    </dgm:pt>
    <dgm:pt modelId="{EBDA675C-7409-4438-92C3-8D911353A3B9}">
      <dgm:prSet phldrT="[텍스트]" custT="1"/>
      <dgm:spPr/>
      <dgm:t>
        <a:bodyPr/>
        <a:lstStyle/>
        <a:p>
          <a:pPr latinLnBrk="1"/>
          <a:r>
            <a:rPr lang="en-US" altLang="ko-KR" sz="1600" b="1" dirty="0"/>
            <a:t>6</a:t>
          </a:r>
          <a:r>
            <a:rPr lang="ko-KR" altLang="en-US" sz="1600" b="1" dirty="0"/>
            <a:t>월 </a:t>
          </a:r>
          <a:r>
            <a:rPr lang="en-US" altLang="ko-KR" sz="1600" b="1" dirty="0"/>
            <a:t>22</a:t>
          </a:r>
          <a:r>
            <a:rPr lang="ko-KR" altLang="en-US" sz="1600" b="1" dirty="0"/>
            <a:t>일 </a:t>
          </a:r>
          <a:r>
            <a:rPr lang="en-US" altLang="ko-KR" sz="1600" b="1" dirty="0"/>
            <a:t>SCAPIN </a:t>
          </a:r>
          <a:r>
            <a:rPr lang="ko-KR" altLang="en-US" sz="1600" b="1" dirty="0"/>
            <a:t>제 </a:t>
          </a:r>
          <a:r>
            <a:rPr lang="en-US" altLang="ko-KR" sz="1600" b="1" dirty="0"/>
            <a:t>1033</a:t>
          </a:r>
          <a:r>
            <a:rPr lang="ko-KR" altLang="en-US" sz="1600" b="1" dirty="0"/>
            <a:t>호에서 일본 영역을 더운 분명히 규정</a:t>
          </a:r>
        </a:p>
      </dgm:t>
    </dgm:pt>
    <dgm:pt modelId="{3A4B903E-63AF-4271-84D7-E04F4C3919BB}" type="parTrans" cxnId="{FAFA30A9-9E4A-498E-901D-96296BC17D71}">
      <dgm:prSet/>
      <dgm:spPr/>
      <dgm:t>
        <a:bodyPr/>
        <a:lstStyle/>
        <a:p>
          <a:pPr latinLnBrk="1"/>
          <a:endParaRPr lang="ko-KR" altLang="en-US"/>
        </a:p>
      </dgm:t>
    </dgm:pt>
    <dgm:pt modelId="{DA680863-FD4A-4538-A751-382B1E37CF22}" type="sibTrans" cxnId="{FAFA30A9-9E4A-498E-901D-96296BC17D71}">
      <dgm:prSet/>
      <dgm:spPr/>
      <dgm:t>
        <a:bodyPr/>
        <a:lstStyle/>
        <a:p>
          <a:pPr latinLnBrk="1"/>
          <a:endParaRPr lang="ko-KR" altLang="en-US"/>
        </a:p>
      </dgm:t>
    </dgm:pt>
    <dgm:pt modelId="{87206D87-A79A-412F-8F77-596412F9AC11}">
      <dgm:prSet phldrT="[텍스트]" custT="1"/>
      <dgm:spPr/>
      <dgm:t>
        <a:bodyPr/>
        <a:lstStyle/>
        <a:p>
          <a:pPr latinLnBrk="1"/>
          <a:r>
            <a:rPr lang="ko-KR" altLang="en-US" sz="1600" b="1" dirty="0"/>
            <a:t>이로써 일본은 독도의 </a:t>
          </a:r>
          <a:r>
            <a:rPr lang="en-US" altLang="ko-KR" sz="1600" b="1" dirty="0"/>
            <a:t>12</a:t>
          </a:r>
          <a:r>
            <a:rPr lang="ko-KR" altLang="en-US" sz="1600" b="1" dirty="0"/>
            <a:t>해리 이내 접근 금지 지령</a:t>
          </a:r>
        </a:p>
      </dgm:t>
    </dgm:pt>
    <dgm:pt modelId="{5A6D73A6-AF19-41D0-83EA-6DC7CF39ABF9}" type="parTrans" cxnId="{40E3E6B4-C8DB-4B43-8FD3-64686AE00B4D}">
      <dgm:prSet/>
      <dgm:spPr/>
      <dgm:t>
        <a:bodyPr/>
        <a:lstStyle/>
        <a:p>
          <a:pPr latinLnBrk="1"/>
          <a:endParaRPr lang="ko-KR" altLang="en-US"/>
        </a:p>
      </dgm:t>
    </dgm:pt>
    <dgm:pt modelId="{B642328D-F94B-4D2F-BC22-18EB6198B045}" type="sibTrans" cxnId="{40E3E6B4-C8DB-4B43-8FD3-64686AE00B4D}">
      <dgm:prSet/>
      <dgm:spPr/>
      <dgm:t>
        <a:bodyPr/>
        <a:lstStyle/>
        <a:p>
          <a:pPr latinLnBrk="1"/>
          <a:endParaRPr lang="ko-KR" altLang="en-US"/>
        </a:p>
      </dgm:t>
    </dgm:pt>
    <dgm:pt modelId="{2584B1E2-285F-4E46-9FA0-DBDA6A44029D}" type="pres">
      <dgm:prSet presAssocID="{05C27330-9AD1-40F5-AC58-DE6EF166F6E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D13092-9630-4B9D-A730-B8101253BB6E}" type="pres">
      <dgm:prSet presAssocID="{B732FC6D-9C86-4CC3-9D9C-DA35CA8FADF1}" presName="centerShape" presStyleLbl="node0" presStyleIdx="0" presStyleCnt="1"/>
      <dgm:spPr/>
    </dgm:pt>
    <dgm:pt modelId="{C1C25991-5916-48FC-91C7-9CCD7F11A4E5}" type="pres">
      <dgm:prSet presAssocID="{9D7C876C-3E2F-454A-8D5B-6F423607404B}" presName="parTrans" presStyleLbl="bgSibTrans2D1" presStyleIdx="0" presStyleCnt="3"/>
      <dgm:spPr/>
    </dgm:pt>
    <dgm:pt modelId="{A91885C7-FFA5-4FEF-B484-950280DDB446}" type="pres">
      <dgm:prSet presAssocID="{E8BF8D2B-2CBE-4D54-9DF7-67B5171451D6}" presName="node" presStyleLbl="node1" presStyleIdx="0" presStyleCnt="3">
        <dgm:presLayoutVars>
          <dgm:bulletEnabled val="1"/>
        </dgm:presLayoutVars>
      </dgm:prSet>
      <dgm:spPr/>
    </dgm:pt>
    <dgm:pt modelId="{BB7FE03A-48F6-4824-BA34-24EB9C790CF9}" type="pres">
      <dgm:prSet presAssocID="{3A4B903E-63AF-4271-84D7-E04F4C3919BB}" presName="parTrans" presStyleLbl="bgSibTrans2D1" presStyleIdx="1" presStyleCnt="3"/>
      <dgm:spPr/>
    </dgm:pt>
    <dgm:pt modelId="{83556DCA-85BF-4A59-B95A-976F1AA0F8D9}" type="pres">
      <dgm:prSet presAssocID="{EBDA675C-7409-4438-92C3-8D911353A3B9}" presName="node" presStyleLbl="node1" presStyleIdx="1" presStyleCnt="3">
        <dgm:presLayoutVars>
          <dgm:bulletEnabled val="1"/>
        </dgm:presLayoutVars>
      </dgm:prSet>
      <dgm:spPr/>
    </dgm:pt>
    <dgm:pt modelId="{A2BD6F04-3618-4EF5-9732-3172477A6710}" type="pres">
      <dgm:prSet presAssocID="{5A6D73A6-AF19-41D0-83EA-6DC7CF39ABF9}" presName="parTrans" presStyleLbl="bgSibTrans2D1" presStyleIdx="2" presStyleCnt="3"/>
      <dgm:spPr/>
    </dgm:pt>
    <dgm:pt modelId="{FB80E7C0-0C05-498E-B073-9FC998D67BD6}" type="pres">
      <dgm:prSet presAssocID="{87206D87-A79A-412F-8F77-596412F9AC11}" presName="node" presStyleLbl="node1" presStyleIdx="2" presStyleCnt="3">
        <dgm:presLayoutVars>
          <dgm:bulletEnabled val="1"/>
        </dgm:presLayoutVars>
      </dgm:prSet>
      <dgm:spPr/>
    </dgm:pt>
  </dgm:ptLst>
  <dgm:cxnLst>
    <dgm:cxn modelId="{767B7262-B87C-4D73-ADF8-50BB31759656}" type="presOf" srcId="{EBDA675C-7409-4438-92C3-8D911353A3B9}" destId="{83556DCA-85BF-4A59-B95A-976F1AA0F8D9}" srcOrd="0" destOrd="0" presId="urn:microsoft.com/office/officeart/2005/8/layout/radial4"/>
    <dgm:cxn modelId="{A132CF6D-F700-4B47-AFD4-042C7FDF0B99}" type="presOf" srcId="{B732FC6D-9C86-4CC3-9D9C-DA35CA8FADF1}" destId="{5ED13092-9630-4B9D-A730-B8101253BB6E}" srcOrd="0" destOrd="0" presId="urn:microsoft.com/office/officeart/2005/8/layout/radial4"/>
    <dgm:cxn modelId="{99CFB853-639F-4ADE-9BCC-FE6765B7D4D7}" type="presOf" srcId="{5A6D73A6-AF19-41D0-83EA-6DC7CF39ABF9}" destId="{A2BD6F04-3618-4EF5-9732-3172477A6710}" srcOrd="0" destOrd="0" presId="urn:microsoft.com/office/officeart/2005/8/layout/radial4"/>
    <dgm:cxn modelId="{E1B38475-A08A-4AFD-B126-24B474BB72DD}" type="presOf" srcId="{05C27330-9AD1-40F5-AC58-DE6EF166F6ED}" destId="{2584B1E2-285F-4E46-9FA0-DBDA6A44029D}" srcOrd="0" destOrd="0" presId="urn:microsoft.com/office/officeart/2005/8/layout/radial4"/>
    <dgm:cxn modelId="{D798648B-19BC-4BDF-80EB-EB9FFBFD1AEB}" srcId="{05C27330-9AD1-40F5-AC58-DE6EF166F6ED}" destId="{B732FC6D-9C86-4CC3-9D9C-DA35CA8FADF1}" srcOrd="0" destOrd="0" parTransId="{959402B0-9E2B-4408-B427-275071DFA323}" sibTransId="{766A9E2C-4E81-43CA-9D85-B21A2D583583}"/>
    <dgm:cxn modelId="{FAFA30A9-9E4A-498E-901D-96296BC17D71}" srcId="{B732FC6D-9C86-4CC3-9D9C-DA35CA8FADF1}" destId="{EBDA675C-7409-4438-92C3-8D911353A3B9}" srcOrd="1" destOrd="0" parTransId="{3A4B903E-63AF-4271-84D7-E04F4C3919BB}" sibTransId="{DA680863-FD4A-4538-A751-382B1E37CF22}"/>
    <dgm:cxn modelId="{40E3E6B4-C8DB-4B43-8FD3-64686AE00B4D}" srcId="{B732FC6D-9C86-4CC3-9D9C-DA35CA8FADF1}" destId="{87206D87-A79A-412F-8F77-596412F9AC11}" srcOrd="2" destOrd="0" parTransId="{5A6D73A6-AF19-41D0-83EA-6DC7CF39ABF9}" sibTransId="{B642328D-F94B-4D2F-BC22-18EB6198B045}"/>
    <dgm:cxn modelId="{5943B5BE-AC31-48FF-AE1C-165862E25994}" type="presOf" srcId="{9D7C876C-3E2F-454A-8D5B-6F423607404B}" destId="{C1C25991-5916-48FC-91C7-9CCD7F11A4E5}" srcOrd="0" destOrd="0" presId="urn:microsoft.com/office/officeart/2005/8/layout/radial4"/>
    <dgm:cxn modelId="{4866B9DE-369A-492D-BB57-F303BC7BDE4E}" type="presOf" srcId="{3A4B903E-63AF-4271-84D7-E04F4C3919BB}" destId="{BB7FE03A-48F6-4824-BA34-24EB9C790CF9}" srcOrd="0" destOrd="0" presId="urn:microsoft.com/office/officeart/2005/8/layout/radial4"/>
    <dgm:cxn modelId="{FD3307F8-7C68-46C5-A34B-0EC1E842818E}" type="presOf" srcId="{E8BF8D2B-2CBE-4D54-9DF7-67B5171451D6}" destId="{A91885C7-FFA5-4FEF-B484-950280DDB446}" srcOrd="0" destOrd="0" presId="urn:microsoft.com/office/officeart/2005/8/layout/radial4"/>
    <dgm:cxn modelId="{25ECD0FE-1E2D-4192-9210-0C88F13215AC}" srcId="{B732FC6D-9C86-4CC3-9D9C-DA35CA8FADF1}" destId="{E8BF8D2B-2CBE-4D54-9DF7-67B5171451D6}" srcOrd="0" destOrd="0" parTransId="{9D7C876C-3E2F-454A-8D5B-6F423607404B}" sibTransId="{49A222CA-9CA5-477C-8957-7D1016B10507}"/>
    <dgm:cxn modelId="{E5BAB3FF-288B-4A7E-9CB3-C5D0333AB66B}" type="presOf" srcId="{87206D87-A79A-412F-8F77-596412F9AC11}" destId="{FB80E7C0-0C05-498E-B073-9FC998D67BD6}" srcOrd="0" destOrd="0" presId="urn:microsoft.com/office/officeart/2005/8/layout/radial4"/>
    <dgm:cxn modelId="{9DAA4379-DAFE-4D84-A0A3-FF811F255E71}" type="presParOf" srcId="{2584B1E2-285F-4E46-9FA0-DBDA6A44029D}" destId="{5ED13092-9630-4B9D-A730-B8101253BB6E}" srcOrd="0" destOrd="0" presId="urn:microsoft.com/office/officeart/2005/8/layout/radial4"/>
    <dgm:cxn modelId="{1EDD7E3A-21DC-47FC-AD25-FFC218B94762}" type="presParOf" srcId="{2584B1E2-285F-4E46-9FA0-DBDA6A44029D}" destId="{C1C25991-5916-48FC-91C7-9CCD7F11A4E5}" srcOrd="1" destOrd="0" presId="urn:microsoft.com/office/officeart/2005/8/layout/radial4"/>
    <dgm:cxn modelId="{12597593-39DB-4A19-B6FF-C5AB97ADC19C}" type="presParOf" srcId="{2584B1E2-285F-4E46-9FA0-DBDA6A44029D}" destId="{A91885C7-FFA5-4FEF-B484-950280DDB446}" srcOrd="2" destOrd="0" presId="urn:microsoft.com/office/officeart/2005/8/layout/radial4"/>
    <dgm:cxn modelId="{D086A52A-41F9-406F-9408-72AC628333A1}" type="presParOf" srcId="{2584B1E2-285F-4E46-9FA0-DBDA6A44029D}" destId="{BB7FE03A-48F6-4824-BA34-24EB9C790CF9}" srcOrd="3" destOrd="0" presId="urn:microsoft.com/office/officeart/2005/8/layout/radial4"/>
    <dgm:cxn modelId="{EA682698-10FC-4600-942D-EDD024C2587D}" type="presParOf" srcId="{2584B1E2-285F-4E46-9FA0-DBDA6A44029D}" destId="{83556DCA-85BF-4A59-B95A-976F1AA0F8D9}" srcOrd="4" destOrd="0" presId="urn:microsoft.com/office/officeart/2005/8/layout/radial4"/>
    <dgm:cxn modelId="{8CA0FBFA-717B-45F4-AA59-61570BCE33D0}" type="presParOf" srcId="{2584B1E2-285F-4E46-9FA0-DBDA6A44029D}" destId="{A2BD6F04-3618-4EF5-9732-3172477A6710}" srcOrd="5" destOrd="0" presId="urn:microsoft.com/office/officeart/2005/8/layout/radial4"/>
    <dgm:cxn modelId="{1A50F43F-64E8-4F7F-937B-C0A030C3F297}" type="presParOf" srcId="{2584B1E2-285F-4E46-9FA0-DBDA6A44029D}" destId="{FB80E7C0-0C05-498E-B073-9FC998D67BD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FF633-E765-4F4A-8F59-44D5EBC68E6E}">
      <dsp:nvSpPr>
        <dsp:cNvPr id="0" name=""/>
        <dsp:cNvSpPr/>
      </dsp:nvSpPr>
      <dsp:spPr>
        <a:xfrm>
          <a:off x="3073465" y="617"/>
          <a:ext cx="2581788" cy="1453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/>
            <a:t>태조 왕건 후삼국</a:t>
          </a:r>
          <a:endParaRPr lang="en-US" altLang="ko-KR" sz="1900" b="1" kern="1200" dirty="0"/>
        </a:p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/>
            <a:t> 주도권 장악</a:t>
          </a:r>
        </a:p>
      </dsp:txBody>
      <dsp:txXfrm>
        <a:off x="3144420" y="71572"/>
        <a:ext cx="2439878" cy="1311610"/>
      </dsp:txXfrm>
    </dsp:sp>
    <dsp:sp modelId="{F45F7A8F-ECE2-45E3-B297-84194C56E524}">
      <dsp:nvSpPr>
        <dsp:cNvPr id="0" name=""/>
        <dsp:cNvSpPr/>
      </dsp:nvSpPr>
      <dsp:spPr>
        <a:xfrm>
          <a:off x="2426501" y="727378"/>
          <a:ext cx="3875716" cy="3875716"/>
        </a:xfrm>
        <a:custGeom>
          <a:avLst/>
          <a:gdLst/>
          <a:ahLst/>
          <a:cxnLst/>
          <a:rect l="0" t="0" r="0" b="0"/>
          <a:pathLst>
            <a:path>
              <a:moveTo>
                <a:pt x="3473722" y="756157"/>
              </a:moveTo>
              <a:arcTo wR="1937858" hR="1937858" stAng="19345508" swAng="2045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37744-BEB6-47F3-A6EB-90CBE6D57C03}">
      <dsp:nvSpPr>
        <dsp:cNvPr id="0" name=""/>
        <dsp:cNvSpPr/>
      </dsp:nvSpPr>
      <dsp:spPr>
        <a:xfrm>
          <a:off x="4562977" y="2907405"/>
          <a:ext cx="2959234" cy="1453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/>
            <a:t>우산국이 태조 왕건에게 토산물 을 바쳤다는 기록</a:t>
          </a:r>
          <a:r>
            <a:rPr lang="en-US" altLang="ko-KR" sz="1900" b="1" kern="1200" dirty="0"/>
            <a:t>(</a:t>
          </a:r>
          <a:r>
            <a:rPr lang="ko-KR" altLang="en-US" sz="1900" b="1" kern="1200" dirty="0"/>
            <a:t>고려사</a:t>
          </a:r>
          <a:r>
            <a:rPr lang="en-US" altLang="ko-KR" sz="1900" b="1" kern="1200" dirty="0"/>
            <a:t>)</a:t>
          </a:r>
          <a:endParaRPr lang="ko-KR" altLang="en-US" sz="1900" b="1" kern="1200" dirty="0"/>
        </a:p>
      </dsp:txBody>
      <dsp:txXfrm>
        <a:off x="4633932" y="2978360"/>
        <a:ext cx="2817324" cy="1311610"/>
      </dsp:txXfrm>
    </dsp:sp>
    <dsp:sp modelId="{D387E2E7-F9E6-40EA-92AF-0312340C17FB}">
      <dsp:nvSpPr>
        <dsp:cNvPr id="0" name=""/>
        <dsp:cNvSpPr/>
      </dsp:nvSpPr>
      <dsp:spPr>
        <a:xfrm>
          <a:off x="2426501" y="727378"/>
          <a:ext cx="3875716" cy="3875716"/>
        </a:xfrm>
        <a:custGeom>
          <a:avLst/>
          <a:gdLst/>
          <a:ahLst/>
          <a:cxnLst/>
          <a:rect l="0" t="0" r="0" b="0"/>
          <a:pathLst>
            <a:path>
              <a:moveTo>
                <a:pt x="2532095" y="3782357"/>
              </a:moveTo>
              <a:arcTo wR="1937858" hR="1937858" stAng="4328567" swAng="21428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DE55C-6044-4815-B855-ECC87219AB0F}">
      <dsp:nvSpPr>
        <dsp:cNvPr id="0" name=""/>
        <dsp:cNvSpPr/>
      </dsp:nvSpPr>
      <dsp:spPr>
        <a:xfrm>
          <a:off x="1118748" y="2907405"/>
          <a:ext cx="3134752" cy="1453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/>
            <a:t>고려시대에도 변함없이 </a:t>
          </a:r>
          <a:endParaRPr lang="en-US" altLang="ko-KR" sz="1900" b="1" kern="1200" dirty="0"/>
        </a:p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/>
            <a:t>울릉도는 한반도의 지배</a:t>
          </a:r>
        </a:p>
      </dsp:txBody>
      <dsp:txXfrm>
        <a:off x="1189703" y="2978360"/>
        <a:ext cx="2992842" cy="1311610"/>
      </dsp:txXfrm>
    </dsp:sp>
    <dsp:sp modelId="{522CD44D-F12B-4502-977A-5757006F07A0}">
      <dsp:nvSpPr>
        <dsp:cNvPr id="0" name=""/>
        <dsp:cNvSpPr/>
      </dsp:nvSpPr>
      <dsp:spPr>
        <a:xfrm>
          <a:off x="2426501" y="727378"/>
          <a:ext cx="3875716" cy="3875716"/>
        </a:xfrm>
        <a:custGeom>
          <a:avLst/>
          <a:gdLst/>
          <a:ahLst/>
          <a:cxnLst/>
          <a:rect l="0" t="0" r="0" b="0"/>
          <a:pathLst>
            <a:path>
              <a:moveTo>
                <a:pt x="3565" y="1820363"/>
              </a:moveTo>
              <a:arcTo wR="1937858" hR="1937858" stAng="11008564" swAng="2045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61740-9BC3-4DB4-BA82-BBA29103A07D}">
      <dsp:nvSpPr>
        <dsp:cNvPr id="0" name=""/>
        <dsp:cNvSpPr/>
      </dsp:nvSpPr>
      <dsp:spPr>
        <a:xfrm>
          <a:off x="0" y="0"/>
          <a:ext cx="5184576" cy="1080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왜구의 노략으로 피해 악화</a:t>
          </a:r>
        </a:p>
      </dsp:txBody>
      <dsp:txXfrm>
        <a:off x="31643" y="31643"/>
        <a:ext cx="3927462" cy="1017100"/>
      </dsp:txXfrm>
    </dsp:sp>
    <dsp:sp modelId="{F415729C-E242-44A5-8CD7-5B33F3B8A949}">
      <dsp:nvSpPr>
        <dsp:cNvPr id="0" name=""/>
        <dsp:cNvSpPr/>
      </dsp:nvSpPr>
      <dsp:spPr>
        <a:xfrm>
          <a:off x="434208" y="1276820"/>
          <a:ext cx="5184576" cy="1080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/>
            <a:t>15</a:t>
          </a:r>
          <a:r>
            <a:rPr lang="ko-KR" altLang="en-US" sz="1600" b="1" kern="1200" dirty="0"/>
            <a:t>세기 초 태종은 </a:t>
          </a:r>
          <a:r>
            <a:rPr lang="ko-KR" altLang="en-US" sz="1600" b="1" kern="1200" dirty="0" err="1"/>
            <a:t>쇄환정책</a:t>
          </a:r>
          <a:r>
            <a:rPr lang="ko-KR" altLang="en-US" sz="1600" b="1" kern="1200" dirty="0"/>
            <a:t> 실시</a:t>
          </a:r>
        </a:p>
      </dsp:txBody>
      <dsp:txXfrm>
        <a:off x="465851" y="1308463"/>
        <a:ext cx="3984830" cy="1017100"/>
      </dsp:txXfrm>
    </dsp:sp>
    <dsp:sp modelId="{48585E42-FCD1-4C4C-9E09-3507F32C0487}">
      <dsp:nvSpPr>
        <dsp:cNvPr id="0" name=""/>
        <dsp:cNvSpPr/>
      </dsp:nvSpPr>
      <dsp:spPr>
        <a:xfrm>
          <a:off x="861935" y="2553640"/>
          <a:ext cx="5184576" cy="1080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태종 </a:t>
          </a:r>
          <a:r>
            <a:rPr lang="en-US" altLang="ko-KR" sz="1600" b="1" kern="1200" dirty="0"/>
            <a:t>17</a:t>
          </a:r>
          <a:r>
            <a:rPr lang="ko-KR" altLang="en-US" sz="1600" b="1" kern="1200" dirty="0"/>
            <a:t>년 울릉도와 </a:t>
          </a:r>
          <a:r>
            <a:rPr lang="ko-KR" altLang="en-US" sz="1600" b="1" kern="1200" dirty="0" err="1"/>
            <a:t>주변섬</a:t>
          </a:r>
          <a:r>
            <a:rPr lang="ko-KR" altLang="en-US" sz="1600" b="1" kern="1200" dirty="0"/>
            <a:t> 조사를 위해 삼척만호 </a:t>
          </a:r>
          <a:r>
            <a:rPr lang="ko-KR" altLang="en-US" sz="1600" b="1" kern="1200" dirty="0" err="1"/>
            <a:t>김인우를</a:t>
          </a:r>
          <a:r>
            <a:rPr lang="ko-KR" altLang="en-US" sz="1600" b="1" kern="1200" dirty="0"/>
            <a:t> </a:t>
          </a:r>
          <a:r>
            <a:rPr lang="ko-KR" altLang="en-US" sz="1600" b="1" kern="1200" dirty="0" err="1"/>
            <a:t>무릉등처안무사로</a:t>
          </a:r>
          <a:r>
            <a:rPr lang="ko-KR" altLang="en-US" sz="1600" b="1" kern="1200" dirty="0"/>
            <a:t> 임명</a:t>
          </a:r>
        </a:p>
      </dsp:txBody>
      <dsp:txXfrm>
        <a:off x="893578" y="2585283"/>
        <a:ext cx="3991311" cy="1017100"/>
      </dsp:txXfrm>
    </dsp:sp>
    <dsp:sp modelId="{E92095C1-3DDA-4E77-B8E3-5A03164186C8}">
      <dsp:nvSpPr>
        <dsp:cNvPr id="0" name=""/>
        <dsp:cNvSpPr/>
      </dsp:nvSpPr>
      <dsp:spPr>
        <a:xfrm>
          <a:off x="1296143" y="3830461"/>
          <a:ext cx="5184576" cy="1080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조선이 </a:t>
          </a:r>
          <a:r>
            <a:rPr lang="ko-KR" altLang="en-US" sz="1600" b="1" kern="1200" dirty="0" err="1"/>
            <a:t>쇄환정책을</a:t>
          </a:r>
          <a:r>
            <a:rPr lang="ko-KR" altLang="en-US" sz="1600" b="1" kern="1200" dirty="0"/>
            <a:t> 계속 유지했으나</a:t>
          </a:r>
          <a:r>
            <a:rPr lang="en-US" altLang="ko-KR" sz="1600" b="1" kern="1200" dirty="0"/>
            <a:t>, </a:t>
          </a:r>
          <a:r>
            <a:rPr lang="ko-KR" altLang="en-US" sz="1600" b="1" kern="1200" dirty="0"/>
            <a:t>우산도와 </a:t>
          </a:r>
          <a:r>
            <a:rPr lang="ko-KR" altLang="en-US" sz="1600" b="1" kern="1200" dirty="0" err="1"/>
            <a:t>무릉도가</a:t>
          </a:r>
          <a:r>
            <a:rPr lang="ko-KR" altLang="en-US" sz="1600" b="1" kern="1200" dirty="0"/>
            <a:t> 모두 여전히 조선의 통치하에 있다고 증명</a:t>
          </a:r>
          <a:r>
            <a:rPr lang="en-US" altLang="ko-KR" sz="1600" b="1" kern="1200" dirty="0"/>
            <a:t>(</a:t>
          </a:r>
          <a:r>
            <a:rPr lang="ko-KR" altLang="en-US" sz="1600" b="1" kern="1200" dirty="0"/>
            <a:t>세종실록지리지</a:t>
          </a:r>
          <a:r>
            <a:rPr lang="en-US" altLang="ko-KR" sz="1600" b="1" kern="1200" dirty="0"/>
            <a:t>)</a:t>
          </a:r>
          <a:endParaRPr lang="ko-KR" altLang="en-US" sz="1600" b="1" kern="1200" dirty="0"/>
        </a:p>
      </dsp:txBody>
      <dsp:txXfrm>
        <a:off x="1327786" y="3862104"/>
        <a:ext cx="3984830" cy="1017100"/>
      </dsp:txXfrm>
    </dsp:sp>
    <dsp:sp modelId="{C121FE53-3616-4C39-AE28-422FFED6C007}">
      <dsp:nvSpPr>
        <dsp:cNvPr id="0" name=""/>
        <dsp:cNvSpPr/>
      </dsp:nvSpPr>
      <dsp:spPr>
        <a:xfrm>
          <a:off x="4482324" y="827477"/>
          <a:ext cx="702251" cy="70225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/>
        </a:p>
      </dsp:txBody>
      <dsp:txXfrm>
        <a:off x="4640330" y="827477"/>
        <a:ext cx="386239" cy="528444"/>
      </dsp:txXfrm>
    </dsp:sp>
    <dsp:sp modelId="{219CFA88-BFBF-43E0-8EC8-FB2A5FCD19C0}">
      <dsp:nvSpPr>
        <dsp:cNvPr id="0" name=""/>
        <dsp:cNvSpPr/>
      </dsp:nvSpPr>
      <dsp:spPr>
        <a:xfrm>
          <a:off x="4916532" y="2104298"/>
          <a:ext cx="702251" cy="70225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/>
        </a:p>
      </dsp:txBody>
      <dsp:txXfrm>
        <a:off x="5074538" y="2104298"/>
        <a:ext cx="386239" cy="528444"/>
      </dsp:txXfrm>
    </dsp:sp>
    <dsp:sp modelId="{74E3B0C1-83EC-40BF-B17B-0FF34FF45B09}">
      <dsp:nvSpPr>
        <dsp:cNvPr id="0" name=""/>
        <dsp:cNvSpPr/>
      </dsp:nvSpPr>
      <dsp:spPr>
        <a:xfrm>
          <a:off x="5344260" y="3381118"/>
          <a:ext cx="702251" cy="70225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/>
        </a:p>
      </dsp:txBody>
      <dsp:txXfrm>
        <a:off x="5502266" y="3381118"/>
        <a:ext cx="386239" cy="52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FD71-4467-439A-A709-80AB5C587F5D}">
      <dsp:nvSpPr>
        <dsp:cNvPr id="0" name=""/>
        <dsp:cNvSpPr/>
      </dsp:nvSpPr>
      <dsp:spPr>
        <a:xfrm>
          <a:off x="118005" y="0"/>
          <a:ext cx="4316752" cy="1165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 dirty="0"/>
            <a:t>일제 강점기 때 독도에 과한 언급은 일본 </a:t>
          </a:r>
          <a:r>
            <a:rPr lang="ko-KR" sz="1700" b="1" kern="1200" dirty="0" err="1"/>
            <a:t>해군성</a:t>
          </a:r>
          <a:r>
            <a:rPr lang="ko-KR" sz="1700" b="1" kern="1200" dirty="0"/>
            <a:t> 수로부에서 만든 </a:t>
          </a:r>
          <a:r>
            <a:rPr lang="en-US" sz="1700" b="1" kern="1200" dirty="0"/>
            <a:t>‘</a:t>
          </a:r>
          <a:r>
            <a:rPr lang="ko-KR" sz="1700" b="1" kern="1200" dirty="0"/>
            <a:t>일본 </a:t>
          </a:r>
          <a:r>
            <a:rPr lang="ko-KR" sz="1700" b="1" kern="1200" dirty="0" err="1"/>
            <a:t>수로지</a:t>
          </a:r>
          <a:r>
            <a:rPr lang="en-US" sz="1700" b="1" kern="1200" dirty="0"/>
            <a:t>’</a:t>
          </a:r>
          <a:endParaRPr lang="ko-KR" sz="1700" b="1" kern="1200" dirty="0"/>
        </a:p>
      </dsp:txBody>
      <dsp:txXfrm>
        <a:off x="152144" y="34139"/>
        <a:ext cx="4248474" cy="1097304"/>
      </dsp:txXfrm>
    </dsp:sp>
    <dsp:sp modelId="{D2BA6BD5-A1EA-4A17-AAA6-E46C564F755C}">
      <dsp:nvSpPr>
        <dsp:cNvPr id="0" name=""/>
        <dsp:cNvSpPr/>
      </dsp:nvSpPr>
      <dsp:spPr>
        <a:xfrm rot="5400000">
          <a:off x="2057834" y="1194721"/>
          <a:ext cx="437093" cy="524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/>
        </a:p>
      </dsp:txBody>
      <dsp:txXfrm rot="-5400000">
        <a:off x="2119027" y="1238430"/>
        <a:ext cx="314708" cy="305965"/>
      </dsp:txXfrm>
    </dsp:sp>
    <dsp:sp modelId="{1447883C-16FF-4D85-B803-21A17568AA46}">
      <dsp:nvSpPr>
        <dsp:cNvPr id="0" name=""/>
        <dsp:cNvSpPr/>
      </dsp:nvSpPr>
      <dsp:spPr>
        <a:xfrm>
          <a:off x="118005" y="1748373"/>
          <a:ext cx="4316752" cy="1165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1" kern="1200" dirty="0"/>
            <a:t>조선 </a:t>
          </a:r>
          <a:r>
            <a:rPr lang="ko-KR" altLang="en-US" sz="1700" b="1" kern="1200" dirty="0" err="1"/>
            <a:t>수로지</a:t>
          </a:r>
          <a:r>
            <a:rPr lang="en-US" altLang="ko-KR" sz="1700" b="1" kern="1200" dirty="0"/>
            <a:t>,</a:t>
          </a:r>
          <a:r>
            <a:rPr lang="ko-KR" altLang="en-US" sz="1700" b="1" kern="1200" dirty="0"/>
            <a:t>일본수로지에는 울릉도와 독도가 조선의 영토로 표기</a:t>
          </a:r>
          <a:endParaRPr lang="ko-KR" sz="1700" b="1" kern="1200" dirty="0"/>
        </a:p>
      </dsp:txBody>
      <dsp:txXfrm>
        <a:off x="152144" y="1782512"/>
        <a:ext cx="4248474" cy="1097304"/>
      </dsp:txXfrm>
    </dsp:sp>
    <dsp:sp modelId="{B64EE714-AF8C-48B1-B67B-F67E356AFA10}">
      <dsp:nvSpPr>
        <dsp:cNvPr id="0" name=""/>
        <dsp:cNvSpPr/>
      </dsp:nvSpPr>
      <dsp:spPr>
        <a:xfrm rot="5400000">
          <a:off x="2057834" y="2943095"/>
          <a:ext cx="437093" cy="524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/>
        </a:p>
      </dsp:txBody>
      <dsp:txXfrm rot="-5400000">
        <a:off x="2119027" y="2986804"/>
        <a:ext cx="314708" cy="305965"/>
      </dsp:txXfrm>
    </dsp:sp>
    <dsp:sp modelId="{F4AB99B1-D0B7-4376-9923-80E82684B22F}">
      <dsp:nvSpPr>
        <dsp:cNvPr id="0" name=""/>
        <dsp:cNvSpPr/>
      </dsp:nvSpPr>
      <dsp:spPr>
        <a:xfrm>
          <a:off x="118005" y="3496746"/>
          <a:ext cx="4316752" cy="1165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1" kern="1200" dirty="0"/>
            <a:t>독도를 울릉도로부터 떼어내어 일본의 영토로 설명하기 시작한 건 </a:t>
          </a:r>
          <a:r>
            <a:rPr lang="en-US" altLang="ko-KR" sz="1700" b="1" kern="1200" dirty="0"/>
            <a:t>1952</a:t>
          </a:r>
          <a:r>
            <a:rPr lang="ko-KR" altLang="en-US" sz="1700" b="1" kern="1200" dirty="0"/>
            <a:t>년 이후부터</a:t>
          </a:r>
          <a:endParaRPr lang="ko-KR" sz="1700" b="1" kern="1200" dirty="0"/>
        </a:p>
      </dsp:txBody>
      <dsp:txXfrm>
        <a:off x="152144" y="3530885"/>
        <a:ext cx="4248474" cy="1097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13092-9630-4B9D-A730-B8101253BB6E}">
      <dsp:nvSpPr>
        <dsp:cNvPr id="0" name=""/>
        <dsp:cNvSpPr/>
      </dsp:nvSpPr>
      <dsp:spPr>
        <a:xfrm>
          <a:off x="2956828" y="3248989"/>
          <a:ext cx="2727303" cy="2727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/>
            <a:t>울릉도와     독도는       대한민국의 영토</a:t>
          </a:r>
        </a:p>
      </dsp:txBody>
      <dsp:txXfrm>
        <a:off x="3356232" y="3648393"/>
        <a:ext cx="1928495" cy="1928495"/>
      </dsp:txXfrm>
    </dsp:sp>
    <dsp:sp modelId="{C1C25991-5916-48FC-91C7-9CCD7F11A4E5}">
      <dsp:nvSpPr>
        <dsp:cNvPr id="0" name=""/>
        <dsp:cNvSpPr/>
      </dsp:nvSpPr>
      <dsp:spPr>
        <a:xfrm rot="12900000">
          <a:off x="1202242" y="2772502"/>
          <a:ext cx="2090568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885C7-FFA5-4FEF-B484-950280DDB446}">
      <dsp:nvSpPr>
        <dsp:cNvPr id="0" name=""/>
        <dsp:cNvSpPr/>
      </dsp:nvSpPr>
      <dsp:spPr>
        <a:xfrm>
          <a:off x="95810" y="1525217"/>
          <a:ext cx="2590937" cy="2072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/>
            <a:t>제 </a:t>
          </a:r>
          <a:r>
            <a:rPr lang="en-US" altLang="ko-KR" sz="1600" b="1" kern="1200"/>
            <a:t>2</a:t>
          </a:r>
          <a:r>
            <a:rPr lang="ko-KR" altLang="en-US" sz="1600" b="1" kern="1200"/>
            <a:t>차 세계대전이 끝난 후 </a:t>
          </a:r>
          <a:r>
            <a:rPr lang="en-US" altLang="ko-KR" sz="1600" b="1" kern="1200"/>
            <a:t>1946.1.29 </a:t>
          </a:r>
          <a:r>
            <a:rPr lang="ko-KR" altLang="en-US" sz="1600" b="1" kern="1200"/>
            <a:t>연합국 최고사령부는 지령</a:t>
          </a:r>
          <a:r>
            <a:rPr lang="en-US" altLang="ko-KR" sz="1600" b="1" kern="1200"/>
            <a:t>(SCAPIN) </a:t>
          </a:r>
          <a:r>
            <a:rPr lang="ko-KR" altLang="en-US" sz="1600" b="1" kern="1200"/>
            <a:t>제 </a:t>
          </a:r>
          <a:r>
            <a:rPr lang="en-US" altLang="ko-KR" sz="1600" b="1" kern="1200"/>
            <a:t>677</a:t>
          </a:r>
          <a:r>
            <a:rPr lang="ko-KR" altLang="en-US" sz="1600" b="1" kern="1200"/>
            <a:t>호 발표 </a:t>
          </a:r>
          <a:r>
            <a:rPr lang="en-US" altLang="ko-KR" sz="1600" b="1" kern="1200"/>
            <a:t>– </a:t>
          </a:r>
          <a:r>
            <a:rPr lang="ko-KR" altLang="en-US" sz="1600" b="1" kern="1200"/>
            <a:t>울릉도와 독도</a:t>
          </a:r>
          <a:r>
            <a:rPr lang="en-US" altLang="ko-KR" sz="1600" b="1" kern="1200"/>
            <a:t>, </a:t>
          </a:r>
          <a:r>
            <a:rPr lang="ko-KR" altLang="en-US" sz="1600" b="1" kern="1200"/>
            <a:t>제주도는 일본 영토에서 제외</a:t>
          </a:r>
          <a:r>
            <a:rPr lang="en-US" altLang="ko-KR" sz="1600" b="1" kern="1200"/>
            <a:t>!</a:t>
          </a:r>
          <a:endParaRPr lang="ko-KR" altLang="en-US" sz="1600" b="1" kern="1200" dirty="0"/>
        </a:p>
      </dsp:txBody>
      <dsp:txXfrm>
        <a:off x="156519" y="1585926"/>
        <a:ext cx="2469519" cy="1951332"/>
      </dsp:txXfrm>
    </dsp:sp>
    <dsp:sp modelId="{BB7FE03A-48F6-4824-BA34-24EB9C790CF9}">
      <dsp:nvSpPr>
        <dsp:cNvPr id="0" name=""/>
        <dsp:cNvSpPr/>
      </dsp:nvSpPr>
      <dsp:spPr>
        <a:xfrm rot="16200000">
          <a:off x="3275195" y="1693390"/>
          <a:ext cx="2090568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56DCA-85BF-4A59-B95A-976F1AA0F8D9}">
      <dsp:nvSpPr>
        <dsp:cNvPr id="0" name=""/>
        <dsp:cNvSpPr/>
      </dsp:nvSpPr>
      <dsp:spPr>
        <a:xfrm>
          <a:off x="3025011" y="371"/>
          <a:ext cx="2590937" cy="2072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/>
            <a:t>6</a:t>
          </a:r>
          <a:r>
            <a:rPr lang="ko-KR" altLang="en-US" sz="1600" b="1" kern="1200" dirty="0"/>
            <a:t>월 </a:t>
          </a:r>
          <a:r>
            <a:rPr lang="en-US" altLang="ko-KR" sz="1600" b="1" kern="1200" dirty="0"/>
            <a:t>22</a:t>
          </a:r>
          <a:r>
            <a:rPr lang="ko-KR" altLang="en-US" sz="1600" b="1" kern="1200" dirty="0"/>
            <a:t>일 </a:t>
          </a:r>
          <a:r>
            <a:rPr lang="en-US" altLang="ko-KR" sz="1600" b="1" kern="1200" dirty="0"/>
            <a:t>SCAPIN </a:t>
          </a:r>
          <a:r>
            <a:rPr lang="ko-KR" altLang="en-US" sz="1600" b="1" kern="1200" dirty="0"/>
            <a:t>제 </a:t>
          </a:r>
          <a:r>
            <a:rPr lang="en-US" altLang="ko-KR" sz="1600" b="1" kern="1200" dirty="0"/>
            <a:t>1033</a:t>
          </a:r>
          <a:r>
            <a:rPr lang="ko-KR" altLang="en-US" sz="1600" b="1" kern="1200" dirty="0"/>
            <a:t>호에서 일본 영역을 더운 분명히 규정</a:t>
          </a:r>
        </a:p>
      </dsp:txBody>
      <dsp:txXfrm>
        <a:off x="3085720" y="61080"/>
        <a:ext cx="2469519" cy="1951332"/>
      </dsp:txXfrm>
    </dsp:sp>
    <dsp:sp modelId="{A2BD6F04-3618-4EF5-9732-3172477A6710}">
      <dsp:nvSpPr>
        <dsp:cNvPr id="0" name=""/>
        <dsp:cNvSpPr/>
      </dsp:nvSpPr>
      <dsp:spPr>
        <a:xfrm rot="19500000">
          <a:off x="5348149" y="2772502"/>
          <a:ext cx="2090568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0E7C0-0C05-498E-B073-9FC998D67BD6}">
      <dsp:nvSpPr>
        <dsp:cNvPr id="0" name=""/>
        <dsp:cNvSpPr/>
      </dsp:nvSpPr>
      <dsp:spPr>
        <a:xfrm>
          <a:off x="5954211" y="1525217"/>
          <a:ext cx="2590937" cy="2072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이로써 일본은 독도의 </a:t>
          </a:r>
          <a:r>
            <a:rPr lang="en-US" altLang="ko-KR" sz="1600" b="1" kern="1200" dirty="0"/>
            <a:t>12</a:t>
          </a:r>
          <a:r>
            <a:rPr lang="ko-KR" altLang="en-US" sz="1600" b="1" kern="1200" dirty="0"/>
            <a:t>해리 이내 접근 금지 지령</a:t>
          </a:r>
        </a:p>
      </dsp:txBody>
      <dsp:txXfrm>
        <a:off x="6014920" y="1585926"/>
        <a:ext cx="2469519" cy="1951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2020-11-30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DF5B-388E-49BD-AC84-3F5A4CAE9A6F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4A1E-85D7-4FCF-9320-9B70DC18CD32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F9D8-DD95-43FF-A476-0B674EE40D28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114-B3CB-414D-B4B1-EAE656F8A225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ACB-7C83-4F2A-888C-E31ADA24686A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501C-82F7-4E1F-9A94-1E84F280A561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B244-3E27-4C22-BE35-55C3182DEF90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9D93-2081-417F-BA3D-028ED6D21874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FA3A-BC88-4B2A-A719-DBEC51257458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12C5-A706-4BE4-B530-5C49B0A01F5A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932A-D384-4AAA-A139-475A9334C40C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BE76-6843-4BEB-BDE1-E2C24468C7FB}" type="datetime1">
              <a:rPr lang="ko-KR" altLang="en-US" smtClean="0"/>
              <a:t>2020-11-30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h6I9HrJti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qGr9Txr8zl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70892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spc="-150" dirty="0">
                <a:solidFill>
                  <a:schemeClr val="bg1"/>
                </a:solidFill>
              </a:rPr>
              <a:t> </a:t>
            </a:r>
            <a:r>
              <a:rPr lang="en-US" altLang="ko-KR" sz="8000" b="1" spc="-15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Dokdo</a:t>
            </a:r>
            <a:endParaRPr lang="en-US" altLang="ko-KR" sz="8000" b="1" spc="-15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altLang="ko-KR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</a:t>
            </a:r>
            <a:r>
              <a:rPr lang="ko-KR" altLang="en-US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독도가 </a:t>
            </a:r>
            <a:r>
              <a:rPr lang="ko-KR" altLang="en-US" b="1" spc="-15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우리영토인</a:t>
            </a:r>
            <a:r>
              <a:rPr lang="ko-KR" altLang="en-US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역사적</a:t>
            </a:r>
            <a:r>
              <a:rPr lang="en-US" altLang="ko-KR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ko-KR" altLang="en-US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지리적</a:t>
            </a:r>
            <a:r>
              <a:rPr lang="en-US" altLang="ko-KR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ko-KR" altLang="en-US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국제법적 지위 근거</a:t>
            </a:r>
            <a:r>
              <a:rPr lang="en-US" altLang="ko-KR" b="1" spc="-1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)</a:t>
            </a:r>
            <a:endParaRPr lang="ko-KR" altLang="en-US" sz="1400" b="1" spc="-15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2593" y="607149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600" b="1" dirty="0" err="1">
                <a:solidFill>
                  <a:schemeClr val="bg1"/>
                </a:solidFill>
              </a:rPr>
              <a:t>연구자임지윤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3763" y="1988840"/>
            <a:ext cx="42564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</a:rPr>
              <a:t>독도영토학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592242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51520" y="307685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지리적 근거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BA79-4B84-4B80-B3FD-CAA175BA235F}"/>
              </a:ext>
            </a:extLst>
          </p:cNvPr>
          <p:cNvSpPr txBox="1"/>
          <p:nvPr/>
        </p:nvSpPr>
        <p:spPr>
          <a:xfrm>
            <a:off x="195259" y="102142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독도</a:t>
            </a:r>
            <a:r>
              <a:rPr lang="en-US" altLang="ko-KR" sz="2400" b="1" dirty="0"/>
              <a:t>!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1982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11</a:t>
            </a:r>
            <a:r>
              <a:rPr lang="ko-KR" altLang="en-US" sz="2400" b="1" dirty="0"/>
              <a:t>월 천연기념물 제</a:t>
            </a:r>
            <a:r>
              <a:rPr lang="en-US" altLang="ko-KR" sz="2400" b="1" dirty="0"/>
              <a:t>336</a:t>
            </a:r>
            <a:r>
              <a:rPr lang="ko-KR" altLang="en-US" sz="2400" b="1" dirty="0"/>
              <a:t>호 지정</a:t>
            </a:r>
            <a:endParaRPr lang="ko-KR" altLang="en-US" sz="2000" dirty="0"/>
          </a:p>
        </p:txBody>
      </p:sp>
      <p:pic>
        <p:nvPicPr>
          <p:cNvPr id="18" name="그림 17" descr="실외, 물, 자연, 산이(가) 표시된 사진&#10;&#10;자동 생성된 설명">
            <a:extLst>
              <a:ext uri="{FF2B5EF4-FFF2-40B4-BE49-F238E27FC236}">
                <a16:creationId xmlns:a16="http://schemas.microsoft.com/office/drawing/2014/main" id="{F6B17E5E-208B-4208-A3A1-D5DEEB1A3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1" y="1637765"/>
            <a:ext cx="3672000" cy="2449827"/>
          </a:xfrm>
          <a:prstGeom prst="roundRect">
            <a:avLst/>
          </a:prstGeom>
        </p:spPr>
      </p:pic>
      <p:pic>
        <p:nvPicPr>
          <p:cNvPr id="20" name="그림 19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A2B789A8-EF41-4612-AB34-D09F1D28D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25" y="1580140"/>
            <a:ext cx="3777168" cy="2520000"/>
          </a:xfrm>
          <a:prstGeom prst="roundRect">
            <a:avLst/>
          </a:prstGeom>
        </p:spPr>
      </p:pic>
      <p:pic>
        <p:nvPicPr>
          <p:cNvPr id="22" name="그림 21" descr="산, 실외, 자연, 물이(가) 표시된 사진&#10;&#10;자동 생성된 설명">
            <a:extLst>
              <a:ext uri="{FF2B5EF4-FFF2-40B4-BE49-F238E27FC236}">
                <a16:creationId xmlns:a16="http://schemas.microsoft.com/office/drawing/2014/main" id="{31F062BC-8068-4E59-9F54-4079E3407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1" y="4136490"/>
            <a:ext cx="3672000" cy="2449829"/>
          </a:xfrm>
          <a:prstGeom prst="roundRect">
            <a:avLst/>
          </a:prstGeom>
        </p:spPr>
      </p:pic>
      <p:pic>
        <p:nvPicPr>
          <p:cNvPr id="24" name="그림 23" descr="물, 실외, 보트, 산이(가) 표시된 사진&#10;&#10;자동 생성된 설명">
            <a:extLst>
              <a:ext uri="{FF2B5EF4-FFF2-40B4-BE49-F238E27FC236}">
                <a16:creationId xmlns:a16="http://schemas.microsoft.com/office/drawing/2014/main" id="{A717710D-E417-43DF-84BF-97E6D7FEB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81" y="4120281"/>
            <a:ext cx="3777168" cy="2520000"/>
          </a:xfrm>
          <a:prstGeom prst="round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C7EF78-DD73-4FC7-991F-EF57D9048D39}"/>
              </a:ext>
            </a:extLst>
          </p:cNvPr>
          <p:cNvSpPr txBox="1"/>
          <p:nvPr/>
        </p:nvSpPr>
        <p:spPr>
          <a:xfrm>
            <a:off x="2589493" y="372379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3600" b="1" dirty="0">
              <a:highlight>
                <a:srgbClr val="FFFF00"/>
              </a:highlight>
            </a:endParaRPr>
          </a:p>
        </p:txBody>
      </p:sp>
      <p:sp>
        <p:nvSpPr>
          <p:cNvPr id="29" name="폭발: 8pt 28">
            <a:extLst>
              <a:ext uri="{FF2B5EF4-FFF2-40B4-BE49-F238E27FC236}">
                <a16:creationId xmlns:a16="http://schemas.microsoft.com/office/drawing/2014/main" id="{D5A24AD2-9949-4C6A-A88C-DEB63AD59B1E}"/>
              </a:ext>
            </a:extLst>
          </p:cNvPr>
          <p:cNvSpPr/>
          <p:nvPr/>
        </p:nvSpPr>
        <p:spPr>
          <a:xfrm>
            <a:off x="3055815" y="2622023"/>
            <a:ext cx="3032369" cy="2520000"/>
          </a:xfrm>
          <a:prstGeom prst="irregularSeal1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02060"/>
                </a:solidFill>
              </a:rPr>
              <a:t>독도천연보호구역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58433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35" y="8367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51520" y="340595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지리적 근거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그림 4" descr="실외, 잔디, 식물, 침엽수이(가) 표시된 사진&#10;&#10;자동 생성된 설명">
            <a:extLst>
              <a:ext uri="{FF2B5EF4-FFF2-40B4-BE49-F238E27FC236}">
                <a16:creationId xmlns:a16="http://schemas.microsoft.com/office/drawing/2014/main" id="{3EB13BE5-935D-496F-85FE-794987DF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0" y="1010022"/>
            <a:ext cx="5395968" cy="360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3233B6-5C34-4992-8F92-BB9AFA4E79E5}"/>
              </a:ext>
            </a:extLst>
          </p:cNvPr>
          <p:cNvSpPr txBox="1"/>
          <p:nvPr/>
        </p:nvSpPr>
        <p:spPr>
          <a:xfrm>
            <a:off x="435733" y="101002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bg1"/>
                </a:solidFill>
              </a:rPr>
              <a:t>갯제비쑥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괭이갈매기&#10;">
            <a:extLst>
              <a:ext uri="{FF2B5EF4-FFF2-40B4-BE49-F238E27FC236}">
                <a16:creationId xmlns:a16="http://schemas.microsoft.com/office/drawing/2014/main" id="{B6A2C5F9-7ACE-497E-B08C-5874C25E9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95" y="1588116"/>
            <a:ext cx="5395990" cy="360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E9173F-8432-4F4E-A921-F353E06ACC56}"/>
              </a:ext>
            </a:extLst>
          </p:cNvPr>
          <p:cNvSpPr txBox="1"/>
          <p:nvPr/>
        </p:nvSpPr>
        <p:spPr>
          <a:xfrm>
            <a:off x="1562492" y="1614343"/>
            <a:ext cx="2060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</a:rPr>
              <a:t>괭이갈매기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pic>
        <p:nvPicPr>
          <p:cNvPr id="30" name="그림 29" descr="녹색, 브로콜리, 실외, 닫기이(가) 표시된 사진&#10;&#10;자동 생성된 설명">
            <a:extLst>
              <a:ext uri="{FF2B5EF4-FFF2-40B4-BE49-F238E27FC236}">
                <a16:creationId xmlns:a16="http://schemas.microsoft.com/office/drawing/2014/main" id="{6E6677C3-9942-4C37-ACE1-56225397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9" y="2205465"/>
            <a:ext cx="5395968" cy="360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F4B32A0-3264-4863-893D-6B46F32A165F}"/>
              </a:ext>
            </a:extLst>
          </p:cNvPr>
          <p:cNvSpPr txBox="1"/>
          <p:nvPr/>
        </p:nvSpPr>
        <p:spPr>
          <a:xfrm>
            <a:off x="2121939" y="2242931"/>
            <a:ext cx="25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bg1"/>
                </a:solidFill>
              </a:rPr>
              <a:t>땅채송화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3" name="그림 32" descr="실외, 물, 자연, 산이(가) 표시된 사진&#10;&#10;자동 생성된 설명">
            <a:extLst>
              <a:ext uri="{FF2B5EF4-FFF2-40B4-BE49-F238E27FC236}">
                <a16:creationId xmlns:a16="http://schemas.microsoft.com/office/drawing/2014/main" id="{D545F47E-68D4-4EE1-A921-7B54EE5F2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17" y="2837077"/>
            <a:ext cx="5395968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317C448-C30D-4116-A79A-EBE89D13B4FA}"/>
              </a:ext>
            </a:extLst>
          </p:cNvPr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22245DE-688A-418C-91A0-952CEDA96088}"/>
              </a:ext>
            </a:extLst>
          </p:cNvPr>
          <p:cNvSpPr/>
          <p:nvPr/>
        </p:nvSpPr>
        <p:spPr>
          <a:xfrm>
            <a:off x="251522" y="271681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지리적 근거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07B17-428F-4945-98D4-F41A61C8D75F}"/>
              </a:ext>
            </a:extLst>
          </p:cNvPr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828C003-06BD-422B-8537-B349247E97F2}"/>
              </a:ext>
            </a:extLst>
          </p:cNvPr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B256A-C2C5-490B-A527-6B39E88F812B}"/>
              </a:ext>
            </a:extLst>
          </p:cNvPr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3" name="그림 22" descr="눈, 실외, 자연, 스키타기이(가) 표시된 사진&#10;&#10;자동 생성된 설명">
            <a:extLst>
              <a:ext uri="{FF2B5EF4-FFF2-40B4-BE49-F238E27FC236}">
                <a16:creationId xmlns:a16="http://schemas.microsoft.com/office/drawing/2014/main" id="{5416E1A2-67F6-4806-8567-F0EB315C6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109575"/>
            <a:ext cx="5395978" cy="360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00C2BA-6D83-455A-B98E-7D2396359838}"/>
              </a:ext>
            </a:extLst>
          </p:cNvPr>
          <p:cNvSpPr txBox="1"/>
          <p:nvPr/>
        </p:nvSpPr>
        <p:spPr>
          <a:xfrm>
            <a:off x="423423" y="11908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chemeClr val="bg1"/>
                </a:solidFill>
              </a:rPr>
              <a:t>우산봉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그림 25" descr="해변, 물, 실외, 자연이(가) 표시된 사진&#10;&#10;자동 생성된 설명">
            <a:extLst>
              <a:ext uri="{FF2B5EF4-FFF2-40B4-BE49-F238E27FC236}">
                <a16:creationId xmlns:a16="http://schemas.microsoft.com/office/drawing/2014/main" id="{DC962DA4-06B9-46D3-9D78-67C1B737F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98462"/>
            <a:ext cx="5395968" cy="360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7E50675-9E51-4BE8-BDA9-FCAEAFBDEAB9}"/>
              </a:ext>
            </a:extLst>
          </p:cNvPr>
          <p:cNvSpPr txBox="1"/>
          <p:nvPr/>
        </p:nvSpPr>
        <p:spPr>
          <a:xfrm>
            <a:off x="1600990" y="173030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동도 </a:t>
            </a:r>
            <a:r>
              <a:rPr lang="ko-KR" altLang="en-US" sz="2400" b="1" dirty="0" err="1">
                <a:solidFill>
                  <a:schemeClr val="bg1"/>
                </a:solidFill>
              </a:rPr>
              <a:t>몽돌해변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그림 28" descr="실외, 산, 바위, 자연이(가) 표시된 사진&#10;&#10;자동 생성된 설명">
            <a:extLst>
              <a:ext uri="{FF2B5EF4-FFF2-40B4-BE49-F238E27FC236}">
                <a16:creationId xmlns:a16="http://schemas.microsoft.com/office/drawing/2014/main" id="{B0E7711E-B580-4A20-8053-5AE05EA2E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73" y="2231391"/>
            <a:ext cx="5395987" cy="360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C468F3D-681B-4541-8E44-4EB9FB5CA6B0}"/>
              </a:ext>
            </a:extLst>
          </p:cNvPr>
          <p:cNvSpPr txBox="1"/>
          <p:nvPr/>
        </p:nvSpPr>
        <p:spPr>
          <a:xfrm>
            <a:off x="2734797" y="2323821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chemeClr val="bg1"/>
                </a:solidFill>
              </a:rPr>
              <a:t>동도의 얼굴바위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3" name="그림 32" descr="물, 실외, 자연, 해양이(가) 표시된 사진&#10;&#10;자동 생성된 설명">
            <a:extLst>
              <a:ext uri="{FF2B5EF4-FFF2-40B4-BE49-F238E27FC236}">
                <a16:creationId xmlns:a16="http://schemas.microsoft.com/office/drawing/2014/main" id="{5CD28B53-FDBA-4AF8-90EE-DB109F0C3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74" y="2919049"/>
            <a:ext cx="539599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649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57616" y="307685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지리적 근거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682CD-EAC9-40CD-B320-39BE12EC59BF}"/>
              </a:ext>
            </a:extLst>
          </p:cNvPr>
          <p:cNvSpPr txBox="1"/>
          <p:nvPr/>
        </p:nvSpPr>
        <p:spPr>
          <a:xfrm>
            <a:off x="467544" y="751101"/>
            <a:ext cx="88429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독도에는</a:t>
            </a:r>
            <a:r>
              <a:rPr lang="en-US" altLang="ko-KR" sz="3200" b="1" dirty="0"/>
              <a:t>..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38320-4ED0-494F-8BC8-FB7AEE98AC77}"/>
              </a:ext>
            </a:extLst>
          </p:cNvPr>
          <p:cNvSpPr txBox="1"/>
          <p:nvPr/>
        </p:nvSpPr>
        <p:spPr>
          <a:xfrm>
            <a:off x="722271" y="1563591"/>
            <a:ext cx="69127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2800" dirty="0"/>
              <a:t>우리나라가 실효지배</a:t>
            </a:r>
            <a:endParaRPr lang="en-US" altLang="ko-KR" sz="2800" dirty="0"/>
          </a:p>
          <a:p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2800" dirty="0"/>
              <a:t>독도 경비대 </a:t>
            </a:r>
            <a:endParaRPr lang="en-US" altLang="ko-KR" sz="2800" dirty="0"/>
          </a:p>
          <a:p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2800" dirty="0"/>
              <a:t>우리의 등대와 선착장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2800" dirty="0"/>
              <a:t>민간전화도 개설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</p:txBody>
      </p:sp>
      <p:pic>
        <p:nvPicPr>
          <p:cNvPr id="7" name="그림 6" descr="보트, 실외, 건물, 남자이(가) 표시된 사진&#10;&#10;자동 생성된 설명">
            <a:extLst>
              <a:ext uri="{FF2B5EF4-FFF2-40B4-BE49-F238E27FC236}">
                <a16:creationId xmlns:a16="http://schemas.microsoft.com/office/drawing/2014/main" id="{3E3EA8FF-559A-4694-BB0E-DBE0FC1F4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32" y="985078"/>
            <a:ext cx="4080140" cy="2654424"/>
          </a:xfrm>
          <a:prstGeom prst="ellipse">
            <a:avLst/>
          </a:prstGeom>
        </p:spPr>
      </p:pic>
      <p:pic>
        <p:nvPicPr>
          <p:cNvPr id="12" name="그림 11" descr="건물, 실외, 산, 바위이(가) 표시된 사진&#10;&#10;자동 생성된 설명">
            <a:extLst>
              <a:ext uri="{FF2B5EF4-FFF2-40B4-BE49-F238E27FC236}">
                <a16:creationId xmlns:a16="http://schemas.microsoft.com/office/drawing/2014/main" id="{8597BD46-8D3F-425D-9650-1840A7BF9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13" y="3717352"/>
            <a:ext cx="4311379" cy="28800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F602CCA-6891-4EA2-AD5E-D1FF301E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692696"/>
            <a:ext cx="8644877" cy="5974598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1E579842-C3B6-49C7-B5DF-9FA62A601CD2}"/>
              </a:ext>
            </a:extLst>
          </p:cNvPr>
          <p:cNvSpPr/>
          <p:nvPr/>
        </p:nvSpPr>
        <p:spPr>
          <a:xfrm>
            <a:off x="4103947" y="17413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F53F5-A8FE-4E23-AB3B-D58B8A2B05A2}"/>
              </a:ext>
            </a:extLst>
          </p:cNvPr>
          <p:cNvSpPr txBox="1"/>
          <p:nvPr/>
        </p:nvSpPr>
        <p:spPr>
          <a:xfrm>
            <a:off x="4283968" y="542152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6E137FD-C678-4B36-A748-9959C86F29E9}"/>
              </a:ext>
            </a:extLst>
          </p:cNvPr>
          <p:cNvSpPr/>
          <p:nvPr/>
        </p:nvSpPr>
        <p:spPr>
          <a:xfrm>
            <a:off x="0" y="340425"/>
            <a:ext cx="10092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동 영 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3E24D8-2BE3-47F3-8346-3F1FCC4BA929}"/>
              </a:ext>
            </a:extLst>
          </p:cNvPr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78D83-E71D-4A9D-971D-17BDF3444F14}"/>
              </a:ext>
            </a:extLst>
          </p:cNvPr>
          <p:cNvSpPr txBox="1"/>
          <p:nvPr/>
        </p:nvSpPr>
        <p:spPr>
          <a:xfrm>
            <a:off x="681390" y="2049147"/>
            <a:ext cx="7205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https://youtu.be/oh6I9HrJtic</a:t>
            </a:r>
            <a:r>
              <a:rPr lang="en-US" altLang="ko-KR" dirty="0"/>
              <a:t> (</a:t>
            </a:r>
            <a:r>
              <a:rPr lang="ko-KR" altLang="en-US" dirty="0"/>
              <a:t>동영상 자료</a:t>
            </a:r>
            <a:r>
              <a:rPr lang="en-US" altLang="ko-KR" dirty="0"/>
              <a:t>) </a:t>
            </a:r>
          </a:p>
          <a:p>
            <a:r>
              <a:rPr lang="ko-KR" altLang="en-US" dirty="0"/>
              <a:t>역사채널</a:t>
            </a:r>
            <a:r>
              <a:rPr lang="en-US" altLang="ko-KR" dirty="0"/>
              <a:t>e- </a:t>
            </a:r>
            <a:r>
              <a:rPr lang="ko-KR" altLang="en-US" dirty="0"/>
              <a:t>일본은 알고 있었다</a:t>
            </a:r>
            <a:r>
              <a:rPr lang="en-US" altLang="ko-KR" dirty="0"/>
              <a:t>. </a:t>
            </a:r>
            <a:r>
              <a:rPr lang="ko-KR" altLang="en-US" dirty="0"/>
              <a:t>독도 </a:t>
            </a:r>
            <a:r>
              <a:rPr lang="en-US" altLang="ko-KR" dirty="0"/>
              <a:t>1</a:t>
            </a:r>
            <a:r>
              <a:rPr lang="ko-KR" altLang="en-US" dirty="0"/>
              <a:t>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4"/>
              </a:rPr>
              <a:t>https://youtu.be/qGr9Txr8zlI</a:t>
            </a:r>
            <a:r>
              <a:rPr lang="en-US" altLang="ko-KR" dirty="0"/>
              <a:t> (</a:t>
            </a:r>
            <a:r>
              <a:rPr lang="ko-KR" altLang="en-US" dirty="0"/>
              <a:t>동영상 자료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역사채널</a:t>
            </a:r>
            <a:r>
              <a:rPr lang="en-US" altLang="ko-KR" dirty="0"/>
              <a:t>e- </a:t>
            </a:r>
            <a:r>
              <a:rPr lang="ko-KR" altLang="en-US" dirty="0"/>
              <a:t>일본은 알고 있었다</a:t>
            </a:r>
            <a:r>
              <a:rPr lang="en-US" altLang="ko-KR" dirty="0"/>
              <a:t>. </a:t>
            </a:r>
            <a:r>
              <a:rPr lang="ko-KR" altLang="en-US" dirty="0"/>
              <a:t>독도</a:t>
            </a:r>
            <a:r>
              <a:rPr lang="en-US" altLang="ko-KR" dirty="0"/>
              <a:t>2</a:t>
            </a:r>
            <a:r>
              <a:rPr lang="ko-KR" altLang="en-US" dirty="0"/>
              <a:t>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17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88ADF2-F828-4469-AB4A-40EB9A86B70A}"/>
              </a:ext>
            </a:extLst>
          </p:cNvPr>
          <p:cNvSpPr txBox="1"/>
          <p:nvPr/>
        </p:nvSpPr>
        <p:spPr>
          <a:xfrm>
            <a:off x="5292080" y="26064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6972EEB-0736-486D-A282-C0D76FE9C5C9}"/>
              </a:ext>
            </a:extLst>
          </p:cNvPr>
          <p:cNvSpPr/>
          <p:nvPr/>
        </p:nvSpPr>
        <p:spPr>
          <a:xfrm>
            <a:off x="179512" y="302168"/>
            <a:ext cx="1027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국제법적 지위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8EC39B7-71CC-4254-9526-FD7C918C327C}"/>
              </a:ext>
            </a:extLst>
          </p:cNvPr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1F6F223-E302-44D3-85EF-AC1988B518E6}"/>
              </a:ext>
            </a:extLst>
          </p:cNvPr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AA7F101-331D-4899-BA56-AD47B7F4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42934"/>
            <a:ext cx="3286125" cy="4302289"/>
          </a:xfrm>
          <a:prstGeom prst="rect">
            <a:avLst/>
          </a:prstGeom>
        </p:spPr>
      </p:pic>
      <p:graphicFrame>
        <p:nvGraphicFramePr>
          <p:cNvPr id="26" name="다이어그램 25">
            <a:extLst>
              <a:ext uri="{FF2B5EF4-FFF2-40B4-BE49-F238E27FC236}">
                <a16:creationId xmlns:a16="http://schemas.microsoft.com/office/drawing/2014/main" id="{DF7B52FF-B8EC-4160-88B6-DC17DB207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267002"/>
              </p:ext>
            </p:extLst>
          </p:nvPr>
        </p:nvGraphicFramePr>
        <p:xfrm>
          <a:off x="4123693" y="1142935"/>
          <a:ext cx="4552763" cy="466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670181F-C0C5-4089-B63C-BCBD4D0785AC}"/>
              </a:ext>
            </a:extLst>
          </p:cNvPr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65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1BA1420-7F79-4A10-B9E1-04DB4DE1E2C5}"/>
              </a:ext>
            </a:extLst>
          </p:cNvPr>
          <p:cNvSpPr/>
          <p:nvPr/>
        </p:nvSpPr>
        <p:spPr>
          <a:xfrm>
            <a:off x="184196" y="271681"/>
            <a:ext cx="1027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국제법적 지위</a:t>
            </a:r>
          </a:p>
        </p:txBody>
      </p:sp>
      <p:graphicFrame>
        <p:nvGraphicFramePr>
          <p:cNvPr id="20" name="다이어그램 19">
            <a:extLst>
              <a:ext uri="{FF2B5EF4-FFF2-40B4-BE49-F238E27FC236}">
                <a16:creationId xmlns:a16="http://schemas.microsoft.com/office/drawing/2014/main" id="{88EFAD7D-3D4B-4633-9DF4-E689D5E3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624142"/>
              </p:ext>
            </p:extLst>
          </p:nvPr>
        </p:nvGraphicFramePr>
        <p:xfrm>
          <a:off x="251520" y="620688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C0AAE6-D536-4F76-A414-1A279F65C406}"/>
              </a:ext>
            </a:extLst>
          </p:cNvPr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E1265D8-1C0D-49DA-9C3A-4420D244B767}"/>
              </a:ext>
            </a:extLst>
          </p:cNvPr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268416-A887-4F8D-B215-73ED9E0F6443}"/>
              </a:ext>
            </a:extLst>
          </p:cNvPr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157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5A43FC1-8EA7-4FFE-ADCA-9DB61596551D}"/>
              </a:ext>
            </a:extLst>
          </p:cNvPr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1E0ECD0-E16C-4FFA-8A22-0312019FD900}"/>
              </a:ext>
            </a:extLst>
          </p:cNvPr>
          <p:cNvSpPr/>
          <p:nvPr/>
        </p:nvSpPr>
        <p:spPr>
          <a:xfrm>
            <a:off x="184196" y="271681"/>
            <a:ext cx="1027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국제법적 지위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45BBE-5B70-4476-A20C-4FC84632B631}"/>
              </a:ext>
            </a:extLst>
          </p:cNvPr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25F26A09-C033-49AC-B355-5E8B09DF315F}"/>
              </a:ext>
            </a:extLst>
          </p:cNvPr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CC578-E1B0-4E7A-937B-0240AC99ECFD}"/>
              </a:ext>
            </a:extLst>
          </p:cNvPr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AF951-8CC6-4723-846A-C074C2A6C4AF}"/>
              </a:ext>
            </a:extLst>
          </p:cNvPr>
          <p:cNvSpPr txBox="1"/>
          <p:nvPr/>
        </p:nvSpPr>
        <p:spPr>
          <a:xfrm>
            <a:off x="1212042" y="5088858"/>
            <a:ext cx="688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1877</a:t>
            </a:r>
            <a:r>
              <a:rPr lang="ko-KR" altLang="en-US" sz="2000" b="1" dirty="0"/>
              <a:t>년 일본의 국가 최고기관인 태정관은 울릉도와 독도가 일본과 관계 없다고 최종적으로 확인하여 지령을 내림</a:t>
            </a:r>
            <a:endParaRPr lang="ko-KR" altLang="en-US" sz="2000" b="1" dirty="0">
              <a:solidFill>
                <a:srgbClr val="FF99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9B5E659-05AD-4119-83B1-68745997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7" y="1010204"/>
            <a:ext cx="7258257" cy="3510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9140D-98DB-41D2-965C-EAA911DFF352}"/>
              </a:ext>
            </a:extLst>
          </p:cNvPr>
          <p:cNvSpPr txBox="1"/>
          <p:nvPr/>
        </p:nvSpPr>
        <p:spPr>
          <a:xfrm>
            <a:off x="7740352" y="6295544"/>
            <a:ext cx="1792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출처</a:t>
            </a:r>
            <a:r>
              <a:rPr lang="en-US" altLang="ko-KR" sz="1100" dirty="0"/>
              <a:t>:</a:t>
            </a:r>
            <a:r>
              <a:rPr lang="ko-KR" altLang="en-US" sz="1100" dirty="0"/>
              <a:t>독도연구소</a:t>
            </a:r>
          </a:p>
        </p:txBody>
      </p:sp>
    </p:spTree>
    <p:extLst>
      <p:ext uri="{BB962C8B-B14F-4D97-AF65-F5344CB8AC3E}">
        <p14:creationId xmlns:p14="http://schemas.microsoft.com/office/powerpoint/2010/main" val="713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4BC3265-9BF9-45BB-8F4C-098B59C8A6BF}"/>
              </a:ext>
            </a:extLst>
          </p:cNvPr>
          <p:cNvSpPr/>
          <p:nvPr/>
        </p:nvSpPr>
        <p:spPr>
          <a:xfrm>
            <a:off x="251520" y="60014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71D36C0-0DBE-43CD-8169-B5A90D46B5C6}"/>
              </a:ext>
            </a:extLst>
          </p:cNvPr>
          <p:cNvSpPr/>
          <p:nvPr/>
        </p:nvSpPr>
        <p:spPr>
          <a:xfrm>
            <a:off x="184196" y="271681"/>
            <a:ext cx="1027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국제법적 지위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F192068-BBB7-4BEB-8B76-B9CBB567BCA5}"/>
              </a:ext>
            </a:extLst>
          </p:cNvPr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8A92E-EABC-4AF1-BF41-607449D70E22}"/>
              </a:ext>
            </a:extLst>
          </p:cNvPr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3EFB6-855D-4089-9527-DDF2341F32AA}"/>
              </a:ext>
            </a:extLst>
          </p:cNvPr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555A7F-EEE8-4966-B795-2C25F307EAB7}"/>
              </a:ext>
            </a:extLst>
          </p:cNvPr>
          <p:cNvSpPr txBox="1"/>
          <p:nvPr/>
        </p:nvSpPr>
        <p:spPr>
          <a:xfrm>
            <a:off x="971600" y="5013176"/>
            <a:ext cx="7809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 </a:t>
            </a:r>
            <a:r>
              <a:rPr lang="ko-KR" altLang="en-US" sz="2000" b="1" dirty="0"/>
              <a:t>독도 문제를 국제재판소에 맡기자는 일본의 주장은 독도에 대한 대한민국의 확고한 영토 주권에 비추어 볼 때 타당성이 결여되어 있음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FFDBD89-F27A-4A3E-B859-AA0A3419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27" y="1165564"/>
            <a:ext cx="6116538" cy="34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4A357F8-C1E6-4AB3-A1C1-0B74FF906A39}"/>
              </a:ext>
            </a:extLst>
          </p:cNvPr>
          <p:cNvSpPr/>
          <p:nvPr/>
        </p:nvSpPr>
        <p:spPr>
          <a:xfrm>
            <a:off x="177389" y="687877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70205A8-980A-48F4-B858-BDC55888A3E6}"/>
              </a:ext>
            </a:extLst>
          </p:cNvPr>
          <p:cNvSpPr/>
          <p:nvPr/>
        </p:nvSpPr>
        <p:spPr>
          <a:xfrm>
            <a:off x="184196" y="271681"/>
            <a:ext cx="1027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국제법적 지위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EC842-D50C-4205-9344-DFD594AE8A33}"/>
              </a:ext>
            </a:extLst>
          </p:cNvPr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B01B6A6-313C-45E1-AC47-7C5E0EDB9701}"/>
              </a:ext>
            </a:extLst>
          </p:cNvPr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AF078-CBBE-471D-BBB4-9000ECD11184}"/>
              </a:ext>
            </a:extLst>
          </p:cNvPr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B6813-2D23-4CC5-8700-E946A980B6F1}"/>
              </a:ext>
            </a:extLst>
          </p:cNvPr>
          <p:cNvSpPr txBox="1"/>
          <p:nvPr/>
        </p:nvSpPr>
        <p:spPr>
          <a:xfrm>
            <a:off x="1347519" y="4797152"/>
            <a:ext cx="6300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독도는 국제법적으로도 대한민국의 고유 영토이므로</a:t>
            </a:r>
            <a:endParaRPr lang="en-US" altLang="ko-KR" sz="2000" b="1" dirty="0"/>
          </a:p>
          <a:p>
            <a:pPr algn="ctr"/>
            <a:r>
              <a:rPr lang="en-US" altLang="ko-KR" sz="2000" b="1" dirty="0"/>
              <a:t>  </a:t>
            </a:r>
          </a:p>
          <a:p>
            <a:pPr algn="ctr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2000" b="1" dirty="0"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국제재판의 대상이 될 수 없음</a:t>
            </a:r>
            <a:r>
              <a:rPr lang="en-US" altLang="ko-KR" sz="2000" b="1" dirty="0"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endParaRPr lang="ko-KR" altLang="en-US" sz="2000" b="1" dirty="0">
              <a:highlight>
                <a:srgbClr val="FFFF00"/>
              </a:highlight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EB7480-C1FC-411E-9C7F-DE835C8C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52" y="1381808"/>
            <a:ext cx="6147767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305341"/>
            <a:ext cx="1152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</a:p>
          <a:p>
            <a:pPr algn="ctr"/>
            <a:r>
              <a:rPr lang="en-US" altLang="ko-KR" sz="5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 02</a:t>
            </a:r>
          </a:p>
          <a:p>
            <a:pPr algn="ctr"/>
            <a:r>
              <a:rPr lang="en-US" altLang="ko-KR" sz="5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  03</a:t>
            </a:r>
            <a:endParaRPr lang="ko-KR" altLang="en-US" sz="5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D3D8C-A2E1-4B84-B6E5-C7CBFCAE6A09}"/>
              </a:ext>
            </a:extLst>
          </p:cNvPr>
          <p:cNvSpPr txBox="1"/>
          <p:nvPr/>
        </p:nvSpPr>
        <p:spPr>
          <a:xfrm>
            <a:off x="1401692" y="1412776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</a:rPr>
              <a:t> 역사적 근거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3DF3C-D07E-4173-AEBF-8D8A38C02A64}"/>
              </a:ext>
            </a:extLst>
          </p:cNvPr>
          <p:cNvSpPr txBox="1"/>
          <p:nvPr/>
        </p:nvSpPr>
        <p:spPr>
          <a:xfrm>
            <a:off x="1401692" y="306896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 지리적 근거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FD10F-ED11-4834-AC81-FE8DE9FC012B}"/>
              </a:ext>
            </a:extLst>
          </p:cNvPr>
          <p:cNvSpPr txBox="1"/>
          <p:nvPr/>
        </p:nvSpPr>
        <p:spPr>
          <a:xfrm>
            <a:off x="1401692" y="4841868"/>
            <a:ext cx="5618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</a:rPr>
              <a:t> 국제법적 지위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068960"/>
            <a:ext cx="864096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627784" y="1052736"/>
            <a:ext cx="3858956" cy="38589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256490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YOU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17867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600" b="1" dirty="0" err="1">
                <a:solidFill>
                  <a:schemeClr val="tx2">
                    <a:lumMod val="50000"/>
                  </a:schemeClr>
                </a:solidFill>
              </a:rPr>
              <a:t>연구자임지윤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1520" y="271681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역사적 근거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D1ACD-29B1-4FEC-8696-BFE698DD576D}"/>
              </a:ext>
            </a:extLst>
          </p:cNvPr>
          <p:cNvSpPr txBox="1"/>
          <p:nvPr/>
        </p:nvSpPr>
        <p:spPr>
          <a:xfrm>
            <a:off x="2001323" y="958120"/>
            <a:ext cx="8640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고려시대 김부식이 편찬한 </a:t>
            </a:r>
            <a:r>
              <a:rPr lang="en-US" altLang="ko-KR" sz="40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“</a:t>
            </a:r>
            <a:r>
              <a:rPr lang="ko-KR" altLang="en-US" sz="40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삼국사기</a:t>
            </a:r>
            <a:r>
              <a:rPr lang="en-US" altLang="ko-KR" sz="40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”</a:t>
            </a:r>
          </a:p>
          <a:p>
            <a:endParaRPr lang="en-US" altLang="ko-KR" sz="2000" b="0" i="0" dirty="0">
              <a:effectLst/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endParaRPr lang="en-US" altLang="ko-KR" sz="2000" dirty="0"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endParaRPr lang="en-US" altLang="ko-KR" sz="1000" b="1" dirty="0"/>
          </a:p>
        </p:txBody>
      </p:sp>
      <p:pic>
        <p:nvPicPr>
          <p:cNvPr id="11" name="그림 10" descr="건물, 표지판이(가) 표시된 사진&#10;&#10;자동 생성된 설명">
            <a:extLst>
              <a:ext uri="{FF2B5EF4-FFF2-40B4-BE49-F238E27FC236}">
                <a16:creationId xmlns:a16="http://schemas.microsoft.com/office/drawing/2014/main" id="{2E55C9FE-8D49-42B7-B083-9FA3520B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25263"/>
            <a:ext cx="4844167" cy="3565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CCC86D-ECEC-4975-BA01-6B24CB5AE4DC}"/>
              </a:ext>
            </a:extLst>
          </p:cNvPr>
          <p:cNvSpPr txBox="1"/>
          <p:nvPr/>
        </p:nvSpPr>
        <p:spPr>
          <a:xfrm>
            <a:off x="539552" y="2948375"/>
            <a:ext cx="32912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0" dirty="0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‘</a:t>
            </a:r>
            <a:r>
              <a:rPr lang="ko-KR" altLang="en-US" sz="2000" b="1" i="0" dirty="0" err="1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신라본기</a:t>
            </a:r>
            <a:r>
              <a:rPr lang="ko-KR" altLang="en-US" sz="2000" b="1" i="0" dirty="0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sz="2000" b="1" i="0" dirty="0" err="1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지증왕</a:t>
            </a:r>
            <a:r>
              <a:rPr lang="ko-KR" altLang="en-US" sz="2000" b="1" i="0" dirty="0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sz="2000" b="1" i="0" dirty="0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13</a:t>
            </a:r>
            <a:r>
              <a:rPr lang="ko-KR" altLang="en-US" sz="2000" b="1" i="0" dirty="0" err="1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년조에</a:t>
            </a:r>
            <a:r>
              <a:rPr lang="ko-KR" altLang="en-US" sz="2000" b="1" i="0" dirty="0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우산국이 신라에 항복하여 신라의  일부가 되었다</a:t>
            </a:r>
            <a:r>
              <a:rPr lang="en-US" altLang="ko-KR" sz="2000" b="1" i="0" dirty="0">
                <a:effectLst/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’</a:t>
            </a:r>
            <a:endParaRPr lang="en-US" altLang="ko-KR" sz="20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19" name="날짜 개체 틀 18">
            <a:extLst>
              <a:ext uri="{FF2B5EF4-FFF2-40B4-BE49-F238E27FC236}">
                <a16:creationId xmlns:a16="http://schemas.microsoft.com/office/drawing/2014/main" id="{8573D208-AE4C-4A1C-B497-1A560927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77200" y="6167668"/>
            <a:ext cx="2133600" cy="365125"/>
          </a:xfrm>
        </p:spPr>
        <p:txBody>
          <a:bodyPr/>
          <a:lstStyle/>
          <a:p>
            <a:r>
              <a:rPr lang="ko-KR" altLang="en-US" sz="800" dirty="0">
                <a:solidFill>
                  <a:schemeClr val="tx1"/>
                </a:solidFill>
              </a:rPr>
              <a:t>독도연구소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63467DC-2681-4244-B0DC-D53CBD9292D6}"/>
              </a:ext>
            </a:extLst>
          </p:cNvPr>
          <p:cNvSpPr/>
          <p:nvPr/>
        </p:nvSpPr>
        <p:spPr>
          <a:xfrm>
            <a:off x="543375" y="2637562"/>
            <a:ext cx="3117486" cy="166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</a:t>
            </a: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40056" y="279221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역사적 근거</a:t>
            </a:r>
          </a:p>
        </p:txBody>
      </p:sp>
      <p:graphicFrame>
        <p:nvGraphicFramePr>
          <p:cNvPr id="8" name="다이어그램 7">
            <a:extLst>
              <a:ext uri="{FF2B5EF4-FFF2-40B4-BE49-F238E27FC236}">
                <a16:creationId xmlns:a16="http://schemas.microsoft.com/office/drawing/2014/main" id="{CC0DE139-765B-44D0-98BF-11768D1A1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654319"/>
              </p:ext>
            </p:extLst>
          </p:nvPr>
        </p:nvGraphicFramePr>
        <p:xfrm>
          <a:off x="323528" y="1415199"/>
          <a:ext cx="8640960" cy="487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E66744-7ABF-45BE-A46F-8B141392F175}"/>
              </a:ext>
            </a:extLst>
          </p:cNvPr>
          <p:cNvSpPr txBox="1"/>
          <p:nvPr/>
        </p:nvSpPr>
        <p:spPr>
          <a:xfrm>
            <a:off x="3887924" y="37170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고려시대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51520" y="271681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역사적 근거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</a:rPr>
              <a:t>MINHEEBLOG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BB445-60EC-41F9-8239-07AC23DF461C}"/>
              </a:ext>
            </a:extLst>
          </p:cNvPr>
          <p:cNvSpPr txBox="1"/>
          <p:nvPr/>
        </p:nvSpPr>
        <p:spPr>
          <a:xfrm>
            <a:off x="6300192" y="170263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조선시대</a:t>
            </a:r>
            <a:r>
              <a:rPr lang="ko-KR" altLang="en-US" dirty="0"/>
              <a:t> </a:t>
            </a: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52A6CEE5-97C8-4464-AFF9-6E40324AC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56807"/>
              </p:ext>
            </p:extLst>
          </p:nvPr>
        </p:nvGraphicFramePr>
        <p:xfrm>
          <a:off x="395536" y="1635982"/>
          <a:ext cx="6480720" cy="491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CD06E95A-034D-436A-B188-89F49AD196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95" y="3429000"/>
            <a:ext cx="4153113" cy="313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216341" y="285079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>
                <a:solidFill>
                  <a:schemeClr val="bg1"/>
                </a:solidFill>
              </a:rPr>
              <a:t>역사적  근거</a:t>
            </a:r>
            <a:endParaRPr lang="ko-KR" altLang="en-US" sz="12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69B02-05E2-4541-9DA3-FDF8F733C980}"/>
              </a:ext>
            </a:extLst>
          </p:cNvPr>
          <p:cNvSpPr txBox="1"/>
          <p:nvPr/>
        </p:nvSpPr>
        <p:spPr>
          <a:xfrm>
            <a:off x="475507" y="940760"/>
            <a:ext cx="409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FF0000"/>
                </a:solidFill>
              </a:rPr>
              <a:t>울릉도 </a:t>
            </a:r>
            <a:r>
              <a:rPr lang="ko-KR" altLang="en-US" sz="3200" b="1" dirty="0" err="1">
                <a:solidFill>
                  <a:srgbClr val="FF0000"/>
                </a:solidFill>
              </a:rPr>
              <a:t>쟁계</a:t>
            </a:r>
            <a:r>
              <a:rPr lang="en-US" altLang="ko-KR" sz="3200" b="1" dirty="0">
                <a:solidFill>
                  <a:srgbClr val="FF0000"/>
                </a:solidFill>
              </a:rPr>
              <a:t>?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AB8E8BF-16D9-4377-AC80-B2DA912E1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1" y="1558220"/>
            <a:ext cx="3348000" cy="2391429"/>
          </a:xfrm>
          <a:prstGeom prst="flowChartConnector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39D9433B-FC70-48D9-921E-AADCF594FF30}"/>
              </a:ext>
            </a:extLst>
          </p:cNvPr>
          <p:cNvSpPr/>
          <p:nvPr/>
        </p:nvSpPr>
        <p:spPr>
          <a:xfrm>
            <a:off x="4211960" y="2249968"/>
            <a:ext cx="792088" cy="86409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상자, 테이블이(가) 표시된 사진&#10;&#10;자동 생성된 설명">
            <a:extLst>
              <a:ext uri="{FF2B5EF4-FFF2-40B4-BE49-F238E27FC236}">
                <a16:creationId xmlns:a16="http://schemas.microsoft.com/office/drawing/2014/main" id="{4CE2668A-1B65-40AE-98A7-FEA3DF261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93" y="1404852"/>
            <a:ext cx="3348000" cy="2391429"/>
          </a:xfrm>
          <a:prstGeom prst="ellipse">
            <a:avLst/>
          </a:prstGeom>
        </p:spPr>
      </p:pic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1552D384-9DF3-4503-90A4-5D45F640346F}"/>
              </a:ext>
            </a:extLst>
          </p:cNvPr>
          <p:cNvSpPr/>
          <p:nvPr/>
        </p:nvSpPr>
        <p:spPr>
          <a:xfrm rot="7259486">
            <a:off x="5509716" y="3577131"/>
            <a:ext cx="720080" cy="936104"/>
          </a:xfrm>
          <a:prstGeom prst="rightArrow">
            <a:avLst>
              <a:gd name="adj1" fmla="val 50000"/>
              <a:gd name="adj2" fmla="val 457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C733EB39-76CD-4C49-92BA-56DD65011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21" y="4620299"/>
            <a:ext cx="3482791" cy="1800000"/>
          </a:xfrm>
          <a:prstGeom prst="flowChartConnector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0F79D3-B8C6-4C27-B202-2997AAC593F4}"/>
              </a:ext>
            </a:extLst>
          </p:cNvPr>
          <p:cNvSpPr txBox="1"/>
          <p:nvPr/>
        </p:nvSpPr>
        <p:spPr>
          <a:xfrm>
            <a:off x="3272246" y="4674082"/>
            <a:ext cx="4096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0" dirty="0">
                <a:effectLst/>
                <a:latin typeface="NotoSans"/>
              </a:rPr>
              <a:t>&lt;</a:t>
            </a:r>
            <a:r>
              <a:rPr lang="ko-KR" altLang="en-US" sz="1100" b="1" i="0" dirty="0" err="1">
                <a:effectLst/>
                <a:latin typeface="NotoSans"/>
              </a:rPr>
              <a:t>원록구병자년</a:t>
            </a:r>
            <a:r>
              <a:rPr lang="ko-KR" altLang="en-US" sz="1100" b="1" i="0" dirty="0">
                <a:effectLst/>
                <a:latin typeface="NotoSans"/>
              </a:rPr>
              <a:t> </a:t>
            </a:r>
            <a:r>
              <a:rPr lang="ko-KR" altLang="en-US" sz="1100" b="1" i="0" dirty="0" err="1">
                <a:effectLst/>
                <a:latin typeface="NotoSans"/>
              </a:rPr>
              <a:t>조선주착안</a:t>
            </a:r>
            <a:r>
              <a:rPr lang="ko-KR" altLang="en-US" sz="1100" b="1" i="0" dirty="0">
                <a:effectLst/>
                <a:latin typeface="NotoSans"/>
              </a:rPr>
              <a:t> 일권지각서</a:t>
            </a:r>
            <a:r>
              <a:rPr lang="en-US" altLang="ko-KR" sz="1100" b="1" i="0" dirty="0">
                <a:effectLst/>
                <a:latin typeface="NotoSans"/>
              </a:rPr>
              <a:t>&gt;</a:t>
            </a:r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973CC2-AE47-4A51-917A-5E5F1ACD76CF}"/>
              </a:ext>
            </a:extLst>
          </p:cNvPr>
          <p:cNvSpPr txBox="1"/>
          <p:nvPr/>
        </p:nvSpPr>
        <p:spPr>
          <a:xfrm>
            <a:off x="1087575" y="200672"/>
            <a:ext cx="40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>
                <a:solidFill>
                  <a:schemeClr val="bg1"/>
                </a:solidFill>
              </a:rPr>
              <a:t>우리역사넷</a:t>
            </a:r>
            <a:endParaRPr lang="en-US" altLang="ko-KR" sz="900" dirty="0">
              <a:solidFill>
                <a:schemeClr val="bg1"/>
              </a:solidFill>
            </a:endParaRPr>
          </a:p>
          <a:p>
            <a:r>
              <a:rPr lang="ko-KR" altLang="en-US" sz="900" dirty="0">
                <a:solidFill>
                  <a:schemeClr val="bg1"/>
                </a:solidFill>
              </a:rPr>
              <a:t>동북아역사재단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A543C2-842C-4BBE-AD55-3117623D161F}"/>
              </a:ext>
            </a:extLst>
          </p:cNvPr>
          <p:cNvSpPr txBox="1"/>
          <p:nvPr/>
        </p:nvSpPr>
        <p:spPr>
          <a:xfrm>
            <a:off x="3635896" y="6106507"/>
            <a:ext cx="4829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울릉도와 독도는 강원도에 </a:t>
            </a:r>
            <a:r>
              <a:rPr lang="ko-KR" altLang="en-US" sz="1100" b="1" dirty="0" err="1">
                <a:solidFill>
                  <a:srgbClr val="0070C0"/>
                </a:solidFill>
              </a:rPr>
              <a:t>속해있다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5A6FB4-63E5-485F-AF96-5DF44B3C4393}"/>
              </a:ext>
            </a:extLst>
          </p:cNvPr>
          <p:cNvSpPr txBox="1"/>
          <p:nvPr/>
        </p:nvSpPr>
        <p:spPr>
          <a:xfrm>
            <a:off x="769782" y="4293096"/>
            <a:ext cx="344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51520" y="343689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역사적 근거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D39A6-9C84-49E1-A659-D1B64B2D5FF4}"/>
              </a:ext>
            </a:extLst>
          </p:cNvPr>
          <p:cNvSpPr txBox="1"/>
          <p:nvPr/>
        </p:nvSpPr>
        <p:spPr>
          <a:xfrm>
            <a:off x="439946" y="1253073"/>
            <a:ext cx="81416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sz="2000" b="1" dirty="0"/>
              <a:t>조선은 </a:t>
            </a:r>
            <a:r>
              <a:rPr lang="en-US" altLang="ko-KR" sz="2000" b="1" dirty="0"/>
              <a:t>1895</a:t>
            </a:r>
            <a:r>
              <a:rPr lang="ko-KR" altLang="en-US" sz="2000" b="1" dirty="0"/>
              <a:t>년 </a:t>
            </a:r>
            <a:r>
              <a:rPr lang="ko-KR" altLang="en-US" sz="2000" b="1" dirty="0" err="1"/>
              <a:t>도감제</a:t>
            </a:r>
            <a:r>
              <a:rPr lang="ko-KR" altLang="en-US" sz="2000" b="1" dirty="0"/>
              <a:t> 실시</a:t>
            </a:r>
            <a:endParaRPr lang="en-US" altLang="ko-KR" sz="2000" b="1" dirty="0"/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2000" b="1" dirty="0"/>
              <a:t>울릉도를 행정 관할</a:t>
            </a:r>
            <a:endParaRPr lang="en-US" altLang="ko-KR" sz="2000" b="1" dirty="0"/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2000" b="1" dirty="0"/>
              <a:t>1899</a:t>
            </a:r>
            <a:r>
              <a:rPr lang="ko-KR" altLang="en-US" sz="2000" b="1" dirty="0"/>
              <a:t>년에 울릉도의 인구는 </a:t>
            </a:r>
            <a:r>
              <a:rPr lang="en-US" altLang="ko-KR" sz="2000" b="1" dirty="0"/>
              <a:t>2000</a:t>
            </a:r>
            <a:r>
              <a:rPr lang="ko-KR" altLang="en-US" sz="2000" b="1" dirty="0"/>
              <a:t>명에 육박</a:t>
            </a:r>
            <a:endParaRPr lang="en-US" altLang="ko-KR" sz="2000" b="1" dirty="0"/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ko-KR" altLang="en-US" sz="2000" b="1" dirty="0"/>
              <a:t>대한제국은 울릉도를 다시 시찰</a:t>
            </a:r>
            <a:endParaRPr lang="en-US" altLang="ko-KR" sz="2000" b="1" dirty="0"/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lang="en-US" altLang="ko-KR" sz="2000" b="1" dirty="0"/>
              <a:t>1900</a:t>
            </a:r>
            <a:r>
              <a:rPr lang="ko-KR" altLang="en-US" sz="2000" b="1" dirty="0"/>
              <a:t>년 </a:t>
            </a:r>
            <a:r>
              <a:rPr lang="en-US" altLang="ko-KR" sz="2000" b="1" dirty="0">
                <a:highlight>
                  <a:srgbClr val="FFFF00"/>
                </a:highlight>
              </a:rPr>
              <a:t>10</a:t>
            </a:r>
            <a:r>
              <a:rPr lang="ko-KR" altLang="en-US" sz="2000" b="1" dirty="0">
                <a:highlight>
                  <a:srgbClr val="FFFF00"/>
                </a:highlight>
              </a:rPr>
              <a:t>월 </a:t>
            </a:r>
            <a:r>
              <a:rPr lang="en-US" altLang="ko-KR" sz="2000" b="1" dirty="0">
                <a:highlight>
                  <a:srgbClr val="FFFF00"/>
                </a:highlight>
              </a:rPr>
              <a:t>25</a:t>
            </a:r>
            <a:r>
              <a:rPr lang="ko-KR" altLang="en-US" sz="2000" b="1" dirty="0">
                <a:highlight>
                  <a:srgbClr val="FFFF00"/>
                </a:highlight>
              </a:rPr>
              <a:t>일 </a:t>
            </a:r>
            <a:r>
              <a:rPr lang="ko-KR" altLang="en-US" sz="2000" b="1" dirty="0"/>
              <a:t>칙령 제</a:t>
            </a:r>
            <a:r>
              <a:rPr lang="en-US" altLang="ko-KR" sz="2000" b="1" dirty="0"/>
              <a:t>41</a:t>
            </a:r>
            <a:r>
              <a:rPr lang="ko-KR" altLang="en-US" sz="2000" b="1" dirty="0"/>
              <a:t>호를 반포 </a:t>
            </a:r>
            <a:r>
              <a:rPr lang="ko-KR" altLang="en-US" sz="2000" b="1" dirty="0" err="1"/>
              <a:t>울도군</a:t>
            </a:r>
            <a:r>
              <a:rPr lang="ko-KR" altLang="en-US" sz="2000" b="1" dirty="0"/>
              <a:t> 신설</a:t>
            </a:r>
            <a:endParaRPr lang="en-US" altLang="ko-KR" sz="2000" b="1" dirty="0"/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  <a:r>
              <a:rPr lang="ko-KR" altLang="en-US" sz="2000" b="1" dirty="0" err="1"/>
              <a:t>울도군의</a:t>
            </a:r>
            <a:r>
              <a:rPr lang="ko-KR" altLang="en-US" sz="2000" b="1" dirty="0"/>
              <a:t> 관할구역을 관보 </a:t>
            </a:r>
            <a:r>
              <a:rPr lang="en-US" altLang="ko-KR" sz="2000" b="1" dirty="0"/>
              <a:t>1716</a:t>
            </a:r>
            <a:r>
              <a:rPr lang="ko-KR" altLang="en-US" sz="2000" b="1" dirty="0"/>
              <a:t>호에 수록함으로써 법적인 효력</a:t>
            </a:r>
            <a:endParaRPr lang="en-US" altLang="ko-KR" sz="2000" b="1" dirty="0"/>
          </a:p>
          <a:p>
            <a:endParaRPr lang="en-US" altLang="ko-KR" dirty="0"/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CD761FED-7BA6-4681-ADDC-A8808A6E23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13" y="2912312"/>
            <a:ext cx="6489573" cy="2692615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C8907-7A44-487E-8CA2-2B719B5D4D9A}"/>
              </a:ext>
            </a:extLst>
          </p:cNvPr>
          <p:cNvSpPr txBox="1"/>
          <p:nvPr/>
        </p:nvSpPr>
        <p:spPr>
          <a:xfrm>
            <a:off x="6845765" y="5374095"/>
            <a:ext cx="2132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solidFill>
                  <a:schemeClr val="bg1"/>
                </a:solidFill>
              </a:rPr>
              <a:t>외교부</a:t>
            </a:r>
            <a:r>
              <a:rPr lang="en-US" altLang="ko-KR" sz="900" b="1" dirty="0">
                <a:solidFill>
                  <a:schemeClr val="bg1"/>
                </a:solidFill>
              </a:rPr>
              <a:t>-</a:t>
            </a:r>
            <a:r>
              <a:rPr lang="ko-KR" altLang="en-US" sz="900" b="1" dirty="0">
                <a:solidFill>
                  <a:schemeClr val="bg1"/>
                </a:solidFill>
              </a:rPr>
              <a:t>독도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530431D-84C5-4D81-B975-EC75A2F23B7E}"/>
              </a:ext>
            </a:extLst>
          </p:cNvPr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0C312F-24C0-4604-B05D-B7DA6812997F}"/>
              </a:ext>
            </a:extLst>
          </p:cNvPr>
          <p:cNvSpPr/>
          <p:nvPr/>
        </p:nvSpPr>
        <p:spPr>
          <a:xfrm>
            <a:off x="251520" y="271681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bg1"/>
                </a:solidFill>
              </a:rPr>
              <a:t>역사적 근거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6E477-DDDA-446B-AC1D-5B47065DE96B}"/>
              </a:ext>
            </a:extLst>
          </p:cNvPr>
          <p:cNvSpPr txBox="1"/>
          <p:nvPr/>
        </p:nvSpPr>
        <p:spPr>
          <a:xfrm>
            <a:off x="5350019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D1441CD-2330-4901-B241-1402D037F15D}"/>
              </a:ext>
            </a:extLst>
          </p:cNvPr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32379-0C07-4E9D-9C9B-9F6C9A2DAED2}"/>
              </a:ext>
            </a:extLst>
          </p:cNvPr>
          <p:cNvSpPr txBox="1"/>
          <p:nvPr/>
        </p:nvSpPr>
        <p:spPr>
          <a:xfrm>
            <a:off x="323528" y="1268760"/>
            <a:ext cx="85689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⑦ 행정적인 위상을 승격 시키면서 독도를 현지명인 석도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石島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표기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⑧ 울릉도 군수 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심흥택이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1906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년에 강원도 관찰사에게 올린 보고서에서 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본군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소속 독도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라고 한 점으로 보아 그 이전에 독도는 울릉도의 관할구역에 포함 되어 있었으며 군수도 그 사실을 알고 있었다는 점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⑨ 칙령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41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 공포 이후 울릉도 관제에 대한 별도의 칙령이 공포된 적은               없었으므로 울도 군수가 계속 독도를 관할 하였다는 사실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9AF3A-921D-49A2-9F40-44809B10CA3A}"/>
              </a:ext>
            </a:extLst>
          </p:cNvPr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" name="그림 16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56FAC357-290E-4DB5-B9D4-A942DDBB3B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79" y="1608145"/>
            <a:ext cx="5974234" cy="39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7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200" dirty="0">
                <a:solidFill>
                  <a:schemeClr val="bg1"/>
                </a:solidFill>
              </a:rPr>
              <a:t>독도영토학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79512" y="271681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pc="-150">
                <a:solidFill>
                  <a:schemeClr val="bg1"/>
                </a:solidFill>
              </a:rPr>
              <a:t>지리적 근거</a:t>
            </a:r>
            <a:endParaRPr lang="ko-KR" altLang="en-US" sz="1200" b="1" spc="-1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DDFE8-B556-4A52-B066-9F31319B0816}"/>
              </a:ext>
            </a:extLst>
          </p:cNvPr>
          <p:cNvSpPr txBox="1"/>
          <p:nvPr/>
        </p:nvSpPr>
        <p:spPr>
          <a:xfrm>
            <a:off x="704834" y="1302541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울릉도 동남쪽으로 </a:t>
            </a:r>
            <a:r>
              <a:rPr lang="en-US" altLang="ko-KR" sz="2000" b="1" dirty="0"/>
              <a:t>87.4km </a:t>
            </a:r>
            <a:r>
              <a:rPr lang="ko-KR" altLang="en-US" sz="2000" b="1" dirty="0"/>
              <a:t>해상에 위치</a:t>
            </a:r>
            <a:endParaRPr lang="en-US" altLang="ko-KR" sz="2000" b="1" dirty="0"/>
          </a:p>
          <a:p>
            <a:r>
              <a:rPr lang="en-US" altLang="ko-KR" sz="2000" b="1" dirty="0"/>
              <a:t>     </a:t>
            </a:r>
          </a:p>
          <a:p>
            <a:r>
              <a:rPr lang="ko-KR" altLang="en-US" sz="2000" b="1" dirty="0"/>
              <a:t> 정확한 위치는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북위 </a:t>
            </a:r>
            <a:r>
              <a:rPr lang="en-US" altLang="ko-KR" sz="2000" b="1" dirty="0"/>
              <a:t>37</a:t>
            </a:r>
            <a:r>
              <a:rPr lang="ko-KR" altLang="en-US" sz="2000" b="1" dirty="0"/>
              <a:t>도 </a:t>
            </a:r>
            <a:r>
              <a:rPr lang="en-US" altLang="ko-KR" sz="2000" b="1" dirty="0"/>
              <a:t>14</a:t>
            </a:r>
            <a:r>
              <a:rPr lang="ko-KR" altLang="en-US" sz="2000" b="1" dirty="0"/>
              <a:t>분 </a:t>
            </a:r>
            <a:r>
              <a:rPr lang="en-US" altLang="ko-KR" sz="2000" b="1" dirty="0"/>
              <a:t>26.8</a:t>
            </a:r>
            <a:r>
              <a:rPr lang="ko-KR" altLang="en-US" sz="2000" b="1" dirty="0"/>
              <a:t>초</a:t>
            </a:r>
            <a:r>
              <a:rPr lang="en-US" altLang="ko-KR" sz="2000" b="1" dirty="0"/>
              <a:t>’ , ‘</a:t>
            </a:r>
            <a:r>
              <a:rPr lang="ko-KR" altLang="en-US" sz="2000" b="1" dirty="0"/>
              <a:t>동경 </a:t>
            </a:r>
            <a:r>
              <a:rPr lang="en-US" altLang="ko-KR" sz="2000" b="1" dirty="0"/>
              <a:t>131</a:t>
            </a:r>
            <a:r>
              <a:rPr lang="ko-KR" altLang="en-US" sz="2000" b="1" dirty="0"/>
              <a:t>도 </a:t>
            </a:r>
            <a:r>
              <a:rPr lang="en-US" altLang="ko-KR" sz="2000" b="1" dirty="0"/>
              <a:t>52</a:t>
            </a:r>
            <a:r>
              <a:rPr lang="ko-KR" altLang="en-US" sz="2000" b="1" dirty="0"/>
              <a:t>분 </a:t>
            </a:r>
            <a:r>
              <a:rPr lang="en-US" altLang="ko-KR" sz="2000" b="1" dirty="0"/>
              <a:t>10.4</a:t>
            </a:r>
            <a:r>
              <a:rPr lang="ko-KR" altLang="en-US" sz="2000" b="1" dirty="0"/>
              <a:t>초</a:t>
            </a:r>
            <a:endParaRPr lang="en-US" altLang="ko-KR" sz="2000" b="1" dirty="0"/>
          </a:p>
          <a:p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9" name="그래픽 18" descr="배지 체크 표시">
            <a:extLst>
              <a:ext uri="{FF2B5EF4-FFF2-40B4-BE49-F238E27FC236}">
                <a16:creationId xmlns:a16="http://schemas.microsoft.com/office/drawing/2014/main" id="{48719EA3-39C7-4616-9234-EE100B3FF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259" y="1230533"/>
            <a:ext cx="618596" cy="618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B54FA6-AF17-4191-903E-2CDF6BF71542}"/>
                  </a:ext>
                </a:extLst>
              </p:cNvPr>
              <p:cNvSpPr txBox="1"/>
              <p:nvPr/>
            </p:nvSpPr>
            <p:spPr>
              <a:xfrm>
                <a:off x="818427" y="3025555"/>
                <a:ext cx="8352928" cy="2130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/>
                  <a:t>면적 </a:t>
                </a:r>
                <a:r>
                  <a:rPr lang="en-US" altLang="ko-KR" sz="2000" b="1" dirty="0"/>
                  <a:t>18</a:t>
                </a:r>
                <a:r>
                  <a:rPr lang="ko-KR" altLang="en-US" sz="2000" b="1" dirty="0"/>
                  <a:t>만 </a:t>
                </a:r>
                <a:r>
                  <a:rPr lang="en-US" altLang="ko-KR" sz="2000" b="1" dirty="0"/>
                  <a:t>902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2000" b="1" dirty="0"/>
                  <a:t> (5</a:t>
                </a:r>
                <a:r>
                  <a:rPr lang="ko-KR" altLang="en-US" sz="2000" b="1" dirty="0"/>
                  <a:t>만 </a:t>
                </a:r>
                <a:r>
                  <a:rPr lang="en-US" altLang="ko-KR" sz="2000" b="1" dirty="0"/>
                  <a:t>4891</a:t>
                </a:r>
                <a:r>
                  <a:rPr lang="ko-KR" altLang="en-US" sz="2000" b="1" dirty="0"/>
                  <a:t>평</a:t>
                </a:r>
                <a:r>
                  <a:rPr lang="en-US" altLang="ko-KR" sz="2000" b="1" dirty="0"/>
                  <a:t>)</a:t>
                </a:r>
                <a:r>
                  <a:rPr lang="ko-KR" altLang="en-US" sz="2000" b="1" dirty="0"/>
                  <a:t>의 화산섬</a:t>
                </a:r>
                <a:endParaRPr lang="en-US" altLang="ko-KR" sz="2000" b="1" dirty="0"/>
              </a:p>
              <a:p>
                <a:r>
                  <a:rPr lang="en-US" altLang="ko-KR" sz="2000" b="1" dirty="0"/>
                  <a:t> </a:t>
                </a:r>
              </a:p>
              <a:p>
                <a:r>
                  <a:rPr lang="en-US" altLang="ko-KR" sz="2000" b="1" dirty="0"/>
                  <a:t> </a:t>
                </a:r>
                <a:r>
                  <a:rPr lang="ko-KR" altLang="en-US" sz="2000" b="1" dirty="0"/>
                  <a:t>동도와 서도 및 그 주변에 </a:t>
                </a:r>
                <a:r>
                  <a:rPr lang="en-US" altLang="ko-KR" sz="2000" b="1" dirty="0"/>
                  <a:t>89</a:t>
                </a:r>
                <a:r>
                  <a:rPr lang="ko-KR" altLang="en-US" sz="2000" b="1" dirty="0"/>
                  <a:t>개의 바위섬과 암초로 이루어짐</a:t>
                </a:r>
                <a:r>
                  <a:rPr lang="en-US" altLang="ko-KR" sz="2000" b="1" dirty="0"/>
                  <a:t>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B54FA6-AF17-4191-903E-2CDF6BF7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7" y="3025555"/>
                <a:ext cx="8352928" cy="2130648"/>
              </a:xfrm>
              <a:prstGeom prst="rect">
                <a:avLst/>
              </a:prstGeom>
              <a:blipFill>
                <a:blip r:embed="rId5"/>
                <a:stretch>
                  <a:fillRect l="-730" t="-1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래픽 20" descr="배지 체크 표시">
            <a:extLst>
              <a:ext uri="{FF2B5EF4-FFF2-40B4-BE49-F238E27FC236}">
                <a16:creationId xmlns:a16="http://schemas.microsoft.com/office/drawing/2014/main" id="{9294ADEB-A2D4-44AF-8D92-437B9FC3E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2933000"/>
            <a:ext cx="618596" cy="618596"/>
          </a:xfrm>
          <a:prstGeom prst="rect">
            <a:avLst/>
          </a:prstGeom>
        </p:spPr>
      </p:pic>
      <p:pic>
        <p:nvPicPr>
          <p:cNvPr id="22" name="그래픽 21" descr="배지 체크 표시">
            <a:extLst>
              <a:ext uri="{FF2B5EF4-FFF2-40B4-BE49-F238E27FC236}">
                <a16:creationId xmlns:a16="http://schemas.microsoft.com/office/drawing/2014/main" id="{23957B72-3F44-47FE-84DD-F6A9D9EFA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259" y="4483571"/>
            <a:ext cx="618596" cy="6185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861F65-4625-4A6D-A8FA-3578B86E9D13}"/>
              </a:ext>
            </a:extLst>
          </p:cNvPr>
          <p:cNvSpPr txBox="1"/>
          <p:nvPr/>
        </p:nvSpPr>
        <p:spPr>
          <a:xfrm>
            <a:off x="870116" y="4612081"/>
            <a:ext cx="759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행정구역상 주소는 경상북도 울릉군 </a:t>
            </a:r>
            <a:r>
              <a:rPr lang="ko-KR" altLang="en-US" sz="2000" b="1" dirty="0" err="1"/>
              <a:t>울릉읍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독도리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1~96</a:t>
            </a:r>
            <a:r>
              <a:rPr lang="ko-KR" altLang="en-US" sz="2000" b="1" dirty="0"/>
              <a:t>번지</a:t>
            </a:r>
            <a:endParaRPr lang="en-US" altLang="ko-KR" sz="2000" b="1" dirty="0"/>
          </a:p>
          <a:p>
            <a:r>
              <a:rPr lang="ko-KR" altLang="en-US" sz="2000" b="1" dirty="0"/>
              <a:t> 우편번호 </a:t>
            </a:r>
            <a:r>
              <a:rPr lang="en-US" altLang="ko-KR" sz="2000" b="1" dirty="0"/>
              <a:t>40240</a:t>
            </a:r>
            <a:endParaRPr lang="ko-KR" altLang="en-US" sz="2000" b="1" dirty="0"/>
          </a:p>
        </p:txBody>
      </p:sp>
      <p:pic>
        <p:nvPicPr>
          <p:cNvPr id="25" name="그림 24" descr="자연, 물, 실외, 산호초이(가) 표시된 사진&#10;&#10;자동 생성된 설명">
            <a:extLst>
              <a:ext uri="{FF2B5EF4-FFF2-40B4-BE49-F238E27FC236}">
                <a16:creationId xmlns:a16="http://schemas.microsoft.com/office/drawing/2014/main" id="{63DEEFBD-3DF1-4BA1-8B42-730DFB8443B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86" y="2780928"/>
            <a:ext cx="5339342" cy="35622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735</Words>
  <Application>Microsoft Office PowerPoint</Application>
  <PresentationFormat>화면 슬라이드 쇼(4:3)</PresentationFormat>
  <Paragraphs>196</Paragraphs>
  <Slides>20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HY헤드라인M</vt:lpstr>
      <vt:lpstr>NotoSans</vt:lpstr>
      <vt:lpstr>dotum</vt:lpstr>
      <vt:lpstr>맑은 고딕</vt:lpstr>
      <vt:lpstr>함초롬돋움</vt:lpstr>
      <vt:lpstr>Arial</vt:lpstr>
      <vt:lpstr>Arial Rounded MT Bold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임 지윤</cp:lastModifiedBy>
  <cp:revision>52</cp:revision>
  <dcterms:created xsi:type="dcterms:W3CDTF">2016-11-03T20:47:04Z</dcterms:created>
  <dcterms:modified xsi:type="dcterms:W3CDTF">2020-11-30T04:44:18Z</dcterms:modified>
</cp:coreProperties>
</file>