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하나미 및 관련영상" id="{51FC51E2-2AAF-4F61-B226-38AB84B83A2A}">
          <p14:sldIdLst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1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82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8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49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2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5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86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9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8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00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35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29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65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ToaBJ-X2D4" TargetMode="External"/><Relationship Id="rId2" Type="http://schemas.openxmlformats.org/officeDocument/2006/relationships/hyperlink" Target="https://youtu.be/Gu7pQiCi7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qZZRgNJ9TB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036E6-6A80-4A32-ADF4-68C0ECB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 하나미</a:t>
            </a:r>
            <a:r>
              <a:rPr lang="en-US" altLang="ko-KR"/>
              <a:t>(</a:t>
            </a:r>
            <a:r>
              <a:rPr lang="ko-KR" altLang="en-US"/>
              <a:t>花見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DE0A5A-724F-4EB5-A1F9-22561DFA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귀족들이 즐기는 행사가 그 기원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나라시대</a:t>
            </a:r>
            <a:r>
              <a:rPr lang="en-US" altLang="ko-KR"/>
              <a:t>:</a:t>
            </a:r>
            <a:r>
              <a:rPr lang="ko-KR" altLang="en-US"/>
              <a:t> 매화를 감상하는 관습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헤이안 시대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벚꽃 감상</a:t>
            </a:r>
            <a:endParaRPr lang="en-US" altLang="ko-KR">
              <a:sym typeface="Wingdings" pitchFamily="2" charset="2"/>
            </a:endParaRPr>
          </a:p>
          <a:p>
            <a:r>
              <a:rPr lang="ko-KR" altLang="en-US"/>
              <a:t>사가 천왕이 처음 본 꽃 </a:t>
            </a:r>
            <a:r>
              <a:rPr lang="en-US" altLang="ko-KR"/>
              <a:t>:</a:t>
            </a:r>
            <a:r>
              <a:rPr lang="ko-KR" altLang="en-US"/>
              <a:t> 벚꽃이라 알려짐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겐지모노가타리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가엔</a:t>
            </a:r>
            <a:r>
              <a:rPr lang="en-US" altLang="ko-KR"/>
              <a:t>’</a:t>
            </a:r>
            <a:r>
              <a:rPr lang="ko-KR" altLang="en-US"/>
              <a:t>편에 기록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1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>
            <a:extLst>
              <a:ext uri="{FF2B5EF4-FFF2-40B4-BE49-F238E27FC236}">
                <a16:creationId xmlns:a16="http://schemas.microsoft.com/office/drawing/2014/main" id="{A7EEBD9A-92B5-2B41-8440-CBDBA1B1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2" y="1343394"/>
            <a:ext cx="5888775" cy="37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F32E4B-FEC1-A04A-A5CF-6B211A9B5C63}"/>
              </a:ext>
            </a:extLst>
          </p:cNvPr>
          <p:cNvSpPr txBox="1"/>
          <p:nvPr/>
        </p:nvSpPr>
        <p:spPr>
          <a:xfrm>
            <a:off x="1885903" y="2226624"/>
            <a:ext cx="85091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&lt;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관련 영상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지브리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애니메이션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: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</a:t>
            </a:r>
            <a:r>
              <a:rPr kumimoji="0" lang="af-ZA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  <a:hlinkClick r:id="rId2"/>
              </a:rPr>
              <a:t>https://youtu.be/Gu7pQiCi7uk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스모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: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  <a:hlinkClick r:id="rId3"/>
              </a:rPr>
              <a:t>https://youtu.be/eToaBJ-X2D4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하나미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: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  <a:hlinkClick r:id="rId4"/>
              </a:rPr>
              <a:t>https://youtu.be/qZZRgNJ9TBo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67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9F186C-A64C-1041-8479-EA894C20BD17}"/>
              </a:ext>
            </a:extLst>
          </p:cNvPr>
          <p:cNvSpPr txBox="1"/>
          <p:nvPr/>
        </p:nvSpPr>
        <p:spPr>
          <a:xfrm>
            <a:off x="3039960" y="3244952"/>
            <a:ext cx="611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             감사합니다</a:t>
            </a: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rPr>
              <a:t>!</a:t>
            </a: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바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134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와이드스크린</PresentationFormat>
  <Paragraphs>14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Garamond</vt:lpstr>
      <vt:lpstr>자연주의</vt:lpstr>
      <vt:lpstr>일본의 대중문화- 하나미(花見)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대중문화- 하나미(花見)</dc:title>
  <dc:creator>pc1</dc:creator>
  <cp:lastModifiedBy>pc1</cp:lastModifiedBy>
  <cp:revision>2</cp:revision>
  <dcterms:created xsi:type="dcterms:W3CDTF">2020-10-03T08:12:57Z</dcterms:created>
  <dcterms:modified xsi:type="dcterms:W3CDTF">2020-10-03T08:13:46Z</dcterms:modified>
</cp:coreProperties>
</file>