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8B080FA-7B46-40C4-B1C0-4CD812B66123}">
          <p14:sldIdLst/>
        </p14:section>
        <p14:section name="스모" id="{D94BE204-DC9E-4D21-A4EA-16C9D8C32810}">
          <p14:sldIdLst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54" d="100"/>
          <a:sy n="54" d="100"/>
        </p:scale>
        <p:origin x="7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6934" y="0"/>
            <a:ext cx="12231160" cy="6856214"/>
            <a:chOff x="-16934" y="0"/>
            <a:chExt cx="12231160" cy="6856214"/>
          </a:xfrm>
        </p:grpSpPr>
        <p:pic>
          <p:nvPicPr>
            <p:cNvPr id="16" name="Picture 15" descr="HD-PanelTitleR1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2328332" y="1540931"/>
              <a:ext cx="7543802" cy="3835401"/>
            </a:xfrm>
            <a:prstGeom prst="rect">
              <a:avLst/>
            </a:prstGeom>
            <a:noFill/>
            <a:ln w="15875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7" name="Picture 16" descr="HDRibbonTitle-UniformTrim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6934" y="3147609"/>
              <a:ext cx="2478024" cy="612648"/>
            </a:xfrm>
            <a:prstGeom prst="rect">
              <a:avLst/>
            </a:prstGeom>
          </p:spPr>
        </p:pic>
        <p:pic>
          <p:nvPicPr>
            <p:cNvPr id="20" name="Picture 19" descr="HDRibbonTitle-UniformTrim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736202" y="3147609"/>
              <a:ext cx="2478024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45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752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062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206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6629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198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435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357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33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696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70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520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2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2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8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35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51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10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459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8" name="Picture 7" descr="HD-PanelContent.png"/>
            <p:cNvPicPr>
              <a:picLocks noChangeAspect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7521AB0-34CA-4ADB-842C-3E26FA7A5C24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DE8E7ED-4749-4396-BDF7-390E9745D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151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1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E6A851-C9F8-428D-8F2A-6E611BE66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/>
              <a:t>일본의 대중 문화</a:t>
            </a:r>
            <a:r>
              <a:rPr lang="en-US" altLang="ko-KR"/>
              <a:t>-</a:t>
            </a:r>
            <a:r>
              <a:rPr lang="ko-KR" altLang="en-US"/>
              <a:t> 스모</a:t>
            </a:r>
            <a:r>
              <a:rPr lang="en-US" altLang="ko-KR"/>
              <a:t>(</a:t>
            </a:r>
            <a:r>
              <a:rPr lang="ko-KR" altLang="en-US"/>
              <a:t>相撲</a:t>
            </a:r>
            <a:r>
              <a:rPr lang="en-US" altLang="ko-KR"/>
              <a:t>)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42796C-5388-4ADC-87DA-5C17E40B5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일본의 국기</a:t>
            </a:r>
            <a:r>
              <a:rPr lang="en-US" altLang="ko-KR"/>
              <a:t>(</a:t>
            </a:r>
            <a:r>
              <a:rPr lang="ko-KR" altLang="en-US"/>
              <a:t>国技</a:t>
            </a:r>
            <a:r>
              <a:rPr lang="en-US" altLang="ko-KR"/>
              <a:t>)</a:t>
            </a:r>
          </a:p>
          <a:p>
            <a:r>
              <a:rPr lang="ko-KR" altLang="en-US"/>
              <a:t>두 사람이 서로 맞잡고 넘어뜨리거나</a:t>
            </a:r>
            <a:r>
              <a:rPr lang="en-US" altLang="ko-KR"/>
              <a:t>, </a:t>
            </a:r>
            <a:r>
              <a:rPr lang="ko-KR" altLang="en-US"/>
              <a:t>지름 </a:t>
            </a:r>
            <a:r>
              <a:rPr lang="en-US" altLang="ko-KR"/>
              <a:t>4.6m</a:t>
            </a:r>
            <a:r>
              <a:rPr lang="ko-KR" altLang="en-US"/>
              <a:t>의 씨름판 밖으로 밀어내거나 하며 힘과 기술을 겨루는 스포츠 </a:t>
            </a:r>
            <a:endParaRPr lang="en-US" altLang="ko-KR"/>
          </a:p>
          <a:p>
            <a:r>
              <a:rPr lang="ko-KR" altLang="en-US"/>
              <a:t>리키</a:t>
            </a:r>
            <a:r>
              <a:rPr lang="en-US" altLang="ko-KR"/>
              <a:t>:</a:t>
            </a:r>
            <a:r>
              <a:rPr lang="ko-KR" altLang="en-US"/>
              <a:t> 스모의 씨름꾼</a:t>
            </a:r>
            <a:endParaRPr lang="en-US" altLang="ko-KR"/>
          </a:p>
          <a:p>
            <a:r>
              <a:rPr lang="ko-KR" altLang="en-US"/>
              <a:t>도효</a:t>
            </a:r>
            <a:r>
              <a:rPr lang="en-US" altLang="ko-KR"/>
              <a:t>:</a:t>
            </a:r>
            <a:r>
              <a:rPr lang="ko-KR" altLang="en-US"/>
              <a:t>  씨름하는 장소</a:t>
            </a:r>
            <a:endParaRPr lang="en-US" altLang="ko-KR"/>
          </a:p>
          <a:p>
            <a:pPr marL="0" indent="0">
              <a:buNone/>
            </a:pPr>
            <a:endParaRPr lang="en-US" altLang="ko-KR"/>
          </a:p>
        </p:txBody>
      </p:sp>
      <p:pic>
        <p:nvPicPr>
          <p:cNvPr id="4" name="그림 4">
            <a:extLst>
              <a:ext uri="{FF2B5EF4-FFF2-40B4-BE49-F238E27FC236}">
                <a16:creationId xmlns:a16="http://schemas.microsoft.com/office/drawing/2014/main" id="{926AC6E3-3A9C-8F47-B058-1DB287FDC6A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797" y="3652776"/>
            <a:ext cx="2368262" cy="192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34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3D4584-168A-432F-877D-2466530FC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스모의 유래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C3845A0-2E79-4EDF-AB59-325513058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본래 신토의 의식 </a:t>
            </a:r>
            <a:endParaRPr lang="en-US" altLang="ko-KR"/>
          </a:p>
          <a:p>
            <a:pPr marL="0" indent="0">
              <a:buNone/>
            </a:pPr>
            <a:r>
              <a:rPr lang="ko-KR" altLang="en-US"/>
              <a:t>    </a:t>
            </a:r>
            <a:r>
              <a:rPr lang="en-US" altLang="ko-KR">
                <a:sym typeface="Wingdings" pitchFamily="2" charset="2"/>
              </a:rPr>
              <a:t></a:t>
            </a:r>
            <a:r>
              <a:rPr lang="ko-KR" altLang="en-US">
                <a:sym typeface="Wingdings" pitchFamily="2" charset="2"/>
              </a:rPr>
              <a:t>신의 경의 표하기 위한 엄격한 예의범절 존재</a:t>
            </a:r>
            <a:endParaRPr lang="en-US" altLang="ko-KR">
              <a:sym typeface="Wingdings" pitchFamily="2" charset="2"/>
            </a:endParaRPr>
          </a:p>
          <a:p>
            <a:pPr marL="0" indent="0">
              <a:buNone/>
            </a:pPr>
            <a:endParaRPr lang="en-US" altLang="ko-KR">
              <a:sym typeface="Wingdings" pitchFamily="2" charset="2"/>
            </a:endParaRPr>
          </a:p>
          <a:p>
            <a:r>
              <a:rPr lang="ko-KR" altLang="en-US">
                <a:sym typeface="Wingdings" pitchFamily="2" charset="2"/>
              </a:rPr>
              <a:t>기기문학의 기술</a:t>
            </a:r>
            <a:r>
              <a:rPr lang="en-US" altLang="ko-KR">
                <a:sym typeface="Wingdings" pitchFamily="2" charset="2"/>
              </a:rPr>
              <a:t>–</a:t>
            </a:r>
            <a:r>
              <a:rPr lang="ko-KR" altLang="en-US">
                <a:sym typeface="Wingdings" pitchFamily="2" charset="2"/>
              </a:rPr>
              <a:t> 오즈모의 기원</a:t>
            </a:r>
            <a:r>
              <a:rPr lang="en-US" altLang="ko-KR">
                <a:sym typeface="Wingdings" pitchFamily="2" charset="2"/>
              </a:rPr>
              <a:t>:</a:t>
            </a:r>
            <a:r>
              <a:rPr lang="ko-KR" altLang="en-US">
                <a:sym typeface="Wingdings" pitchFamily="2" charset="2"/>
              </a:rPr>
              <a:t> 힘겨루기</a:t>
            </a:r>
            <a:r>
              <a:rPr lang="en-US" altLang="ko-KR">
                <a:sym typeface="Wingdings" pitchFamily="2" charset="2"/>
              </a:rPr>
              <a:t>(</a:t>
            </a:r>
            <a:r>
              <a:rPr lang="ko-KR" altLang="en-US">
                <a:sym typeface="Wingdings" pitchFamily="2" charset="2"/>
              </a:rPr>
              <a:t>치카라쿠라베</a:t>
            </a:r>
            <a:r>
              <a:rPr lang="en-US" altLang="ko-KR">
                <a:sym typeface="Wingdings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55634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자연주의">
  <a:themeElements>
    <a:clrScheme name="자연주의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자연주의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자연주의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와이드스크린</PresentationFormat>
  <Paragraphs>10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Arial</vt:lpstr>
      <vt:lpstr>Garamond</vt:lpstr>
      <vt:lpstr>자연주의</vt:lpstr>
      <vt:lpstr>일본의 대중 문화- 스모(相撲)</vt:lpstr>
      <vt:lpstr>스모의 유래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대중 문화- 스모(相撲)</dc:title>
  <dc:creator>pc1</dc:creator>
  <cp:lastModifiedBy>pc1</cp:lastModifiedBy>
  <cp:revision>1</cp:revision>
  <dcterms:created xsi:type="dcterms:W3CDTF">2020-10-03T08:11:52Z</dcterms:created>
  <dcterms:modified xsi:type="dcterms:W3CDTF">2020-10-03T08:12:27Z</dcterms:modified>
</cp:coreProperties>
</file>