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서두" id="{3254D974-B1B8-467D-BB6F-6632C0372C44}">
          <p14:sldIdLst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6934" y="0"/>
            <a:ext cx="12231160" cy="6856214"/>
            <a:chOff x="-16934" y="0"/>
            <a:chExt cx="12231160" cy="6856214"/>
          </a:xfrm>
        </p:grpSpPr>
        <p:pic>
          <p:nvPicPr>
            <p:cNvPr id="16" name="Picture 15" descr="HD-PanelTitleR1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2328332" y="1540931"/>
              <a:ext cx="7543802" cy="3835401"/>
            </a:xfrm>
            <a:prstGeom prst="rect">
              <a:avLst/>
            </a:prstGeom>
            <a:noFill/>
            <a:ln w="15875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7" name="Picture 16" descr="HDRibbonTitle-UniformTrim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6934" y="3147609"/>
              <a:ext cx="2478024" cy="612648"/>
            </a:xfrm>
            <a:prstGeom prst="rect">
              <a:avLst/>
            </a:prstGeom>
          </p:spPr>
        </p:pic>
        <p:pic>
          <p:nvPicPr>
            <p:cNvPr id="20" name="Picture 19" descr="HDRibbonTitle-UniformTrim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736202" y="3147609"/>
              <a:ext cx="2478024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47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53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21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153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059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978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940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914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96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14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559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92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2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2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96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77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460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33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4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8" name="Picture 7" descr="HD-PanelContent.png"/>
            <p:cNvPicPr>
              <a:picLocks noChangeAspect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64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1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685996-F04D-4239-9D21-42EC8A8429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일본어와 일본문화</a:t>
            </a: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F692FE2-1FFF-443B-97DE-C8D0A414A3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일본의 대중문화의 특징</a:t>
            </a:r>
            <a:endParaRPr lang="en-US" altLang="ko-KR" dirty="0"/>
          </a:p>
          <a:p>
            <a:r>
              <a:rPr lang="ko-KR" altLang="en-US" dirty="0" err="1"/>
              <a:t>김도혁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22001963,</a:t>
            </a:r>
            <a:r>
              <a:rPr lang="ko-KR" altLang="en-US" dirty="0"/>
              <a:t> </a:t>
            </a:r>
            <a:r>
              <a:rPr lang="ko-KR" altLang="en-US" dirty="0" err="1"/>
              <a:t>일본어일본학과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688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010F89-333A-4CFF-A21A-0917172FA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FEEB07C-4A46-4A3F-895F-963521DDA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우리가 일본을 연구 해야 하는 이유</a:t>
            </a:r>
            <a:endParaRPr lang="en-US" altLang="ko-KR" dirty="0"/>
          </a:p>
          <a:p>
            <a:r>
              <a:rPr lang="ko-KR" altLang="en-US" dirty="0"/>
              <a:t>대중문화의 정의</a:t>
            </a:r>
            <a:endParaRPr lang="en-US" altLang="ko-KR" dirty="0"/>
          </a:p>
          <a:p>
            <a:r>
              <a:rPr lang="ko-KR" altLang="en-US" dirty="0"/>
              <a:t>일본의 대중문화</a:t>
            </a:r>
            <a:r>
              <a:rPr lang="en-US" altLang="ko-KR" dirty="0"/>
              <a:t>-</a:t>
            </a:r>
            <a:r>
              <a:rPr lang="ko-KR" altLang="en-US" dirty="0"/>
              <a:t>애니메이션</a:t>
            </a:r>
            <a:endParaRPr lang="en-US" altLang="ko-KR" dirty="0"/>
          </a:p>
          <a:p>
            <a:r>
              <a:rPr lang="ko-KR" altLang="en-US" dirty="0"/>
              <a:t>일본의 대중문화</a:t>
            </a:r>
            <a:r>
              <a:rPr lang="en-US" altLang="ko-KR" dirty="0"/>
              <a:t>- </a:t>
            </a:r>
            <a:r>
              <a:rPr lang="ko-KR" altLang="en-US" dirty="0"/>
              <a:t>스모</a:t>
            </a:r>
            <a:endParaRPr lang="en-US" altLang="ko-KR" dirty="0"/>
          </a:p>
          <a:p>
            <a:r>
              <a:rPr lang="ko-KR" altLang="en-US" dirty="0"/>
              <a:t>일본의 대중문화</a:t>
            </a:r>
            <a:r>
              <a:rPr lang="en-US" altLang="ko-KR" dirty="0"/>
              <a:t>- </a:t>
            </a:r>
            <a:r>
              <a:rPr lang="ko-KR" altLang="en-US" dirty="0"/>
              <a:t>만화</a:t>
            </a:r>
            <a:endParaRPr lang="en-US" altLang="ko-KR" dirty="0"/>
          </a:p>
          <a:p>
            <a:r>
              <a:rPr lang="ko-KR" altLang="en-US" dirty="0"/>
              <a:t>일본의 대중문화</a:t>
            </a:r>
            <a:r>
              <a:rPr lang="en-US" altLang="ko-KR" dirty="0"/>
              <a:t>- </a:t>
            </a:r>
            <a:r>
              <a:rPr lang="ko-KR" altLang="en-US" dirty="0"/>
              <a:t>하나미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89237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388965-440B-4920-9D0C-AA134D5F9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HY수평선B" panose="02030600000101010101" pitchFamily="18" charset="-127"/>
                <a:ea typeface="HY수평선B" panose="02030600000101010101" pitchFamily="18" charset="-127"/>
              </a:rPr>
              <a:t>우리가 일본을 연구해야 하는 이유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BB34DA2-AEB3-4925-A27B-DE3834B95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0" y="2552700"/>
            <a:ext cx="9728197" cy="3323168"/>
          </a:xfrm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일본의 문화 조사    </a:t>
            </a:r>
            <a:r>
              <a:rPr lang="en-US" altLang="ko-KR" dirty="0"/>
              <a:t>                 </a:t>
            </a:r>
          </a:p>
          <a:p>
            <a:pPr marL="0" indent="0">
              <a:buNone/>
            </a:pPr>
            <a:r>
              <a:rPr lang="ko-KR" altLang="en-US" dirty="0"/>
              <a:t>                     일본 전문가로서의 의무</a:t>
            </a:r>
            <a:r>
              <a:rPr lang="en-US" altLang="ko-KR" dirty="0"/>
              <a:t>,  </a:t>
            </a:r>
            <a:r>
              <a:rPr lang="ko-KR" altLang="en-US" dirty="0"/>
              <a:t>일본인의 생활 모습 이해 가능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화살표: 오른쪽 3">
            <a:extLst>
              <a:ext uri="{FF2B5EF4-FFF2-40B4-BE49-F238E27FC236}">
                <a16:creationId xmlns:a16="http://schemas.microsoft.com/office/drawing/2014/main" id="{9C8236F6-F823-4519-AA5B-46478F625D54}"/>
              </a:ext>
            </a:extLst>
          </p:cNvPr>
          <p:cNvSpPr/>
          <p:nvPr/>
        </p:nvSpPr>
        <p:spPr>
          <a:xfrm>
            <a:off x="1803400" y="4214284"/>
            <a:ext cx="8890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/>
              <a:ea typeface="바탕" panose="02030600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88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300038-C542-4EAD-BCE1-9939F4E9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latin typeface="HY산B" panose="02030600000101010101" pitchFamily="18" charset="-127"/>
                <a:ea typeface="HY산B" panose="02030600000101010101" pitchFamily="18" charset="-127"/>
              </a:rPr>
              <a:t>대중문화란</a:t>
            </a:r>
            <a:r>
              <a:rPr lang="en-US" altLang="ko-KR" dirty="0">
                <a:latin typeface="HY산B" panose="02030600000101010101" pitchFamily="18" charset="-127"/>
                <a:ea typeface="HY산B" panose="02030600000101010101" pitchFamily="18" charset="-127"/>
              </a:rPr>
              <a:t>?</a:t>
            </a:r>
            <a:endParaRPr lang="ko-KR" altLang="en-US" dirty="0">
              <a:latin typeface="HY산B" panose="02030600000101010101" pitchFamily="18" charset="-127"/>
              <a:ea typeface="HY산B" panose="02030600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E030F4-190D-462F-88DD-B3F501E4A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dirty="0"/>
          </a:p>
          <a:p>
            <a:pPr marL="0" indent="0" algn="ctr">
              <a:buNone/>
            </a:pPr>
            <a:endParaRPr lang="en-US" altLang="ko-KR" dirty="0"/>
          </a:p>
          <a:p>
            <a:pPr marL="0" indent="0" algn="ctr">
              <a:buNone/>
            </a:pPr>
            <a:r>
              <a:rPr lang="ko-KR" altLang="en-US" dirty="0"/>
              <a:t>대중문화</a:t>
            </a:r>
            <a:r>
              <a:rPr lang="en-US" altLang="ko-KR" dirty="0"/>
              <a:t>(</a:t>
            </a:r>
            <a:r>
              <a:rPr lang="ko-KR" altLang="en-US" dirty="0"/>
              <a:t>大衆文化</a:t>
            </a:r>
            <a:r>
              <a:rPr lang="en-US" altLang="ko-KR" dirty="0"/>
              <a:t>): </a:t>
            </a:r>
          </a:p>
          <a:p>
            <a:pPr marL="0" indent="0" algn="ctr">
              <a:buNone/>
            </a:pPr>
            <a:r>
              <a:rPr lang="en-US" altLang="ko-KR" dirty="0"/>
              <a:t> </a:t>
            </a:r>
            <a:r>
              <a:rPr lang="ko-KR" altLang="en-US" dirty="0"/>
              <a:t>특정 사회</a:t>
            </a:r>
            <a:r>
              <a:rPr lang="en-US" altLang="ko-KR" dirty="0"/>
              <a:t>, </a:t>
            </a:r>
            <a:r>
              <a:rPr lang="ko-KR" altLang="en-US" dirty="0"/>
              <a:t>계층을 넘어 모든 대상이 즐길 수 있는 것</a:t>
            </a:r>
            <a:endParaRPr lang="en-US" altLang="ko-KR" dirty="0"/>
          </a:p>
          <a:p>
            <a:pPr marL="0" indent="0" algn="ctr">
              <a:buNone/>
            </a:pPr>
            <a:r>
              <a:rPr lang="ja-JP" altLang="en-US" dirty="0"/>
              <a:t>例）</a:t>
            </a:r>
            <a:r>
              <a:rPr lang="ko-KR" altLang="en-US" dirty="0"/>
              <a:t> 드라마</a:t>
            </a:r>
            <a:r>
              <a:rPr lang="en-US" altLang="ko-KR" dirty="0"/>
              <a:t>, </a:t>
            </a:r>
            <a:r>
              <a:rPr lang="ko-KR" altLang="en-US" dirty="0"/>
              <a:t>가요</a:t>
            </a:r>
            <a:r>
              <a:rPr lang="en-US" altLang="ko-KR" dirty="0"/>
              <a:t>, </a:t>
            </a:r>
            <a:r>
              <a:rPr lang="ko-KR" altLang="en-US" dirty="0"/>
              <a:t>영화 등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43770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자연주의">
  <a:themeElements>
    <a:clrScheme name="자연주의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자연주의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자연주의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와이드스크린</PresentationFormat>
  <Paragraphs>21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HY산B</vt:lpstr>
      <vt:lpstr>HY수평선B</vt:lpstr>
      <vt:lpstr>Arial</vt:lpstr>
      <vt:lpstr>Garamond</vt:lpstr>
      <vt:lpstr>자연주의</vt:lpstr>
      <vt:lpstr>일본어와 일본문화 </vt:lpstr>
      <vt:lpstr>목차</vt:lpstr>
      <vt:lpstr>우리가 일본을 연구해야 하는 이유</vt:lpstr>
      <vt:lpstr>대중문화란?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일본어와 일본문화 </dc:title>
  <dc:creator>pc1</dc:creator>
  <cp:lastModifiedBy>pc1</cp:lastModifiedBy>
  <cp:revision>1</cp:revision>
  <dcterms:created xsi:type="dcterms:W3CDTF">2020-10-03T08:06:35Z</dcterms:created>
  <dcterms:modified xsi:type="dcterms:W3CDTF">2020-10-03T08:07:26Z</dcterms:modified>
</cp:coreProperties>
</file>