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7" r:id="rId3"/>
    <p:sldId id="352" r:id="rId4"/>
    <p:sldId id="324" r:id="rId5"/>
    <p:sldId id="351" r:id="rId6"/>
    <p:sldId id="325" r:id="rId7"/>
    <p:sldId id="326" r:id="rId8"/>
    <p:sldId id="327" r:id="rId9"/>
    <p:sldId id="353" r:id="rId10"/>
    <p:sldId id="328" r:id="rId11"/>
    <p:sldId id="338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3" d="100"/>
          <a:sy n="33" d="100"/>
        </p:scale>
        <p:origin x="68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0A7558-8F47-43A5-B0A5-EEE23CC4A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472C016-A381-48D7-80E4-0C815B0F7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6782A9-5D63-43EB-A837-89932C7F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7ECF-9279-48C0-9FEF-4D2E15D18A5C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1C8568-B66A-4965-9881-91D498BA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457FC0-7433-4BDF-8957-33AB3AC8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8121-2698-44EE-A513-084287CE1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33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A4548A-FD74-4833-9CBD-7E54C16E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9A3C86-C53C-41EA-BD41-C3C49795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A0B191-8642-4C2E-890E-C397BC14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7ECF-9279-48C0-9FEF-4D2E15D18A5C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DC3B1B-A4EB-4583-858D-B56AF01F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6739C1-2C0B-4E6A-86FF-096AFEAF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8121-2698-44EE-A513-084287CE1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13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E805843-2DD3-46F6-93BD-45D58D66C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828B6E-6B76-4044-B7D1-9D3C0F0AE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176581F-FCDF-4387-B5AD-0EE5FCF3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7ECF-9279-48C0-9FEF-4D2E15D18A5C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AA4079-47FD-42E9-B1CD-79D09FF2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DDD23A-BE6E-4101-B296-7A1B4F27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8121-2698-44EE-A513-084287CE1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698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205F64-2C28-4328-9400-465E28BB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623C45-D2F9-4153-9CE2-0310B2368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BE5D4C-9841-47BB-86B1-3AB7B7B0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7ECF-9279-48C0-9FEF-4D2E15D18A5C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9B0A68-A0B8-4E0D-BCAE-807ACCF0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812CC7-C705-43E3-AD0F-A35EAE1B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8121-2698-44EE-A513-084287CE1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80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835B0-6D6D-44F4-AA17-A1838317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788D632-DF4D-49F1-9D1C-041DA1CEB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F0276E-1272-4B46-B8A3-48FA9970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7ECF-9279-48C0-9FEF-4D2E15D18A5C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23F63F-87F6-49BB-B469-D40CA8D9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009E64-04DF-42C8-A29F-478CB17A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8121-2698-44EE-A513-084287CE1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8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A82C1E-632D-4D6C-BA06-E9A57DD3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D9C0CD-B50C-4ABE-BF1B-74CD6AE0C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DBE023C-3EDA-4422-BD7D-67F5CCC5B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1C0C65-E719-42FF-930C-F4E9CC15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7ECF-9279-48C0-9FEF-4D2E15D18A5C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7F052EE-8DF6-4C1F-8428-BA78F815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79511B-9B93-415E-90BA-5D81F3C2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8121-2698-44EE-A513-084287CE1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75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2473E6-72D2-4D26-A80E-7095FD63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FF3433-1EF1-436E-80BE-F8091F5F4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558BDD1-2A0A-4FAA-B43F-4C7025694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B59D9DD-984A-41B7-9056-C20D81225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1840DE-BB93-46B3-B93C-5C4FAE81B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E164C2C-4420-4BDD-A0B1-AB8503AE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7ECF-9279-48C0-9FEF-4D2E15D18A5C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6093930-D710-4A14-911D-74EBAAEA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C155534-090F-42B8-8626-ADD3F8C9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8121-2698-44EE-A513-084287CE1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83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06DC2B-0BDE-4794-AEBC-049F29AD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03A2E38-98B0-449C-BB9C-F74DE73F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7ECF-9279-48C0-9FEF-4D2E15D18A5C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C575BD-7CE6-4943-90CB-F84A8411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696BB50-0BB1-4D67-BDB0-A48BD696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8121-2698-44EE-A513-084287CE1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14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DC6E04E-1B0E-404D-901C-57EF49A5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7ECF-9279-48C0-9FEF-4D2E15D18A5C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BAF2E30-8892-4130-A33C-6B657717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C52353-7F04-4775-9A3C-F5B08C96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8121-2698-44EE-A513-084287CE1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0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CE1830-2436-4A7A-B10E-E1632BDC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499345-5668-490A-861D-699EE4DE3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5FB7472-A9C1-454B-83C3-D040A1D69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024105-A161-487F-8CEF-74066024F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7ECF-9279-48C0-9FEF-4D2E15D18A5C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0ED240-0C4E-452B-AA98-FD4FE55F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9CCA12-422B-42BE-A602-483B6FF2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8121-2698-44EE-A513-084287CE1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1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154221-ECED-490F-B13D-BCC255A2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BCD011-1B7F-41F8-AAB5-5420930B7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DEDCE4-F075-4CA9-9E51-D2E0EB7DA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672794-10CA-44E1-81F8-0AD0A4DD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7ECF-9279-48C0-9FEF-4D2E15D18A5C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417491D-BBE5-4236-B6D0-F1A534AA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E094CC-F576-49F8-BD19-359AFE09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8121-2698-44EE-A513-084287CE1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20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8E53A85-C8A2-443C-87DC-2B0666BE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BBA201-21D4-46CA-AAF2-A656418DD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AFAA82-FFE8-439A-BBDC-2CFD5AE8C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7ECF-9279-48C0-9FEF-4D2E15D18A5C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CA12CA-AF81-4093-8BBD-0EA8F7D0A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22CAA1-76B8-4FF6-92DD-58234CF22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8121-2698-44EE-A513-084287CE1A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62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72">
            <a:extLst>
              <a:ext uri="{FF2B5EF4-FFF2-40B4-BE49-F238E27FC236}">
                <a16:creationId xmlns:a16="http://schemas.microsoft.com/office/drawing/2014/main" id="{C7C39236-60AC-4BBF-8C89-292DB2F94BD5}"/>
              </a:ext>
            </a:extLst>
          </p:cNvPr>
          <p:cNvSpPr/>
          <p:nvPr/>
        </p:nvSpPr>
        <p:spPr>
          <a:xfrm>
            <a:off x="0" y="-2"/>
            <a:ext cx="12192000" cy="6153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4DE7CF62-4974-4585-8041-D52290ABF8D0}"/>
              </a:ext>
            </a:extLst>
          </p:cNvPr>
          <p:cNvSpPr/>
          <p:nvPr/>
        </p:nvSpPr>
        <p:spPr>
          <a:xfrm>
            <a:off x="-10898" y="5852914"/>
            <a:ext cx="12192000" cy="1023622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직사각형 148"/>
          <p:cNvSpPr/>
          <p:nvPr/>
        </p:nvSpPr>
        <p:spPr>
          <a:xfrm>
            <a:off x="3992813" y="1076700"/>
            <a:ext cx="4209977" cy="2346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독도가 한국영토인 역사적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지리적 근거와 국제법적 지위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89B65B9-8F24-4BB1-B487-B1D6918A0660}"/>
              </a:ext>
            </a:extLst>
          </p:cNvPr>
          <p:cNvSpPr txBox="1"/>
          <p:nvPr/>
        </p:nvSpPr>
        <p:spPr>
          <a:xfrm>
            <a:off x="8464051" y="5340818"/>
            <a:ext cx="3801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22002179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영어영문학과 김성민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F08E9-3B82-4A3F-881A-1FC052FCD417}"/>
              </a:ext>
            </a:extLst>
          </p:cNvPr>
          <p:cNvSpPr txBox="1"/>
          <p:nvPr/>
        </p:nvSpPr>
        <p:spPr>
          <a:xfrm>
            <a:off x="118534" y="135466"/>
            <a:ext cx="206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1177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독도영토학</a:t>
            </a:r>
          </a:p>
        </p:txBody>
      </p:sp>
    </p:spTree>
    <p:extLst>
      <p:ext uri="{BB962C8B-B14F-4D97-AF65-F5344CB8AC3E}">
        <p14:creationId xmlns:p14="http://schemas.microsoft.com/office/powerpoint/2010/main" val="11608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8EB647D-E973-47EB-A441-D717B4E261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6D24EC5-C47F-4F65-BCFF-0D0A870B349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630754" y="5986022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09AEA7-93ED-4155-B47F-206AA864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0F6B37-1898-461F-AC96-9B1D753B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0270652-890F-451E-9055-1966622A2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F870598-77CC-4671-897D-232C62FEC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D2783BC-3D40-45E3-973A-BF2D406E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D78732F-1848-433F-A3B9-31AADFD7D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93B8A53-8C81-48BB-9F6A-269D6E69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31E885F-A133-4AF7-8639-4D7B46B0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DE5C285-0274-4860-91EA-6069C0F1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4A4EF8E-C530-4841-8913-9EFBAD3F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E668068-C6C3-49F0-B02E-9AC66581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E9AAB32-A97F-45B6-819A-1080D9AA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828827F-03A3-40A6-854B-38FFE5DD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9E001B0-7F66-4692-9601-CA345849E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7155E82-12BE-4359-9D7F-71ADDDEC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277D9CA-CF93-430C-96A1-5FF65D6C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70D7A0B-4408-40E6-9EF9-02586296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29F3909-729F-4173-B4B8-604CEBE2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5B32439-7180-41F8-B913-719D3129B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E80BA15-4B2C-49D0-BDA1-1DB40CFA7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E73FA73-FB12-4280-9395-556537D4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F2CC0A1-FF6D-4949-A755-5449C2A9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D6245CAE-DBD1-40F1-812E-07FD31E6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02831B2-0989-493B-9859-B900A846C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884960F-F082-4106-A957-CE8602152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E133841-1283-4A5E-AD9B-A2A0234E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170FA8E-6A41-4DB7-A387-963C4C55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6D93AA-552F-4CD7-A7D5-CC447051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F4328E2-5D32-4861-BDC7-E4722181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DC99F1B-22B6-4A10-9267-895827A93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641891DB-1544-4E66-91E3-59035E19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5390C18-88D6-42B3-9421-A14D6CCC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EE231EFD-2845-40B7-AC9B-047B696A0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1FE4A8B-43D6-4610-92BE-197B5781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11EEEC1A-7AA3-495B-A78C-43A76B72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4DF785E6-C926-459F-8001-10483AB5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845CE2F7-AAEC-441E-97E8-1054F75A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F5D7E687-AF58-405E-8FB5-C4936B29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39C1256D-4A9E-4078-81F5-2B2C2C26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811D6F40-90A2-4C1E-9E43-DF1A0D59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88A8B96-FE7B-4596-B864-14FDFE35E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A446C6D-1E87-4893-B725-44CA460D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0AFDAD45-EC89-40CD-9DFB-1CDA9D4A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1889B713-19B2-462E-8E67-1477F86C2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DC516929-4B34-44D0-A55F-02CA7AF33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12899B1-31AE-4E87-853E-557521CA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1B854BA-E32A-4651-B2F8-58597F92A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0CDC62C7-3C8A-4F93-A006-C6A93B12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73D6D95-9CBE-4C46-97B7-303E77F3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EBBC9CC-1BCF-4F04-B30C-8230909C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44F319CE-AC7D-4445-87DD-520D24AE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A86C2D71-20C5-400C-8D8D-0CD57B8DA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F2AA0C57-7ABA-477A-A677-B6493B05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E5216711-2D8D-447F-A2CC-79B23225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22C5154D-A096-4A31-8921-D7E023B64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ACACB85F-F2ED-411E-B82E-C2B60731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F049964-DC5F-42D9-B302-D783572F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13A5996-180C-4954-9F0A-25E6DFBCA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D9499CE1-73CD-460A-AB26-52851CC68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405643AD-8522-46D8-8D30-328E3C50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150C3ABC-635E-4BEA-A308-9DDA7A54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902CCD80-A0A3-49A5-A6BA-DCCCD26A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114A4AF1-89A8-43B9-A40A-43F535B5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2D716546-04A2-4031-8B6B-80BF3AE4F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0AB40EB1-C594-4F21-8DBB-3874242F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5" name="Group 38">
            <a:extLst>
              <a:ext uri="{FF2B5EF4-FFF2-40B4-BE49-F238E27FC236}">
                <a16:creationId xmlns:a16="http://schemas.microsoft.com/office/drawing/2014/main" id="{E75A598C-2FF2-4FF2-AEB9-0332A486F2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2144" y="5695209"/>
            <a:ext cx="3969435" cy="574358"/>
            <a:chOff x="-2534" y="-582"/>
            <a:chExt cx="5052" cy="731"/>
          </a:xfrm>
        </p:grpSpPr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99A4D8E8-171E-47D2-A8C2-9907D46F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5223FD64-D109-4D7E-A9D2-BCDE466E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368FC58C-12C2-483E-BFEC-C3D1FB824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1AEF74EB-AB9D-4682-ABDE-51E622231F32}"/>
              </a:ext>
            </a:extLst>
          </p:cNvPr>
          <p:cNvSpPr/>
          <p:nvPr/>
        </p:nvSpPr>
        <p:spPr>
          <a:xfrm>
            <a:off x="9131255" y="5382410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0" name="Group 72">
            <a:extLst>
              <a:ext uri="{FF2B5EF4-FFF2-40B4-BE49-F238E27FC236}">
                <a16:creationId xmlns:a16="http://schemas.microsoft.com/office/drawing/2014/main" id="{FF62A879-38ED-4623-B8D5-790B369973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3078" y="5448543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EB0197AC-8356-4888-A7C7-88CC6381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61EEF86A-A6E0-463E-B7B3-6695078D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1C6F120B-824D-4E34-849E-DF738A76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8A96A724-2F0E-47BA-AEE3-F3B13F6A7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8F09F9F6-C8F4-4A92-AE55-685DA577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00AFB58-0E34-4C6F-B749-5DD7E1B6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D7D56B6B-8787-4DF6-A47D-74EB9239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CD7C93AC-64FF-4414-A3C1-6A5F8B9A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1732379D-699C-4944-91C9-D373A5069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C86F15B6-B1F7-44D9-969F-E5A02778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CF39ADAD-0537-4249-AD94-667E6B0C1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CA740D0B-45E5-4F30-941B-A22E5F2F0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DD170E0A-D3F1-4B56-A9DD-92E477D7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D61D427A-1BA5-41C6-A731-56E2C64D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897AB55E-886C-4A62-8216-C4DBE8F5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FDAE76EA-2542-4583-A513-D1ABFF6D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B1D8DCE7-C87B-4B98-988A-0287A747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8955041B-78C5-4F11-A718-61F68CDFD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5B99D423-BDC9-4A89-886F-4AA7C1D55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122D43B4-F768-42EE-95EE-D1F49D23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AE016C6A-8499-403F-B029-5FCFEE12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2" name="타원 101">
            <a:extLst>
              <a:ext uri="{FF2B5EF4-FFF2-40B4-BE49-F238E27FC236}">
                <a16:creationId xmlns:a16="http://schemas.microsoft.com/office/drawing/2014/main" id="{80075641-3E81-4B04-AA97-E691E33D050D}"/>
              </a:ext>
            </a:extLst>
          </p:cNvPr>
          <p:cNvSpPr/>
          <p:nvPr/>
        </p:nvSpPr>
        <p:spPr>
          <a:xfrm>
            <a:off x="9108866" y="5382410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달 102">
            <a:extLst>
              <a:ext uri="{FF2B5EF4-FFF2-40B4-BE49-F238E27FC236}">
                <a16:creationId xmlns:a16="http://schemas.microsoft.com/office/drawing/2014/main" id="{623D719C-640D-4E6F-B9FE-C1420E0359A8}"/>
              </a:ext>
            </a:extLst>
          </p:cNvPr>
          <p:cNvSpPr/>
          <p:nvPr/>
        </p:nvSpPr>
        <p:spPr>
          <a:xfrm>
            <a:off x="7544570" y="6692337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달 103">
            <a:extLst>
              <a:ext uri="{FF2B5EF4-FFF2-40B4-BE49-F238E27FC236}">
                <a16:creationId xmlns:a16="http://schemas.microsoft.com/office/drawing/2014/main" id="{12D0D5C6-D7F9-4F27-B9BF-9BEFC50D93B7}"/>
              </a:ext>
            </a:extLst>
          </p:cNvPr>
          <p:cNvSpPr/>
          <p:nvPr/>
        </p:nvSpPr>
        <p:spPr>
          <a:xfrm>
            <a:off x="7486643" y="6717687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66D98C-E848-4AFE-AF4B-B937BD1E6EB9}"/>
              </a:ext>
            </a:extLst>
          </p:cNvPr>
          <p:cNvSpPr txBox="1"/>
          <p:nvPr/>
        </p:nvSpPr>
        <p:spPr>
          <a:xfrm>
            <a:off x="233596" y="160421"/>
            <a:ext cx="647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지리적 근거  </a:t>
            </a:r>
            <a:r>
              <a:rPr lang="en-US" altLang="ko-KR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2-2.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삼국시대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고려시대의 독도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ECC5C8-0A01-4504-8163-3209E6451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4" y="1959397"/>
            <a:ext cx="5774083" cy="3645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0E9B22-DC8B-4BD4-91AE-73AABBB8D124}"/>
              </a:ext>
            </a:extLst>
          </p:cNvPr>
          <p:cNvSpPr txBox="1"/>
          <p:nvPr/>
        </p:nvSpPr>
        <p:spPr>
          <a:xfrm>
            <a:off x="416176" y="1141140"/>
            <a:ext cx="285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삼국사기 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(1145)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08AED-E970-431F-AD2F-7F3D637489BA}"/>
              </a:ext>
            </a:extLst>
          </p:cNvPr>
          <p:cNvSpPr txBox="1"/>
          <p:nvPr/>
        </p:nvSpPr>
        <p:spPr>
          <a:xfrm>
            <a:off x="6597310" y="2250243"/>
            <a:ext cx="4910442" cy="3210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울릉도와 독도의 기록을 담고 있는 가장 오래된 역사문헌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endParaRPr lang="en-US" altLang="ko-KR" sz="1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이사부장군이 우산국 복속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=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우산국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복속된 섬에는 독도도 포함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14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8EB647D-E973-47EB-A441-D717B4E261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6D24EC5-C47F-4F65-BCFF-0D0A870B349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630754" y="5986022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09AEA7-93ED-4155-B47F-206AA864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0F6B37-1898-461F-AC96-9B1D753B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0270652-890F-451E-9055-1966622A2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F870598-77CC-4671-897D-232C62FEC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D2783BC-3D40-45E3-973A-BF2D406E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D78732F-1848-433F-A3B9-31AADFD7D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93B8A53-8C81-48BB-9F6A-269D6E69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31E885F-A133-4AF7-8639-4D7B46B0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DE5C285-0274-4860-91EA-6069C0F1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4A4EF8E-C530-4841-8913-9EFBAD3F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E668068-C6C3-49F0-B02E-9AC66581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E9AAB32-A97F-45B6-819A-1080D9AA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828827F-03A3-40A6-854B-38FFE5DD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9E001B0-7F66-4692-9601-CA345849E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7155E82-12BE-4359-9D7F-71ADDDEC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277D9CA-CF93-430C-96A1-5FF65D6C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70D7A0B-4408-40E6-9EF9-02586296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29F3909-729F-4173-B4B8-604CEBE2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5B32439-7180-41F8-B913-719D3129B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E80BA15-4B2C-49D0-BDA1-1DB40CFA7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E73FA73-FB12-4280-9395-556537D4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F2CC0A1-FF6D-4949-A755-5449C2A9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D6245CAE-DBD1-40F1-812E-07FD31E6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02831B2-0989-493B-9859-B900A846C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884960F-F082-4106-A957-CE8602152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E133841-1283-4A5E-AD9B-A2A0234E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170FA8E-6A41-4DB7-A387-963C4C55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6D93AA-552F-4CD7-A7D5-CC447051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F4328E2-5D32-4861-BDC7-E4722181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DC99F1B-22B6-4A10-9267-895827A93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641891DB-1544-4E66-91E3-59035E19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5390C18-88D6-42B3-9421-A14D6CCC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EE231EFD-2845-40B7-AC9B-047B696A0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1FE4A8B-43D6-4610-92BE-197B5781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11EEEC1A-7AA3-495B-A78C-43A76B72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4DF785E6-C926-459F-8001-10483AB5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845CE2F7-AAEC-441E-97E8-1054F75A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F5D7E687-AF58-405E-8FB5-C4936B29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39C1256D-4A9E-4078-81F5-2B2C2C26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811D6F40-90A2-4C1E-9E43-DF1A0D59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88A8B96-FE7B-4596-B864-14FDFE35E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A446C6D-1E87-4893-B725-44CA460D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0AFDAD45-EC89-40CD-9DFB-1CDA9D4A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1889B713-19B2-462E-8E67-1477F86C2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DC516929-4B34-44D0-A55F-02CA7AF33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12899B1-31AE-4E87-853E-557521CA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1B854BA-E32A-4651-B2F8-58597F92A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0CDC62C7-3C8A-4F93-A006-C6A93B12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73D6D95-9CBE-4C46-97B7-303E77F3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EBBC9CC-1BCF-4F04-B30C-8230909C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44F319CE-AC7D-4445-87DD-520D24AE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A86C2D71-20C5-400C-8D8D-0CD57B8DA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F2AA0C57-7ABA-477A-A677-B6493B05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E5216711-2D8D-447F-A2CC-79B23225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22C5154D-A096-4A31-8921-D7E023B64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ACACB85F-F2ED-411E-B82E-C2B60731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F049964-DC5F-42D9-B302-D783572F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13A5996-180C-4954-9F0A-25E6DFBCA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D9499CE1-73CD-460A-AB26-52851CC68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405643AD-8522-46D8-8D30-328E3C50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150C3ABC-635E-4BEA-A308-9DDA7A54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902CCD80-A0A3-49A5-A6BA-DCCCD26A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114A4AF1-89A8-43B9-A40A-43F535B5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2D716546-04A2-4031-8B6B-80BF3AE4F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0AB40EB1-C594-4F21-8DBB-3874242F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5" name="Group 38">
            <a:extLst>
              <a:ext uri="{FF2B5EF4-FFF2-40B4-BE49-F238E27FC236}">
                <a16:creationId xmlns:a16="http://schemas.microsoft.com/office/drawing/2014/main" id="{E75A598C-2FF2-4FF2-AEB9-0332A486F2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2144" y="5695209"/>
            <a:ext cx="3969435" cy="574358"/>
            <a:chOff x="-2534" y="-582"/>
            <a:chExt cx="5052" cy="731"/>
          </a:xfrm>
        </p:grpSpPr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99A4D8E8-171E-47D2-A8C2-9907D46F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5223FD64-D109-4D7E-A9D2-BCDE466E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368FC58C-12C2-483E-BFEC-C3D1FB824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1AEF74EB-AB9D-4682-ABDE-51E622231F32}"/>
              </a:ext>
            </a:extLst>
          </p:cNvPr>
          <p:cNvSpPr/>
          <p:nvPr/>
        </p:nvSpPr>
        <p:spPr>
          <a:xfrm>
            <a:off x="9131255" y="5382410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0" name="Group 72">
            <a:extLst>
              <a:ext uri="{FF2B5EF4-FFF2-40B4-BE49-F238E27FC236}">
                <a16:creationId xmlns:a16="http://schemas.microsoft.com/office/drawing/2014/main" id="{FF62A879-38ED-4623-B8D5-790B369973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3078" y="5448543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EB0197AC-8356-4888-A7C7-88CC6381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61EEF86A-A6E0-463E-B7B3-6695078D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1C6F120B-824D-4E34-849E-DF738A76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8A96A724-2F0E-47BA-AEE3-F3B13F6A7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8F09F9F6-C8F4-4A92-AE55-685DA577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00AFB58-0E34-4C6F-B749-5DD7E1B6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D7D56B6B-8787-4DF6-A47D-74EB9239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CD7C93AC-64FF-4414-A3C1-6A5F8B9A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1732379D-699C-4944-91C9-D373A5069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C86F15B6-B1F7-44D9-969F-E5A02778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CF39ADAD-0537-4249-AD94-667E6B0C1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CA740D0B-45E5-4F30-941B-A22E5F2F0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DD170E0A-D3F1-4B56-A9DD-92E477D7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D61D427A-1BA5-41C6-A731-56E2C64D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897AB55E-886C-4A62-8216-C4DBE8F5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FDAE76EA-2542-4583-A513-D1ABFF6D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B1D8DCE7-C87B-4B98-988A-0287A747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8955041B-78C5-4F11-A718-61F68CDFD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5B99D423-BDC9-4A89-886F-4AA7C1D55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122D43B4-F768-42EE-95EE-D1F49D23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AE016C6A-8499-403F-B029-5FCFEE12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2" name="타원 101">
            <a:extLst>
              <a:ext uri="{FF2B5EF4-FFF2-40B4-BE49-F238E27FC236}">
                <a16:creationId xmlns:a16="http://schemas.microsoft.com/office/drawing/2014/main" id="{80075641-3E81-4B04-AA97-E691E33D050D}"/>
              </a:ext>
            </a:extLst>
          </p:cNvPr>
          <p:cNvSpPr/>
          <p:nvPr/>
        </p:nvSpPr>
        <p:spPr>
          <a:xfrm>
            <a:off x="9108866" y="5382410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달 102">
            <a:extLst>
              <a:ext uri="{FF2B5EF4-FFF2-40B4-BE49-F238E27FC236}">
                <a16:creationId xmlns:a16="http://schemas.microsoft.com/office/drawing/2014/main" id="{623D719C-640D-4E6F-B9FE-C1420E0359A8}"/>
              </a:ext>
            </a:extLst>
          </p:cNvPr>
          <p:cNvSpPr/>
          <p:nvPr/>
        </p:nvSpPr>
        <p:spPr>
          <a:xfrm>
            <a:off x="7544570" y="6692337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달 103">
            <a:extLst>
              <a:ext uri="{FF2B5EF4-FFF2-40B4-BE49-F238E27FC236}">
                <a16:creationId xmlns:a16="http://schemas.microsoft.com/office/drawing/2014/main" id="{12D0D5C6-D7F9-4F27-B9BF-9BEFC50D93B7}"/>
              </a:ext>
            </a:extLst>
          </p:cNvPr>
          <p:cNvSpPr/>
          <p:nvPr/>
        </p:nvSpPr>
        <p:spPr>
          <a:xfrm>
            <a:off x="7486643" y="6717687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D00E66-C8CD-4A48-B2F2-8D8AF087C869}"/>
              </a:ext>
            </a:extLst>
          </p:cNvPr>
          <p:cNvSpPr txBox="1"/>
          <p:nvPr/>
        </p:nvSpPr>
        <p:spPr>
          <a:xfrm>
            <a:off x="233596" y="160421"/>
            <a:ext cx="647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지리적 근거  </a:t>
            </a:r>
            <a:r>
              <a:rPr lang="en-US" altLang="ko-KR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2-2.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삼국시대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고려시대의 독도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4E1B8C-74CC-44C2-821A-B50EA8CD012F}"/>
              </a:ext>
            </a:extLst>
          </p:cNvPr>
          <p:cNvSpPr txBox="1"/>
          <p:nvPr/>
        </p:nvSpPr>
        <p:spPr>
          <a:xfrm>
            <a:off x="416175" y="1141140"/>
            <a:ext cx="316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고려사 지리지 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(1451)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ACA994-48BB-4988-B2EC-3BFBC7D8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79" y="1977223"/>
            <a:ext cx="2852532" cy="36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82DDDCB-B600-4D41-8E88-C00B566FE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8" y="1985183"/>
            <a:ext cx="2852532" cy="360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3A4D4-D40A-47E5-AD4A-34867041FC31}"/>
              </a:ext>
            </a:extLst>
          </p:cNvPr>
          <p:cNvSpPr txBox="1"/>
          <p:nvPr/>
        </p:nvSpPr>
        <p:spPr>
          <a:xfrm>
            <a:off x="6597310" y="2250241"/>
            <a:ext cx="4910442" cy="2619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“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우산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 </a:t>
            </a:r>
            <a:r>
              <a:rPr lang="ko-KR" altLang="en-US" sz="2400" kern="0" spc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무릉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4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릉도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4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은 본래 두 개의 섬으로 서로의 거리가 멀지 않아 날씨가 맑으면 바라볼 수 있다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”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우산국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-&gt;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울릉도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우릉도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무릉도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922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-1"/>
            <a:ext cx="12192000" cy="18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88F1E30-3D83-4215-9E55-80BBCCC94126}"/>
              </a:ext>
            </a:extLst>
          </p:cNvPr>
          <p:cNvSpPr/>
          <p:nvPr/>
        </p:nvSpPr>
        <p:spPr>
          <a:xfrm>
            <a:off x="0" y="1644237"/>
            <a:ext cx="12192000" cy="5213763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5186716" y="451409"/>
            <a:ext cx="1826681" cy="733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목차</a:t>
            </a:r>
            <a:endParaRPr lang="en-US" altLang="ko-KR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EFB44-05FB-4974-A2A8-ED805F199E33}"/>
              </a:ext>
            </a:extLst>
          </p:cNvPr>
          <p:cNvSpPr txBox="1"/>
          <p:nvPr/>
        </p:nvSpPr>
        <p:spPr>
          <a:xfrm>
            <a:off x="4014681" y="2091917"/>
            <a:ext cx="4228561" cy="416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en-US" altLang="ko-KR" sz="28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28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지리적</a:t>
            </a: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·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역사적 근거</a:t>
            </a:r>
            <a:endParaRPr lang="en-US" altLang="ko-KR" sz="28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2-1.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울릉도에서 보이는 독도</a:t>
            </a: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2-2.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삼국시대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고려시대의 독도</a:t>
            </a: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2-3.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조선시대의 독도</a:t>
            </a: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2-4.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옛일본이 본 독도</a:t>
            </a: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2-5.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한국의 고지도와 일본의 고지도</a:t>
            </a: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2-6.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국의 지도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A78EA37-8048-457D-80CA-24A12363C815}"/>
              </a:ext>
            </a:extLst>
          </p:cNvPr>
          <p:cNvSpPr txBox="1"/>
          <p:nvPr/>
        </p:nvSpPr>
        <p:spPr>
          <a:xfrm>
            <a:off x="4014681" y="2250860"/>
            <a:ext cx="342603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 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국제법적 지위</a:t>
            </a:r>
            <a:endParaRPr lang="en-US" altLang="ko-KR" sz="28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28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3-1.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카이로 선언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3-2.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포츠담 선언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3-3.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연합국 최고사령관 각서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3-4.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샌프란시스코 강화 조약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endParaRPr lang="en-US" altLang="ko-KR" sz="28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B92C0-BE12-4B18-92F9-D17B4480A630}"/>
              </a:ext>
            </a:extLst>
          </p:cNvPr>
          <p:cNvSpPr txBox="1"/>
          <p:nvPr/>
        </p:nvSpPr>
        <p:spPr>
          <a:xfrm flipH="1">
            <a:off x="4013670" y="2257446"/>
            <a:ext cx="148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1. </a:t>
            </a:r>
            <a:r>
              <a:rPr lang="ko-KR" altLang="en-US" sz="28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</a:t>
            </a:r>
            <a:endParaRPr lang="en-US" altLang="ko-KR" sz="28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246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7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8EB647D-E973-47EB-A441-D717B4E261FE}"/>
              </a:ext>
            </a:extLst>
          </p:cNvPr>
          <p:cNvSpPr/>
          <p:nvPr/>
        </p:nvSpPr>
        <p:spPr>
          <a:xfrm>
            <a:off x="0" y="13063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6D24EC5-C47F-4F65-BCFF-0D0A870B349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630754" y="5986022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09AEA7-93ED-4155-B47F-206AA864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0F6B37-1898-461F-AC96-9B1D753B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0270652-890F-451E-9055-1966622A2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F870598-77CC-4671-897D-232C62FEC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D2783BC-3D40-45E3-973A-BF2D406E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D78732F-1848-433F-A3B9-31AADFD7D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93B8A53-8C81-48BB-9F6A-269D6E69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31E885F-A133-4AF7-8639-4D7B46B0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DE5C285-0274-4860-91EA-6069C0F1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4A4EF8E-C530-4841-8913-9EFBAD3F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E668068-C6C3-49F0-B02E-9AC66581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E9AAB32-A97F-45B6-819A-1080D9AA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828827F-03A3-40A6-854B-38FFE5DD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9E001B0-7F66-4692-9601-CA345849E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7155E82-12BE-4359-9D7F-71ADDDEC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277D9CA-CF93-430C-96A1-5FF65D6C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70D7A0B-4408-40E6-9EF9-02586296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29F3909-729F-4173-B4B8-604CEBE2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5B32439-7180-41F8-B913-719D3129B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E80BA15-4B2C-49D0-BDA1-1DB40CFA7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E73FA73-FB12-4280-9395-556537D4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F2CC0A1-FF6D-4949-A755-5449C2A9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D6245CAE-DBD1-40F1-812E-07FD31E6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02831B2-0989-493B-9859-B900A846C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884960F-F082-4106-A957-CE8602152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E133841-1283-4A5E-AD9B-A2A0234E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170FA8E-6A41-4DB7-A387-963C4C55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6D93AA-552F-4CD7-A7D5-CC447051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F4328E2-5D32-4861-BDC7-E4722181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DC99F1B-22B6-4A10-9267-895827A93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641891DB-1544-4E66-91E3-59035E19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5390C18-88D6-42B3-9421-A14D6CCC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EE231EFD-2845-40B7-AC9B-047B696A0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1FE4A8B-43D6-4610-92BE-197B5781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11EEEC1A-7AA3-495B-A78C-43A76B72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4DF785E6-C926-459F-8001-10483AB5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845CE2F7-AAEC-441E-97E8-1054F75A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F5D7E687-AF58-405E-8FB5-C4936B29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39C1256D-4A9E-4078-81F5-2B2C2C26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811D6F40-90A2-4C1E-9E43-DF1A0D59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88A8B96-FE7B-4596-B864-14FDFE35E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A446C6D-1E87-4893-B725-44CA460D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0AFDAD45-EC89-40CD-9DFB-1CDA9D4A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1889B713-19B2-462E-8E67-1477F86C2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DC516929-4B34-44D0-A55F-02CA7AF33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12899B1-31AE-4E87-853E-557521CA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1B854BA-E32A-4651-B2F8-58597F92A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0CDC62C7-3C8A-4F93-A006-C6A93B12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73D6D95-9CBE-4C46-97B7-303E77F3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EBBC9CC-1BCF-4F04-B30C-8230909C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44F319CE-AC7D-4445-87DD-520D24AE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A86C2D71-20C5-400C-8D8D-0CD57B8DA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F2AA0C57-7ABA-477A-A677-B6493B05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E5216711-2D8D-447F-A2CC-79B23225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22C5154D-A096-4A31-8921-D7E023B64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ACACB85F-F2ED-411E-B82E-C2B60731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F049964-DC5F-42D9-B302-D783572F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13A5996-180C-4954-9F0A-25E6DFBCA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D9499CE1-73CD-460A-AB26-52851CC68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405643AD-8522-46D8-8D30-328E3C50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150C3ABC-635E-4BEA-A308-9DDA7A54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902CCD80-A0A3-49A5-A6BA-DCCCD26A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114A4AF1-89A8-43B9-A40A-43F535B5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2D716546-04A2-4031-8B6B-80BF3AE4F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0AB40EB1-C594-4F21-8DBB-3874242F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5" name="Group 38">
            <a:extLst>
              <a:ext uri="{FF2B5EF4-FFF2-40B4-BE49-F238E27FC236}">
                <a16:creationId xmlns:a16="http://schemas.microsoft.com/office/drawing/2014/main" id="{E75A598C-2FF2-4FF2-AEB9-0332A486F2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2144" y="5695209"/>
            <a:ext cx="3969435" cy="574358"/>
            <a:chOff x="-2534" y="-582"/>
            <a:chExt cx="5052" cy="731"/>
          </a:xfrm>
        </p:grpSpPr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99A4D8E8-171E-47D2-A8C2-9907D46F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5223FD64-D109-4D7E-A9D2-BCDE466E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368FC58C-12C2-483E-BFEC-C3D1FB824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1AEF74EB-AB9D-4682-ABDE-51E622231F32}"/>
              </a:ext>
            </a:extLst>
          </p:cNvPr>
          <p:cNvSpPr/>
          <p:nvPr/>
        </p:nvSpPr>
        <p:spPr>
          <a:xfrm>
            <a:off x="9131255" y="5382410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0" name="Group 72">
            <a:extLst>
              <a:ext uri="{FF2B5EF4-FFF2-40B4-BE49-F238E27FC236}">
                <a16:creationId xmlns:a16="http://schemas.microsoft.com/office/drawing/2014/main" id="{FF62A879-38ED-4623-B8D5-790B369973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3078" y="5448543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EB0197AC-8356-4888-A7C7-88CC6381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61EEF86A-A6E0-463E-B7B3-6695078D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1C6F120B-824D-4E34-849E-DF738A76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8A96A724-2F0E-47BA-AEE3-F3B13F6A7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8F09F9F6-C8F4-4A92-AE55-685DA577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00AFB58-0E34-4C6F-B749-5DD7E1B6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D7D56B6B-8787-4DF6-A47D-74EB9239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CD7C93AC-64FF-4414-A3C1-6A5F8B9A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1732379D-699C-4944-91C9-D373A5069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C86F15B6-B1F7-44D9-969F-E5A02778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CF39ADAD-0537-4249-AD94-667E6B0C1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CA740D0B-45E5-4F30-941B-A22E5F2F0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DD170E0A-D3F1-4B56-A9DD-92E477D7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D61D427A-1BA5-41C6-A731-56E2C64D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897AB55E-886C-4A62-8216-C4DBE8F5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FDAE76EA-2542-4583-A513-D1ABFF6D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B1D8DCE7-C87B-4B98-988A-0287A747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8955041B-78C5-4F11-A718-61F68CDFD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5B99D423-BDC9-4A89-886F-4AA7C1D55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122D43B4-F768-42EE-95EE-D1F49D23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AE016C6A-8499-403F-B029-5FCFEE12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2" name="타원 101">
            <a:extLst>
              <a:ext uri="{FF2B5EF4-FFF2-40B4-BE49-F238E27FC236}">
                <a16:creationId xmlns:a16="http://schemas.microsoft.com/office/drawing/2014/main" id="{80075641-3E81-4B04-AA97-E691E33D050D}"/>
              </a:ext>
            </a:extLst>
          </p:cNvPr>
          <p:cNvSpPr/>
          <p:nvPr/>
        </p:nvSpPr>
        <p:spPr>
          <a:xfrm>
            <a:off x="9108866" y="5382410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달 102">
            <a:extLst>
              <a:ext uri="{FF2B5EF4-FFF2-40B4-BE49-F238E27FC236}">
                <a16:creationId xmlns:a16="http://schemas.microsoft.com/office/drawing/2014/main" id="{623D719C-640D-4E6F-B9FE-C1420E0359A8}"/>
              </a:ext>
            </a:extLst>
          </p:cNvPr>
          <p:cNvSpPr/>
          <p:nvPr/>
        </p:nvSpPr>
        <p:spPr>
          <a:xfrm>
            <a:off x="7544570" y="6692337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달 103">
            <a:extLst>
              <a:ext uri="{FF2B5EF4-FFF2-40B4-BE49-F238E27FC236}">
                <a16:creationId xmlns:a16="http://schemas.microsoft.com/office/drawing/2014/main" id="{12D0D5C6-D7F9-4F27-B9BF-9BEFC50D93B7}"/>
              </a:ext>
            </a:extLst>
          </p:cNvPr>
          <p:cNvSpPr/>
          <p:nvPr/>
        </p:nvSpPr>
        <p:spPr>
          <a:xfrm>
            <a:off x="7486643" y="6717687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A2D31-4F37-4D4F-A6C7-3BAC9E89BD60}"/>
              </a:ext>
            </a:extLst>
          </p:cNvPr>
          <p:cNvSpPr txBox="1"/>
          <p:nvPr/>
        </p:nvSpPr>
        <p:spPr>
          <a:xfrm>
            <a:off x="5298541" y="2369750"/>
            <a:ext cx="151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1. </a:t>
            </a:r>
            <a:r>
              <a: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</a:t>
            </a:r>
          </a:p>
        </p:txBody>
      </p:sp>
    </p:spTree>
    <p:extLst>
      <p:ext uri="{BB962C8B-B14F-4D97-AF65-F5344CB8AC3E}">
        <p14:creationId xmlns:p14="http://schemas.microsoft.com/office/powerpoint/2010/main" val="1730193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8EB647D-E973-47EB-A441-D717B4E261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6D24EC5-C47F-4F65-BCFF-0D0A870B349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630754" y="5986022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09AEA7-93ED-4155-B47F-206AA864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0F6B37-1898-461F-AC96-9B1D753B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0270652-890F-451E-9055-1966622A2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F870598-77CC-4671-897D-232C62FEC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D2783BC-3D40-45E3-973A-BF2D406E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D78732F-1848-433F-A3B9-31AADFD7D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93B8A53-8C81-48BB-9F6A-269D6E69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31E885F-A133-4AF7-8639-4D7B46B0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DE5C285-0274-4860-91EA-6069C0F1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4A4EF8E-C530-4841-8913-9EFBAD3F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E668068-C6C3-49F0-B02E-9AC66581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E9AAB32-A97F-45B6-819A-1080D9AA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828827F-03A3-40A6-854B-38FFE5DD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9E001B0-7F66-4692-9601-CA345849E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7155E82-12BE-4359-9D7F-71ADDDEC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277D9CA-CF93-430C-96A1-5FF65D6C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70D7A0B-4408-40E6-9EF9-02586296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29F3909-729F-4173-B4B8-604CEBE2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5B32439-7180-41F8-B913-719D3129B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E80BA15-4B2C-49D0-BDA1-1DB40CFA7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E73FA73-FB12-4280-9395-556537D4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F2CC0A1-FF6D-4949-A755-5449C2A9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D6245CAE-DBD1-40F1-812E-07FD31E6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02831B2-0989-493B-9859-B900A846C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884960F-F082-4106-A957-CE8602152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E133841-1283-4A5E-AD9B-A2A0234E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170FA8E-6A41-4DB7-A387-963C4C55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6D93AA-552F-4CD7-A7D5-CC447051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F4328E2-5D32-4861-BDC7-E4722181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DC99F1B-22B6-4A10-9267-895827A93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641891DB-1544-4E66-91E3-59035E19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5390C18-88D6-42B3-9421-A14D6CCC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EE231EFD-2845-40B7-AC9B-047B696A0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1FE4A8B-43D6-4610-92BE-197B5781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11EEEC1A-7AA3-495B-A78C-43A76B72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4DF785E6-C926-459F-8001-10483AB5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845CE2F7-AAEC-441E-97E8-1054F75A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F5D7E687-AF58-405E-8FB5-C4936B29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39C1256D-4A9E-4078-81F5-2B2C2C26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811D6F40-90A2-4C1E-9E43-DF1A0D59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88A8B96-FE7B-4596-B864-14FDFE35E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A446C6D-1E87-4893-B725-44CA460D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0AFDAD45-EC89-40CD-9DFB-1CDA9D4A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1889B713-19B2-462E-8E67-1477F86C2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DC516929-4B34-44D0-A55F-02CA7AF33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12899B1-31AE-4E87-853E-557521CA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1B854BA-E32A-4651-B2F8-58597F92A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0CDC62C7-3C8A-4F93-A006-C6A93B12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73D6D95-9CBE-4C46-97B7-303E77F3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EBBC9CC-1BCF-4F04-B30C-8230909C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44F319CE-AC7D-4445-87DD-520D24AE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A86C2D71-20C5-400C-8D8D-0CD57B8DA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F2AA0C57-7ABA-477A-A677-B6493B05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E5216711-2D8D-447F-A2CC-79B23225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22C5154D-A096-4A31-8921-D7E023B64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ACACB85F-F2ED-411E-B82E-C2B60731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F049964-DC5F-42D9-B302-D783572F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13A5996-180C-4954-9F0A-25E6DFBCA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D9499CE1-73CD-460A-AB26-52851CC68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405643AD-8522-46D8-8D30-328E3C50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150C3ABC-635E-4BEA-A308-9DDA7A54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902CCD80-A0A3-49A5-A6BA-DCCCD26A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114A4AF1-89A8-43B9-A40A-43F535B5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2D716546-04A2-4031-8B6B-80BF3AE4F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0AB40EB1-C594-4F21-8DBB-3874242F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5" name="Group 38">
            <a:extLst>
              <a:ext uri="{FF2B5EF4-FFF2-40B4-BE49-F238E27FC236}">
                <a16:creationId xmlns:a16="http://schemas.microsoft.com/office/drawing/2014/main" id="{E75A598C-2FF2-4FF2-AEB9-0332A486F2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2144" y="5695209"/>
            <a:ext cx="3969435" cy="574358"/>
            <a:chOff x="-2534" y="-582"/>
            <a:chExt cx="5052" cy="731"/>
          </a:xfrm>
        </p:grpSpPr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99A4D8E8-171E-47D2-A8C2-9907D46F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5223FD64-D109-4D7E-A9D2-BCDE466E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368FC58C-12C2-483E-BFEC-C3D1FB824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1AEF74EB-AB9D-4682-ABDE-51E622231F32}"/>
              </a:ext>
            </a:extLst>
          </p:cNvPr>
          <p:cNvSpPr/>
          <p:nvPr/>
        </p:nvSpPr>
        <p:spPr>
          <a:xfrm>
            <a:off x="9131255" y="5382410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0" name="Group 72">
            <a:extLst>
              <a:ext uri="{FF2B5EF4-FFF2-40B4-BE49-F238E27FC236}">
                <a16:creationId xmlns:a16="http://schemas.microsoft.com/office/drawing/2014/main" id="{FF62A879-38ED-4623-B8D5-790B369973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3078" y="5448543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EB0197AC-8356-4888-A7C7-88CC6381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61EEF86A-A6E0-463E-B7B3-6695078D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1C6F120B-824D-4E34-849E-DF738A76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8A96A724-2F0E-47BA-AEE3-F3B13F6A7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8F09F9F6-C8F4-4A92-AE55-685DA577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00AFB58-0E34-4C6F-B749-5DD7E1B6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D7D56B6B-8787-4DF6-A47D-74EB9239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CD7C93AC-64FF-4414-A3C1-6A5F8B9A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1732379D-699C-4944-91C9-D373A5069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C86F15B6-B1F7-44D9-969F-E5A02778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CF39ADAD-0537-4249-AD94-667E6B0C1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CA740D0B-45E5-4F30-941B-A22E5F2F0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DD170E0A-D3F1-4B56-A9DD-92E477D7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D61D427A-1BA5-41C6-A731-56E2C64D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897AB55E-886C-4A62-8216-C4DBE8F5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FDAE76EA-2542-4583-A513-D1ABFF6D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B1D8DCE7-C87B-4B98-988A-0287A747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8955041B-78C5-4F11-A718-61F68CDFD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5B99D423-BDC9-4A89-886F-4AA7C1D55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122D43B4-F768-42EE-95EE-D1F49D23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AE016C6A-8499-403F-B029-5FCFEE12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2" name="타원 101">
            <a:extLst>
              <a:ext uri="{FF2B5EF4-FFF2-40B4-BE49-F238E27FC236}">
                <a16:creationId xmlns:a16="http://schemas.microsoft.com/office/drawing/2014/main" id="{80075641-3E81-4B04-AA97-E691E33D050D}"/>
              </a:ext>
            </a:extLst>
          </p:cNvPr>
          <p:cNvSpPr/>
          <p:nvPr/>
        </p:nvSpPr>
        <p:spPr>
          <a:xfrm>
            <a:off x="9108866" y="5382410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달 102">
            <a:extLst>
              <a:ext uri="{FF2B5EF4-FFF2-40B4-BE49-F238E27FC236}">
                <a16:creationId xmlns:a16="http://schemas.microsoft.com/office/drawing/2014/main" id="{623D719C-640D-4E6F-B9FE-C1420E0359A8}"/>
              </a:ext>
            </a:extLst>
          </p:cNvPr>
          <p:cNvSpPr/>
          <p:nvPr/>
        </p:nvSpPr>
        <p:spPr>
          <a:xfrm>
            <a:off x="7544570" y="6692337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달 103">
            <a:extLst>
              <a:ext uri="{FF2B5EF4-FFF2-40B4-BE49-F238E27FC236}">
                <a16:creationId xmlns:a16="http://schemas.microsoft.com/office/drawing/2014/main" id="{12D0D5C6-D7F9-4F27-B9BF-9BEFC50D93B7}"/>
              </a:ext>
            </a:extLst>
          </p:cNvPr>
          <p:cNvSpPr/>
          <p:nvPr/>
        </p:nvSpPr>
        <p:spPr>
          <a:xfrm>
            <a:off x="7486643" y="6717687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A032D02-C005-49B7-972B-EA736133AC37}"/>
              </a:ext>
            </a:extLst>
          </p:cNvPr>
          <p:cNvSpPr txBox="1"/>
          <p:nvPr/>
        </p:nvSpPr>
        <p:spPr>
          <a:xfrm>
            <a:off x="233596" y="160421"/>
            <a:ext cx="161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1. </a:t>
            </a:r>
            <a:r>
              <a: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</a:t>
            </a:r>
          </a:p>
        </p:txBody>
      </p:sp>
      <p:pic>
        <p:nvPicPr>
          <p:cNvPr id="3" name="그림 2" descr="물, 바위, 실외, 자연이(가) 표시된 사진&#10;&#10;자동 생성된 설명">
            <a:extLst>
              <a:ext uri="{FF2B5EF4-FFF2-40B4-BE49-F238E27FC236}">
                <a16:creationId xmlns:a16="http://schemas.microsoft.com/office/drawing/2014/main" id="{E586E969-458F-4E0C-B122-6BE80A476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3" y="1455898"/>
            <a:ext cx="6130647" cy="4087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D5E7D1-9998-40D0-ABE2-BAD1D4341047}"/>
              </a:ext>
            </a:extLst>
          </p:cNvPr>
          <p:cNvSpPr txBox="1"/>
          <p:nvPr/>
        </p:nvSpPr>
        <p:spPr>
          <a:xfrm flipH="1">
            <a:off x="7205474" y="1929767"/>
            <a:ext cx="44265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한반도의 부속도서 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</a:p>
          <a:p>
            <a:endParaRPr lang="en-US" altLang="ko-KR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총 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89</a:t>
            </a: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개의 바위섬으로 이루어진 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화산섬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</a:p>
          <a:p>
            <a:endParaRPr lang="en-US" altLang="ko-KR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경상북도 울릉군 </a:t>
            </a:r>
            <a:r>
              <a:rPr lang="ko-KR" altLang="en-US" sz="24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울릉읍</a:t>
            </a: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4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독도리</a:t>
            </a: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1~96</a:t>
            </a: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번지</a:t>
            </a:r>
          </a:p>
        </p:txBody>
      </p:sp>
    </p:spTree>
    <p:extLst>
      <p:ext uri="{BB962C8B-B14F-4D97-AF65-F5344CB8AC3E}">
        <p14:creationId xmlns:p14="http://schemas.microsoft.com/office/powerpoint/2010/main" val="12238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8EB647D-E973-47EB-A441-D717B4E261FE}"/>
              </a:ext>
            </a:extLst>
          </p:cNvPr>
          <p:cNvSpPr/>
          <p:nvPr/>
        </p:nvSpPr>
        <p:spPr>
          <a:xfrm>
            <a:off x="0" y="13063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6D24EC5-C47F-4F65-BCFF-0D0A870B349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630754" y="5986022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09AEA7-93ED-4155-B47F-206AA864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0F6B37-1898-461F-AC96-9B1D753B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0270652-890F-451E-9055-1966622A2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F870598-77CC-4671-897D-232C62FEC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D2783BC-3D40-45E3-973A-BF2D406E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D78732F-1848-433F-A3B9-31AADFD7D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93B8A53-8C81-48BB-9F6A-269D6E69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31E885F-A133-4AF7-8639-4D7B46B0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DE5C285-0274-4860-91EA-6069C0F1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4A4EF8E-C530-4841-8913-9EFBAD3F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E668068-C6C3-49F0-B02E-9AC66581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E9AAB32-A97F-45B6-819A-1080D9AA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828827F-03A3-40A6-854B-38FFE5DD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9E001B0-7F66-4692-9601-CA345849E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7155E82-12BE-4359-9D7F-71ADDDEC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277D9CA-CF93-430C-96A1-5FF65D6C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70D7A0B-4408-40E6-9EF9-02586296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29F3909-729F-4173-B4B8-604CEBE2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5B32439-7180-41F8-B913-719D3129B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E80BA15-4B2C-49D0-BDA1-1DB40CFA7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E73FA73-FB12-4280-9395-556537D4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F2CC0A1-FF6D-4949-A755-5449C2A9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D6245CAE-DBD1-40F1-812E-07FD31E6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02831B2-0989-493B-9859-B900A846C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884960F-F082-4106-A957-CE8602152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E133841-1283-4A5E-AD9B-A2A0234E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170FA8E-6A41-4DB7-A387-963C4C55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6D93AA-552F-4CD7-A7D5-CC447051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F4328E2-5D32-4861-BDC7-E4722181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DC99F1B-22B6-4A10-9267-895827A93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641891DB-1544-4E66-91E3-59035E19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5390C18-88D6-42B3-9421-A14D6CCC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EE231EFD-2845-40B7-AC9B-047B696A0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1FE4A8B-43D6-4610-92BE-197B5781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11EEEC1A-7AA3-495B-A78C-43A76B72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4DF785E6-C926-459F-8001-10483AB5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845CE2F7-AAEC-441E-97E8-1054F75A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F5D7E687-AF58-405E-8FB5-C4936B29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39C1256D-4A9E-4078-81F5-2B2C2C26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811D6F40-90A2-4C1E-9E43-DF1A0D59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88A8B96-FE7B-4596-B864-14FDFE35E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A446C6D-1E87-4893-B725-44CA460D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0AFDAD45-EC89-40CD-9DFB-1CDA9D4A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1889B713-19B2-462E-8E67-1477F86C2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DC516929-4B34-44D0-A55F-02CA7AF33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12899B1-31AE-4E87-853E-557521CA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1B854BA-E32A-4651-B2F8-58597F92A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0CDC62C7-3C8A-4F93-A006-C6A93B12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73D6D95-9CBE-4C46-97B7-303E77F3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EBBC9CC-1BCF-4F04-B30C-8230909C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44F319CE-AC7D-4445-87DD-520D24AE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A86C2D71-20C5-400C-8D8D-0CD57B8DA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F2AA0C57-7ABA-477A-A677-B6493B05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E5216711-2D8D-447F-A2CC-79B23225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22C5154D-A096-4A31-8921-D7E023B64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ACACB85F-F2ED-411E-B82E-C2B60731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F049964-DC5F-42D9-B302-D783572F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13A5996-180C-4954-9F0A-25E6DFBCA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D9499CE1-73CD-460A-AB26-52851CC68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405643AD-8522-46D8-8D30-328E3C50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150C3ABC-635E-4BEA-A308-9DDA7A54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902CCD80-A0A3-49A5-A6BA-DCCCD26A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114A4AF1-89A8-43B9-A40A-43F535B5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2D716546-04A2-4031-8B6B-80BF3AE4F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0AB40EB1-C594-4F21-8DBB-3874242F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5" name="Group 38">
            <a:extLst>
              <a:ext uri="{FF2B5EF4-FFF2-40B4-BE49-F238E27FC236}">
                <a16:creationId xmlns:a16="http://schemas.microsoft.com/office/drawing/2014/main" id="{E75A598C-2FF2-4FF2-AEB9-0332A486F2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2144" y="5695209"/>
            <a:ext cx="3969435" cy="574358"/>
            <a:chOff x="-2534" y="-582"/>
            <a:chExt cx="5052" cy="731"/>
          </a:xfrm>
        </p:grpSpPr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99A4D8E8-171E-47D2-A8C2-9907D46F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5223FD64-D109-4D7E-A9D2-BCDE466E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368FC58C-12C2-483E-BFEC-C3D1FB824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1AEF74EB-AB9D-4682-ABDE-51E622231F32}"/>
              </a:ext>
            </a:extLst>
          </p:cNvPr>
          <p:cNvSpPr/>
          <p:nvPr/>
        </p:nvSpPr>
        <p:spPr>
          <a:xfrm>
            <a:off x="9131255" y="5382410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0" name="Group 72">
            <a:extLst>
              <a:ext uri="{FF2B5EF4-FFF2-40B4-BE49-F238E27FC236}">
                <a16:creationId xmlns:a16="http://schemas.microsoft.com/office/drawing/2014/main" id="{FF62A879-38ED-4623-B8D5-790B369973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3078" y="5448543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EB0197AC-8356-4888-A7C7-88CC6381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61EEF86A-A6E0-463E-B7B3-6695078D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1C6F120B-824D-4E34-849E-DF738A76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8A96A724-2F0E-47BA-AEE3-F3B13F6A7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8F09F9F6-C8F4-4A92-AE55-685DA577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00AFB58-0E34-4C6F-B749-5DD7E1B6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D7D56B6B-8787-4DF6-A47D-74EB9239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CD7C93AC-64FF-4414-A3C1-6A5F8B9A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1732379D-699C-4944-91C9-D373A5069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C86F15B6-B1F7-44D9-969F-E5A02778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CF39ADAD-0537-4249-AD94-667E6B0C1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CA740D0B-45E5-4F30-941B-A22E5F2F0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DD170E0A-D3F1-4B56-A9DD-92E477D7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D61D427A-1BA5-41C6-A731-56E2C64D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897AB55E-886C-4A62-8216-C4DBE8F5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FDAE76EA-2542-4583-A513-D1ABFF6D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B1D8DCE7-C87B-4B98-988A-0287A747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8955041B-78C5-4F11-A718-61F68CDFD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5B99D423-BDC9-4A89-886F-4AA7C1D55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122D43B4-F768-42EE-95EE-D1F49D23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AE016C6A-8499-403F-B029-5FCFEE12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2" name="타원 101">
            <a:extLst>
              <a:ext uri="{FF2B5EF4-FFF2-40B4-BE49-F238E27FC236}">
                <a16:creationId xmlns:a16="http://schemas.microsoft.com/office/drawing/2014/main" id="{80075641-3E81-4B04-AA97-E691E33D050D}"/>
              </a:ext>
            </a:extLst>
          </p:cNvPr>
          <p:cNvSpPr/>
          <p:nvPr/>
        </p:nvSpPr>
        <p:spPr>
          <a:xfrm>
            <a:off x="9108866" y="5382410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달 102">
            <a:extLst>
              <a:ext uri="{FF2B5EF4-FFF2-40B4-BE49-F238E27FC236}">
                <a16:creationId xmlns:a16="http://schemas.microsoft.com/office/drawing/2014/main" id="{623D719C-640D-4E6F-B9FE-C1420E0359A8}"/>
              </a:ext>
            </a:extLst>
          </p:cNvPr>
          <p:cNvSpPr/>
          <p:nvPr/>
        </p:nvSpPr>
        <p:spPr>
          <a:xfrm>
            <a:off x="7544570" y="6692337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달 103">
            <a:extLst>
              <a:ext uri="{FF2B5EF4-FFF2-40B4-BE49-F238E27FC236}">
                <a16:creationId xmlns:a16="http://schemas.microsoft.com/office/drawing/2014/main" id="{12D0D5C6-D7F9-4F27-B9BF-9BEFC50D93B7}"/>
              </a:ext>
            </a:extLst>
          </p:cNvPr>
          <p:cNvSpPr/>
          <p:nvPr/>
        </p:nvSpPr>
        <p:spPr>
          <a:xfrm>
            <a:off x="7486643" y="6717687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A2D31-4F37-4D4F-A6C7-3BAC9E89BD60}"/>
              </a:ext>
            </a:extLst>
          </p:cNvPr>
          <p:cNvSpPr txBox="1"/>
          <p:nvPr/>
        </p:nvSpPr>
        <p:spPr>
          <a:xfrm>
            <a:off x="4004579" y="2369750"/>
            <a:ext cx="4665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지리적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·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역사적 </a:t>
            </a:r>
            <a:r>
              <a: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근거 </a:t>
            </a:r>
            <a:endParaRPr lang="en-US" altLang="ko-KR" sz="3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20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2-1. </a:t>
            </a:r>
            <a:r>
              <a:rPr lang="ko-KR" altLang="en-US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울릉도에서 보이는 독도</a:t>
            </a:r>
            <a:endParaRPr lang="ko-KR" altLang="en-US" sz="3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53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8EB647D-E973-47EB-A441-D717B4E261FE}"/>
              </a:ext>
            </a:extLst>
          </p:cNvPr>
          <p:cNvSpPr/>
          <p:nvPr/>
        </p:nvSpPr>
        <p:spPr>
          <a:xfrm>
            <a:off x="0" y="2619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6D24EC5-C47F-4F65-BCFF-0D0A870B349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630754" y="5986022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09AEA7-93ED-4155-B47F-206AA864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0F6B37-1898-461F-AC96-9B1D753B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0270652-890F-451E-9055-1966622A2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F870598-77CC-4671-897D-232C62FEC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D2783BC-3D40-45E3-973A-BF2D406E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D78732F-1848-433F-A3B9-31AADFD7D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93B8A53-8C81-48BB-9F6A-269D6E69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31E885F-A133-4AF7-8639-4D7B46B0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DE5C285-0274-4860-91EA-6069C0F1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4A4EF8E-C530-4841-8913-9EFBAD3F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E668068-C6C3-49F0-B02E-9AC66581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E9AAB32-A97F-45B6-819A-1080D9AA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828827F-03A3-40A6-854B-38FFE5DD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9E001B0-7F66-4692-9601-CA345849E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7155E82-12BE-4359-9D7F-71ADDDEC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277D9CA-CF93-430C-96A1-5FF65D6C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70D7A0B-4408-40E6-9EF9-02586296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29F3909-729F-4173-B4B8-604CEBE2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5B32439-7180-41F8-B913-719D3129B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E80BA15-4B2C-49D0-BDA1-1DB40CFA7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E73FA73-FB12-4280-9395-556537D4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F2CC0A1-FF6D-4949-A755-5449C2A9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D6245CAE-DBD1-40F1-812E-07FD31E6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02831B2-0989-493B-9859-B900A846C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884960F-F082-4106-A957-CE8602152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E133841-1283-4A5E-AD9B-A2A0234E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170FA8E-6A41-4DB7-A387-963C4C55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6D93AA-552F-4CD7-A7D5-CC447051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F4328E2-5D32-4861-BDC7-E4722181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DC99F1B-22B6-4A10-9267-895827A93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641891DB-1544-4E66-91E3-59035E19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5390C18-88D6-42B3-9421-A14D6CCC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EE231EFD-2845-40B7-AC9B-047B696A0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1FE4A8B-43D6-4610-92BE-197B5781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11EEEC1A-7AA3-495B-A78C-43A76B72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4DF785E6-C926-459F-8001-10483AB5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845CE2F7-AAEC-441E-97E8-1054F75A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F5D7E687-AF58-405E-8FB5-C4936B29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39C1256D-4A9E-4078-81F5-2B2C2C26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811D6F40-90A2-4C1E-9E43-DF1A0D59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88A8B96-FE7B-4596-B864-14FDFE35E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A446C6D-1E87-4893-B725-44CA460D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0AFDAD45-EC89-40CD-9DFB-1CDA9D4A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1889B713-19B2-462E-8E67-1477F86C2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DC516929-4B34-44D0-A55F-02CA7AF33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12899B1-31AE-4E87-853E-557521CA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1B854BA-E32A-4651-B2F8-58597F92A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0CDC62C7-3C8A-4F93-A006-C6A93B12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73D6D95-9CBE-4C46-97B7-303E77F3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EBBC9CC-1BCF-4F04-B30C-8230909C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44F319CE-AC7D-4445-87DD-520D24AE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A86C2D71-20C5-400C-8D8D-0CD57B8DA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F2AA0C57-7ABA-477A-A677-B6493B05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E5216711-2D8D-447F-A2CC-79B23225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22C5154D-A096-4A31-8921-D7E023B64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ACACB85F-F2ED-411E-B82E-C2B60731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F049964-DC5F-42D9-B302-D783572F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13A5996-180C-4954-9F0A-25E6DFBCA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D9499CE1-73CD-460A-AB26-52851CC68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405643AD-8522-46D8-8D30-328E3C50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150C3ABC-635E-4BEA-A308-9DDA7A54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902CCD80-A0A3-49A5-A6BA-DCCCD26A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114A4AF1-89A8-43B9-A40A-43F535B5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2D716546-04A2-4031-8B6B-80BF3AE4F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0AB40EB1-C594-4F21-8DBB-3874242F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5" name="Group 38">
            <a:extLst>
              <a:ext uri="{FF2B5EF4-FFF2-40B4-BE49-F238E27FC236}">
                <a16:creationId xmlns:a16="http://schemas.microsoft.com/office/drawing/2014/main" id="{E75A598C-2FF2-4FF2-AEB9-0332A486F2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2144" y="5695209"/>
            <a:ext cx="3969435" cy="574358"/>
            <a:chOff x="-2534" y="-582"/>
            <a:chExt cx="5052" cy="731"/>
          </a:xfrm>
        </p:grpSpPr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99A4D8E8-171E-47D2-A8C2-9907D46F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5223FD64-D109-4D7E-A9D2-BCDE466E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368FC58C-12C2-483E-BFEC-C3D1FB824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1AEF74EB-AB9D-4682-ABDE-51E622231F32}"/>
              </a:ext>
            </a:extLst>
          </p:cNvPr>
          <p:cNvSpPr/>
          <p:nvPr/>
        </p:nvSpPr>
        <p:spPr>
          <a:xfrm>
            <a:off x="9131255" y="5382410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0" name="Group 72">
            <a:extLst>
              <a:ext uri="{FF2B5EF4-FFF2-40B4-BE49-F238E27FC236}">
                <a16:creationId xmlns:a16="http://schemas.microsoft.com/office/drawing/2014/main" id="{FF62A879-38ED-4623-B8D5-790B369973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3078" y="5448543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EB0197AC-8356-4888-A7C7-88CC6381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61EEF86A-A6E0-463E-B7B3-6695078D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1C6F120B-824D-4E34-849E-DF738A76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8A96A724-2F0E-47BA-AEE3-F3B13F6A7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8F09F9F6-C8F4-4A92-AE55-685DA577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00AFB58-0E34-4C6F-B749-5DD7E1B6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D7D56B6B-8787-4DF6-A47D-74EB9239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CD7C93AC-64FF-4414-A3C1-6A5F8B9A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1732379D-699C-4944-91C9-D373A5069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C86F15B6-B1F7-44D9-969F-E5A02778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CF39ADAD-0537-4249-AD94-667E6B0C1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CA740D0B-45E5-4F30-941B-A22E5F2F0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DD170E0A-D3F1-4B56-A9DD-92E477D7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D61D427A-1BA5-41C6-A731-56E2C64D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897AB55E-886C-4A62-8216-C4DBE8F5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FDAE76EA-2542-4583-A513-D1ABFF6D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B1D8DCE7-C87B-4B98-988A-0287A747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8955041B-78C5-4F11-A718-61F68CDFD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5B99D423-BDC9-4A89-886F-4AA7C1D55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122D43B4-F768-42EE-95EE-D1F49D23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AE016C6A-8499-403F-B029-5FCFEE12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2" name="타원 101">
            <a:extLst>
              <a:ext uri="{FF2B5EF4-FFF2-40B4-BE49-F238E27FC236}">
                <a16:creationId xmlns:a16="http://schemas.microsoft.com/office/drawing/2014/main" id="{80075641-3E81-4B04-AA97-E691E33D050D}"/>
              </a:ext>
            </a:extLst>
          </p:cNvPr>
          <p:cNvSpPr/>
          <p:nvPr/>
        </p:nvSpPr>
        <p:spPr>
          <a:xfrm>
            <a:off x="9108866" y="5382410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달 102">
            <a:extLst>
              <a:ext uri="{FF2B5EF4-FFF2-40B4-BE49-F238E27FC236}">
                <a16:creationId xmlns:a16="http://schemas.microsoft.com/office/drawing/2014/main" id="{623D719C-640D-4E6F-B9FE-C1420E0359A8}"/>
              </a:ext>
            </a:extLst>
          </p:cNvPr>
          <p:cNvSpPr/>
          <p:nvPr/>
        </p:nvSpPr>
        <p:spPr>
          <a:xfrm>
            <a:off x="7544570" y="6692337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달 103">
            <a:extLst>
              <a:ext uri="{FF2B5EF4-FFF2-40B4-BE49-F238E27FC236}">
                <a16:creationId xmlns:a16="http://schemas.microsoft.com/office/drawing/2014/main" id="{12D0D5C6-D7F9-4F27-B9BF-9BEFC50D93B7}"/>
              </a:ext>
            </a:extLst>
          </p:cNvPr>
          <p:cNvSpPr/>
          <p:nvPr/>
        </p:nvSpPr>
        <p:spPr>
          <a:xfrm>
            <a:off x="7486643" y="6717687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1E25BB-3C9F-4245-892B-2D704E0B78CD}"/>
              </a:ext>
            </a:extLst>
          </p:cNvPr>
          <p:cNvSpPr txBox="1"/>
          <p:nvPr/>
        </p:nvSpPr>
        <p:spPr>
          <a:xfrm>
            <a:off x="233596" y="160421"/>
            <a:ext cx="612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지리적 근거  </a:t>
            </a:r>
            <a:r>
              <a:rPr lang="en-US" altLang="ko-KR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2-1. </a:t>
            </a:r>
            <a:r>
              <a:rPr lang="ko-KR" altLang="en-US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울릉도에서 보이는 독도</a:t>
            </a:r>
            <a:endParaRPr lang="ko-KR" altLang="en-US" sz="3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026" name="Picture 2" descr="세종실록지리지(세종14, 1432년)">
            <a:extLst>
              <a:ext uri="{FF2B5EF4-FFF2-40B4-BE49-F238E27FC236}">
                <a16:creationId xmlns:a16="http://schemas.microsoft.com/office/drawing/2014/main" id="{AE8448A8-9018-4DC3-A2A3-8E11E1E8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76" y="1927887"/>
            <a:ext cx="28575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세종실록지리지(세종14, 1432년)">
            <a:extLst>
              <a:ext uri="{FF2B5EF4-FFF2-40B4-BE49-F238E27FC236}">
                <a16:creationId xmlns:a16="http://schemas.microsoft.com/office/drawing/2014/main" id="{2CF44931-B6A4-462C-A7D9-AC24465A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8" y="1933207"/>
            <a:ext cx="28575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56BEA1-F734-406A-8189-C35FCFF2B1BE}"/>
              </a:ext>
            </a:extLst>
          </p:cNvPr>
          <p:cNvSpPr txBox="1"/>
          <p:nvPr/>
        </p:nvSpPr>
        <p:spPr>
          <a:xfrm>
            <a:off x="416175" y="1141140"/>
            <a:ext cx="362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세종실록 지리지 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(1454)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164DCB9-F467-4484-B557-DD7210B513DD}"/>
              </a:ext>
            </a:extLst>
          </p:cNvPr>
          <p:cNvSpPr txBox="1"/>
          <p:nvPr/>
        </p:nvSpPr>
        <p:spPr>
          <a:xfrm>
            <a:off x="6591424" y="2250364"/>
            <a:ext cx="5414292" cy="1780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“우산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독도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무릉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울릉도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두 섬은 서로 멀리 떨어져 있지 않아 맑은 날씨에는 서로 바라볼 수 있다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.”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06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8EB647D-E973-47EB-A441-D717B4E261FE}"/>
              </a:ext>
            </a:extLst>
          </p:cNvPr>
          <p:cNvSpPr/>
          <p:nvPr/>
        </p:nvSpPr>
        <p:spPr>
          <a:xfrm>
            <a:off x="0" y="12874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6D24EC5-C47F-4F65-BCFF-0D0A870B349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630754" y="5986022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09AEA7-93ED-4155-B47F-206AA864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0F6B37-1898-461F-AC96-9B1D753B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0270652-890F-451E-9055-1966622A2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F870598-77CC-4671-897D-232C62FEC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D2783BC-3D40-45E3-973A-BF2D406E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D78732F-1848-433F-A3B9-31AADFD7D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93B8A53-8C81-48BB-9F6A-269D6E69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31E885F-A133-4AF7-8639-4D7B46B0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DE5C285-0274-4860-91EA-6069C0F1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4A4EF8E-C530-4841-8913-9EFBAD3F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E668068-C6C3-49F0-B02E-9AC66581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E9AAB32-A97F-45B6-819A-1080D9AA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828827F-03A3-40A6-854B-38FFE5DD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9E001B0-7F66-4692-9601-CA345849E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7155E82-12BE-4359-9D7F-71ADDDEC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277D9CA-CF93-430C-96A1-5FF65D6C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70D7A0B-4408-40E6-9EF9-02586296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29F3909-729F-4173-B4B8-604CEBE2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5B32439-7180-41F8-B913-719D3129B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E80BA15-4B2C-49D0-BDA1-1DB40CFA7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E73FA73-FB12-4280-9395-556537D4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F2CC0A1-FF6D-4949-A755-5449C2A9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D6245CAE-DBD1-40F1-812E-07FD31E6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02831B2-0989-493B-9859-B900A846C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884960F-F082-4106-A957-CE8602152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E133841-1283-4A5E-AD9B-A2A0234E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170FA8E-6A41-4DB7-A387-963C4C55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6D93AA-552F-4CD7-A7D5-CC447051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F4328E2-5D32-4861-BDC7-E4722181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DC99F1B-22B6-4A10-9267-895827A93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641891DB-1544-4E66-91E3-59035E19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5390C18-88D6-42B3-9421-A14D6CCC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EE231EFD-2845-40B7-AC9B-047B696A0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1FE4A8B-43D6-4610-92BE-197B5781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11EEEC1A-7AA3-495B-A78C-43A76B72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4DF785E6-C926-459F-8001-10483AB5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845CE2F7-AAEC-441E-97E8-1054F75A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F5D7E687-AF58-405E-8FB5-C4936B29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39C1256D-4A9E-4078-81F5-2B2C2C26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811D6F40-90A2-4C1E-9E43-DF1A0D59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88A8B96-FE7B-4596-B864-14FDFE35E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A446C6D-1E87-4893-B725-44CA460D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0AFDAD45-EC89-40CD-9DFB-1CDA9D4A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1889B713-19B2-462E-8E67-1477F86C2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DC516929-4B34-44D0-A55F-02CA7AF33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12899B1-31AE-4E87-853E-557521CA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1B854BA-E32A-4651-B2F8-58597F92A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0CDC62C7-3C8A-4F93-A006-C6A93B12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73D6D95-9CBE-4C46-97B7-303E77F3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EBBC9CC-1BCF-4F04-B30C-8230909C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44F319CE-AC7D-4445-87DD-520D24AE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A86C2D71-20C5-400C-8D8D-0CD57B8DA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F2AA0C57-7ABA-477A-A677-B6493B05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E5216711-2D8D-447F-A2CC-79B23225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22C5154D-A096-4A31-8921-D7E023B64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ACACB85F-F2ED-411E-B82E-C2B60731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F049964-DC5F-42D9-B302-D783572F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13A5996-180C-4954-9F0A-25E6DFBCA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D9499CE1-73CD-460A-AB26-52851CC68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405643AD-8522-46D8-8D30-328E3C50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150C3ABC-635E-4BEA-A308-9DDA7A54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902CCD80-A0A3-49A5-A6BA-DCCCD26A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114A4AF1-89A8-43B9-A40A-43F535B5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2D716546-04A2-4031-8B6B-80BF3AE4F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0AB40EB1-C594-4F21-8DBB-3874242F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5" name="Group 38">
            <a:extLst>
              <a:ext uri="{FF2B5EF4-FFF2-40B4-BE49-F238E27FC236}">
                <a16:creationId xmlns:a16="http://schemas.microsoft.com/office/drawing/2014/main" id="{E75A598C-2FF2-4FF2-AEB9-0332A486F2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2144" y="5695209"/>
            <a:ext cx="3969435" cy="574358"/>
            <a:chOff x="-2534" y="-582"/>
            <a:chExt cx="5052" cy="731"/>
          </a:xfrm>
        </p:grpSpPr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99A4D8E8-171E-47D2-A8C2-9907D46F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5223FD64-D109-4D7E-A9D2-BCDE466E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368FC58C-12C2-483E-BFEC-C3D1FB824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1AEF74EB-AB9D-4682-ABDE-51E622231F32}"/>
              </a:ext>
            </a:extLst>
          </p:cNvPr>
          <p:cNvSpPr/>
          <p:nvPr/>
        </p:nvSpPr>
        <p:spPr>
          <a:xfrm>
            <a:off x="9131255" y="5382410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0" name="Group 72">
            <a:extLst>
              <a:ext uri="{FF2B5EF4-FFF2-40B4-BE49-F238E27FC236}">
                <a16:creationId xmlns:a16="http://schemas.microsoft.com/office/drawing/2014/main" id="{FF62A879-38ED-4623-B8D5-790B369973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3078" y="5448543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EB0197AC-8356-4888-A7C7-88CC6381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61EEF86A-A6E0-463E-B7B3-6695078D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1C6F120B-824D-4E34-849E-DF738A76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8A96A724-2F0E-47BA-AEE3-F3B13F6A7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8F09F9F6-C8F4-4A92-AE55-685DA577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00AFB58-0E34-4C6F-B749-5DD7E1B6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D7D56B6B-8787-4DF6-A47D-74EB9239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CD7C93AC-64FF-4414-A3C1-6A5F8B9A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1732379D-699C-4944-91C9-D373A5069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C86F15B6-B1F7-44D9-969F-E5A02778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CF39ADAD-0537-4249-AD94-667E6B0C1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CA740D0B-45E5-4F30-941B-A22E5F2F0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DD170E0A-D3F1-4B56-A9DD-92E477D7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D61D427A-1BA5-41C6-A731-56E2C64D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897AB55E-886C-4A62-8216-C4DBE8F5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FDAE76EA-2542-4583-A513-D1ABFF6D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B1D8DCE7-C87B-4B98-988A-0287A747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8955041B-78C5-4F11-A718-61F68CDFD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5B99D423-BDC9-4A89-886F-4AA7C1D55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122D43B4-F768-42EE-95EE-D1F49D23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AE016C6A-8499-403F-B029-5FCFEE12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2" name="타원 101">
            <a:extLst>
              <a:ext uri="{FF2B5EF4-FFF2-40B4-BE49-F238E27FC236}">
                <a16:creationId xmlns:a16="http://schemas.microsoft.com/office/drawing/2014/main" id="{80075641-3E81-4B04-AA97-E691E33D050D}"/>
              </a:ext>
            </a:extLst>
          </p:cNvPr>
          <p:cNvSpPr/>
          <p:nvPr/>
        </p:nvSpPr>
        <p:spPr>
          <a:xfrm>
            <a:off x="9108866" y="5382410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달 102">
            <a:extLst>
              <a:ext uri="{FF2B5EF4-FFF2-40B4-BE49-F238E27FC236}">
                <a16:creationId xmlns:a16="http://schemas.microsoft.com/office/drawing/2014/main" id="{623D719C-640D-4E6F-B9FE-C1420E0359A8}"/>
              </a:ext>
            </a:extLst>
          </p:cNvPr>
          <p:cNvSpPr/>
          <p:nvPr/>
        </p:nvSpPr>
        <p:spPr>
          <a:xfrm>
            <a:off x="7544570" y="6692337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달 103">
            <a:extLst>
              <a:ext uri="{FF2B5EF4-FFF2-40B4-BE49-F238E27FC236}">
                <a16:creationId xmlns:a16="http://schemas.microsoft.com/office/drawing/2014/main" id="{12D0D5C6-D7F9-4F27-B9BF-9BEFC50D93B7}"/>
              </a:ext>
            </a:extLst>
          </p:cNvPr>
          <p:cNvSpPr/>
          <p:nvPr/>
        </p:nvSpPr>
        <p:spPr>
          <a:xfrm>
            <a:off x="7486643" y="6717687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F00F35-23C6-481D-BF95-1F595ED4704F}"/>
              </a:ext>
            </a:extLst>
          </p:cNvPr>
          <p:cNvSpPr txBox="1"/>
          <p:nvPr/>
        </p:nvSpPr>
        <p:spPr>
          <a:xfrm>
            <a:off x="233596" y="160421"/>
            <a:ext cx="612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지리적 근거  </a:t>
            </a:r>
            <a:r>
              <a:rPr lang="en-US" altLang="ko-KR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2-1. </a:t>
            </a:r>
            <a:r>
              <a:rPr lang="ko-KR" altLang="en-US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울릉도에서 보이는 독도</a:t>
            </a:r>
            <a:endParaRPr lang="ko-KR" altLang="en-US" sz="3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4C41C-446E-478C-89AD-BE7E9E5A5722}"/>
              </a:ext>
            </a:extLst>
          </p:cNvPr>
          <p:cNvSpPr txBox="1"/>
          <p:nvPr/>
        </p:nvSpPr>
        <p:spPr>
          <a:xfrm>
            <a:off x="416176" y="1141140"/>
            <a:ext cx="285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죽도지서부</a:t>
            </a: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(1696)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E12D1E5-F9BF-4075-8B70-DE28FFC9C345}"/>
              </a:ext>
            </a:extLst>
          </p:cNvPr>
          <p:cNvSpPr txBox="1"/>
          <p:nvPr/>
        </p:nvSpPr>
        <p:spPr>
          <a:xfrm>
            <a:off x="6597310" y="2250243"/>
            <a:ext cx="4910442" cy="1780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“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울릉도에서 독도까지의 거리가 독도에서 일본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오키섬까지의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거리보다 가깝다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.”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4AA69A8-F1A3-434D-A923-B9881CDF9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96" y="1968895"/>
            <a:ext cx="5763901" cy="363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8EB647D-E973-47EB-A441-D717B4E261FE}"/>
              </a:ext>
            </a:extLst>
          </p:cNvPr>
          <p:cNvSpPr/>
          <p:nvPr/>
        </p:nvSpPr>
        <p:spPr>
          <a:xfrm>
            <a:off x="0" y="13063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6D24EC5-C47F-4F65-BCFF-0D0A870B349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630754" y="5986022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09AEA7-93ED-4155-B47F-206AA864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0F6B37-1898-461F-AC96-9B1D753B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0270652-890F-451E-9055-1966622A2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F870598-77CC-4671-897D-232C62FEC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D2783BC-3D40-45E3-973A-BF2D406E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D78732F-1848-433F-A3B9-31AADFD7D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93B8A53-8C81-48BB-9F6A-269D6E69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31E885F-A133-4AF7-8639-4D7B46B0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DE5C285-0274-4860-91EA-6069C0F1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4A4EF8E-C530-4841-8913-9EFBAD3F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E668068-C6C3-49F0-B02E-9AC66581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E9AAB32-A97F-45B6-819A-1080D9AA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828827F-03A3-40A6-854B-38FFE5DD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9E001B0-7F66-4692-9601-CA345849E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7155E82-12BE-4359-9D7F-71ADDDEC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277D9CA-CF93-430C-96A1-5FF65D6C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70D7A0B-4408-40E6-9EF9-02586296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29F3909-729F-4173-B4B8-604CEBE2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5B32439-7180-41F8-B913-719D3129B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E80BA15-4B2C-49D0-BDA1-1DB40CFA7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E73FA73-FB12-4280-9395-556537D4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F2CC0A1-FF6D-4949-A755-5449C2A9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D6245CAE-DBD1-40F1-812E-07FD31E6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02831B2-0989-493B-9859-B900A846C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884960F-F082-4106-A957-CE8602152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E133841-1283-4A5E-AD9B-A2A0234E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170FA8E-6A41-4DB7-A387-963C4C55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6D93AA-552F-4CD7-A7D5-CC447051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F4328E2-5D32-4861-BDC7-E4722181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DC99F1B-22B6-4A10-9267-895827A93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641891DB-1544-4E66-91E3-59035E19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5390C18-88D6-42B3-9421-A14D6CCC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EE231EFD-2845-40B7-AC9B-047B696A0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1FE4A8B-43D6-4610-92BE-197B5781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11EEEC1A-7AA3-495B-A78C-43A76B72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4DF785E6-C926-459F-8001-10483AB5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845CE2F7-AAEC-441E-97E8-1054F75A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F5D7E687-AF58-405E-8FB5-C4936B29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39C1256D-4A9E-4078-81F5-2B2C2C26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811D6F40-90A2-4C1E-9E43-DF1A0D59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88A8B96-FE7B-4596-B864-14FDFE35E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A446C6D-1E87-4893-B725-44CA460D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0AFDAD45-EC89-40CD-9DFB-1CDA9D4A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1889B713-19B2-462E-8E67-1477F86C2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DC516929-4B34-44D0-A55F-02CA7AF33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12899B1-31AE-4E87-853E-557521CA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1B854BA-E32A-4651-B2F8-58597F92A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0CDC62C7-3C8A-4F93-A006-C6A93B12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73D6D95-9CBE-4C46-97B7-303E77F3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EBBC9CC-1BCF-4F04-B30C-8230909C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44F319CE-AC7D-4445-87DD-520D24AE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A86C2D71-20C5-400C-8D8D-0CD57B8DA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F2AA0C57-7ABA-477A-A677-B6493B05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E5216711-2D8D-447F-A2CC-79B23225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22C5154D-A096-4A31-8921-D7E023B64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ACACB85F-F2ED-411E-B82E-C2B60731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F049964-DC5F-42D9-B302-D783572F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13A5996-180C-4954-9F0A-25E6DFBCA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D9499CE1-73CD-460A-AB26-52851CC68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405643AD-8522-46D8-8D30-328E3C50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150C3ABC-635E-4BEA-A308-9DDA7A54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902CCD80-A0A3-49A5-A6BA-DCCCD26A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114A4AF1-89A8-43B9-A40A-43F535B5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2D716546-04A2-4031-8B6B-80BF3AE4F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0AB40EB1-C594-4F21-8DBB-3874242F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5" name="Group 38">
            <a:extLst>
              <a:ext uri="{FF2B5EF4-FFF2-40B4-BE49-F238E27FC236}">
                <a16:creationId xmlns:a16="http://schemas.microsoft.com/office/drawing/2014/main" id="{E75A598C-2FF2-4FF2-AEB9-0332A486F2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2144" y="5695209"/>
            <a:ext cx="3969435" cy="574358"/>
            <a:chOff x="-2534" y="-582"/>
            <a:chExt cx="5052" cy="731"/>
          </a:xfrm>
        </p:grpSpPr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99A4D8E8-171E-47D2-A8C2-9907D46F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5223FD64-D109-4D7E-A9D2-BCDE466E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368FC58C-12C2-483E-BFEC-C3D1FB824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1AEF74EB-AB9D-4682-ABDE-51E622231F32}"/>
              </a:ext>
            </a:extLst>
          </p:cNvPr>
          <p:cNvSpPr/>
          <p:nvPr/>
        </p:nvSpPr>
        <p:spPr>
          <a:xfrm>
            <a:off x="9131255" y="5382410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0" name="Group 72">
            <a:extLst>
              <a:ext uri="{FF2B5EF4-FFF2-40B4-BE49-F238E27FC236}">
                <a16:creationId xmlns:a16="http://schemas.microsoft.com/office/drawing/2014/main" id="{FF62A879-38ED-4623-B8D5-790B369973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3078" y="5448543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EB0197AC-8356-4888-A7C7-88CC6381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61EEF86A-A6E0-463E-B7B3-6695078D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1C6F120B-824D-4E34-849E-DF738A76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8A96A724-2F0E-47BA-AEE3-F3B13F6A7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8F09F9F6-C8F4-4A92-AE55-685DA577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00AFB58-0E34-4C6F-B749-5DD7E1B6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D7D56B6B-8787-4DF6-A47D-74EB9239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CD7C93AC-64FF-4414-A3C1-6A5F8B9A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1732379D-699C-4944-91C9-D373A5069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C86F15B6-B1F7-44D9-969F-E5A02778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CF39ADAD-0537-4249-AD94-667E6B0C1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CA740D0B-45E5-4F30-941B-A22E5F2F0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DD170E0A-D3F1-4B56-A9DD-92E477D7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D61D427A-1BA5-41C6-A731-56E2C64D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897AB55E-886C-4A62-8216-C4DBE8F5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FDAE76EA-2542-4583-A513-D1ABFF6D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B1D8DCE7-C87B-4B98-988A-0287A747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8955041B-78C5-4F11-A718-61F68CDFD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5B99D423-BDC9-4A89-886F-4AA7C1D55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122D43B4-F768-42EE-95EE-D1F49D23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AE016C6A-8499-403F-B029-5FCFEE12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2" name="타원 101">
            <a:extLst>
              <a:ext uri="{FF2B5EF4-FFF2-40B4-BE49-F238E27FC236}">
                <a16:creationId xmlns:a16="http://schemas.microsoft.com/office/drawing/2014/main" id="{80075641-3E81-4B04-AA97-E691E33D050D}"/>
              </a:ext>
            </a:extLst>
          </p:cNvPr>
          <p:cNvSpPr/>
          <p:nvPr/>
        </p:nvSpPr>
        <p:spPr>
          <a:xfrm>
            <a:off x="9108866" y="5382410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달 102">
            <a:extLst>
              <a:ext uri="{FF2B5EF4-FFF2-40B4-BE49-F238E27FC236}">
                <a16:creationId xmlns:a16="http://schemas.microsoft.com/office/drawing/2014/main" id="{623D719C-640D-4E6F-B9FE-C1420E0359A8}"/>
              </a:ext>
            </a:extLst>
          </p:cNvPr>
          <p:cNvSpPr/>
          <p:nvPr/>
        </p:nvSpPr>
        <p:spPr>
          <a:xfrm>
            <a:off x="7544570" y="6692337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달 103">
            <a:extLst>
              <a:ext uri="{FF2B5EF4-FFF2-40B4-BE49-F238E27FC236}">
                <a16:creationId xmlns:a16="http://schemas.microsoft.com/office/drawing/2014/main" id="{12D0D5C6-D7F9-4F27-B9BF-9BEFC50D93B7}"/>
              </a:ext>
            </a:extLst>
          </p:cNvPr>
          <p:cNvSpPr/>
          <p:nvPr/>
        </p:nvSpPr>
        <p:spPr>
          <a:xfrm>
            <a:off x="7486643" y="6717687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28D5F1-661F-48FC-8210-1EC1A64D0DB9}"/>
              </a:ext>
            </a:extLst>
          </p:cNvPr>
          <p:cNvSpPr txBox="1"/>
          <p:nvPr/>
        </p:nvSpPr>
        <p:spPr>
          <a:xfrm flipH="1">
            <a:off x="3243647" y="2576917"/>
            <a:ext cx="576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울릉도에서 육안으로 관찰 가능한 독도</a:t>
            </a:r>
            <a:endParaRPr lang="en-US" altLang="ko-KR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-&gt; </a:t>
            </a:r>
            <a:r>
              <a:rPr lang="ko-KR" altLang="en-US" sz="240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 주민의 생활권</a:t>
            </a: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 포함됨을 의미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A2D31-4F37-4D4F-A6C7-3BAC9E89BD60}"/>
              </a:ext>
            </a:extLst>
          </p:cNvPr>
          <p:cNvSpPr txBox="1"/>
          <p:nvPr/>
        </p:nvSpPr>
        <p:spPr>
          <a:xfrm>
            <a:off x="233596" y="160421"/>
            <a:ext cx="612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지리적 근거  </a:t>
            </a:r>
            <a:r>
              <a:rPr lang="en-US" altLang="ko-KR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2-1. </a:t>
            </a:r>
            <a:r>
              <a:rPr lang="ko-KR" altLang="en-US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울릉도에서 보이는 독도</a:t>
            </a:r>
            <a:endParaRPr lang="ko-KR" altLang="en-US" sz="3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24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8EB647D-E973-47EB-A441-D717B4E261FE}"/>
              </a:ext>
            </a:extLst>
          </p:cNvPr>
          <p:cNvSpPr/>
          <p:nvPr/>
        </p:nvSpPr>
        <p:spPr>
          <a:xfrm>
            <a:off x="0" y="13063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6D24EC5-C47F-4F65-BCFF-0D0A870B349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630754" y="5986022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09AEA7-93ED-4155-B47F-206AA864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0F6B37-1898-461F-AC96-9B1D753B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0270652-890F-451E-9055-1966622A2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F870598-77CC-4671-897D-232C62FEC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D2783BC-3D40-45E3-973A-BF2D406E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D78732F-1848-433F-A3B9-31AADFD7D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93B8A53-8C81-48BB-9F6A-269D6E69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31E885F-A133-4AF7-8639-4D7B46B0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DE5C285-0274-4860-91EA-6069C0F1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4A4EF8E-C530-4841-8913-9EFBAD3F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E668068-C6C3-49F0-B02E-9AC66581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E9AAB32-A97F-45B6-819A-1080D9AA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828827F-03A3-40A6-854B-38FFE5DD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9E001B0-7F66-4692-9601-CA345849E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7155E82-12BE-4359-9D7F-71ADDDEC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277D9CA-CF93-430C-96A1-5FF65D6C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70D7A0B-4408-40E6-9EF9-02586296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29F3909-729F-4173-B4B8-604CEBE2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5B32439-7180-41F8-B913-719D3129B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E80BA15-4B2C-49D0-BDA1-1DB40CFA7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E73FA73-FB12-4280-9395-556537D4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F2CC0A1-FF6D-4949-A755-5449C2A9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D6245CAE-DBD1-40F1-812E-07FD31E6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02831B2-0989-493B-9859-B900A846C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884960F-F082-4106-A957-CE8602152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E133841-1283-4A5E-AD9B-A2A0234E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170FA8E-6A41-4DB7-A387-963C4C55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6D93AA-552F-4CD7-A7D5-CC447051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F4328E2-5D32-4861-BDC7-E4722181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DC99F1B-22B6-4A10-9267-895827A93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641891DB-1544-4E66-91E3-59035E19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5390C18-88D6-42B3-9421-A14D6CCC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EE231EFD-2845-40B7-AC9B-047B696A0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1FE4A8B-43D6-4610-92BE-197B5781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11EEEC1A-7AA3-495B-A78C-43A76B72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4DF785E6-C926-459F-8001-10483AB5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845CE2F7-AAEC-441E-97E8-1054F75A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F5D7E687-AF58-405E-8FB5-C4936B29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39C1256D-4A9E-4078-81F5-2B2C2C26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811D6F40-90A2-4C1E-9E43-DF1A0D59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88A8B96-FE7B-4596-B864-14FDFE35E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A446C6D-1E87-4893-B725-44CA460D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0AFDAD45-EC89-40CD-9DFB-1CDA9D4A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1889B713-19B2-462E-8E67-1477F86C2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DC516929-4B34-44D0-A55F-02CA7AF33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12899B1-31AE-4E87-853E-557521CA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1B854BA-E32A-4651-B2F8-58597F92A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0CDC62C7-3C8A-4F93-A006-C6A93B12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73D6D95-9CBE-4C46-97B7-303E77F3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EBBC9CC-1BCF-4F04-B30C-8230909C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44F319CE-AC7D-4445-87DD-520D24AE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A86C2D71-20C5-400C-8D8D-0CD57B8DA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F2AA0C57-7ABA-477A-A677-B6493B05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E5216711-2D8D-447F-A2CC-79B23225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22C5154D-A096-4A31-8921-D7E023B64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ACACB85F-F2ED-411E-B82E-C2B60731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F049964-DC5F-42D9-B302-D783572F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13A5996-180C-4954-9F0A-25E6DFBCA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D9499CE1-73CD-460A-AB26-52851CC68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405643AD-8522-46D8-8D30-328E3C50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150C3ABC-635E-4BEA-A308-9DDA7A54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902CCD80-A0A3-49A5-A6BA-DCCCD26A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114A4AF1-89A8-43B9-A40A-43F535B5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2D716546-04A2-4031-8B6B-80BF3AE4F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0AB40EB1-C594-4F21-8DBB-3874242F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5" name="Group 38">
            <a:extLst>
              <a:ext uri="{FF2B5EF4-FFF2-40B4-BE49-F238E27FC236}">
                <a16:creationId xmlns:a16="http://schemas.microsoft.com/office/drawing/2014/main" id="{E75A598C-2FF2-4FF2-AEB9-0332A486F2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2144" y="5695209"/>
            <a:ext cx="3969435" cy="574358"/>
            <a:chOff x="-2534" y="-582"/>
            <a:chExt cx="5052" cy="731"/>
          </a:xfrm>
        </p:grpSpPr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99A4D8E8-171E-47D2-A8C2-9907D46F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5223FD64-D109-4D7E-A9D2-BCDE466E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368FC58C-12C2-483E-BFEC-C3D1FB824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1AEF74EB-AB9D-4682-ABDE-51E622231F32}"/>
              </a:ext>
            </a:extLst>
          </p:cNvPr>
          <p:cNvSpPr/>
          <p:nvPr/>
        </p:nvSpPr>
        <p:spPr>
          <a:xfrm>
            <a:off x="9131255" y="5382410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0" name="Group 72">
            <a:extLst>
              <a:ext uri="{FF2B5EF4-FFF2-40B4-BE49-F238E27FC236}">
                <a16:creationId xmlns:a16="http://schemas.microsoft.com/office/drawing/2014/main" id="{FF62A879-38ED-4623-B8D5-790B369973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3078" y="5448543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EB0197AC-8356-4888-A7C7-88CC6381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61EEF86A-A6E0-463E-B7B3-6695078D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1C6F120B-824D-4E34-849E-DF738A76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8A96A724-2F0E-47BA-AEE3-F3B13F6A7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8F09F9F6-C8F4-4A92-AE55-685DA577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00AFB58-0E34-4C6F-B749-5DD7E1B6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D7D56B6B-8787-4DF6-A47D-74EB9239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CD7C93AC-64FF-4414-A3C1-6A5F8B9A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1732379D-699C-4944-91C9-D373A5069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C86F15B6-B1F7-44D9-969F-E5A02778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CF39ADAD-0537-4249-AD94-667E6B0C1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CA740D0B-45E5-4F30-941B-A22E5F2F0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DD170E0A-D3F1-4B56-A9DD-92E477D7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D61D427A-1BA5-41C6-A731-56E2C64D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897AB55E-886C-4A62-8216-C4DBE8F5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FDAE76EA-2542-4583-A513-D1ABFF6D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B1D8DCE7-C87B-4B98-988A-0287A747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8955041B-78C5-4F11-A718-61F68CDFD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5B99D423-BDC9-4A89-886F-4AA7C1D55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122D43B4-F768-42EE-95EE-D1F49D23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AE016C6A-8499-403F-B029-5FCFEE12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2" name="타원 101">
            <a:extLst>
              <a:ext uri="{FF2B5EF4-FFF2-40B4-BE49-F238E27FC236}">
                <a16:creationId xmlns:a16="http://schemas.microsoft.com/office/drawing/2014/main" id="{80075641-3E81-4B04-AA97-E691E33D050D}"/>
              </a:ext>
            </a:extLst>
          </p:cNvPr>
          <p:cNvSpPr/>
          <p:nvPr/>
        </p:nvSpPr>
        <p:spPr>
          <a:xfrm>
            <a:off x="9108866" y="5382410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달 102">
            <a:extLst>
              <a:ext uri="{FF2B5EF4-FFF2-40B4-BE49-F238E27FC236}">
                <a16:creationId xmlns:a16="http://schemas.microsoft.com/office/drawing/2014/main" id="{623D719C-640D-4E6F-B9FE-C1420E0359A8}"/>
              </a:ext>
            </a:extLst>
          </p:cNvPr>
          <p:cNvSpPr/>
          <p:nvPr/>
        </p:nvSpPr>
        <p:spPr>
          <a:xfrm>
            <a:off x="7544570" y="6692337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달 103">
            <a:extLst>
              <a:ext uri="{FF2B5EF4-FFF2-40B4-BE49-F238E27FC236}">
                <a16:creationId xmlns:a16="http://schemas.microsoft.com/office/drawing/2014/main" id="{12D0D5C6-D7F9-4F27-B9BF-9BEFC50D93B7}"/>
              </a:ext>
            </a:extLst>
          </p:cNvPr>
          <p:cNvSpPr/>
          <p:nvPr/>
        </p:nvSpPr>
        <p:spPr>
          <a:xfrm>
            <a:off x="7486643" y="6717687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A2D31-4F37-4D4F-A6C7-3BAC9E89BD60}"/>
              </a:ext>
            </a:extLst>
          </p:cNvPr>
          <p:cNvSpPr txBox="1"/>
          <p:nvPr/>
        </p:nvSpPr>
        <p:spPr>
          <a:xfrm>
            <a:off x="4004571" y="2369750"/>
            <a:ext cx="4383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지리적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·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역사적 </a:t>
            </a:r>
            <a:r>
              <a: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근거 </a:t>
            </a:r>
            <a:endParaRPr lang="en-US" altLang="ko-KR" sz="3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20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2-2.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삼국시대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고려시대의 독도</a:t>
            </a:r>
            <a:endParaRPr lang="ko-KR" altLang="en-US" sz="3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01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287</Words>
  <Application>Microsoft Office PowerPoint</Application>
  <PresentationFormat>와이드스크린</PresentationFormat>
  <Paragraphs>52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바탕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성민</dc:creator>
  <cp:lastModifiedBy>김 성민</cp:lastModifiedBy>
  <cp:revision>1</cp:revision>
  <dcterms:created xsi:type="dcterms:W3CDTF">2020-09-30T12:58:06Z</dcterms:created>
  <dcterms:modified xsi:type="dcterms:W3CDTF">2020-09-30T13:02:49Z</dcterms:modified>
</cp:coreProperties>
</file>