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4" r:id="rId8"/>
    <p:sldId id="261" r:id="rId9"/>
    <p:sldId id="262" r:id="rId10"/>
    <p:sldId id="270" r:id="rId11"/>
    <p:sldId id="271" r:id="rId12"/>
    <p:sldId id="273" r:id="rId13"/>
    <p:sldId id="263" r:id="rId14"/>
    <p:sldId id="269" r:id="rId15"/>
    <p:sldId id="264" r:id="rId16"/>
    <p:sldId id="267" r:id="rId17"/>
    <p:sldId id="268" r:id="rId18"/>
    <p:sldId id="265" r:id="rId19"/>
    <p:sldId id="266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3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33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6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8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21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75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40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9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41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0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87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65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3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45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03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A2358-AB2E-4C63-BAD1-54A31A3BE947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D1DAF3-EC75-430D-A2CA-D7E4F8A99C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23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5135" y="2585258"/>
            <a:ext cx="689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/>
              <a:t>일본의 신도 불교와 종교</a:t>
            </a:r>
            <a:endParaRPr lang="ko-KR" alt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005157" y="4638502"/>
            <a:ext cx="241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22002001 </a:t>
            </a:r>
            <a:r>
              <a:rPr lang="ko-KR" altLang="en-US" dirty="0" err="1" smtClean="0"/>
              <a:t>박기보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56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55" y="2175943"/>
            <a:ext cx="3867150" cy="29051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624051" y="2175943"/>
            <a:ext cx="2820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effectLst/>
              </a:rPr>
              <a:t>야스쿠니신사</a:t>
            </a:r>
            <a:endParaRPr lang="en-US" altLang="ko-KR" b="1" dirty="0"/>
          </a:p>
          <a:p>
            <a:r>
              <a:rPr lang="ko-KR" altLang="en-US" dirty="0" smtClean="0">
                <a:effectLst/>
              </a:rPr>
              <a:t>도쿄 </a:t>
            </a:r>
            <a:r>
              <a:rPr lang="ko-KR" altLang="en-US" dirty="0" err="1" smtClean="0">
                <a:effectLst/>
              </a:rPr>
              <a:t>지요다구에있는</a:t>
            </a:r>
            <a:r>
              <a:rPr lang="ko-KR" altLang="en-US" dirty="0" smtClean="0">
                <a:effectLst/>
              </a:rPr>
              <a:t> 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신사로 메이지유신에 공로가 있었던 사람이나 전쟁에서 사망한 군인들이 제신으로 하고 있다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149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56" y="2066491"/>
            <a:ext cx="3493078" cy="311233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540924" y="2066491"/>
            <a:ext cx="343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effectLst/>
              </a:rPr>
              <a:t>노기신사</a:t>
            </a:r>
            <a:endParaRPr lang="en-US" altLang="ko-KR" b="1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도쿄 </a:t>
            </a:r>
            <a:r>
              <a:rPr lang="ko-KR" altLang="en-US" dirty="0" err="1" smtClean="0">
                <a:effectLst/>
              </a:rPr>
              <a:t>미나토구에</a:t>
            </a:r>
            <a:r>
              <a:rPr lang="ko-KR" altLang="en-US" dirty="0" smtClean="0">
                <a:effectLst/>
              </a:rPr>
              <a:t> 있는 신사로 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러일전쟁에서 활약한 군인 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노기 </a:t>
            </a:r>
            <a:r>
              <a:rPr lang="ko-KR" altLang="en-US" dirty="0" err="1" smtClean="0">
                <a:effectLst/>
              </a:rPr>
              <a:t>마레스케가</a:t>
            </a:r>
            <a:r>
              <a:rPr lang="ko-KR" altLang="en-US" dirty="0" smtClean="0">
                <a:effectLst/>
              </a:rPr>
              <a:t> 제신이다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794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31" y="1877982"/>
            <a:ext cx="3941965" cy="326759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632363" y="1877982"/>
            <a:ext cx="2978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effectLst/>
              </a:rPr>
              <a:t>가시마신궁</a:t>
            </a:r>
            <a:endParaRPr lang="en-US" altLang="ko-KR" b="1" dirty="0" smtClean="0">
              <a:effectLst/>
            </a:endParaRPr>
          </a:p>
          <a:p>
            <a:r>
              <a:rPr lang="ko-KR" altLang="en-US" dirty="0" err="1" smtClean="0">
                <a:effectLst/>
              </a:rPr>
              <a:t>이바라기현</a:t>
            </a:r>
            <a:r>
              <a:rPr lang="en-US" altLang="ko-KR" dirty="0" smtClean="0">
                <a:effectLst/>
              </a:rPr>
              <a:t> </a:t>
            </a:r>
            <a:r>
              <a:rPr lang="ko-KR" altLang="en-US" dirty="0" err="1" smtClean="0">
                <a:effectLst/>
              </a:rPr>
              <a:t>가시마시에</a:t>
            </a:r>
            <a:r>
              <a:rPr lang="ko-KR" altLang="en-US" dirty="0" smtClean="0">
                <a:effectLst/>
              </a:rPr>
              <a:t> 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있는 신사로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무예의 신인 </a:t>
            </a:r>
            <a:endParaRPr lang="en-US" altLang="ko-KR" dirty="0" smtClean="0">
              <a:effectLst/>
            </a:endParaRPr>
          </a:p>
          <a:p>
            <a:r>
              <a:rPr lang="ko-KR" altLang="en-US" dirty="0" err="1" smtClean="0">
                <a:effectLst/>
              </a:rPr>
              <a:t>다케치가즈치노카미가</a:t>
            </a:r>
            <a:r>
              <a:rPr lang="ko-KR" altLang="en-US" dirty="0" smtClean="0">
                <a:effectLst/>
              </a:rPr>
              <a:t> 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수호신이다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62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197" y="2842952"/>
            <a:ext cx="665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일본에 크리스트교가 처음 전래된 것은 </a:t>
            </a:r>
            <a:r>
              <a:rPr lang="en-US" altLang="ko-KR" dirty="0"/>
              <a:t>1549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가톨릭 교파인 예수회의 </a:t>
            </a:r>
            <a:r>
              <a:rPr lang="ko-KR" altLang="en-US" dirty="0" err="1"/>
              <a:t>프란시스</a:t>
            </a:r>
            <a:r>
              <a:rPr lang="ko-KR" altLang="en-US" dirty="0"/>
              <a:t> </a:t>
            </a:r>
            <a:r>
              <a:rPr lang="ko-KR" altLang="en-US" dirty="0" err="1"/>
              <a:t>자비에르가</a:t>
            </a:r>
            <a:r>
              <a:rPr lang="ko-KR" altLang="en-US" dirty="0"/>
              <a:t> </a:t>
            </a:r>
            <a:r>
              <a:rPr lang="ko-KR" altLang="en-US" dirty="0" smtClean="0"/>
              <a:t>가고시마현에 </a:t>
            </a:r>
            <a:r>
              <a:rPr lang="ko-KR" altLang="en-US" dirty="0"/>
              <a:t>도래한 때이다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0073" y="1945178"/>
            <a:ext cx="658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일본의 크리스트교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3109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2" y="2156719"/>
            <a:ext cx="2427949" cy="294729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336770" y="3532601"/>
            <a:ext cx="3915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mtClean="0">
                <a:effectLst/>
              </a:rPr>
              <a:t>종이나 나무</a:t>
            </a:r>
            <a:r>
              <a:rPr lang="en-US" altLang="ko-KR" dirty="0" smtClean="0">
                <a:effectLst/>
              </a:rPr>
              <a:t>·</a:t>
            </a:r>
            <a:r>
              <a:rPr lang="ko-KR" altLang="en-US" dirty="0" smtClean="0">
                <a:effectLst/>
              </a:rPr>
              <a:t>금속에 예수와 성모 마리아를 그린 것으로 에도 막부가 </a:t>
            </a:r>
            <a:r>
              <a:rPr lang="ko-KR" altLang="en-US" dirty="0" err="1" smtClean="0">
                <a:effectLst/>
              </a:rPr>
              <a:t>크리스트</a:t>
            </a:r>
            <a:r>
              <a:rPr lang="ko-KR" altLang="en-US" dirty="0" smtClean="0">
                <a:effectLst/>
              </a:rPr>
              <a:t> 교도들을 색출하기 위해 이것을 밟게 했으며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밟지 못하는 사람들은 크리스트교 신자로 단정했다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36770" y="3163269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effectLst/>
              </a:rPr>
              <a:t>후미에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73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4" y="2424084"/>
            <a:ext cx="4312920" cy="2875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1884" y="2424084"/>
            <a:ext cx="265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오른쪽의 그림은     크리스트교 성당이다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056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토라피스트 수도원(トラピスト修道院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86" y="2014711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257010" y="2014711"/>
            <a:ext cx="2211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effectLst/>
              </a:rPr>
              <a:t>토라피스트</a:t>
            </a:r>
            <a:r>
              <a:rPr lang="ko-KR" altLang="en-US" b="1" dirty="0" smtClean="0">
                <a:effectLst/>
              </a:rPr>
              <a:t> 수도원</a:t>
            </a:r>
            <a:r>
              <a:rPr lang="ko-KR" altLang="en-US" dirty="0" smtClean="0">
                <a:effectLst/>
              </a:rPr>
              <a:t>홋카이도 </a:t>
            </a:r>
            <a:endParaRPr lang="en-US" altLang="ko-KR" dirty="0" smtClean="0">
              <a:effectLst/>
            </a:endParaRPr>
          </a:p>
          <a:p>
            <a:r>
              <a:rPr lang="ko-KR" altLang="en-US" dirty="0" err="1" smtClean="0">
                <a:effectLst/>
              </a:rPr>
              <a:t>하코다테시에</a:t>
            </a:r>
            <a:r>
              <a:rPr lang="ko-KR" altLang="en-US" dirty="0" smtClean="0">
                <a:effectLst/>
              </a:rPr>
              <a:t> 있는 여수도원으로 </a:t>
            </a:r>
            <a:r>
              <a:rPr lang="en-US" altLang="ko-KR" dirty="0" smtClean="0">
                <a:effectLst/>
              </a:rPr>
              <a:t>1898</a:t>
            </a:r>
            <a:r>
              <a:rPr lang="ko-KR" altLang="en-US" dirty="0" smtClean="0">
                <a:effectLst/>
              </a:rPr>
              <a:t>년에 창설되었다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850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75" y="1910628"/>
            <a:ext cx="2038350" cy="32861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79570" y="3544078"/>
            <a:ext cx="4206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effectLst/>
              </a:rPr>
              <a:t>오우라</a:t>
            </a:r>
            <a:r>
              <a:rPr lang="ko-KR" altLang="en-US" b="1" dirty="0" smtClean="0">
                <a:effectLst/>
              </a:rPr>
              <a:t> 천주당</a:t>
            </a:r>
            <a:endParaRPr lang="en-US" altLang="ko-KR" b="1" dirty="0"/>
          </a:p>
          <a:p>
            <a:r>
              <a:rPr lang="en-US" altLang="ko-KR" dirty="0" smtClean="0">
                <a:effectLst/>
              </a:rPr>
              <a:t>1865</a:t>
            </a:r>
            <a:r>
              <a:rPr lang="ko-KR" altLang="en-US" dirty="0" smtClean="0">
                <a:effectLst/>
              </a:rPr>
              <a:t>년에 창건된 가톨릭 교회로 </a:t>
            </a:r>
            <a:r>
              <a:rPr lang="en-US" altLang="ko-KR" dirty="0" smtClean="0">
                <a:effectLst/>
              </a:rPr>
              <a:t>1597</a:t>
            </a:r>
            <a:r>
              <a:rPr lang="ko-KR" altLang="en-US" dirty="0" smtClean="0">
                <a:effectLst/>
              </a:rPr>
              <a:t>년에 </a:t>
            </a:r>
            <a:r>
              <a:rPr lang="ko-KR" altLang="en-US" dirty="0" err="1" smtClean="0">
                <a:effectLst/>
              </a:rPr>
              <a:t>도요토미</a:t>
            </a:r>
            <a:r>
              <a:rPr lang="ko-KR" altLang="en-US" dirty="0" smtClean="0">
                <a:effectLst/>
              </a:rPr>
              <a:t> </a:t>
            </a:r>
            <a:r>
              <a:rPr lang="ko-KR" altLang="en-US" dirty="0" err="1" smtClean="0">
                <a:effectLst/>
              </a:rPr>
              <a:t>히데요시에</a:t>
            </a:r>
            <a:r>
              <a:rPr lang="ko-KR" altLang="en-US" dirty="0" smtClean="0">
                <a:effectLst/>
              </a:rPr>
              <a:t> 의해 처형된 </a:t>
            </a:r>
            <a:r>
              <a:rPr lang="en-US" altLang="ko-KR" dirty="0" smtClean="0">
                <a:effectLst/>
              </a:rPr>
              <a:t>26</a:t>
            </a:r>
            <a:r>
              <a:rPr lang="ko-KR" altLang="en-US" dirty="0" smtClean="0">
                <a:effectLst/>
              </a:rPr>
              <a:t>명의 성인을 추앙하고 있다</a:t>
            </a:r>
            <a:r>
              <a:rPr lang="en-US" altLang="ko-KR" dirty="0" smtClean="0">
                <a:effectLst/>
              </a:rPr>
              <a:t>. </a:t>
            </a:r>
          </a:p>
          <a:p>
            <a:r>
              <a:rPr lang="ko-KR" altLang="en-US" dirty="0" smtClean="0">
                <a:effectLst/>
              </a:rPr>
              <a:t>일본에서 가장 오래된 크리스트교 건축물로 국보로 지정되어 있다</a:t>
            </a:r>
            <a:endParaRPr lang="en-US" altLang="ko-KR" b="0" i="0" dirty="0">
              <a:solidFill>
                <a:srgbClr val="000000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619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4764" y="2111433"/>
            <a:ext cx="6666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/>
              <a:t>4.</a:t>
            </a:r>
            <a:r>
              <a:rPr lang="ko-KR" altLang="en-US" sz="4800" dirty="0" smtClean="0"/>
              <a:t>일본의 신흥 종교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983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59" y="2893954"/>
            <a:ext cx="2809875" cy="233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9259" y="2524622"/>
            <a:ext cx="511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effectLst/>
              </a:rPr>
              <a:t>소카각카이</a:t>
            </a:r>
            <a:r>
              <a:rPr lang="ko-KR" altLang="en-US" b="1" dirty="0" smtClean="0">
                <a:effectLst/>
              </a:rPr>
              <a:t> 본부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2160" y="2967644"/>
            <a:ext cx="359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일본에 잇는 신흥종교 시설이다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95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6" y="1970116"/>
            <a:ext cx="6808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/>
              <a:t>목차</a:t>
            </a:r>
            <a:endParaRPr lang="en-US" altLang="ko-KR" sz="6600" dirty="0" smtClean="0"/>
          </a:p>
          <a:p>
            <a:r>
              <a:rPr lang="en-US" altLang="ko-KR" dirty="0" smtClean="0"/>
              <a:t>1.</a:t>
            </a:r>
            <a:r>
              <a:rPr lang="ko-KR" altLang="en-US" dirty="0" smtClean="0"/>
              <a:t>일본의 불교</a:t>
            </a:r>
            <a:endParaRPr lang="en-US" altLang="ko-KR" dirty="0" smtClean="0"/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일본의 신도</a:t>
            </a:r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일본의 크리스트교</a:t>
            </a:r>
            <a:endParaRPr lang="en-US" altLang="ko-KR" dirty="0" smtClean="0"/>
          </a:p>
          <a:p>
            <a:r>
              <a:rPr lang="en-US" altLang="ko-KR" dirty="0" smtClean="0"/>
              <a:t>4.</a:t>
            </a:r>
            <a:r>
              <a:rPr lang="ko-KR" altLang="en-US" dirty="0" smtClean="0"/>
              <a:t>일본의 신흥 종교</a:t>
            </a:r>
            <a:endParaRPr lang="en-US" altLang="ko-K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01636" y="4186107"/>
            <a:ext cx="680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</a:t>
            </a:r>
            <a:r>
              <a:rPr lang="ko-KR" altLang="en-US" dirty="0" smtClean="0"/>
              <a:t>일본인의 종교의식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5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451" y="2044931"/>
            <a:ext cx="669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일본의 종교의식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776451" y="2515687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일본인의 </a:t>
            </a:r>
            <a:r>
              <a:rPr lang="ko-KR" altLang="en-US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종교의식은</a:t>
            </a: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일본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종교의 전개 양상을 통해 살펴보는 것은 양국 종교의 본질을 이해하는 중요한 단서가 될 수 있을 것이다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84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637" y="1645920"/>
            <a:ext cx="6733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/>
              <a:t>1.</a:t>
            </a:r>
            <a:r>
              <a:rPr lang="ko-KR" altLang="en-US" sz="4400" dirty="0" smtClean="0"/>
              <a:t>일본의 불교</a:t>
            </a:r>
            <a:endParaRPr lang="ko-KR" altLang="en-US" sz="4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37" y="3022190"/>
            <a:ext cx="3440471" cy="22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2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3325" y="1837113"/>
            <a:ext cx="678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일본의 불교는 백제가 일본에게 전해주었습니다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일본의 불교를 보면 백제의 특이점이 보입니다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1" y="2645756"/>
            <a:ext cx="3934691" cy="26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43" y="1915477"/>
            <a:ext cx="3867150" cy="32099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549235" y="2036309"/>
            <a:ext cx="31926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effectLst/>
              </a:rPr>
              <a:t>종문개장</a:t>
            </a:r>
            <a:endParaRPr lang="en-US" altLang="ko-KR" b="1" dirty="0"/>
          </a:p>
          <a:p>
            <a:r>
              <a:rPr lang="ko-KR" altLang="en-US" dirty="0" smtClean="0">
                <a:effectLst/>
              </a:rPr>
              <a:t>에도시대에 일가 구성원의 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이름이나 연령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속해 있는 절 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등을 기재한 현재의 호적이나 주민등록과 같은 문서이다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584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5" y="1791583"/>
            <a:ext cx="666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2.</a:t>
            </a:r>
            <a:r>
              <a:rPr lang="ko-KR" altLang="en-US" sz="3600" dirty="0" smtClean="0"/>
              <a:t>일본의 신도</a:t>
            </a:r>
            <a:endParaRPr lang="en-US" altLang="ko-KR" sz="36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61" y="2437914"/>
            <a:ext cx="3820823" cy="286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6945" y="2437914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일본의 신사가 대표적입니다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440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22" y="1769918"/>
            <a:ext cx="3767397" cy="333409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907305" y="1769918"/>
            <a:ext cx="2604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effectLst/>
              </a:rPr>
              <a:t>신사 안에서 </a:t>
            </a:r>
            <a:r>
              <a:rPr lang="ko-KR" altLang="en-US" b="1" dirty="0" err="1" smtClean="0">
                <a:effectLst/>
              </a:rPr>
              <a:t>신도의식을</a:t>
            </a:r>
            <a:r>
              <a:rPr lang="ko-KR" altLang="en-US" b="1" dirty="0" smtClean="0">
                <a:effectLst/>
              </a:rPr>
              <a:t> 행하고 있는 </a:t>
            </a:r>
            <a:endParaRPr lang="en-US" altLang="ko-KR" b="1" dirty="0" smtClean="0">
              <a:effectLst/>
            </a:endParaRPr>
          </a:p>
          <a:p>
            <a:r>
              <a:rPr lang="ko-KR" altLang="en-US" b="1" dirty="0" smtClean="0">
                <a:effectLst/>
              </a:rPr>
              <a:t>신관과 </a:t>
            </a:r>
            <a:r>
              <a:rPr lang="ko-KR" altLang="en-US" b="1" dirty="0" err="1" smtClean="0">
                <a:effectLst/>
              </a:rPr>
              <a:t>참배자들</a:t>
            </a:r>
            <a:r>
              <a:rPr lang="en-US" altLang="ko-KR" b="1" dirty="0" smtClean="0">
                <a:effectLst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801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513" y="1995055"/>
            <a:ext cx="6608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신도는 일본 고유의 </a:t>
            </a:r>
            <a:r>
              <a:rPr lang="ko-KR" altLang="en-US" dirty="0" err="1"/>
              <a:t>자연종교이며</a:t>
            </a:r>
            <a:r>
              <a:rPr lang="ko-KR" altLang="en-US" dirty="0"/>
              <a:t> 독특한 토착신앙으로</a:t>
            </a:r>
            <a:r>
              <a:rPr lang="en-US" altLang="ko-KR" dirty="0"/>
              <a:t>, </a:t>
            </a:r>
            <a:r>
              <a:rPr lang="ko-KR" altLang="en-US" dirty="0"/>
              <a:t>자연에 대한 </a:t>
            </a:r>
            <a:r>
              <a:rPr lang="ko-KR" altLang="en-US" dirty="0" err="1"/>
              <a:t>숭배심이</a:t>
            </a:r>
            <a:r>
              <a:rPr lang="ko-KR" altLang="en-US" dirty="0"/>
              <a:t> 종교로 발전한 </a:t>
            </a:r>
            <a:r>
              <a:rPr lang="ko-KR" altLang="en-US" dirty="0" err="1"/>
              <a:t>정령신앙</a:t>
            </a:r>
            <a:r>
              <a:rPr lang="ko-KR" altLang="en-US" dirty="0"/>
              <a:t> 즉</a:t>
            </a:r>
            <a:r>
              <a:rPr lang="en-US" altLang="ko-KR" dirty="0"/>
              <a:t>, </a:t>
            </a:r>
            <a:r>
              <a:rPr lang="ko-KR" altLang="en-US" dirty="0" smtClean="0"/>
              <a:t>애니미즘의 </a:t>
            </a:r>
            <a:r>
              <a:rPr lang="ko-KR" altLang="en-US" dirty="0"/>
              <a:t>일종이다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13" y="2632291"/>
            <a:ext cx="3131474" cy="28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9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13" y="3108960"/>
            <a:ext cx="30480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1513" y="2277963"/>
            <a:ext cx="602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'</a:t>
            </a:r>
            <a:r>
              <a:rPr lang="ko-KR" altLang="en-US" sz="2400" dirty="0" smtClean="0"/>
              <a:t>신사</a:t>
            </a:r>
            <a:r>
              <a:rPr lang="en-US" altLang="ko-KR" sz="2400" dirty="0" smtClean="0"/>
              <a:t>'</a:t>
            </a:r>
            <a:r>
              <a:rPr lang="ko-KR" altLang="en-US" sz="2400" dirty="0" smtClean="0"/>
              <a:t>는 태평양전쟁 패전 이전까지 일본이 국교로 내세운 신도의 사당을 말한다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26" y="3108960"/>
            <a:ext cx="328116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8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269</Words>
  <Application>Microsoft Office PowerPoint</Application>
  <PresentationFormat>와이드스크린</PresentationFormat>
  <Paragraphs>48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돋움</vt:lpstr>
      <vt:lpstr>돋움</vt:lpstr>
      <vt:lpstr>바탕</vt:lpstr>
      <vt:lpstr>함초롬바탕</vt:lpstr>
      <vt:lpstr>Arial</vt:lpstr>
      <vt:lpstr>Garamond</vt:lpstr>
      <vt:lpstr>자연주의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ttangcho69</dc:creator>
  <cp:lastModifiedBy>ttangcho69</cp:lastModifiedBy>
  <cp:revision>4</cp:revision>
  <dcterms:created xsi:type="dcterms:W3CDTF">2020-09-30T08:26:59Z</dcterms:created>
  <dcterms:modified xsi:type="dcterms:W3CDTF">2020-09-30T09:05:17Z</dcterms:modified>
</cp:coreProperties>
</file>