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vi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83580C-92D7-F240-9326-9933CD97B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5E7BE7A-6EDF-0A47-93B5-368B247F3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vi-KR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D07A199-0FEC-4B47-97E9-C375BB9B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8BC168B-AB01-084E-AEA3-AE4A290B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2BCC3F-124A-1941-9695-75F91ADF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227429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012C1E-5D1F-514F-BB36-68A54DEF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5827F-448B-6C45-BA9C-96A24FFAC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vi-KR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AAE84F-AAC8-064A-92E3-B59C0958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880F36B-58D6-DC4C-BF1D-B123A977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CEA6F88-FA88-A343-A2CE-F4B68798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36587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36FDBB4-F7CB-294F-9599-4B97123D3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45C69F-D955-3E44-8C3E-7D40F64DA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vi-KR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41EAA9-CE55-3B4C-BEC0-45727E8B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EB385E4-3848-3B43-B2CB-7C7E91DC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0D52EA-7AF4-6548-A911-08D3C07D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391109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12FF59-6FF2-8F49-81DB-4C055660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B21FE79-32D9-364C-BB17-617020EE3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vi-KR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32584F-FD08-C540-AB5D-CF6C9C69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8967480-78E2-834A-9C80-BC2B5F0F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EE2DDE-D39F-4F46-8A44-30677964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385364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7F4930-5458-AB48-B252-9E1D3769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598E5E3-1E5D-1846-9D38-B7FA174D5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20F0F25-E393-B64A-97A7-DD59B25F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2E958E-E7FB-2147-90AD-A81F21CB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AF6BBA-139A-2D4C-A47A-E5BA4CA1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218484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439143-7931-7C44-84A1-150199C7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BAF57EB-D542-7047-BADB-3B3C7C88B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vi-KR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B925A0C-98DD-8440-BFFE-2213891E8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vi-KR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5F7F30-CC61-E241-8981-B606C41D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EBE40EC-8FC0-7046-B33C-AB0990E0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CAFBD65-DB43-3F46-82D1-EF7661C6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266835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CB5FDE-B492-1346-B354-4936360D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58349EC-21D4-3E49-BB31-8DF03BF74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4A5647-647A-C542-9802-4F0C13DCC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vi-KR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1CEC50D-7050-FB4D-B76B-E650E7757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51F3993-4B5C-7942-A0D4-A05B99913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vi-KR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A8829E1-6B4B-7C4F-A371-22C7D5D2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DE82414-8C56-9746-AFF8-5214FB80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7C504E3-C487-6B4D-A7C4-92A02721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38992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45C86B-BD70-C14F-9CB8-0560E611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9426307-9ED6-A942-81C0-03EEA895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682781A-AF27-AD45-88F4-ADD3CE68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2A8C231-8CE3-2F49-9FF5-086758E1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358739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65E6E09-4340-274C-B9FD-D73A7BED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9178538-C01A-C94D-A16B-916BBCB4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3F39A8-79DA-6C4C-AC21-66B78006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385080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E413C5-0C7A-1446-A1E5-E2109DDE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57E46A8-6CE9-744D-B4B8-12CA4C53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vi-KR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1BFA6A5-5342-D045-87C1-2432BB210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E29778F-FF63-FA48-8D83-809E70D6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2614B18-4517-E740-A141-BC8FEDEB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E504586-55D1-2149-B07D-AA23FA51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77257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231451-D6AE-D94C-B0EF-80D7134A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9A44964-9B13-D74B-A56F-991AB99AF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KR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74043C8-CF2B-184C-AD93-BBD68CB5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21DAC0E-9D71-D545-92C2-0B71F8A3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30039D6-DE8B-5446-93C0-E20B3BDC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8B277B9-FFC3-BB40-8A88-CBE927E4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380026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C915A81-8C84-B94E-B061-3EC3220A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KR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AF9FD6-C18F-164D-8871-B7C7D735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vi-KR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A4CC9B9-E0D7-4345-A031-737EAFD08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A0B0-F1E4-3C4B-9E6D-175394FC2A8D}" type="datetimeFigureOut">
              <a:rPr lang="vi-KR" smtClean="0"/>
              <a:t>30/09/2020</a:t>
            </a:fld>
            <a:endParaRPr lang="vi-KR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095012-A4F6-544C-96ED-DE0E9EA4F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KR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C3E0EE-5FCF-904C-93A3-01CEF54B4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FF86-31E9-A14E-B8B2-F695F9DC41B3}" type="slidenum">
              <a:rPr lang="vi-KR" smtClean="0"/>
              <a:t>‹#›</a:t>
            </a:fld>
            <a:endParaRPr lang="vi-KR"/>
          </a:p>
        </p:txBody>
      </p:sp>
    </p:spTree>
    <p:extLst>
      <p:ext uri="{BB962C8B-B14F-4D97-AF65-F5344CB8AC3E}">
        <p14:creationId xmlns:p14="http://schemas.microsoft.com/office/powerpoint/2010/main" val="12006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964DB-6070-8C44-88ED-5960B78B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8052"/>
            <a:ext cx="12192000" cy="3971460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b="1" dirty="0"/>
              <a:t>한국의 독도 영토 </a:t>
            </a:r>
            <a:r>
              <a:rPr lang="ko-KR" altLang="en-US" sz="6000" b="1" dirty="0" err="1"/>
              <a:t>수호방안에</a:t>
            </a:r>
            <a:r>
              <a:rPr lang="ko-KR" altLang="en-US" sz="6000" b="1" dirty="0"/>
              <a:t> 대해</a:t>
            </a:r>
            <a:endParaRPr lang="vi-KR" sz="6000" b="1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31508B2-B327-FC48-9542-47CC97F5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29512"/>
            <a:ext cx="4956098" cy="2428487"/>
          </a:xfrm>
        </p:spPr>
        <p:txBody>
          <a:bodyPr/>
          <a:lstStyle/>
          <a:p>
            <a:r>
              <a:rPr lang="ko-KR" altLang="en-US" dirty="0"/>
              <a:t>이름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b="1" dirty="0"/>
              <a:t>짠 티 화</a:t>
            </a:r>
          </a:p>
          <a:p>
            <a:r>
              <a:rPr lang="ko-KR" altLang="en-US" dirty="0"/>
              <a:t>학번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b="1" dirty="0"/>
              <a:t>22046478</a:t>
            </a:r>
            <a:endParaRPr lang="ko-KR" altLang="en-US" b="1" dirty="0"/>
          </a:p>
          <a:p>
            <a:r>
              <a:rPr lang="ko-KR" altLang="en-US" dirty="0"/>
              <a:t>학과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b="1" dirty="0"/>
              <a:t>경영학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513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785BF8-2111-0B42-A258-980C3A7D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848"/>
            <a:ext cx="8423507" cy="1061840"/>
          </a:xfrm>
        </p:spPr>
        <p:txBody>
          <a:bodyPr/>
          <a:lstStyle/>
          <a:p>
            <a:endParaRPr lang="vi-KR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95FAD62-FD13-3742-916E-494FC1F8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29767"/>
            <a:ext cx="12192000" cy="1128234"/>
          </a:xfrm>
        </p:spPr>
        <p:txBody>
          <a:bodyPr/>
          <a:lstStyle/>
          <a:p>
            <a:pPr algn="ctr"/>
            <a:r>
              <a:rPr lang="ko-KR" altLang="en-US" dirty="0"/>
              <a:t>한국은 예전으로 부터 매년 </a:t>
            </a:r>
            <a:r>
              <a:rPr lang="en-US" altLang="ko-KR" dirty="0"/>
              <a:t>6</a:t>
            </a:r>
            <a:r>
              <a:rPr lang="ko-KR" altLang="en-US" dirty="0"/>
              <a:t>월과 </a:t>
            </a:r>
            <a:r>
              <a:rPr lang="en-US" altLang="ko-KR" dirty="0"/>
              <a:t>12</a:t>
            </a:r>
            <a:r>
              <a:rPr lang="ko-KR" altLang="en-US" dirty="0"/>
              <a:t>월에 독도에서 두번 훈련을 한다</a:t>
            </a:r>
            <a:endParaRPr lang="vi-KR" dirty="0"/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300FC55A-7978-9C4E-92CC-DD7BF9D84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5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6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E03410-274E-A946-9649-5524B439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04971" cy="1147744"/>
          </a:xfrm>
        </p:spPr>
        <p:txBody>
          <a:bodyPr/>
          <a:lstStyle/>
          <a:p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C6B5343-295C-C74C-9EA8-845E09C93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403271"/>
            <a:ext cx="11646830" cy="1533835"/>
          </a:xfrm>
        </p:spPr>
        <p:txBody>
          <a:bodyPr/>
          <a:lstStyle/>
          <a:p>
            <a:pPr algn="ctr"/>
            <a:r>
              <a:rPr lang="ko-KR" altLang="en-US" dirty="0"/>
              <a:t>그러나 이번에는 일본과의 중돌로 인해 연습이 </a:t>
            </a:r>
            <a:r>
              <a:rPr lang="en-US" altLang="ko-KR" dirty="0"/>
              <a:t>8</a:t>
            </a:r>
            <a:r>
              <a:rPr lang="ko-KR" altLang="en-US" dirty="0"/>
              <a:t>월까지 연기되었다</a:t>
            </a:r>
            <a:endParaRPr lang="vi-KR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626D2E40-ED8F-9B45-9722-BD7FC4CB0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2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E348DC-991B-AE42-92A1-99E4A573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B5CDE9-5F86-D445-8CFA-0DCBA9D67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32437"/>
            <a:ext cx="12192000" cy="1325563"/>
          </a:xfrm>
        </p:spPr>
        <p:txBody>
          <a:bodyPr/>
          <a:lstStyle/>
          <a:p>
            <a:pPr algn="ctr"/>
            <a:r>
              <a:rPr lang="en-US" altLang="ko-KR" dirty="0"/>
              <a:t>25-26/8</a:t>
            </a:r>
            <a:r>
              <a:rPr lang="ko-KR" altLang="en-US" dirty="0"/>
              <a:t>월에는 한국은 독도에서 훈련했다</a:t>
            </a:r>
            <a:endParaRPr lang="vi-KR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59883FC1-30E1-2F4A-A2F7-EE778B513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52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1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328E48-36E8-C146-931A-66A57FEA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D76A7A1-8A0A-E544-B496-112A0A63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61462"/>
            <a:ext cx="11353800" cy="1096537"/>
          </a:xfrm>
        </p:spPr>
        <p:txBody>
          <a:bodyPr/>
          <a:lstStyle/>
          <a:p>
            <a:pPr algn="ctr"/>
            <a:r>
              <a:rPr lang="ko-KR" altLang="en-US" dirty="0"/>
              <a:t>이번 훈련을 역대 최대 </a:t>
            </a:r>
            <a:r>
              <a:rPr lang="ko-KR" altLang="en-US" dirty="0" err="1"/>
              <a:t>규모였다</a:t>
            </a:r>
            <a:endParaRPr lang="vi-KR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FC0A0EEC-9D8F-CB44-BFD6-9DF8E795D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96001" cy="5224663"/>
          </a:xfrm>
          <a:prstGeom prst="rect">
            <a:avLst/>
          </a:prstGeom>
        </p:spPr>
      </p:pic>
      <p:pic>
        <p:nvPicPr>
          <p:cNvPr id="7" name="Hình ảnh 7">
            <a:extLst>
              <a:ext uri="{FF2B5EF4-FFF2-40B4-BE49-F238E27FC236}">
                <a16:creationId xmlns:a16="http://schemas.microsoft.com/office/drawing/2014/main" id="{E0AB817F-F29C-714F-BC86-156202374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2297"/>
            <a:ext cx="6096001" cy="51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F58768-6EE9-7144-BAFC-C8A82EF6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AE9C8F1-C1EA-AD4E-B8A9-0DCFBC16F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6" y="5302677"/>
            <a:ext cx="12021667" cy="1790737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이번 한국 훈련에는 많은 비행기들 공군</a:t>
            </a:r>
            <a:endParaRPr lang="vi-VN" altLang="ko-KR" dirty="0"/>
          </a:p>
          <a:p>
            <a:pPr algn="ctr"/>
            <a:r>
              <a:rPr lang="ko-KR" altLang="en-US" dirty="0"/>
              <a:t>많은 대형 전함의 해군</a:t>
            </a:r>
          </a:p>
          <a:p>
            <a:pPr algn="ctr"/>
            <a:r>
              <a:rPr lang="ko-KR" altLang="en-US" dirty="0"/>
              <a:t>많은 육군</a:t>
            </a:r>
            <a:endParaRPr lang="vi-KR" dirty="0"/>
          </a:p>
        </p:txBody>
      </p:sp>
      <p:pic>
        <p:nvPicPr>
          <p:cNvPr id="6" name="Hình ảnh 6">
            <a:extLst>
              <a:ext uri="{FF2B5EF4-FFF2-40B4-BE49-F238E27FC236}">
                <a16:creationId xmlns:a16="http://schemas.microsoft.com/office/drawing/2014/main" id="{B532DE80-8FBF-6347-BA75-BB775D65F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" y="-1"/>
            <a:ext cx="6620891" cy="5265855"/>
          </a:xfrm>
          <a:prstGeom prst="rect">
            <a:avLst/>
          </a:prstGeom>
        </p:spPr>
      </p:pic>
      <p:pic>
        <p:nvPicPr>
          <p:cNvPr id="7" name="Hình ảnh 7">
            <a:extLst>
              <a:ext uri="{FF2B5EF4-FFF2-40B4-BE49-F238E27FC236}">
                <a16:creationId xmlns:a16="http://schemas.microsoft.com/office/drawing/2014/main" id="{59253FAE-6324-0E44-812A-845C32235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41" y="-1"/>
            <a:ext cx="5428491" cy="2702456"/>
          </a:xfrm>
          <a:prstGeom prst="rect">
            <a:avLst/>
          </a:prstGeom>
        </p:spPr>
      </p:pic>
      <p:pic>
        <p:nvPicPr>
          <p:cNvPr id="8" name="Hình ảnh 8">
            <a:extLst>
              <a:ext uri="{FF2B5EF4-FFF2-40B4-BE49-F238E27FC236}">
                <a16:creationId xmlns:a16="http://schemas.microsoft.com/office/drawing/2014/main" id="{DAAC97DE-AEB4-344E-89C3-06F6F2DAB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40" y="2702455"/>
            <a:ext cx="5428490" cy="25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FD162C-EC2B-0641-AB82-D542C65B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C99861-65CB-9144-94BB-AA7375CC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19037"/>
            <a:ext cx="12192000" cy="1338963"/>
          </a:xfrm>
        </p:spPr>
        <p:txBody>
          <a:bodyPr/>
          <a:lstStyle/>
          <a:p>
            <a:pPr algn="ctr"/>
            <a:r>
              <a:rPr lang="ko-KR" altLang="en-US" dirty="0"/>
              <a:t>독도에 많은 해양 경찰이 순찰을 돌았다</a:t>
            </a:r>
            <a:endParaRPr lang="vi-KR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36ECCF7D-24D1-FF4F-94B5-32BD503AA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3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02BF31-6DFE-AF4D-8884-06E368D5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KR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98377E-FE09-7E4E-BCBB-D563B018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0148"/>
            <a:ext cx="10515600" cy="1318801"/>
          </a:xfrm>
        </p:spPr>
        <p:txBody>
          <a:bodyPr/>
          <a:lstStyle/>
          <a:p>
            <a:pPr algn="ctr"/>
            <a:r>
              <a:rPr lang="ko-KR" altLang="en-US" dirty="0"/>
              <a:t>한국은 </a:t>
            </a:r>
            <a:r>
              <a:rPr lang="en-US" altLang="ko-KR" dirty="0"/>
              <a:t>2019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 일본 주권인 독도의 필기를 제정하였다</a:t>
            </a:r>
            <a:endParaRPr lang="vi-KR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271D2516-5BB1-DE40-9A66-501E0818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1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0DDE32-51F2-D24E-B5C5-D190820A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600"/>
            <a:ext cx="10515600" cy="1325563"/>
          </a:xfrm>
        </p:spPr>
        <p:txBody>
          <a:bodyPr/>
          <a:lstStyle/>
          <a:p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D361005-930C-5A4E-A9BA-DB3EC31E4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72927"/>
            <a:ext cx="10515600" cy="1004036"/>
          </a:xfrm>
        </p:spPr>
        <p:txBody>
          <a:bodyPr/>
          <a:lstStyle/>
          <a:p>
            <a:pPr algn="ctr"/>
            <a:r>
              <a:rPr lang="ko-KR" altLang="en-US" dirty="0"/>
              <a:t>한국은 독도의 관한자료를 소장하기 위해 박물관을 열었다</a:t>
            </a:r>
            <a:endParaRPr lang="vi-KR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0C4FBBD5-36A8-CA42-908B-4DE56E15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5062839"/>
          </a:xfrm>
          <a:prstGeom prst="rect">
            <a:avLst/>
          </a:prstGeom>
        </p:spPr>
      </p:pic>
      <p:pic>
        <p:nvPicPr>
          <p:cNvPr id="5" name="Hình ảnh 5">
            <a:extLst>
              <a:ext uri="{FF2B5EF4-FFF2-40B4-BE49-F238E27FC236}">
                <a16:creationId xmlns:a16="http://schemas.microsoft.com/office/drawing/2014/main" id="{692539FC-DD16-DA42-9C43-818A1F5E8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50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14CA30-633C-5845-92E2-AE1D6151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36E590-FAEB-AD4C-8E5A-A757C0197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13659"/>
            <a:ext cx="10515600" cy="1344340"/>
          </a:xfrm>
        </p:spPr>
        <p:txBody>
          <a:bodyPr/>
          <a:lstStyle/>
          <a:p>
            <a:pPr algn="ctr"/>
            <a:r>
              <a:rPr lang="en-US" altLang="ko-KR" dirty="0"/>
              <a:t>“</a:t>
            </a:r>
            <a:r>
              <a:rPr lang="ko-KR" altLang="en-US" b="1" dirty="0"/>
              <a:t>독도는 우리 땅</a:t>
            </a:r>
            <a:r>
              <a:rPr lang="en-US" altLang="ko-KR" b="1" dirty="0"/>
              <a:t>”</a:t>
            </a:r>
            <a:r>
              <a:rPr lang="ko-KR" altLang="en-US" b="1" dirty="0"/>
              <a:t>  </a:t>
            </a:r>
            <a:r>
              <a:rPr lang="ko-KR" altLang="en-US" dirty="0"/>
              <a:t>한국 학생들이 초등학교 </a:t>
            </a:r>
            <a:r>
              <a:rPr lang="en-US" altLang="ko-KR" dirty="0"/>
              <a:t>1</a:t>
            </a:r>
            <a:r>
              <a:rPr lang="ko-KR" altLang="en-US" dirty="0"/>
              <a:t>학년 때부터 배운 노래이다</a:t>
            </a: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10A2F63F-0E9D-E940-8559-EAF95B2E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1EF373-D37F-634D-92EB-4C1B356C3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KR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47F503D-EAC3-954A-813E-ABAAEE844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9877"/>
            <a:ext cx="9144000" cy="1838903"/>
          </a:xfrm>
        </p:spPr>
        <p:txBody>
          <a:bodyPr>
            <a:noAutofit/>
          </a:bodyPr>
          <a:lstStyle/>
          <a:p>
            <a:r>
              <a:rPr lang="ko-KR" altLang="en-US" sz="4400" b="1" dirty="0"/>
              <a:t>대한민국의 아름다운 영토</a:t>
            </a:r>
          </a:p>
          <a:p>
            <a:r>
              <a:rPr lang="ko-KR" altLang="en-US" sz="4400" b="1" dirty="0"/>
              <a:t>독도</a:t>
            </a: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9D506A40-4726-C443-A435-C82CA09F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341"/>
            <a:ext cx="6096000" cy="3570937"/>
          </a:xfrm>
          <a:prstGeom prst="rect">
            <a:avLst/>
          </a:prstGeom>
        </p:spPr>
      </p:pic>
      <p:pic>
        <p:nvPicPr>
          <p:cNvPr id="5" name="Hình ảnh 5">
            <a:extLst>
              <a:ext uri="{FF2B5EF4-FFF2-40B4-BE49-F238E27FC236}">
                <a16:creationId xmlns:a16="http://schemas.microsoft.com/office/drawing/2014/main" id="{D0A51856-B91E-A046-93B3-566DD0B54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8577"/>
            <a:ext cx="6096000" cy="35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2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D7ACAD-E67B-254A-87AC-AD99D0AB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ko-KR" altLang="en-US" b="1" dirty="0"/>
              <a:t>독도의 위치는 어디인가</a:t>
            </a:r>
            <a:r>
              <a:rPr lang="en-US" altLang="ko-KR" b="1" dirty="0"/>
              <a:t>?</a:t>
            </a:r>
            <a:endParaRPr lang="vi-KR" b="1" dirty="0"/>
          </a:p>
        </p:txBody>
      </p:sp>
      <p:sp>
        <p:nvSpPr>
          <p:cNvPr id="9" name="Chỗ dành sẵn cho Nội dung 8">
            <a:extLst>
              <a:ext uri="{FF2B5EF4-FFF2-40B4-BE49-F238E27FC236}">
                <a16:creationId xmlns:a16="http://schemas.microsoft.com/office/drawing/2014/main" id="{B01784AA-4E14-1449-90AE-EEFD33D0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92438"/>
            <a:ext cx="12192000" cy="712439"/>
          </a:xfrm>
        </p:spPr>
        <p:txBody>
          <a:bodyPr>
            <a:normAutofit/>
          </a:bodyPr>
          <a:lstStyle/>
          <a:p>
            <a:pPr algn="ctr"/>
            <a:r>
              <a:rPr lang="ko-KR" altLang="en-US" sz="3000" dirty="0"/>
              <a:t>독도는 한국과 일본 사이에 위치한 작은 섬이다</a:t>
            </a:r>
            <a:endParaRPr lang="vi-KR" sz="3000" dirty="0"/>
          </a:p>
        </p:txBody>
      </p:sp>
      <p:pic>
        <p:nvPicPr>
          <p:cNvPr id="11" name="Hình ảnh 11">
            <a:extLst>
              <a:ext uri="{FF2B5EF4-FFF2-40B4-BE49-F238E27FC236}">
                <a16:creationId xmlns:a16="http://schemas.microsoft.com/office/drawing/2014/main" id="{48ED2AB0-6E36-404D-9A2B-B71A17B6C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368"/>
            <a:ext cx="12192000" cy="42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5395B1-AC30-FF4C-9070-4B9F98E3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7684"/>
            <a:ext cx="10515600" cy="1325563"/>
          </a:xfrm>
        </p:spPr>
        <p:txBody>
          <a:bodyPr/>
          <a:lstStyle/>
          <a:p>
            <a:endParaRPr lang="vi-KR" dirty="0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6E0A8D7-C249-9147-9C32-0F9327EB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11090"/>
            <a:ext cx="12192001" cy="1143703"/>
          </a:xfrm>
        </p:spPr>
        <p:txBody>
          <a:bodyPr>
            <a:normAutofit/>
          </a:bodyPr>
          <a:lstStyle/>
          <a:p>
            <a:pPr algn="ctr"/>
            <a:r>
              <a:rPr lang="ko-KR" altLang="en-US" sz="3100" dirty="0"/>
              <a:t>독도는 </a:t>
            </a:r>
            <a:r>
              <a:rPr lang="en-US" altLang="ko-KR" sz="3100" dirty="0"/>
              <a:t>91</a:t>
            </a:r>
            <a:r>
              <a:rPr lang="ko-KR" altLang="en-US" sz="3100" dirty="0"/>
              <a:t>개의 크고 작은 섬들로 이루어져 있다</a:t>
            </a:r>
            <a:r>
              <a:rPr lang="en-US" altLang="ko-KR" sz="3100" dirty="0"/>
              <a:t>.</a:t>
            </a:r>
            <a:endParaRPr lang="vi-KR" sz="3100" dirty="0"/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1F5E4493-67A3-3A4B-AD29-B98BBC171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08DB5C-6250-AF4B-B277-97E9038B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877" y="1132217"/>
            <a:ext cx="4278616" cy="2383318"/>
          </a:xfrm>
        </p:spPr>
        <p:txBody>
          <a:bodyPr>
            <a:normAutofit/>
          </a:bodyPr>
          <a:lstStyle/>
          <a:p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44202CC-570A-8843-8D0A-638C9400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4" y="5518459"/>
            <a:ext cx="11353800" cy="1325563"/>
          </a:xfrm>
        </p:spPr>
        <p:txBody>
          <a:bodyPr/>
          <a:lstStyle/>
          <a:p>
            <a:pPr algn="ctr"/>
            <a:r>
              <a:rPr lang="ko-KR" altLang="en-US" dirty="0"/>
              <a:t>독도는 한일간의 </a:t>
            </a:r>
            <a:r>
              <a:rPr lang="ko-KR" altLang="en-US" dirty="0" err="1"/>
              <a:t>팽팽한</a:t>
            </a:r>
            <a:r>
              <a:rPr lang="ko-KR" altLang="en-US" dirty="0"/>
              <a:t> 분쟁에 휘말려 있다</a:t>
            </a:r>
            <a:endParaRPr lang="vi-KR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0170C3C4-2714-9042-805C-81910650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96001" cy="5049024"/>
          </a:xfrm>
          <a:prstGeom prst="rect">
            <a:avLst/>
          </a:prstGeom>
        </p:spPr>
      </p:pic>
      <p:pic>
        <p:nvPicPr>
          <p:cNvPr id="5" name="Hình ảnh 5">
            <a:extLst>
              <a:ext uri="{FF2B5EF4-FFF2-40B4-BE49-F238E27FC236}">
                <a16:creationId xmlns:a16="http://schemas.microsoft.com/office/drawing/2014/main" id="{BC534D83-6726-3043-9E61-A2F1BF8A2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1" cy="50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7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28B905-579E-3546-819D-53A03C7E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KR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F8BFEC0-9753-2841-9632-2CF24431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50" y="5628513"/>
            <a:ext cx="10515600" cy="1065987"/>
          </a:xfrm>
        </p:spPr>
        <p:txBody>
          <a:bodyPr/>
          <a:lstStyle/>
          <a:p>
            <a:pPr algn="ctr"/>
            <a:r>
              <a:rPr lang="en-US" altLang="ko-KR" dirty="0"/>
              <a:t>7/1945</a:t>
            </a:r>
            <a:r>
              <a:rPr lang="ko-KR" altLang="en-US" dirty="0"/>
              <a:t> 한국은 독도가 한국의 주권이라고 통제하고 선포하고 이름을 독도로 바꾸었다</a:t>
            </a:r>
            <a:endParaRPr lang="vi-KR" dirty="0"/>
          </a:p>
        </p:txBody>
      </p:sp>
      <p:pic>
        <p:nvPicPr>
          <p:cNvPr id="5" name="Hình ảnh 5">
            <a:extLst>
              <a:ext uri="{FF2B5EF4-FFF2-40B4-BE49-F238E27FC236}">
                <a16:creationId xmlns:a16="http://schemas.microsoft.com/office/drawing/2014/main" id="{9310D061-4268-E647-9728-0EBCDC467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0" y="0"/>
            <a:ext cx="6112050" cy="5380182"/>
          </a:xfrm>
          <a:prstGeom prst="rect">
            <a:avLst/>
          </a:prstGeom>
        </p:spPr>
      </p:pic>
      <p:pic>
        <p:nvPicPr>
          <p:cNvPr id="6" name="Hình ảnh 6">
            <a:extLst>
              <a:ext uri="{FF2B5EF4-FFF2-40B4-BE49-F238E27FC236}">
                <a16:creationId xmlns:a16="http://schemas.microsoft.com/office/drawing/2014/main" id="{1FC3309F-D2C1-3040-B2CC-A9C992057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2794000"/>
          </a:xfrm>
          <a:prstGeom prst="rect">
            <a:avLst/>
          </a:prstGeom>
        </p:spPr>
      </p:pic>
      <p:pic>
        <p:nvPicPr>
          <p:cNvPr id="7" name="Hình ảnh 7">
            <a:extLst>
              <a:ext uri="{FF2B5EF4-FFF2-40B4-BE49-F238E27FC236}">
                <a16:creationId xmlns:a16="http://schemas.microsoft.com/office/drawing/2014/main" id="{1F416C05-6153-1A43-AB7A-6AA59FD4E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50" y="2794000"/>
            <a:ext cx="6112050" cy="258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5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69610-857A-A344-AB93-15E3811B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613"/>
            <a:ext cx="8888141" cy="1120411"/>
          </a:xfrm>
        </p:spPr>
        <p:txBody>
          <a:bodyPr/>
          <a:lstStyle/>
          <a:p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81E977-8171-B04F-A58A-F01CBB9D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27805"/>
            <a:ext cx="12192000" cy="1530195"/>
          </a:xfrm>
        </p:spPr>
        <p:txBody>
          <a:bodyPr/>
          <a:lstStyle/>
          <a:p>
            <a:pPr algn="ctr"/>
            <a:r>
              <a:rPr lang="en-US" altLang="ko-KR" dirty="0"/>
              <a:t>3/2005</a:t>
            </a:r>
            <a:r>
              <a:rPr lang="ko-KR" altLang="en-US" dirty="0"/>
              <a:t> 일본은 독도가 일본의 주권인 독도를 선언하고 </a:t>
            </a:r>
            <a:r>
              <a:rPr lang="vi-VN" altLang="ko-KR" dirty="0" err="1"/>
              <a:t>tekeshima</a:t>
            </a:r>
            <a:r>
              <a:rPr lang="vi-VN" altLang="ko-KR" dirty="0"/>
              <a:t> </a:t>
            </a:r>
            <a:r>
              <a:rPr lang="ko-KR" altLang="en-US" dirty="0"/>
              <a:t>라는 이름으로 바꾸었다</a:t>
            </a:r>
            <a:endParaRPr lang="vi-KR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2CF5AF85-DD9D-D14C-82B7-215146010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1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917DDB-9569-F341-9DDE-C997BDAC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295" y="1169900"/>
            <a:ext cx="7277410" cy="750587"/>
          </a:xfrm>
        </p:spPr>
        <p:txBody>
          <a:bodyPr/>
          <a:lstStyle/>
          <a:p>
            <a:endParaRPr lang="vi-KR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43B06D7-B454-094E-9AA5-FD0DD5395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688100"/>
            <a:ext cx="12578467" cy="1169899"/>
          </a:xfrm>
        </p:spPr>
        <p:txBody>
          <a:bodyPr/>
          <a:lstStyle/>
          <a:p>
            <a:pPr algn="ctr"/>
            <a:r>
              <a:rPr lang="ko-KR" altLang="en-US" dirty="0"/>
              <a:t>일본도 도극도 영유권에 관한 새책은 학생들에게 발행한다</a:t>
            </a:r>
            <a:endParaRPr lang="vi-KR" dirty="0"/>
          </a:p>
        </p:txBody>
      </p:sp>
      <p:pic>
        <p:nvPicPr>
          <p:cNvPr id="5" name="Hình ảnh 5">
            <a:extLst>
              <a:ext uri="{FF2B5EF4-FFF2-40B4-BE49-F238E27FC236}">
                <a16:creationId xmlns:a16="http://schemas.microsoft.com/office/drawing/2014/main" id="{86CC7357-C2C6-1E4D-ABD5-CE583F92D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4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0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005160-1763-BC42-A9A3-C464CB69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7561"/>
          </a:xfrm>
        </p:spPr>
        <p:txBody>
          <a:bodyPr/>
          <a:lstStyle/>
          <a:p>
            <a:pPr algn="ctr"/>
            <a:r>
              <a:rPr lang="ko-KR" altLang="en-US" b="1" dirty="0"/>
              <a:t>한국의 독도를 수호하는 방안들은 무엇인가</a:t>
            </a:r>
            <a:r>
              <a:rPr lang="en-US" altLang="ko-KR" b="1" dirty="0"/>
              <a:t>?</a:t>
            </a:r>
            <a:endParaRPr lang="vi-KR" b="1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030E5A70-D555-B84F-8F68-BE03073DB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561"/>
            <a:ext cx="12192000" cy="5030439"/>
          </a:xfrm>
        </p:spPr>
      </p:pic>
    </p:spTree>
    <p:extLst>
      <p:ext uri="{BB962C8B-B14F-4D97-AF65-F5344CB8AC3E}">
        <p14:creationId xmlns:p14="http://schemas.microsoft.com/office/powerpoint/2010/main" val="158578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Màn hình rộng</PresentationFormat>
  <Slides>18</Slides>
  <Notes>0</Notes>
  <HiddenSlides>0</HiddenSlide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19" baseType="lpstr">
      <vt:lpstr>Office Theme</vt:lpstr>
      <vt:lpstr>한국의 독도 영토 수호방안에 대해</vt:lpstr>
      <vt:lpstr>Bản trình bày PowerPoint</vt:lpstr>
      <vt:lpstr>독도의 위치는 어디인가?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한국의 독도를 수호하는 방안들은 무엇인가?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huy</dc:creator>
  <cp:lastModifiedBy>nguyễn huy</cp:lastModifiedBy>
  <cp:revision>7</cp:revision>
  <dcterms:created xsi:type="dcterms:W3CDTF">2020-09-29T09:18:53Z</dcterms:created>
  <dcterms:modified xsi:type="dcterms:W3CDTF">2020-09-30T08:05:17Z</dcterms:modified>
</cp:coreProperties>
</file>