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나현" initials="이나" lastIdx="1" clrIdx="0">
    <p:extLst>
      <p:ext uri="{19B8F6BF-5375-455C-9EA6-DF929625EA0E}">
        <p15:presenceInfo xmlns:p15="http://schemas.microsoft.com/office/powerpoint/2012/main" userId="0bff39df1d2420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r.pe/wiki/%EC%8A%B9%EB%A0%A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FIwVqWAqB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C%8A%B9%EB%B3%9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8D5402C6-BCA7-4226-BF27-1E309BF3D598}"/>
              </a:ext>
            </a:extLst>
          </p:cNvPr>
          <p:cNvGrpSpPr/>
          <p:nvPr/>
        </p:nvGrpSpPr>
        <p:grpSpPr>
          <a:xfrm>
            <a:off x="664652" y="689620"/>
            <a:ext cx="10772087" cy="5808783"/>
            <a:chOff x="664652" y="689620"/>
            <a:chExt cx="10772087" cy="580878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C31485-57B0-4E94-B229-F4E241FF57CD}"/>
                </a:ext>
              </a:extLst>
            </p:cNvPr>
            <p:cNvSpPr txBox="1"/>
            <p:nvPr/>
          </p:nvSpPr>
          <p:spPr>
            <a:xfrm>
              <a:off x="664652" y="689620"/>
              <a:ext cx="9116598" cy="237962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1881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신도 사무국 제신 논쟁에서 메이지 천황의 재결에 의해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이세파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승리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buClr>
                  <a:schemeClr val="accent1">
                    <a:lumMod val="75000"/>
                  </a:schemeClr>
                </a:buClr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→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아마테라스가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최고 신격을 얻음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3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패배한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이즈모파적인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요소가 아직까지 강하게 남아있음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3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우지가미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(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氏神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)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신앙 등 지역성이 강한 것도 많이 남아있음</a:t>
              </a: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DBB4CFD5-3573-4B42-B202-1205509A1964}"/>
                </a:ext>
              </a:extLst>
            </p:cNvPr>
            <p:cNvGrpSpPr/>
            <p:nvPr/>
          </p:nvGrpSpPr>
          <p:grpSpPr>
            <a:xfrm>
              <a:off x="755261" y="3429000"/>
              <a:ext cx="10681478" cy="3069403"/>
              <a:chOff x="755261" y="3429000"/>
              <a:chExt cx="10681478" cy="3069403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8FDA9DE4-277E-4AB0-8E26-AF18DC789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26155" y="3429913"/>
                <a:ext cx="5110584" cy="306757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75B09242-6C9C-4310-A3A6-2E8F7381B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261" y="3429000"/>
                <a:ext cx="4880429" cy="306940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73743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A55378F-B170-4EB2-9EAD-934D9ED30CD9}"/>
              </a:ext>
            </a:extLst>
          </p:cNvPr>
          <p:cNvGrpSpPr/>
          <p:nvPr/>
        </p:nvGrpSpPr>
        <p:grpSpPr>
          <a:xfrm>
            <a:off x="1226191" y="1026245"/>
            <a:ext cx="9739617" cy="5434352"/>
            <a:chOff x="1226191" y="1026245"/>
            <a:chExt cx="9739617" cy="54343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F9C247-F4DB-425C-8B5B-8606CE9050E6}"/>
                </a:ext>
              </a:extLst>
            </p:cNvPr>
            <p:cNvSpPr txBox="1"/>
            <p:nvPr/>
          </p:nvSpPr>
          <p:spPr>
            <a:xfrm>
              <a:off x="1226191" y="1026245"/>
              <a:ext cx="9739617" cy="953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오다 노부나가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織田信長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),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도요토미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히데요시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豊臣秀吉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</a:pP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도쿠가와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이에야스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徳川家康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불교 제한</a:t>
              </a:r>
              <a:endParaRPr lang="ko-KR" altLang="en-US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58EC2C0-7D2E-4A22-A20E-844FBFC4C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032" y="2348917"/>
              <a:ext cx="8985933" cy="35737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0DA38A-F1AC-450D-B3EA-49CBBB30FF2A}"/>
                </a:ext>
              </a:extLst>
            </p:cNvPr>
            <p:cNvSpPr txBox="1"/>
            <p:nvPr/>
          </p:nvSpPr>
          <p:spPr>
            <a:xfrm>
              <a:off x="1603032" y="6122043"/>
              <a:ext cx="6042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왼쪽부터 오다 노부나가</a:t>
              </a:r>
              <a:r>
                <a: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도요토미</a:t>
              </a:r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히데요시</a:t>
              </a:r>
              <a:r>
                <a: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도쿠가와</a:t>
              </a:r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이에야스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2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18DF30-151B-4305-8CD1-E820C858B0F2}"/>
              </a:ext>
            </a:extLst>
          </p:cNvPr>
          <p:cNvGrpSpPr/>
          <p:nvPr/>
        </p:nvGrpSpPr>
        <p:grpSpPr>
          <a:xfrm>
            <a:off x="915798" y="674139"/>
            <a:ext cx="10360404" cy="5805582"/>
            <a:chOff x="915798" y="674139"/>
            <a:chExt cx="10360404" cy="58055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052EC6-F64E-4169-B5F0-69C9AAE61A37}"/>
                </a:ext>
              </a:extLst>
            </p:cNvPr>
            <p:cNvSpPr txBox="1"/>
            <p:nvPr/>
          </p:nvSpPr>
          <p:spPr>
            <a:xfrm>
              <a:off x="915798" y="674139"/>
              <a:ext cx="10360404" cy="18376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메이지 시대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폐불훼석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廃仏毀釈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→ 사찰 감소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태정관 포고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太政官布達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 단편적인 법령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행정상의 통달로 종교 관리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통일된 법전으로는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1939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쇼와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14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종교단체법이 최초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9B7B4AE-287F-4D9B-87B6-9D5385035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6694" y="2860221"/>
              <a:ext cx="5295900" cy="36195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FF6E89-7E39-4D05-903D-5468E1061F2F}"/>
                </a:ext>
              </a:extLst>
            </p:cNvPr>
            <p:cNvSpPr txBox="1"/>
            <p:nvPr/>
          </p:nvSpPr>
          <p:spPr>
            <a:xfrm>
              <a:off x="6634066" y="5999195"/>
              <a:ext cx="268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Batang" panose="02030600000101010101" pitchFamily="18" charset="-127"/>
                  <a:ea typeface="Batang" panose="02030600000101010101" pitchFamily="18" charset="-127"/>
                </a:rPr>
                <a:t>☜ </a:t>
              </a:r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메이지 정부의 </a:t>
              </a:r>
              <a:r>
                <a:rPr lang="ko-KR" altLang="en-US" sz="1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폐불훼석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61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CEA35B11-A12F-4174-800F-B31A23F4AB8C}"/>
              </a:ext>
            </a:extLst>
          </p:cNvPr>
          <p:cNvGrpSpPr/>
          <p:nvPr/>
        </p:nvGrpSpPr>
        <p:grpSpPr>
          <a:xfrm>
            <a:off x="1313283" y="1315616"/>
            <a:ext cx="9565436" cy="4770004"/>
            <a:chOff x="1313283" y="1315616"/>
            <a:chExt cx="9565436" cy="47700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7DDF16-05CF-49FC-91E4-237FD4897FCF}"/>
                </a:ext>
              </a:extLst>
            </p:cNvPr>
            <p:cNvSpPr txBox="1"/>
            <p:nvPr/>
          </p:nvSpPr>
          <p:spPr>
            <a:xfrm>
              <a:off x="1462573" y="1315616"/>
              <a:ext cx="92668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1945.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28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종교법인령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宗教法人令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제정 → 종교 단체에 대한 규제 철폐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1951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종교법인령 폐지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1995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종교법인법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宗教法人法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제정 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이후 일본의 불교계는 사회의 여러 분야에서 활발한 활동 중</a:t>
              </a:r>
            </a:p>
            <a:p>
              <a:endParaRPr lang="ko-KR" altLang="en-US" dirty="0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04D9C89-6898-46DB-8D0D-1F4EC699B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3283" y="3094145"/>
              <a:ext cx="4487213" cy="29914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CA72A37-D277-44A8-A53D-446415E2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391506" y="3094145"/>
              <a:ext cx="4487213" cy="29914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8435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792446-757B-4119-81E7-B89F8161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참고 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CB1BDB-701D-4946-BE0E-11CBBD01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0" i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폐불훼석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廃仏毀釈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i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https://youtu.be/NFIwVqWAqBo</a:t>
            </a: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340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1D251-5AF6-4AFD-98CB-78C523DF3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469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EE26627-0838-45A2-9726-0B93C96C9532}"/>
              </a:ext>
            </a:extLst>
          </p:cNvPr>
          <p:cNvGrpSpPr/>
          <p:nvPr/>
        </p:nvGrpSpPr>
        <p:grpSpPr>
          <a:xfrm>
            <a:off x="341152" y="327829"/>
            <a:ext cx="11509695" cy="5972302"/>
            <a:chOff x="341152" y="327829"/>
            <a:chExt cx="11509695" cy="597230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C1BDCF0-CD3D-41A0-9478-6C535ED744BD}"/>
                </a:ext>
              </a:extLst>
            </p:cNvPr>
            <p:cNvSpPr txBox="1"/>
            <p:nvPr/>
          </p:nvSpPr>
          <p:spPr>
            <a:xfrm>
              <a:off x="341152" y="327829"/>
              <a:ext cx="11509695" cy="38030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인신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人神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일환으로는 천황이 있음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천황을 전쟁 중에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현인신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現人神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이라고 부름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신도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神道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 뿐만 아니라 정치적으로도 신으로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추앙받음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쇼와 천황의 인간선언 → 정치와의 관계 바뀜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신도에 있어서는 현재에도 큰 위치를 차지</a:t>
              </a: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0B1C783-CE8C-414F-B98F-5C42FDD30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9524" y="3109688"/>
              <a:ext cx="4781928" cy="31904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035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5CCD69-1873-471E-9295-92638ADD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C1FC3B-6AA6-4356-92F9-F3BC57FA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신도와 불교의 차이점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혈연 등으로 맺어진 공동체를 지키는 목적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사람들 개인의 위안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영혼 구제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국가수호를 비는 목적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8470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 명의 일본인이 불교도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(2013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3A7AB02-BA00-4765-84BC-1F8C6356F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49" y="3973731"/>
            <a:ext cx="3860585" cy="26595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125B29-FFE3-4CE5-9845-87F72EE7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68" y="3655131"/>
            <a:ext cx="5016617" cy="29781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87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9082F32F-3FD1-4E1E-85DF-48CA6029EC1E}"/>
              </a:ext>
            </a:extLst>
          </p:cNvPr>
          <p:cNvGrpSpPr/>
          <p:nvPr/>
        </p:nvGrpSpPr>
        <p:grpSpPr>
          <a:xfrm>
            <a:off x="440018" y="670600"/>
            <a:ext cx="11311964" cy="5758809"/>
            <a:chOff x="440018" y="670600"/>
            <a:chExt cx="11311964" cy="57588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199605-331D-4B7F-BFCB-383CA929241D}"/>
                </a:ext>
              </a:extLst>
            </p:cNvPr>
            <p:cNvSpPr txBox="1"/>
            <p:nvPr/>
          </p:nvSpPr>
          <p:spPr>
            <a:xfrm>
              <a:off x="440018" y="670600"/>
              <a:ext cx="11311964" cy="22159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일본에는 약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18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명의 승려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약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천 개의 사원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, 30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개 이상의 불상이 있음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최고 관사인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사천왕사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四天王寺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),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현존하는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세계에서 가장 오래된 목조 사찰인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호류지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法隆寺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등이 대표적</a:t>
              </a: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endParaRPr lang="ko-KR" altLang="en-US" dirty="0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92F69A8-0734-4298-BE82-0ECCCE87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425" y="2886591"/>
              <a:ext cx="4886587" cy="31458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AB803C3-0649-44B0-9986-18D858F9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2988" y="2886591"/>
              <a:ext cx="4886587" cy="31458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F167E-1763-4DDC-88D2-D2312D924C68}"/>
                </a:ext>
              </a:extLst>
            </p:cNvPr>
            <p:cNvSpPr txBox="1"/>
            <p:nvPr/>
          </p:nvSpPr>
          <p:spPr>
            <a:xfrm>
              <a:off x="742425" y="6089651"/>
              <a:ext cx="20233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사천왕사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四天王寺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6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78F897-763D-407C-9F44-7565B610CEED}"/>
                </a:ext>
              </a:extLst>
            </p:cNvPr>
            <p:cNvSpPr txBox="1"/>
            <p:nvPr/>
          </p:nvSpPr>
          <p:spPr>
            <a:xfrm>
              <a:off x="6562988" y="6090855"/>
              <a:ext cx="16129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호류지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法隆寺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27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8D7843D9-07AD-4DFC-B6E5-E8A26286AA60}"/>
              </a:ext>
            </a:extLst>
          </p:cNvPr>
          <p:cNvGrpSpPr/>
          <p:nvPr/>
        </p:nvGrpSpPr>
        <p:grpSpPr>
          <a:xfrm>
            <a:off x="1097564" y="648049"/>
            <a:ext cx="10240152" cy="5561901"/>
            <a:chOff x="1097564" y="648049"/>
            <a:chExt cx="10240152" cy="55619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3406FC1-F874-4037-8AA0-638F2DA6E442}"/>
                </a:ext>
              </a:extLst>
            </p:cNvPr>
            <p:cNvSpPr txBox="1"/>
            <p:nvPr/>
          </p:nvSpPr>
          <p:spPr>
            <a:xfrm>
              <a:off x="1097564" y="1831726"/>
              <a:ext cx="5241716" cy="24563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아스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 시대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飛鳥時代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538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년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백제의 성왕으로부터 불교가 일본에 전래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백제의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노리사치계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怒唎思致契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성왕의 명에 의하여 불상 및 불경을 일본에 보냄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8006B0B-A4F4-488B-A656-AFAAA32EB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0496" y="648049"/>
              <a:ext cx="4197220" cy="55619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BD598A-7FA0-4035-88A8-A6A9578DFAD1}"/>
                </a:ext>
              </a:extLst>
            </p:cNvPr>
            <p:cNvSpPr txBox="1"/>
            <p:nvPr/>
          </p:nvSpPr>
          <p:spPr>
            <a:xfrm>
              <a:off x="4881544" y="5738070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아스카 시대의 불상</a:t>
              </a:r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☞</a:t>
              </a:r>
              <a:r>
                <a:rPr lang="ko-KR" alt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70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914DD7A-D669-4538-9319-8781A36799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0900E865-AABB-481D-BE8E-2B9E46D8D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12192000" cy="685800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폭발: 14pt 12">
              <a:extLst>
                <a:ext uri="{FF2B5EF4-FFF2-40B4-BE49-F238E27FC236}">
                  <a16:creationId xmlns:a16="http://schemas.microsoft.com/office/drawing/2014/main" id="{E1EC43F6-AE1A-40B1-A3D1-B98CAFDA3A02}"/>
                </a:ext>
              </a:extLst>
            </p:cNvPr>
            <p:cNvSpPr/>
            <p:nvPr/>
          </p:nvSpPr>
          <p:spPr>
            <a:xfrm>
              <a:off x="4330117" y="1957780"/>
              <a:ext cx="3531765" cy="2942439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불교 숭배를 둘러싼 갈등</a:t>
              </a: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AEC3075-D58A-4D61-B371-E736126EA254}"/>
                </a:ext>
              </a:extLst>
            </p:cNvPr>
            <p:cNvSpPr/>
            <p:nvPr/>
          </p:nvSpPr>
          <p:spPr>
            <a:xfrm>
              <a:off x="1184987" y="855438"/>
              <a:ext cx="2724539" cy="11399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불교 찬성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77460F-020F-4052-A514-D759B16D9A1D}"/>
                </a:ext>
              </a:extLst>
            </p:cNvPr>
            <p:cNvSpPr/>
            <p:nvPr/>
          </p:nvSpPr>
          <p:spPr>
            <a:xfrm>
              <a:off x="8730585" y="2637671"/>
              <a:ext cx="2592712" cy="1186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불교 반대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558322-D5D8-401E-9F20-BE8584BCA50F}"/>
                </a:ext>
              </a:extLst>
            </p:cNvPr>
            <p:cNvSpPr txBox="1"/>
            <p:nvPr/>
          </p:nvSpPr>
          <p:spPr>
            <a:xfrm>
              <a:off x="868703" y="2830879"/>
              <a:ext cx="2991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소가노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이나메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蘇我稲目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D8E125-DD9B-4B11-BC2B-206D16E97A66}"/>
                </a:ext>
              </a:extLst>
            </p:cNvPr>
            <p:cNvSpPr txBox="1"/>
            <p:nvPr/>
          </p:nvSpPr>
          <p:spPr>
            <a:xfrm>
              <a:off x="4797037" y="5088341"/>
              <a:ext cx="7269939" cy="101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모노노베노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오코시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物部尾輿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와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나카토미노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가마코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中臣鎌子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등의 신도세력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神道勢力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76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96EBC69A-751E-4ED6-870D-F0B43218B5F0}"/>
              </a:ext>
            </a:extLst>
          </p:cNvPr>
          <p:cNvGrpSpPr/>
          <p:nvPr/>
        </p:nvGrpSpPr>
        <p:grpSpPr>
          <a:xfrm>
            <a:off x="841426" y="313503"/>
            <a:ext cx="10473496" cy="6452011"/>
            <a:chOff x="841426" y="313503"/>
            <a:chExt cx="10473496" cy="645201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C0769B6-3028-4295-91D4-3120B2D11E9A}"/>
                </a:ext>
              </a:extLst>
            </p:cNvPr>
            <p:cNvSpPr txBox="1"/>
            <p:nvPr/>
          </p:nvSpPr>
          <p:spPr>
            <a:xfrm>
              <a:off x="6096000" y="1286448"/>
              <a:ext cx="5218922" cy="3072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불교 수용에 관심을 보이던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쇼토쿠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태자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聖徳太子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는 사천왕사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四天王寺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짓는 등 불교 도입에 적극적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이후 불교는 진호국가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(</a:t>
              </a:r>
              <a:r>
                <a:rPr lang="ko-KR" altLang="en-US" sz="1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鎭護國家</a:t>
              </a:r>
              <a:r>
                <a:rPr lang="en-US" altLang="ko-KR" sz="1800" kern="0" spc="0" dirty="0">
                  <a:solidFill>
                    <a:srgbClr val="00000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)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도구가 되어 황실이 직접 대규모 사찰 건립</a:t>
              </a: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6611D5F-A77D-4DCF-9E34-5E162D007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076" y="313503"/>
              <a:ext cx="4217437" cy="26729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1F41257-479C-4456-884A-24BDFB78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076" y="3378562"/>
              <a:ext cx="4217437" cy="31659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86248A-6382-4AFE-9B42-AA67B96A3E16}"/>
                </a:ext>
              </a:extLst>
            </p:cNvPr>
            <p:cNvSpPr txBox="1"/>
            <p:nvPr/>
          </p:nvSpPr>
          <p:spPr>
            <a:xfrm>
              <a:off x="841426" y="2986474"/>
              <a:ext cx="3400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지토</a:t>
              </a:r>
              <a:r>
                <a:rPr lang="ko-KR" altLang="en-US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천황</a:t>
              </a:r>
              <a:r>
                <a:rPr lang="en-US" altLang="ko-KR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持統天皇</a:t>
              </a:r>
              <a:r>
                <a:rPr lang="en-US" altLang="ko-KR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lang="ko-KR" altLang="en-US" sz="14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야쿠시지</a:t>
              </a:r>
              <a:r>
                <a:rPr lang="en-US" altLang="ko-KR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薬師寺</a:t>
              </a:r>
              <a:r>
                <a:rPr lang="en-US" altLang="ko-KR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C7D46C-2359-4BB9-8B47-E9C5E5236EFE}"/>
                </a:ext>
              </a:extLst>
            </p:cNvPr>
            <p:cNvSpPr txBox="1"/>
            <p:nvPr/>
          </p:nvSpPr>
          <p:spPr>
            <a:xfrm>
              <a:off x="5094513" y="6119183"/>
              <a:ext cx="4036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Batang" panose="02030600000101010101" pitchFamily="18" charset="-127"/>
                  <a:ea typeface="Batang" panose="02030600000101010101" pitchFamily="18" charset="-127"/>
                </a:rPr>
                <a:t>☜ </a:t>
              </a:r>
              <a:r>
                <a:rPr lang="ko-KR" altLang="en-US" sz="16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쇼무</a:t>
              </a:r>
              <a:r>
                <a:rPr lang="ko-KR" altLang="en-US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천황</a:t>
              </a:r>
              <a:r>
                <a: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ko-KR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聖武天皇</a:t>
              </a:r>
              <a:r>
                <a:rPr lang="en-US" altLang="ko-KR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lang="ko-KR" altLang="en-US" sz="1600" dirty="0" err="1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국분사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国分寺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85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5693C03-8F42-4646-B953-CE0B16EC9373}"/>
              </a:ext>
            </a:extLst>
          </p:cNvPr>
          <p:cNvGrpSpPr/>
          <p:nvPr/>
        </p:nvGrpSpPr>
        <p:grpSpPr>
          <a:xfrm>
            <a:off x="702906" y="642372"/>
            <a:ext cx="10786188" cy="5800026"/>
            <a:chOff x="702906" y="642372"/>
            <a:chExt cx="10786188" cy="58000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84B181-C9A9-41EE-9656-C0213C0B7333}"/>
                </a:ext>
              </a:extLst>
            </p:cNvPr>
            <p:cNvSpPr txBox="1"/>
            <p:nvPr/>
          </p:nvSpPr>
          <p:spPr>
            <a:xfrm>
              <a:off x="702906" y="642372"/>
              <a:ext cx="10786188" cy="18410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헤이안 시대 말기에 접어들면서 사회불안이 커짐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승려나 불교 신자들이 승병으로 무장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</a:pP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</a:t>
              </a:r>
              <a:r>
                <a:rPr lang="ko-KR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→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점차 세력을 확대하기 위한 무장집단으로 변함 → 사회적 불안 요소</a:t>
              </a: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139C5F0-0C56-4B71-918B-73B46EA53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803919" y="2822898"/>
              <a:ext cx="8584162" cy="36195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8313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EF29F58-9A5D-47B3-A66D-192AD78D1BEB}"/>
              </a:ext>
            </a:extLst>
          </p:cNvPr>
          <p:cNvGrpSpPr/>
          <p:nvPr/>
        </p:nvGrpSpPr>
        <p:grpSpPr>
          <a:xfrm>
            <a:off x="399661" y="783771"/>
            <a:ext cx="11392677" cy="5583742"/>
            <a:chOff x="399661" y="783771"/>
            <a:chExt cx="11392677" cy="55837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26C955-D9D2-4B2D-A899-4CD692138435}"/>
                </a:ext>
              </a:extLst>
            </p:cNvPr>
            <p:cNvSpPr txBox="1"/>
            <p:nvPr/>
          </p:nvSpPr>
          <p:spPr>
            <a:xfrm>
              <a:off x="399661" y="783771"/>
              <a:ext cx="11392677" cy="1725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가마쿠라 시대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불교에도 변혁이 </a:t>
              </a: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일어남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국가와 귀족 중심의 불교 → 백성을 구제하기 위한 것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새로운 종파 형성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기존의 종파들은 민중 구제 적극 동참</a:t>
              </a: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377C467-5036-4DEC-B262-4E79068F8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69" y="2700582"/>
              <a:ext cx="8677469" cy="36669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0022FF-03EA-4B60-8DEE-7C68AB53E107}"/>
                </a:ext>
              </a:extLst>
            </p:cNvPr>
            <p:cNvSpPr txBox="1"/>
            <p:nvPr/>
          </p:nvSpPr>
          <p:spPr>
            <a:xfrm>
              <a:off x="1051247" y="5259517"/>
              <a:ext cx="20636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여성 구제를 행한 </a:t>
              </a:r>
              <a:r>
                <a:rPr lang="ko-KR" altLang="en-US" sz="1600" dirty="0" err="1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법연의</a:t>
              </a:r>
              <a:r>
                <a:rPr lang="ko-KR" altLang="en-US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생애를 그린 두루마리 </a:t>
              </a:r>
              <a:r>
                <a:rPr lang="en-US" altLang="ko-KR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『</a:t>
              </a:r>
              <a:r>
                <a:rPr lang="ko-KR" altLang="en-US" sz="1600" dirty="0" err="1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법연상인화전</a:t>
              </a:r>
              <a:r>
                <a:rPr lang="en-US" altLang="ko-KR" sz="16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』 </a:t>
              </a:r>
              <a:r>
                <a:rPr lang="en-US" altLang="ko-KR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☞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024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{D575590E-561E-471E-9DB3-B8B6560E467F}tf03090434</Template>
  <TotalTime>616</TotalTime>
  <Words>454</Words>
  <Application>Microsoft Office PowerPoint</Application>
  <PresentationFormat>와이드스크린</PresentationFormat>
  <Paragraphs>54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맑은 고딕</vt:lpstr>
      <vt:lpstr>Batang</vt:lpstr>
      <vt:lpstr>함초롬바탕</vt:lpstr>
      <vt:lpstr>Rockwell</vt:lpstr>
      <vt:lpstr>Rockwell Condensed</vt:lpstr>
      <vt:lpstr>Wingdings</vt:lpstr>
      <vt:lpstr>목판</vt:lpstr>
      <vt:lpstr>PowerPoint 프레젠테이션</vt:lpstr>
      <vt:lpstr>PowerPoint 프레젠테이션</vt:lpstr>
      <vt:lpstr>불교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참고 영상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나현</dc:creator>
  <cp:lastModifiedBy>이 나현</cp:lastModifiedBy>
  <cp:revision>245</cp:revision>
  <dcterms:created xsi:type="dcterms:W3CDTF">2020-09-29T12:23:06Z</dcterms:created>
  <dcterms:modified xsi:type="dcterms:W3CDTF">2020-09-30T07:53:02Z</dcterms:modified>
</cp:coreProperties>
</file>