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45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presProps" Target="presProps.xml"  /><Relationship Id="rId8" Type="http://schemas.openxmlformats.org/officeDocument/2006/relationships/viewProps" Target="viewProps.xml"  /><Relationship Id="rId9" Type="http://schemas.openxmlformats.org/officeDocument/2006/relationships/theme" Target="theme/theme1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2020-09-30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DEFAULT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ko-KR" altLang="en-US"/>
              <a:pPr lvl="0">
                <a:defRPr/>
              </a:pPr>
              <a:t>2020-09-30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3.xml"  /><Relationship Id="rId3" Type="http://schemas.openxmlformats.org/officeDocument/2006/relationships/image" Target="../media/image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3.xml"  /><Relationship Id="rId3" Type="http://schemas.openxmlformats.org/officeDocument/2006/relationships/image" Target="../media/image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13.xml"  /><Relationship Id="rId3" Type="http://schemas.openxmlformats.org/officeDocument/2006/relationships/image" Target="../media/image3.png"  /><Relationship Id="rId4" Type="http://schemas.openxmlformats.org/officeDocument/2006/relationships/hyperlink" Target="https://youtu.be/PqVeM5bbo7Y" TargetMode="External" /><Relationship Id="rId5" Type="http://schemas.openxmlformats.org/officeDocument/2006/relationships/image" Target="../media/image4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13.xml"  /><Relationship Id="rId3" Type="http://schemas.openxmlformats.org/officeDocument/2006/relationships/image" Target="../media/image5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513602" y="1310884"/>
            <a:ext cx="5043893" cy="3345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0</ep:Words>
  <ep:PresentationFormat>화면 슬라이드 쇼(4:3)</ep:PresentationFormat>
  <ep:Paragraphs>0</ep:Paragraphs>
  <ep:Slides>4</ep:Slides>
  <ep:Notes>4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ep:HeadingPairs>
  <ep:TitlesOfParts>
    <vt:vector size="5" baseType="lpstr">
      <vt:lpstr>한컴오피스</vt:lpstr>
      <vt:lpstr>슬라이드 1</vt:lpstr>
      <vt:lpstr>슬라이드 2</vt:lpstr>
      <vt:lpstr>슬라이드 3</vt:lpstr>
      <vt:lpstr>슬라이드 4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2020-09-30T07:08:35.385</dcterms:created>
  <dc:creator>yunji</dc:creator>
  <cp:lastModifiedBy>yunji</cp:lastModifiedBy>
  <dcterms:modified xsi:type="dcterms:W3CDTF">2020-09-30T07:12:41.867</dcterms:modified>
  <cp:revision>2</cp:revision>
  <cp:version>1000.0000.01</cp:version>
</cp:coreProperties>
</file>