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50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/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0" d="100"/>
          <a:sy n="100" d="100"/>
        </p:scale>
        <p:origin x="216" y="312"/>
      </p:cViewPr>
      <p:guideLst>
        <p:guide orient="horz" pos="323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5282F153-3F37-0F45-9E97-73ACFA13230C}" type="datetime1">
              <a:rPr lang="en-US"/>
              <a:pPr lvl="0">
                <a:defRPr/>
              </a:pPr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en-US"/>
              <a:t>Click to edit Master text styles</a:t>
            </a:r>
            <a:endParaRPr lang="en-US"/>
          </a:p>
          <a:p>
            <a:pPr lvl="1">
              <a:defRPr/>
            </a:pPr>
            <a:r>
              <a:rPr lang="en-US"/>
              <a:t>Second level</a:t>
            </a:r>
            <a:endParaRPr lang="en-US"/>
          </a:p>
          <a:p>
            <a:pPr lvl="2">
              <a:defRPr/>
            </a:pPr>
            <a:r>
              <a:rPr lang="en-US"/>
              <a:t>Third level</a:t>
            </a:r>
            <a:endParaRPr lang="en-US"/>
          </a:p>
          <a:p>
            <a:pPr lvl="3">
              <a:defRPr/>
            </a:pPr>
            <a:r>
              <a:rPr lang="en-US"/>
              <a:t>Fourth level</a:t>
            </a:r>
            <a:endParaRPr lang="en-US"/>
          </a:p>
          <a:p>
            <a:pPr lvl="4">
              <a:defRPr/>
            </a:pPr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CE5E9CC1-C706-0F49-92D6-E571CC5EEA8F}" type="slidenum">
              <a:rPr lang="en-US"/>
              <a:pPr lvl="0"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slide" Target="../slides/slide4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F7021451-1387-4CA6-816F-3879F97B5CBC}" type="slidenum">
              <a:rPr lang="en-US"/>
              <a:pPr lvl="0"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3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3.png"  /><Relationship Id="rId4" Type="http://schemas.openxmlformats.org/officeDocument/2006/relationships/hyperlink" Target="https://youtu.be/SeQuA5NeQbM" TargetMode="External" /><Relationship Id="rId5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4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5.png"  /><Relationship Id="rId4" Type="http://schemas.openxmlformats.org/officeDocument/2006/relationships/hyperlink" Target="https://youtu.be/JdkO49J0-ww" TargetMode="External" /><Relationship Id="rId5" Type="http://schemas.openxmlformats.org/officeDocument/2006/relationships/image" Target="../media/image6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746035" y="2010819"/>
            <a:ext cx="7699518" cy="4775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">
            <a:hlinkClick r:id="rId4"/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438470" y="2116393"/>
            <a:ext cx="7528314" cy="5193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0</ep:Words>
  <ep:PresentationFormat>On-screen Show (16:9)</ep:PresentationFormat>
  <ep:Paragraphs>0</ep:Paragraphs>
  <ep:Slides>4</ep:Slides>
  <ep:Notes>4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Office Theme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2020-09-29T07:33:09.000</dcterms:created>
  <dc:creator>PptxGenJS</dc:creator>
  <cp:lastModifiedBy>yunji</cp:lastModifiedBy>
  <dcterms:modified xsi:type="dcterms:W3CDTF">2020-09-30T07:08:13.998</dcterms:modified>
  <cp:revision>15</cp:revision>
  <dc:subject>PptxGenJS Presentation</dc:subject>
  <dc:title>PptxGenJS Presentation</dc:title>
  <cp:version>1000.0000.01</cp:version>
</cp:coreProperties>
</file>