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viewProps" Target="viewProps.xml"  /><Relationship Id="rId11" Type="http://schemas.openxmlformats.org/officeDocument/2006/relationships/theme" Target="theme/theme1.xml"  /><Relationship Id="rId12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presProps" Target="presProp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-12699" y="3631"/>
            <a:ext cx="1247479" cy="4425873"/>
          </a:xfrm>
          <a:custGeom>
            <a:avLst/>
            <a:gd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"/>
          <p:cNvSpPr/>
          <p:nvPr/>
        </p:nvSpPr>
        <p:spPr>
          <a:xfrm flipH="1">
            <a:off x="7307082" y="211889"/>
            <a:ext cx="4883131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"/>
          <p:cNvSpPr/>
          <p:nvPr/>
        </p:nvSpPr>
        <p:spPr>
          <a:xfrm flipH="1">
            <a:off x="1176" y="0"/>
            <a:ext cx="12196229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"/>
          <p:cNvSpPr/>
          <p:nvPr/>
        </p:nvSpPr>
        <p:spPr>
          <a:xfrm>
            <a:off x="0" y="313097"/>
            <a:ext cx="73151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"/>
          <p:cNvSpPr/>
          <p:nvPr/>
        </p:nvSpPr>
        <p:spPr>
          <a:xfrm rot="16200000" flipH="1">
            <a:off x="-469153" y="661849"/>
            <a:ext cx="2747768" cy="1432205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"/>
          <p:cNvSpPr/>
          <p:nvPr/>
        </p:nvSpPr>
        <p:spPr>
          <a:xfrm rot="16200000" flipH="1">
            <a:off x="-2892959" y="2893114"/>
            <a:ext cx="6862892" cy="1076695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"/>
          <p:cNvSpPr/>
          <p:nvPr/>
        </p:nvSpPr>
        <p:spPr>
          <a:xfrm rot="16200000">
            <a:off x="-839161" y="3864994"/>
            <a:ext cx="4116307" cy="1880869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"/>
          <p:cNvSpPr/>
          <p:nvPr/>
        </p:nvSpPr>
        <p:spPr>
          <a:xfrm rot="16200000">
            <a:off x="1234747" y="5050782"/>
            <a:ext cx="895421" cy="2731035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6" name=""/>
          <p:cNvSpPr/>
          <p:nvPr/>
        </p:nvSpPr>
        <p:spPr>
          <a:xfrm>
            <a:off x="164250" y="-27432"/>
            <a:ext cx="2883726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2270586" y="2919309"/>
            <a:ext cx="9635703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270586" y="3890286"/>
            <a:ext cx="9631127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82A27DF-FC33-4C05-96AC-ECA7B11A9C6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7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330199" y="2673355"/>
            <a:ext cx="115315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0BF683E-EC8C-4F1E-8017-25E57E2CE77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8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9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4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5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695" y="1121212"/>
            <a:ext cx="7837714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body" sz="quarter" idx="14" hasCustomPrompt=""/>
          </p:nvPr>
        </p:nvSpPr>
        <p:spPr>
          <a:xfrm>
            <a:off x="2542710" y="2286007"/>
            <a:ext cx="7839569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FDD8E82-9EDF-4A21-8052-950E349A4E6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10800000" flipH="1">
            <a:off x="10430936" y="4214817"/>
            <a:ext cx="1780898" cy="2672210"/>
            <a:chOff x="7830097" y="-3175"/>
            <a:chExt cx="1335674" cy="3646465"/>
          </a:xfrm>
        </p:grpSpPr>
        <p:sp>
          <p:nvSpPr>
            <p:cNvPr id="8" name="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6753771-9475-4309-9B2C-4F43EB0294C6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2121F7-E20F-43B2-B3C6-C7E51EA698C5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DAC1609-63DC-4238-90D7-BDA4CCE7E5D2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8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761962" y="2357419"/>
            <a:ext cx="103631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761962" y="1807030"/>
            <a:ext cx="103631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1794FCA-B30B-4B0B-A06E-872BCCC939B8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82B4FBC9-0152-4321-B5AE-8A4D40C68623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5271060-A817-4E00-9021-886881503EBB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14422"/>
            <a:ext cx="109727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47ABBE4F-A180-451B-976B-207E95DDA7FB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0DB8ECF-E18C-4D8D-A7A0-FA2FABCA5290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"/>
          <p:cNvSpPr>
            <a:spLocks noGrp="1"/>
          </p:cNvSpPr>
          <p:nvPr>
            <p:ph type="sldNum" sz="quarter" idx="12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 rot="5400000">
            <a:off x="-3300803" y="3300663"/>
            <a:ext cx="6887028" cy="2857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1" name=""/>
          <p:cNvGrpSpPr/>
          <p:nvPr/>
        </p:nvGrpSpPr>
        <p:grpSpPr>
          <a:xfrm rot="0" flipH="1">
            <a:off x="-2" y="0"/>
            <a:ext cx="12192001" cy="6858001"/>
            <a:chOff x="-1" y="0"/>
            <a:chExt cx="9144001" cy="6858001"/>
          </a:xfrm>
        </p:grpSpPr>
        <p:sp>
          <p:nvSpPr>
            <p:cNvPr id="2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23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24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5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6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7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8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9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952463" y="4772044"/>
            <a:ext cx="8680109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952463" y="584219"/>
            <a:ext cx="868010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952463" y="5338782"/>
            <a:ext cx="8680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8C9FE912-2C94-4152-970B-97CA7CEA7709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19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0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교차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"/>
          <p:cNvSpPr/>
          <p:nvPr/>
        </p:nvSpPr>
        <p:spPr>
          <a:xfrm>
            <a:off x="1732842" y="3147876"/>
            <a:ext cx="6308395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0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10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06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98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9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1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7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  <a:p>
            <a:pPr lvl="8">
              <a:defRPr lang="ko-KR" altLang="en-US"/>
            </a:pPr>
            <a:endParaRPr lang="en-US" altLang="ko-KR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D839B8E-F55D-4BF8-852C-25AF74D46B3E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3.jpeg"  /><Relationship Id="rId3" Type="http://schemas.openxmlformats.org/officeDocument/2006/relationships/image" Target="../media/image4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5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6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7.png"  /><Relationship Id="rId3" Type="http://schemas.openxmlformats.org/officeDocument/2006/relationships/image" Target="../media/image8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video" Target="https://www.youtube.com/embed/gVdwYM75oLI" TargetMode="External" /><Relationship Id="rId3" Type="http://schemas.microsoft.com/office/2007/relationships/media" Target="https://www.youtube.com/embed/gVdwYM75oLI" TargetMode="External" /><Relationship Id="rId4" Type="http://schemas.openxmlformats.org/officeDocument/2006/relationships/image" Target="../media/image9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0.png"  /><Relationship Id="rId3" Type="http://schemas.openxmlformats.org/officeDocument/2006/relationships/image" Target="../media/image11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65" y="347305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01</a:t>
            </a:r>
            <a:r>
              <a:rPr lang="ko-KR" altLang="en-US"/>
              <a:t> 일본 전통 의복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4565" y="1714495"/>
            <a:ext cx="7839569" cy="198835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기모노 종류의 다양함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이로무지</a:t>
            </a:r>
            <a:r>
              <a:rPr lang="en-US" altLang="ko-KR"/>
              <a:t>(色無地)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무늬가 없는 단색 기모노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       주로 다도할 때 입음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49190" y="3429000"/>
            <a:ext cx="2984663" cy="3095792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765591" y="3559968"/>
            <a:ext cx="3926125" cy="2964823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5970984" y="6524792"/>
            <a:ext cx="5476876" cy="35987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9" name=""/>
          <p:cNvSpPr txBox="1"/>
          <p:nvPr/>
        </p:nvSpPr>
        <p:spPr>
          <a:xfrm>
            <a:off x="5460204" y="6496050"/>
            <a:ext cx="6731796" cy="3619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https://belluna.jp/01/010101/d/ODAU/01406/goods_detail/</a:t>
            </a:r>
            <a:endParaRPr lang="en-US" altLang="en-US"/>
          </a:p>
        </p:txBody>
      </p:sp>
      <p:sp>
        <p:nvSpPr>
          <p:cNvPr id="10" name=""/>
          <p:cNvSpPr txBox="1"/>
          <p:nvPr/>
        </p:nvSpPr>
        <p:spPr>
          <a:xfrm>
            <a:off x="1449189" y="6498122"/>
            <a:ext cx="3227783" cy="3674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http://kcloz.com/i/rental-im-4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65" y="252055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01</a:t>
            </a:r>
            <a:r>
              <a:rPr lang="ko-KR" altLang="en-US"/>
              <a:t> 일본 전통 의복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4565" y="1395055"/>
            <a:ext cx="7839569" cy="2033944"/>
          </a:xfrm>
        </p:spPr>
        <p:txBody>
          <a:bodyPr/>
          <a:lstStyle/>
          <a:p>
            <a:pPr>
              <a:defRPr/>
            </a:pPr>
            <a:r>
              <a:rPr lang="ko-KR" altLang="en-US"/>
              <a:t>기모노의 다양함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코몬</a:t>
            </a:r>
            <a:r>
              <a:rPr lang="en-US" altLang="ko-KR"/>
              <a:t>(小紋)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</a:t>
            </a:r>
            <a:r>
              <a:rPr lang="en-US" altLang="ko-KR"/>
              <a:t>‘</a:t>
            </a:r>
            <a:r>
              <a:rPr lang="ko-KR" altLang="en-US"/>
              <a:t>작은 무늬</a:t>
            </a:r>
            <a:r>
              <a:rPr lang="en-US" altLang="ko-KR"/>
              <a:t>’</a:t>
            </a:r>
            <a:r>
              <a:rPr lang="ko-KR" altLang="en-US"/>
              <a:t> 뜻 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옷 전체 자잘하게 반복되는 무늬가 특징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801937" y="3164206"/>
            <a:ext cx="2385219" cy="3156907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410890" y="6218243"/>
            <a:ext cx="4685110" cy="6397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https://aoki-aoki.shop-pro.jp/?mode=grp&amp;gid=1047686&amp;sort=n</a:t>
            </a:r>
            <a:endParaRPr lang="en-US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063466" y="3164206"/>
            <a:ext cx="2696595" cy="3054037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6816328" y="6218243"/>
            <a:ext cx="4060032" cy="63785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https://caran.jp/?pid=136649459&amp;view=smartphone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65" y="240149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01</a:t>
            </a:r>
            <a:r>
              <a:rPr lang="ko-KR" altLang="en-US"/>
              <a:t> 일본 전통 의복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2711" y="1383149"/>
            <a:ext cx="7839569" cy="204585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기모노의 다양함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시로무쿠</a:t>
            </a:r>
            <a:r>
              <a:rPr lang="en-US" altLang="ko-KR"/>
              <a:t>(白無垢)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일본 신부의 전통 의상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       흰색 천에 소나무와 학을 수놓음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28780" y="2668012"/>
            <a:ext cx="2686188" cy="3740841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4914969" y="5828109"/>
            <a:ext cx="6259045" cy="6374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뿔을 가리고 순종적인 아내가 되도록 한다는 츠노카쿠시</a:t>
            </a:r>
            <a:r>
              <a:rPr lang="en-US" altLang="ko-KR"/>
              <a:t>(角隠し)</a:t>
            </a:r>
            <a:r>
              <a:rPr lang="ko-KR" altLang="en-US"/>
              <a:t>나 와타보우시</a:t>
            </a:r>
            <a:r>
              <a:rPr lang="en-US" altLang="ko-KR"/>
              <a:t>(綿帽子)</a:t>
            </a:r>
            <a:r>
              <a:rPr lang="ko-KR" altLang="en-US"/>
              <a:t>라는 모자와 함께 착용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65" y="216337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01</a:t>
            </a:r>
            <a:r>
              <a:rPr lang="ko-KR" altLang="en-US"/>
              <a:t> 일본 전통 의복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020689" y="1359337"/>
            <a:ext cx="8363444" cy="206966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기모노 종류의 다양함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몬츠키하카마(紋付袴) </a:t>
            </a:r>
            <a:r>
              <a:rPr lang="en-US" altLang="ko-KR"/>
              <a:t>-</a:t>
            </a:r>
            <a:r>
              <a:rPr lang="ko-KR" altLang="en-US"/>
              <a:t> 하오리</a:t>
            </a:r>
            <a:r>
              <a:rPr lang="en-US" altLang="ko-KR"/>
              <a:t>(羽織) :</a:t>
            </a:r>
            <a:r>
              <a:rPr lang="ko-KR" altLang="en-US"/>
              <a:t> 기모노 위에 입는 짧은 겉옷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           </a:t>
            </a:r>
            <a:r>
              <a:rPr lang="en-US" altLang="ko-KR"/>
              <a:t>-</a:t>
            </a:r>
            <a:r>
              <a:rPr lang="ko-KR" altLang="en-US"/>
              <a:t>하카마(袴) </a:t>
            </a:r>
            <a:r>
              <a:rPr lang="en-US" altLang="ko-KR"/>
              <a:t>:</a:t>
            </a:r>
            <a:r>
              <a:rPr lang="ko-KR" altLang="en-US"/>
              <a:t> 기모노 위에 입는 하의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11065" y="2700579"/>
            <a:ext cx="2938597" cy="3900361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4149663" y="5389422"/>
            <a:ext cx="5381625" cy="64275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주로 전통 혼례에 신랑이 위에 하오리를 걸치고 아래는 하카마를 입는 몬츠키 하카마 </a:t>
            </a:r>
            <a:endParaRPr lang="ko-KR" altLang="en-US"/>
          </a:p>
        </p:txBody>
      </p:sp>
      <p:sp>
        <p:nvSpPr>
          <p:cNvPr id="6" name=""/>
          <p:cNvSpPr txBox="1"/>
          <p:nvPr/>
        </p:nvSpPr>
        <p:spPr>
          <a:xfrm>
            <a:off x="4149663" y="6238989"/>
            <a:ext cx="4963731" cy="36195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https://kimono-pro.com/i/montuki1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64" y="240149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01</a:t>
            </a:r>
            <a:r>
              <a:rPr lang="ko-KR" altLang="en-US"/>
              <a:t> 일본 전통 의복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2710" y="1383149"/>
            <a:ext cx="7839569" cy="2428884"/>
          </a:xfrm>
        </p:spPr>
        <p:txBody>
          <a:bodyPr/>
          <a:lstStyle/>
          <a:p>
            <a:pPr>
              <a:defRPr/>
            </a:pPr>
            <a:r>
              <a:rPr lang="ko-KR" altLang="en-US"/>
              <a:t>기모노 종류의 다양함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유카타</a:t>
            </a:r>
            <a:r>
              <a:rPr lang="en-US" altLang="ko-KR"/>
              <a:t>(</a:t>
            </a:r>
            <a:r>
              <a:rPr lang="ko-KR" altLang="en-US"/>
              <a:t> 浴衣</a:t>
            </a:r>
            <a:r>
              <a:rPr lang="en-US" altLang="ko-KR"/>
              <a:t>)</a:t>
            </a: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 여름철 평상복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</a:t>
            </a:r>
            <a:r>
              <a:rPr lang="en-US" altLang="ko-KR"/>
              <a:t>-</a:t>
            </a:r>
            <a:r>
              <a:rPr lang="ko-KR" altLang="en-US"/>
              <a:t>여름 축제나 목욕 후 주로 착용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</a:t>
            </a:r>
            <a:r>
              <a:rPr lang="en-US" altLang="ko-KR"/>
              <a:t>-</a:t>
            </a:r>
            <a:r>
              <a:rPr lang="ko-KR" altLang="en-US"/>
              <a:t> 남녀 구분 없음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18385" y="3171603"/>
            <a:ext cx="4851395" cy="2872231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375574" y="6353397"/>
            <a:ext cx="4184644" cy="3636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http://crealtd.com/news_details/37.html</a:t>
            </a:r>
            <a:endParaRPr lang="en-US" altLang="en-US"/>
          </a:p>
        </p:txBody>
      </p:sp>
      <p:sp>
        <p:nvSpPr>
          <p:cNvPr id="6" name=""/>
          <p:cNvSpPr txBox="1"/>
          <p:nvPr/>
        </p:nvSpPr>
        <p:spPr>
          <a:xfrm>
            <a:off x="1875435" y="6043835"/>
            <a:ext cx="3184921" cy="3645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축제 때 여성들이 입은 유카타</a:t>
            </a:r>
            <a:endParaRPr lang="ko-KR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463420" y="3171603"/>
            <a:ext cx="4652651" cy="2872232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7784090" y="6043835"/>
            <a:ext cx="2258834" cy="3645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목욕 후 입은 유카타</a:t>
            </a:r>
            <a:endParaRPr lang="ko-KR" altLang="en-US"/>
          </a:p>
        </p:txBody>
      </p:sp>
      <p:sp>
        <p:nvSpPr>
          <p:cNvPr id="9" name=""/>
          <p:cNvSpPr txBox="1"/>
          <p:nvPr/>
        </p:nvSpPr>
        <p:spPr>
          <a:xfrm>
            <a:off x="6892046" y="6353397"/>
            <a:ext cx="4532002" cy="3636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http://www.hanaikada.co.jp/page12.html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710" y="323493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01</a:t>
            </a:r>
            <a:r>
              <a:rPr lang="ko-KR" altLang="en-US"/>
              <a:t> 일본 전통 의복 문화</a:t>
            </a: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1940715" y="1466493"/>
            <a:ext cx="7494257" cy="450533"/>
          </a:xfrm>
          <a:prstGeom prst="rect">
            <a:avLst/>
          </a:prstGeom>
        </p:spPr>
        <p:txBody>
          <a:bodyPr wrap="square">
            <a:spAutoFit/>
          </a:bodyPr>
          <a:p>
            <a:pPr marL="342720" indent="-342720">
              <a:buFont typeface="Wingdings"/>
              <a:buChar char="u"/>
              <a:defRPr/>
            </a:pPr>
            <a:r>
              <a:rPr lang="ko-KR" altLang="en-US" sz="2400"/>
              <a:t>기모노 입는 순서 동영상</a:t>
            </a:r>
            <a:endParaRPr lang="ko-KR" altLang="en-US" sz="2400"/>
          </a:p>
        </p:txBody>
      </p:sp>
      <p:pic>
        <p:nvPicPr>
          <p:cNvPr id="9" name="gVdwYM75oLI">
            <a:hlinkClick r:id="" action="ppaction://media"/>
          </p:cNvPr>
          <p:cNvPicPr>
            <a:picLocks noRot="1" noChangeAspect="1"/>
          </p:cNvPicPr>
          <p:nvPr>
            <a:videoFile r:link="rId2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4"/>
          <a:stretch>
            <a:fillRect/>
          </a:stretch>
        </p:blipFill>
        <p:spPr>
          <a:xfrm>
            <a:off x="2690812" y="1917026"/>
            <a:ext cx="7358061" cy="4631531"/>
          </a:xfrm>
          <a:prstGeom prst="rect">
            <a:avLst/>
          </a:prstGeom>
        </p:spPr>
      </p:pic>
      <p:sp>
        <p:nvSpPr>
          <p:cNvPr id="10" name=""/>
          <p:cNvSpPr txBox="1"/>
          <p:nvPr/>
        </p:nvSpPr>
        <p:spPr>
          <a:xfrm>
            <a:off x="2690812" y="6493312"/>
            <a:ext cx="8917050" cy="3646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https://www.youtube.com/watch?v=gVdwYM75oLI&amp;feature=youtu.be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65" y="240149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02</a:t>
            </a:r>
            <a:r>
              <a:rPr lang="ko-KR" altLang="en-US"/>
              <a:t> 현재 일본 의복문화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4565" y="1383149"/>
            <a:ext cx="7839569" cy="204585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좋은 품질의 저가 상품의 유행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유니클로</a:t>
            </a:r>
            <a:r>
              <a:rPr lang="en-US" altLang="ko-KR"/>
              <a:t> : </a:t>
            </a:r>
            <a:r>
              <a:rPr lang="ko-KR" altLang="en-US"/>
              <a:t>일본 대표적인 </a:t>
            </a:r>
            <a:r>
              <a:rPr lang="en-US" altLang="ko-KR"/>
              <a:t>SPA</a:t>
            </a:r>
            <a:r>
              <a:rPr lang="ko-KR" altLang="en-US"/>
              <a:t>브랜드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</a:t>
            </a:r>
            <a:r>
              <a:rPr lang="en-US" altLang="ko-KR"/>
              <a:t>GU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유니클로 자회사 의류 브랜드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976437" y="3499692"/>
            <a:ext cx="2726531" cy="2624931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684609" y="6124624"/>
            <a:ext cx="6143624" cy="63622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https://ko.wikipedia.org/wiki/%EC%9C%A0%EB%8B%88%ED%81%B4%EB%A1%9C</a:t>
            </a:r>
            <a:endParaRPr lang="en-US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574609" y="3315099"/>
            <a:ext cx="2809524" cy="2809524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7125887" y="6262736"/>
            <a:ext cx="4220769" cy="36475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https://www.gu-global.com/kr/company/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교차">
  <a:themeElements>
    <a:clrScheme name="교차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f9f1d3"/>
      </a:hlink>
      <a:folHlink>
        <a:srgbClr val="e2cdb0"/>
      </a:folHlink>
    </a:clrScheme>
    <a:fontScheme name="교차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교차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168</ep:Words>
  <ep:PresentationFormat>모바일 최적화 문서</ep:PresentationFormat>
  <ep:Paragraphs>41</ep:Paragraphs>
  <ep:Slides>7</ep:Slides>
  <ep:Notes>0</ep:Notes>
  <ep:TotalTime>0</ep:TotalTime>
  <ep:HiddenSlides>0</ep:HiddenSlides>
  <ep:MMClips>1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ep:HeadingPairs>
  <ep:TitlesOfParts>
    <vt:vector size="8" baseType="lpstr">
      <vt:lpstr>교차</vt:lpstr>
      <vt:lpstr>01 일본 전통 의복 문화</vt:lpstr>
      <vt:lpstr>01 일본 전통 의복 문화</vt:lpstr>
      <vt:lpstr>01 일본 전통 의복 문화</vt:lpstr>
      <vt:lpstr>01 일본 전통 의복 문화</vt:lpstr>
      <vt:lpstr>01 일본 전통 의복 문화</vt:lpstr>
      <vt:lpstr>01 일본 전통 의복 문화</vt:lpstr>
      <vt:lpstr>02 현재 일본 의복문화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samsung</cp:lastModifiedBy>
  <dcterms:modified xsi:type="dcterms:W3CDTF">2020-09-30T00:18:09.755</dcterms:modified>
  <cp:revision>5</cp:revision>
  <dc:title>01 일본 전통 의복 문화</dc:title>
  <cp:version/>
</cp:coreProperties>
</file>