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viewProps" Target="viewProps.xml"  /><Relationship Id="rId11" Type="http://schemas.openxmlformats.org/officeDocument/2006/relationships/theme" Target="theme/theme1.xml"  /><Relationship Id="rId12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presProps" Target="presProp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7.png"  /><Relationship Id="rId3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video" Target="https://www.youtube.com/embed/gVdwYM75oLI" TargetMode="External" /><Relationship Id="rId3" Type="http://schemas.microsoft.com/office/2007/relationships/media" Target="https://www.youtube.com/embed/gVdwYM75oLI" TargetMode="External" /><Relationship Id="rId4" Type="http://schemas.openxmlformats.org/officeDocument/2006/relationships/image" Target="../media/image9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347305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714495"/>
            <a:ext cx="7839569" cy="198835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 종류의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이로무지</a:t>
            </a:r>
            <a:r>
              <a:rPr lang="en-US" altLang="ko-KR"/>
              <a:t>(色無地)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무늬가 없는 단색 기모노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주로 다도할 때 입음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49190" y="3429000"/>
            <a:ext cx="2984663" cy="3095792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65591" y="3559968"/>
            <a:ext cx="3926125" cy="296482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5970984" y="6524792"/>
            <a:ext cx="5476876" cy="35987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5460204" y="6496050"/>
            <a:ext cx="6731796" cy="3619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https://belluna.jp/01/010101/d/ODAU/01406/goods_detail/</a:t>
            </a:r>
            <a:endParaRPr lang="en-US" altLang="en-US"/>
          </a:p>
        </p:txBody>
      </p:sp>
      <p:sp>
        <p:nvSpPr>
          <p:cNvPr id="10" name=""/>
          <p:cNvSpPr txBox="1"/>
          <p:nvPr/>
        </p:nvSpPr>
        <p:spPr>
          <a:xfrm>
            <a:off x="1449189" y="6498122"/>
            <a:ext cx="3227783" cy="3674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http://kcloz.com/i/rental-im-4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52055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395055"/>
            <a:ext cx="7839569" cy="203394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코몬</a:t>
            </a:r>
            <a:r>
              <a:rPr lang="en-US" altLang="ko-KR"/>
              <a:t>(小紋)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‘</a:t>
            </a:r>
            <a:r>
              <a:rPr lang="ko-KR" altLang="en-US"/>
              <a:t>작은 무늬</a:t>
            </a:r>
            <a:r>
              <a:rPr lang="en-US" altLang="ko-KR"/>
              <a:t>’</a:t>
            </a:r>
            <a:r>
              <a:rPr lang="ko-KR" altLang="en-US"/>
              <a:t> 뜻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옷 전체 자잘하게 반복되는 무늬가 특징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01937" y="3164206"/>
            <a:ext cx="2385219" cy="3156907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410890" y="6218243"/>
            <a:ext cx="4685110" cy="63975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https://aoki-aoki.shop-pro.jp/?mode=grp&amp;gid=1047686&amp;sort=n</a:t>
            </a:r>
            <a:endParaRPr lang="en-US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63466" y="3164206"/>
            <a:ext cx="2696595" cy="3054037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6816328" y="6218243"/>
            <a:ext cx="4060032" cy="6378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https://caran.jp/?pid=136649459&amp;view=smartphone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1" y="1383149"/>
            <a:ext cx="7839569" cy="204585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시로무쿠</a:t>
            </a:r>
            <a:r>
              <a:rPr lang="en-US" altLang="ko-KR"/>
              <a:t>(白無垢)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일본 신부의 전통 의상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흰색 천에 소나무와 학을 수놓음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28780" y="2668012"/>
            <a:ext cx="2686188" cy="374084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914969" y="5828109"/>
            <a:ext cx="6259045" cy="6374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뿔을 가리고 순종적인 아내가 되도록 한다는 츠노카쿠시</a:t>
            </a:r>
            <a:r>
              <a:rPr lang="en-US" altLang="ko-KR"/>
              <a:t>(角隠し)</a:t>
            </a:r>
            <a:r>
              <a:rPr lang="ko-KR" altLang="en-US"/>
              <a:t>나 와타보우시</a:t>
            </a:r>
            <a:r>
              <a:rPr lang="en-US" altLang="ko-KR"/>
              <a:t>(綿帽子)</a:t>
            </a:r>
            <a:r>
              <a:rPr lang="ko-KR" altLang="en-US"/>
              <a:t>라는 모자와 함께 착용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16337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020689" y="1359337"/>
            <a:ext cx="8363444" cy="20696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 종류의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몬츠키하카마(紋付袴) </a:t>
            </a:r>
            <a:r>
              <a:rPr lang="en-US" altLang="ko-KR"/>
              <a:t>-</a:t>
            </a:r>
            <a:r>
              <a:rPr lang="ko-KR" altLang="en-US"/>
              <a:t> 하오리</a:t>
            </a:r>
            <a:r>
              <a:rPr lang="en-US" altLang="ko-KR"/>
              <a:t>(羽織) :</a:t>
            </a:r>
            <a:r>
              <a:rPr lang="ko-KR" altLang="en-US"/>
              <a:t> 기모노 위에 입는 짧은 겉옷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</a:t>
            </a:r>
            <a:r>
              <a:rPr lang="en-US" altLang="ko-KR"/>
              <a:t>-</a:t>
            </a:r>
            <a:r>
              <a:rPr lang="ko-KR" altLang="en-US"/>
              <a:t>하카마(袴) </a:t>
            </a:r>
            <a:r>
              <a:rPr lang="en-US" altLang="ko-KR"/>
              <a:t>:</a:t>
            </a:r>
            <a:r>
              <a:rPr lang="ko-KR" altLang="en-US"/>
              <a:t> 기모노 위에 입는 하의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1065" y="2700579"/>
            <a:ext cx="2938597" cy="390036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149663" y="5389422"/>
            <a:ext cx="5381625" cy="64275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주로 전통 혼례에 신랑이 위에 하오리를 걸치고 아래는 하카마를 입는 몬츠키 하카마 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4149663" y="6238989"/>
            <a:ext cx="4963731" cy="36195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https://kimono-pro.com/i/montuki1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4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2710" y="1383149"/>
            <a:ext cx="7839569" cy="2428884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기모노 종류의 다양함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유카타</a:t>
            </a:r>
            <a:r>
              <a:rPr lang="en-US" altLang="ko-KR"/>
              <a:t>(</a:t>
            </a:r>
            <a:r>
              <a:rPr lang="ko-KR" altLang="en-US"/>
              <a:t> 浴衣</a:t>
            </a:r>
            <a:r>
              <a:rPr lang="en-US" altLang="ko-KR"/>
              <a:t>)</a:t>
            </a: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 여름철 평상복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</a:t>
            </a:r>
            <a:r>
              <a:rPr lang="en-US" altLang="ko-KR"/>
              <a:t>-</a:t>
            </a:r>
            <a:r>
              <a:rPr lang="ko-KR" altLang="en-US"/>
              <a:t>여름 축제나 목욕 후 주로 착용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</a:t>
            </a:r>
            <a:r>
              <a:rPr lang="en-US" altLang="ko-KR"/>
              <a:t>-</a:t>
            </a:r>
            <a:r>
              <a:rPr lang="ko-KR" altLang="en-US"/>
              <a:t> 남녀 구분 없음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8385" y="3171603"/>
            <a:ext cx="4851395" cy="287223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1375574" y="6353397"/>
            <a:ext cx="4184644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http://crealtd.com/news_details/37.html</a:t>
            </a:r>
            <a:endParaRPr lang="en-US" altLang="en-US"/>
          </a:p>
        </p:txBody>
      </p:sp>
      <p:sp>
        <p:nvSpPr>
          <p:cNvPr id="6" name=""/>
          <p:cNvSpPr txBox="1"/>
          <p:nvPr/>
        </p:nvSpPr>
        <p:spPr>
          <a:xfrm>
            <a:off x="1875435" y="6043835"/>
            <a:ext cx="3184921" cy="3645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축제 때 여성들이 입은 유카타</a:t>
            </a:r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3420" y="3171603"/>
            <a:ext cx="4652651" cy="2872232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7784090" y="6043835"/>
            <a:ext cx="2258834" cy="36458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목욕 후 입은 유카타</a:t>
            </a: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6892046" y="6353397"/>
            <a:ext cx="4532002" cy="363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http://www.hanaikada.co.jp/page12.html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710" y="323493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01</a:t>
            </a:r>
            <a:r>
              <a:rPr lang="ko-KR" altLang="en-US"/>
              <a:t> 일본 전통 의복 문화</a:t>
            </a: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1940715" y="1466493"/>
            <a:ext cx="3469944" cy="450533"/>
          </a:xfrm>
          <a:prstGeom prst="rect">
            <a:avLst/>
          </a:prstGeom>
        </p:spPr>
        <p:txBody>
          <a:bodyPr wrap="square">
            <a:spAutoFit/>
          </a:bodyPr>
          <a:p>
            <a:pPr marL="342720" indent="-342720">
              <a:buFont typeface="Wingdings"/>
              <a:buChar char="u"/>
              <a:defRPr/>
            </a:pPr>
            <a:r>
              <a:rPr lang="ko-KR" altLang="en-US" sz="2400"/>
              <a:t>기모노 입는 순서</a:t>
            </a:r>
            <a:endParaRPr lang="ko-KR" altLang="en-US" sz="2400"/>
          </a:p>
        </p:txBody>
      </p:sp>
      <p:pic>
        <p:nvPicPr>
          <p:cNvPr id="9" name="gVdwYM75oLI">
            <a:hlinkClick r:id="" action="ppaction://media"/>
          </p:cNvPr>
          <p:cNvPicPr>
            <a:picLocks noRot="1" noChangeAspect="1"/>
          </p:cNvPicPr>
          <p:nvPr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2690812" y="1917026"/>
            <a:ext cx="7358061" cy="46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4565" y="240149"/>
            <a:ext cx="7837714" cy="11430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02</a:t>
            </a:r>
            <a:r>
              <a:rPr lang="ko-KR" altLang="en-US"/>
              <a:t> 현재 일본 의복문화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sz="quarter" idx="14"/>
          </p:nvPr>
        </p:nvSpPr>
        <p:spPr>
          <a:xfrm>
            <a:off x="2544565" y="1383149"/>
            <a:ext cx="7839569" cy="2045850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좋은 품질의 저가 상품의 유행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유니클로</a:t>
            </a:r>
            <a:r>
              <a:rPr lang="en-US" altLang="ko-KR"/>
              <a:t> : </a:t>
            </a:r>
            <a:r>
              <a:rPr lang="ko-KR" altLang="en-US"/>
              <a:t>일본 대표적인 </a:t>
            </a:r>
            <a:r>
              <a:rPr lang="en-US" altLang="ko-KR"/>
              <a:t>SPA</a:t>
            </a:r>
            <a:r>
              <a:rPr lang="ko-KR" altLang="en-US"/>
              <a:t>브랜드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-</a:t>
            </a:r>
            <a:r>
              <a:rPr lang="ko-KR" altLang="en-US"/>
              <a:t> </a:t>
            </a:r>
            <a:r>
              <a:rPr lang="en-US" altLang="ko-KR"/>
              <a:t>GU</a:t>
            </a:r>
            <a:r>
              <a:rPr lang="ko-KR" altLang="en-US"/>
              <a:t> </a:t>
            </a:r>
            <a:r>
              <a:rPr lang="en-US" altLang="ko-KR"/>
              <a:t>:</a:t>
            </a:r>
            <a:r>
              <a:rPr lang="ko-KR" altLang="en-US"/>
              <a:t> 유니클로 자회사 의류 브랜드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76437" y="3499692"/>
            <a:ext cx="2726531" cy="2624931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84609" y="6124624"/>
            <a:ext cx="6143624" cy="6362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https://ko.wikipedia.org/wiki/%EC%9C%A0%EB%8B%88%ED%81%B4%EB%A1%9C</a:t>
            </a:r>
            <a:endParaRPr lang="en-US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574609" y="3315099"/>
            <a:ext cx="2809524" cy="2809524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7125887" y="6262736"/>
            <a:ext cx="4220769" cy="36475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en-US"/>
              <a:t>https://www.gu-global.com/kr/company/</a:t>
            </a: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166</ep:Words>
  <ep:PresentationFormat>모바일 최적화 문서</ep:PresentationFormat>
  <ep:Paragraphs>40</ep:Paragraphs>
  <ep:Slides>7</ep:Slides>
  <ep:Notes>0</ep:Notes>
  <ep:TotalTime>0</ep:TotalTime>
  <ep:HiddenSlides>0</ep:HiddenSlides>
  <ep:MMClips>1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교차</vt:lpstr>
      <vt:lpstr>01 일본 전통 의복 문화</vt:lpstr>
      <vt:lpstr>01 일본 전통 의복 문화</vt:lpstr>
      <vt:lpstr>01 일본 전통 의복 문화</vt:lpstr>
      <vt:lpstr>01 일본 전통 의복 문화</vt:lpstr>
      <vt:lpstr>01 일본 전통 의복 문화</vt:lpstr>
      <vt:lpstr>01 일본 전통 의복 문화</vt:lpstr>
      <vt:lpstr>02 현재 일본 의복문화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samsung</cp:lastModifiedBy>
  <dcterms:modified xsi:type="dcterms:W3CDTF">2020-09-29T16:48:37.528</dcterms:modified>
  <cp:revision>1</cp:revision>
  <dc:title>01 일본 전통 의복 문화</dc:title>
  <cp:version/>
</cp:coreProperties>
</file>