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92A866-D814-CC42-9D5E-C3D0D6142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1280DC8-5E66-A84E-9600-3DD3658A9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0CE0BA-905D-3045-BE36-6F9A17B27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CCC2AF-034B-6B48-A95D-A8E802C08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818C4A-D264-D749-80B0-B7F640CC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4758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A70C49-54C3-DF41-88CB-3FE42F85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20DD93-DC2B-3949-B5D1-57A63DB7D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DEE8391-320A-3649-9642-B3BE9E2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621813-1B8F-CD49-8BFC-B1379A79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077193-42F7-3D49-B693-EBCBEAF1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7487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1780300-A7DB-364C-BEE4-6A7E4C752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8C5108-DD75-8047-A8E5-E9AB486B0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FDEFC5-14A2-3849-900E-7888CEA7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DD27E9-A9B9-F841-B033-0F799F91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90A7B5-8555-9444-999D-2632E51C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1338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BA045F-6D46-9540-BC4C-BE7EB15B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87480D-96EB-9C4A-AD93-04F193EB6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7C8D0C-41E0-1845-99B4-52D4BA61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44F7F7-A64F-3A47-AF95-6CE54AA2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2EC552-2591-5242-AD20-631CE71A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0787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630B13-20D1-6A41-8D31-C8D20920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EC4AEE-C019-FB49-870C-D2763AE04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46AE37-12A8-0B4A-A134-C8389666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4486E7-DE73-3848-82BD-BA48CD8E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67936D-39BE-2E44-BA97-D6E08114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9555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DC58AF-09C0-E24F-87F6-ABFAECE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0F0FB2-98CC-B442-B216-A6264EAFD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C4CBDC-C6BD-5540-AECC-F5EDD57D4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B38F37-F2FB-6540-879E-A5EA1461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F8DB3C1-6025-7D4B-882A-DB5E0B112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0044B7-EA4B-E040-86DB-A4576BE4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3682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939BC-312C-2843-9DFF-5BE4D594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4857BD-09C1-3D45-AB52-62617A535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E8C1E3-1E2E-DB4A-90F8-64C97D1BC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DFB635D-8A0D-B94C-87F1-B05A7287B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BE8BB98-2F9A-9C49-9EA3-FEFE5957F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F702F7A-7A2F-5A45-B564-FFF03FBC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44F1DAE-54EE-9F4D-BDEF-767C8A88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B331E25-5D69-124D-B2BC-F117ADFA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4577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5CE270-635A-5A41-8EC9-277A25AE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D091EEC-E55E-F941-9235-A60751F2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4D1DF2E-E184-A649-B028-0B90012A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EC10A00-973C-404B-854C-9FCC3EA8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6269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0E78309-E398-C743-BAA3-3EA96402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49ED771-2DE3-474C-A9DC-50EE1106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67646F-1B8C-1D4C-AECA-9B03EDEB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03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AECC3D-959C-8E4D-8E5E-F132A829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EF8D74-7480-2943-8746-2C4D936A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078B11-8677-1F4C-8D54-246010D3D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88C296-20F3-7F4B-8443-B8589D76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5159C2-6C33-D943-B443-D29CEC1C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B3307F-2303-A146-B3EA-8A661615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4946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00F092-9CAC-0449-9BF1-53B7408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962D332-56CA-154A-9424-3834BBCE9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DD9984D-46D9-D747-A5D5-F5178EDE0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659349-1146-F84B-8276-8041A8C8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F12399-D9D5-1F4F-9740-98AC6D44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E86E642-D8F5-D14A-8E40-FF59ED6D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1329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2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A4F0E33-CAE9-C742-8690-39F28A6E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5CFBA5C-4F8B-0647-9932-1A872F4F7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904272-3FE5-E045-9678-4B8BB0C0D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D6B5-81E1-8343-A816-4ED39BB2A1A1}" type="datetimeFigureOut">
              <a:t>2020. 9. 30.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2B307B-165D-CC45-BE2F-38A1EEDA1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72394A-2DB6-184A-B624-E2CE5D5B5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A2D1E-A99F-AE4D-8406-4329564B09F2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6747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44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13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1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44.png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44.png"/><Relationship Id="rId9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2.png"/><Relationship Id="rId7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44.png"/><Relationship Id="rId9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7972" y="-83282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774" y="1115263"/>
            <a:ext cx="298413" cy="520635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690" y="1679671"/>
            <a:ext cx="539683" cy="158730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057204" y="1641496"/>
            <a:ext cx="148633" cy="23586"/>
            <a:chOff x="1585805" y="2462243"/>
            <a:chExt cx="222950" cy="35379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2700000">
              <a:off x="1585805" y="2462243"/>
              <a:ext cx="222950" cy="35379"/>
            </a:xfrm>
            <a:prstGeom prst="rect">
              <a:avLst/>
            </a:prstGeom>
          </p:spPr>
        </p:pic>
      </p:grpSp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5164" y="1115263"/>
            <a:ext cx="298413" cy="520635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6627" y="1654274"/>
            <a:ext cx="546032" cy="290793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58594" y="1641496"/>
            <a:ext cx="148633" cy="23586"/>
            <a:chOff x="2487890" y="2462243"/>
            <a:chExt cx="222950" cy="3537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2700000">
              <a:off x="2487890" y="2462243"/>
              <a:ext cx="222950" cy="3537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06864" y="1115263"/>
            <a:ext cx="298413" cy="711111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08496" y="1901453"/>
            <a:ext cx="539683" cy="2247619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260293" y="1861928"/>
            <a:ext cx="148633" cy="23586"/>
            <a:chOff x="3390439" y="2792892"/>
            <a:chExt cx="222950" cy="3537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2700000">
              <a:off x="3390439" y="2792892"/>
              <a:ext cx="222950" cy="3537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105985" y="1035278"/>
            <a:ext cx="40372" cy="40372"/>
            <a:chOff x="1658977" y="1552917"/>
            <a:chExt cx="60558" cy="6055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8977" y="1552917"/>
              <a:ext cx="60558" cy="6055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708586" y="1035278"/>
            <a:ext cx="40372" cy="40372"/>
            <a:chOff x="2562879" y="1552917"/>
            <a:chExt cx="60558" cy="60558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2879" y="1552917"/>
              <a:ext cx="60558" cy="6055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313212" y="1035278"/>
            <a:ext cx="40372" cy="40372"/>
            <a:chOff x="3469818" y="1552917"/>
            <a:chExt cx="60558" cy="60558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9818" y="1552917"/>
              <a:ext cx="60558" cy="60558"/>
            </a:xfrm>
            <a:prstGeom prst="rect">
              <a:avLst/>
            </a:prstGeom>
          </p:spPr>
        </p:pic>
      </p:grpSp>
      <p:pic>
        <p:nvPicPr>
          <p:cNvPr id="32" name="Object 3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93149" y="2774620"/>
            <a:ext cx="5295238" cy="907937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3555200" y="3712689"/>
            <a:ext cx="5396625" cy="96437"/>
            <a:chOff x="5332800" y="5569033"/>
            <a:chExt cx="8094938" cy="144656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2800" y="5569033"/>
              <a:ext cx="8094938" cy="144656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527102" y="2604782"/>
            <a:ext cx="5396625" cy="96437"/>
            <a:chOff x="5290652" y="3907173"/>
            <a:chExt cx="8094938" cy="14465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0652" y="3907173"/>
              <a:ext cx="8094938" cy="144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56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3250789" cy="7075988"/>
            <a:chOff x="582210" y="571429"/>
            <a:chExt cx="19876183" cy="1061398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9876183" cy="1061398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290172" y="886853"/>
            <a:ext cx="3910841" cy="582847"/>
            <a:chOff x="12435258" y="1330278"/>
            <a:chExt cx="5866261" cy="87427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258" y="1330278"/>
              <a:ext cx="5866261" cy="87427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4170968" y="1669706"/>
            <a:ext cx="8068141" cy="5236069"/>
            <a:chOff x="6256451" y="2504559"/>
            <a:chExt cx="12102212" cy="7854103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56451" y="2504559"/>
              <a:ext cx="12102212" cy="785410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288081" y="810537"/>
            <a:ext cx="4687583" cy="6958000"/>
            <a:chOff x="-432122" y="1215805"/>
            <a:chExt cx="7031375" cy="1043700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3755679" y="-4262667"/>
              <a:ext cx="14062750" cy="20874000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432122" y="1215805"/>
              <a:ext cx="7031375" cy="10437000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971" y="990177"/>
            <a:ext cx="3873016" cy="2419047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3399" y="3386986"/>
            <a:ext cx="3955555" cy="324444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92781" y="867280"/>
            <a:ext cx="2933333" cy="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92874" y="380953"/>
            <a:ext cx="11414196" cy="6095238"/>
            <a:chOff x="1039353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353" y="571429"/>
              <a:ext cx="17121294" cy="914285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88478" y="1522408"/>
            <a:ext cx="1038441" cy="96437"/>
            <a:chOff x="882717" y="2283612"/>
            <a:chExt cx="1557662" cy="14465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5400000">
              <a:off x="882717" y="2283612"/>
              <a:ext cx="1557662" cy="14465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30017" y="1522408"/>
            <a:ext cx="1038441" cy="96437"/>
            <a:chOff x="1995025" y="2283612"/>
            <a:chExt cx="1557662" cy="14465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995025" y="2283612"/>
              <a:ext cx="1557662" cy="14465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843" y="906968"/>
            <a:ext cx="819047" cy="140952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9470" y="2894661"/>
            <a:ext cx="3688889" cy="45079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3260" y="3954026"/>
            <a:ext cx="3733333" cy="450793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11386" y="4500767"/>
            <a:ext cx="825397" cy="87619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85783" y="2898578"/>
            <a:ext cx="4241270" cy="45079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85783" y="3951594"/>
            <a:ext cx="2444445" cy="45079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6865248" y="2939186"/>
            <a:ext cx="5121215" cy="3492516"/>
            <a:chOff x="10297872" y="4408779"/>
            <a:chExt cx="7681822" cy="523877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97872" y="4408779"/>
              <a:ext cx="7681822" cy="5238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35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A7F4CC92-A23F-C346-B896-31243DECB545}"/>
              </a:ext>
            </a:extLst>
          </p:cNvPr>
          <p:cNvGrpSpPr/>
          <p:nvPr/>
        </p:nvGrpSpPr>
        <p:grpSpPr>
          <a:xfrm>
            <a:off x="2336801" y="1510310"/>
            <a:ext cx="8310591" cy="4152823"/>
            <a:chOff x="2909914" y="2265464"/>
            <a:chExt cx="12465887" cy="622923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909914" y="3993613"/>
              <a:ext cx="12465887" cy="2734869"/>
              <a:chOff x="2909914" y="3993613"/>
              <a:chExt cx="12465887" cy="2734869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09914" y="3993613"/>
                <a:ext cx="12465887" cy="2734869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5200719" y="2265464"/>
              <a:ext cx="2420593" cy="2420593"/>
              <a:chOff x="5200719" y="2265464"/>
              <a:chExt cx="2420593" cy="2420593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200719" y="2265464"/>
                <a:ext cx="2420593" cy="2420593"/>
              </a:xfrm>
              <a:prstGeom prst="rect">
                <a:avLst/>
              </a:prstGeom>
            </p:spPr>
          </p:pic>
        </p:grpSp>
        <p:grpSp>
          <p:nvGrpSpPr>
            <p:cNvPr id="1005" name="그룹 1005"/>
            <p:cNvGrpSpPr/>
            <p:nvPr/>
          </p:nvGrpSpPr>
          <p:grpSpPr>
            <a:xfrm>
              <a:off x="3407395" y="6074106"/>
              <a:ext cx="2420593" cy="2420593"/>
              <a:chOff x="3407395" y="6074106"/>
              <a:chExt cx="2420593" cy="2420593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407395" y="6074106"/>
                <a:ext cx="2420593" cy="2420593"/>
              </a:xfrm>
              <a:prstGeom prst="rect">
                <a:avLst/>
              </a:prstGeom>
            </p:spPr>
          </p:pic>
        </p:grpSp>
        <p:grpSp>
          <p:nvGrpSpPr>
            <p:cNvPr id="1006" name="그룹 1006"/>
            <p:cNvGrpSpPr/>
            <p:nvPr/>
          </p:nvGrpSpPr>
          <p:grpSpPr>
            <a:xfrm>
              <a:off x="6986227" y="6074106"/>
              <a:ext cx="2420593" cy="2420593"/>
              <a:chOff x="6986227" y="6074106"/>
              <a:chExt cx="2420593" cy="2420593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986227" y="6074106"/>
                <a:ext cx="2420593" cy="242059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0626846" y="6074106"/>
              <a:ext cx="2420593" cy="2420593"/>
              <a:chOff x="10626846" y="6074106"/>
              <a:chExt cx="2420593" cy="2420593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626846" y="6074106"/>
                <a:ext cx="2420593" cy="2420593"/>
              </a:xfrm>
              <a:prstGeom prst="rect">
                <a:avLst/>
              </a:prstGeom>
            </p:spPr>
          </p:pic>
        </p:grpSp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5308" y="6637197"/>
              <a:ext cx="1752381" cy="523810"/>
            </a:xfrm>
            <a:prstGeom prst="rect">
              <a:avLst/>
            </a:prstGeom>
          </p:spPr>
        </p:pic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8446" y="7084825"/>
              <a:ext cx="1942857" cy="1019048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55093" y="6628952"/>
              <a:ext cx="1742857" cy="523810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19334" y="7086730"/>
              <a:ext cx="2419048" cy="980952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14759" y="6639248"/>
              <a:ext cx="1761905" cy="523810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54088" y="7237206"/>
              <a:ext cx="2276190" cy="542857"/>
            </a:xfrm>
            <a:prstGeom prst="rect">
              <a:avLst/>
            </a:prstGeom>
          </p:spPr>
        </p:pic>
        <p:grpSp>
          <p:nvGrpSpPr>
            <p:cNvPr id="1008" name="그룹 1008"/>
            <p:cNvGrpSpPr/>
            <p:nvPr/>
          </p:nvGrpSpPr>
          <p:grpSpPr>
            <a:xfrm>
              <a:off x="12467789" y="2265464"/>
              <a:ext cx="2420593" cy="2420593"/>
              <a:chOff x="12467789" y="2265464"/>
              <a:chExt cx="2420593" cy="2420593"/>
            </a:xfrm>
          </p:grpSpPr>
          <p:pic>
            <p:nvPicPr>
              <p:cNvPr id="30" name="Object 29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2467789" y="2265464"/>
                <a:ext cx="2420593" cy="2420593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8827170" y="2265464"/>
              <a:ext cx="2420593" cy="2420593"/>
              <a:chOff x="8827170" y="2265464"/>
              <a:chExt cx="2420593" cy="2420593"/>
            </a:xfrm>
          </p:grpSpPr>
          <p:pic>
            <p:nvPicPr>
              <p:cNvPr id="33" name="Object 3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827170" y="2265464"/>
                <a:ext cx="2420593" cy="2420593"/>
              </a:xfrm>
              <a:prstGeom prst="rect">
                <a:avLst/>
              </a:prstGeom>
            </p:spPr>
          </p:pic>
        </p:grpSp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88632" y="2876396"/>
              <a:ext cx="1714286" cy="523810"/>
            </a:xfrm>
            <a:prstGeom prst="rect">
              <a:avLst/>
            </a:prstGeom>
          </p:spPr>
        </p:pic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89866" y="3390691"/>
              <a:ext cx="2276190" cy="542857"/>
            </a:xfrm>
            <a:prstGeom prst="rect">
              <a:avLst/>
            </a:prstGeom>
          </p:spPr>
        </p:pic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24482" y="2876396"/>
              <a:ext cx="1752381" cy="523810"/>
            </a:xfrm>
            <a:prstGeom prst="rect">
              <a:avLst/>
            </a:prstGeom>
          </p:spPr>
        </p:pic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87620" y="3324024"/>
              <a:ext cx="1942857" cy="542857"/>
            </a:xfrm>
            <a:prstGeom prst="rect">
              <a:avLst/>
            </a:prstGeom>
          </p:spPr>
        </p:pic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755703" y="2876396"/>
              <a:ext cx="1419048" cy="523810"/>
            </a:xfrm>
            <a:prstGeom prst="rect">
              <a:avLst/>
            </a:prstGeom>
          </p:spPr>
        </p:pic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718841" y="3324024"/>
              <a:ext cx="1942857" cy="1019048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ABEA370D-FF48-E849-BD5F-18749097DD12}"/>
              </a:ext>
            </a:extLst>
          </p:cNvPr>
          <p:cNvGrpSpPr/>
          <p:nvPr/>
        </p:nvGrpSpPr>
        <p:grpSpPr>
          <a:xfrm>
            <a:off x="618001" y="1407751"/>
            <a:ext cx="1149207" cy="3961905"/>
            <a:chOff x="927002" y="2111626"/>
            <a:chExt cx="1723810" cy="5942857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7002" y="2111626"/>
              <a:ext cx="1723810" cy="5942857"/>
            </a:xfrm>
            <a:prstGeom prst="rect">
              <a:avLst/>
            </a:prstGeom>
          </p:spPr>
        </p:pic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1228229" y="4969830"/>
              <a:ext cx="5495441" cy="17584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-134162" y="3321286"/>
            <a:ext cx="3679838" cy="117307"/>
            <a:chOff x="-201243" y="4981928"/>
            <a:chExt cx="5519757" cy="175961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-5400000">
              <a:off x="-201243" y="4981928"/>
              <a:ext cx="5519757" cy="1759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0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0951" y="884702"/>
            <a:ext cx="4653968" cy="73015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58411" y="1654541"/>
            <a:ext cx="9517460" cy="2692063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4760" y="4324165"/>
            <a:ext cx="3282540" cy="857143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3808" y="5174916"/>
            <a:ext cx="2838095" cy="85714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234043" y="1547336"/>
            <a:ext cx="6419453" cy="4429721"/>
            <a:chOff x="4851064" y="2321003"/>
            <a:chExt cx="9629179" cy="664458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1064" y="2321003"/>
              <a:ext cx="9629179" cy="664458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065438" y="1557951"/>
            <a:ext cx="6215197" cy="4419105"/>
            <a:chOff x="7598157" y="2336926"/>
            <a:chExt cx="9322796" cy="6628657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98157" y="2336926"/>
              <a:ext cx="9322796" cy="6628657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56484" y="1567796"/>
            <a:ext cx="3594857" cy="4429721"/>
            <a:chOff x="1314007" y="2312610"/>
            <a:chExt cx="5392286" cy="664458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4007" y="2312610"/>
              <a:ext cx="5392286" cy="664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3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856" y="788948"/>
            <a:ext cx="2996825" cy="73015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38650A2-235B-7A40-9986-9E8B0EE559EA}"/>
              </a:ext>
            </a:extLst>
          </p:cNvPr>
          <p:cNvGrpSpPr/>
          <p:nvPr/>
        </p:nvGrpSpPr>
        <p:grpSpPr>
          <a:xfrm>
            <a:off x="1021902" y="849358"/>
            <a:ext cx="10194805" cy="2158481"/>
            <a:chOff x="1532852" y="1274037"/>
            <a:chExt cx="15292207" cy="323772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15535" y="1274037"/>
              <a:ext cx="6809524" cy="2342857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1532852" y="2578798"/>
              <a:ext cx="3391160" cy="1932961"/>
              <a:chOff x="1532852" y="2578798"/>
              <a:chExt cx="3391160" cy="1932961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32852" y="2578798"/>
                <a:ext cx="3391160" cy="1932961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5693003" y="2620349"/>
              <a:ext cx="3734353" cy="1872362"/>
              <a:chOff x="5693003" y="2620349"/>
              <a:chExt cx="3734353" cy="1872362"/>
            </a:xfrm>
          </p:grpSpPr>
          <p:pic>
            <p:nvPicPr>
              <p:cNvPr id="17" name="Object 16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93003" y="2620349"/>
                <a:ext cx="3734353" cy="1872362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99E5303E-40C2-7348-935C-3EDE23D83B0E}"/>
              </a:ext>
            </a:extLst>
          </p:cNvPr>
          <p:cNvGrpSpPr/>
          <p:nvPr/>
        </p:nvGrpSpPr>
        <p:grpSpPr>
          <a:xfrm>
            <a:off x="945712" y="2335839"/>
            <a:ext cx="9892942" cy="2745697"/>
            <a:chOff x="1418568" y="3503758"/>
            <a:chExt cx="14839413" cy="411854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8568" y="4871051"/>
              <a:ext cx="8695238" cy="2190476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10405695" y="3503758"/>
              <a:ext cx="5852286" cy="4118546"/>
              <a:chOff x="10405695" y="3503758"/>
              <a:chExt cx="5852286" cy="4118546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405695" y="3503758"/>
                <a:ext cx="5852286" cy="4118546"/>
              </a:xfrm>
              <a:prstGeom prst="rect">
                <a:avLst/>
              </a:prstGeom>
            </p:spPr>
          </p:pic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784E35D-C95C-6541-AC80-049E4451A2DD}"/>
              </a:ext>
            </a:extLst>
          </p:cNvPr>
          <p:cNvGrpSpPr/>
          <p:nvPr/>
        </p:nvGrpSpPr>
        <p:grpSpPr>
          <a:xfrm>
            <a:off x="1069695" y="4719934"/>
            <a:ext cx="8633375" cy="1651266"/>
            <a:chOff x="1604542" y="7079900"/>
            <a:chExt cx="12950063" cy="247689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92700" y="7890132"/>
              <a:ext cx="9161905" cy="1666667"/>
            </a:xfrm>
            <a:prstGeom prst="rect">
              <a:avLst/>
            </a:prstGeom>
          </p:spPr>
        </p:pic>
        <p:grpSp>
          <p:nvGrpSpPr>
            <p:cNvPr id="1006" name="그룹 1006"/>
            <p:cNvGrpSpPr/>
            <p:nvPr/>
          </p:nvGrpSpPr>
          <p:grpSpPr>
            <a:xfrm>
              <a:off x="1604542" y="7079900"/>
              <a:ext cx="4072052" cy="1973196"/>
              <a:chOff x="1604542" y="7079900"/>
              <a:chExt cx="4072052" cy="1973196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60000">
                <a:off x="1604542" y="7079900"/>
                <a:ext cx="4072052" cy="197319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3530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783" y="774756"/>
            <a:ext cx="4044445" cy="78730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2360" y="1432400"/>
            <a:ext cx="3193651" cy="35555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A21D26B-3CFB-6F4F-A065-25F5E410F097}"/>
              </a:ext>
            </a:extLst>
          </p:cNvPr>
          <p:cNvGrpSpPr/>
          <p:nvPr/>
        </p:nvGrpSpPr>
        <p:grpSpPr>
          <a:xfrm>
            <a:off x="-1751080" y="-371830"/>
            <a:ext cx="10181882" cy="8837149"/>
            <a:chOff x="-2626620" y="-557745"/>
            <a:chExt cx="15272823" cy="1325572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2626620" y="-557745"/>
              <a:ext cx="15272823" cy="13255724"/>
            </a:xfrm>
            <a:prstGeom prst="rect">
              <a:avLst/>
            </a:prstGeom>
          </p:spPr>
        </p:pic>
        <p:grpSp>
          <p:nvGrpSpPr>
            <p:cNvPr id="1003" name="그룹 1003"/>
            <p:cNvGrpSpPr/>
            <p:nvPr/>
          </p:nvGrpSpPr>
          <p:grpSpPr>
            <a:xfrm>
              <a:off x="1200407" y="2622853"/>
              <a:ext cx="7648446" cy="150636"/>
              <a:chOff x="1200407" y="2622853"/>
              <a:chExt cx="7648446" cy="150636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0407" y="2622853"/>
                <a:ext cx="7648446" cy="150636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190573" y="9220344"/>
              <a:ext cx="7624017" cy="150155"/>
              <a:chOff x="1190573" y="9220344"/>
              <a:chExt cx="7624017" cy="150155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0573" y="9220344"/>
                <a:ext cx="7624017" cy="150155"/>
              </a:xfrm>
              <a:prstGeom prst="rect">
                <a:avLst/>
              </a:prstGeom>
            </p:spPr>
          </p:pic>
        </p:grpSp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04994" y="2583833"/>
            <a:ext cx="3352381" cy="35555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4554" y="3989983"/>
            <a:ext cx="425397" cy="393651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BBADDFB2-7B25-F544-B432-8929CA6FD22C}"/>
              </a:ext>
            </a:extLst>
          </p:cNvPr>
          <p:cNvGrpSpPr/>
          <p:nvPr/>
        </p:nvGrpSpPr>
        <p:grpSpPr>
          <a:xfrm>
            <a:off x="6017507" y="1367012"/>
            <a:ext cx="5402959" cy="3950111"/>
            <a:chOff x="9026261" y="2050518"/>
            <a:chExt cx="8104438" cy="5925166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9026261" y="3331307"/>
              <a:ext cx="8104438" cy="4644377"/>
              <a:chOff x="9026261" y="3331307"/>
              <a:chExt cx="8104438" cy="4644377"/>
            </a:xfrm>
          </p:grpSpPr>
          <p:pic>
            <p:nvPicPr>
              <p:cNvPr id="21" name="Object 20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186425" y="1198874"/>
                <a:ext cx="16208876" cy="9288754"/>
              </a:xfrm>
              <a:prstGeom prst="rect">
                <a:avLst/>
              </a:prstGeom>
            </p:spPr>
          </p:pic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026261" y="3331307"/>
                <a:ext cx="8104438" cy="4644377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27379" y="4969794"/>
              <a:ext cx="1752381" cy="1342857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14424" y="4388587"/>
              <a:ext cx="3714286" cy="2704762"/>
            </a:xfrm>
            <a:prstGeom prst="rect">
              <a:avLst/>
            </a:prstGeom>
          </p:spPr>
        </p:pic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774491" y="4385836"/>
              <a:ext cx="3076190" cy="2695238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934601" y="2050518"/>
              <a:ext cx="2314286" cy="1019048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465278" y="2050518"/>
              <a:ext cx="3076190" cy="1019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531335" y="900372"/>
            <a:ext cx="5798959" cy="5148871"/>
            <a:chOff x="797003" y="1350557"/>
            <a:chExt cx="8698438" cy="7723307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003" y="1350557"/>
              <a:ext cx="8698438" cy="772330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58273" y="1043045"/>
            <a:ext cx="5974603" cy="85714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58273" y="2010732"/>
            <a:ext cx="5980953" cy="1917460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2582" y="3962622"/>
            <a:ext cx="5961905" cy="195555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35329" y="1525774"/>
            <a:ext cx="2590476" cy="73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50349" y="194241"/>
            <a:ext cx="11689779" cy="6468663"/>
            <a:chOff x="375523" y="291360"/>
            <a:chExt cx="17534668" cy="970299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523" y="291360"/>
              <a:ext cx="17534668" cy="970299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933805" y="1383645"/>
            <a:ext cx="2742993" cy="582847"/>
            <a:chOff x="2900707" y="2075467"/>
            <a:chExt cx="4114490" cy="8742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0707" y="2075467"/>
              <a:ext cx="4114490" cy="8742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2854" y="1330063"/>
            <a:ext cx="2577778" cy="73015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7FA8585D-C4D7-EB44-B2BF-6B6053A9B4CE}"/>
              </a:ext>
            </a:extLst>
          </p:cNvPr>
          <p:cNvGrpSpPr/>
          <p:nvPr/>
        </p:nvGrpSpPr>
        <p:grpSpPr>
          <a:xfrm>
            <a:off x="1056402" y="1054797"/>
            <a:ext cx="9568807" cy="4105460"/>
            <a:chOff x="1584602" y="1582195"/>
            <a:chExt cx="14353211" cy="615819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4602" y="3590977"/>
              <a:ext cx="6171429" cy="3504762"/>
            </a:xfrm>
            <a:prstGeom prst="rect">
              <a:avLst/>
            </a:prstGeom>
          </p:spPr>
        </p:pic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2099" y="1582195"/>
              <a:ext cx="6285714" cy="1847619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8024" y="3655684"/>
              <a:ext cx="6200000" cy="1847619"/>
            </a:xfrm>
            <a:prstGeom prst="rect">
              <a:avLst/>
            </a:prstGeom>
          </p:spPr>
        </p:pic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52099" y="5892766"/>
              <a:ext cx="5552381" cy="18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9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6350" y="-6349"/>
            <a:ext cx="12203175" cy="6869841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88140" y="380953"/>
            <a:ext cx="11414196" cy="6095238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13756" y="1068805"/>
            <a:ext cx="273016" cy="62857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925" y="797142"/>
            <a:ext cx="2628571" cy="262222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6749" y="3490972"/>
            <a:ext cx="2501587" cy="2800000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41810" y="791749"/>
            <a:ext cx="3034921" cy="262222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60858" y="3880975"/>
            <a:ext cx="2634921" cy="2203175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3361027" y="735967"/>
            <a:ext cx="5385208" cy="5385208"/>
            <a:chOff x="5041540" y="1103951"/>
            <a:chExt cx="8077812" cy="807781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1540" y="1103951"/>
              <a:ext cx="8077812" cy="8077812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51241" y="4477130"/>
            <a:ext cx="3841270" cy="12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2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와이드스크린</PresentationFormat>
  <Paragraphs>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최유진</dc:creator>
  <cp:lastModifiedBy>최유진</cp:lastModifiedBy>
  <cp:revision>1</cp:revision>
  <dcterms:created xsi:type="dcterms:W3CDTF">2020-09-29T15:22:51Z</dcterms:created>
  <dcterms:modified xsi:type="dcterms:W3CDTF">2020-09-29T15:24:58Z</dcterms:modified>
</cp:coreProperties>
</file>