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7EA3EE-4317-497D-964D-A9137B49A479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CE129BD2-78A1-4E96-A4E7-B9D16E5A4C12}">
      <dgm:prSet/>
      <dgm:spPr/>
      <dgm:t>
        <a:bodyPr/>
        <a:lstStyle/>
        <a:p>
          <a:pPr rtl="0"/>
          <a:r>
            <a:rPr lang="ko-KR" dirty="0" smtClean="0">
              <a:latin typeface="Batang" panose="02030600000101010101" pitchFamily="18" charset="-127"/>
              <a:ea typeface="Batang" panose="02030600000101010101" pitchFamily="18" charset="-127"/>
            </a:rPr>
            <a:t>경찰이 돋도에 주둔하여 섬을 지키고 있으며</a:t>
          </a:r>
          <a:r>
            <a:rPr lang="en-US" dirty="0" smtClean="0">
              <a:latin typeface="Batang" panose="02030600000101010101" pitchFamily="18" charset="-127"/>
              <a:ea typeface="Batang" panose="02030600000101010101" pitchFamily="18" charset="-127"/>
            </a:rPr>
            <a:t>, </a:t>
          </a:r>
          <a:r>
            <a:rPr lang="ko-KR" dirty="0" smtClean="0">
              <a:latin typeface="Batang" panose="02030600000101010101" pitchFamily="18" charset="-127"/>
              <a:ea typeface="Batang" panose="02030600000101010101" pitchFamily="18" charset="-127"/>
            </a:rPr>
            <a:t>군대는 독도의 수역과 영공을 보호하고 있음</a:t>
          </a:r>
          <a:r>
            <a:rPr lang="en-US" dirty="0" smtClean="0">
              <a:latin typeface="Batang" panose="02030600000101010101" pitchFamily="18" charset="-127"/>
              <a:ea typeface="Batang" panose="02030600000101010101" pitchFamily="18" charset="-127"/>
            </a:rPr>
            <a:t>.</a:t>
          </a:r>
          <a:endParaRPr lang="en-US" dirty="0">
            <a:latin typeface="Batang" panose="02030600000101010101" pitchFamily="18" charset="-127"/>
            <a:ea typeface="Batang" panose="02030600000101010101" pitchFamily="18" charset="-127"/>
          </a:endParaRPr>
        </a:p>
      </dgm:t>
    </dgm:pt>
    <dgm:pt modelId="{784FFD4C-D0B4-4936-B6AE-A9BD1EBB87CF}" type="parTrans" cxnId="{C6A4FFF4-312A-4D4B-9EFA-DDD047A269D5}">
      <dgm:prSet/>
      <dgm:spPr/>
      <dgm:t>
        <a:bodyPr/>
        <a:lstStyle/>
        <a:p>
          <a:endParaRPr lang="en-US"/>
        </a:p>
      </dgm:t>
    </dgm:pt>
    <dgm:pt modelId="{D2638982-AB14-4817-9704-3D3AD4E98BE2}" type="sibTrans" cxnId="{C6A4FFF4-312A-4D4B-9EFA-DDD047A269D5}">
      <dgm:prSet/>
      <dgm:spPr/>
      <dgm:t>
        <a:bodyPr/>
        <a:lstStyle/>
        <a:p>
          <a:endParaRPr lang="en-US"/>
        </a:p>
      </dgm:t>
    </dgm:pt>
    <dgm:pt modelId="{D51FD592-5C10-422E-9C80-8FA63B7F0943}">
      <dgm:prSet/>
      <dgm:spPr/>
      <dgm:t>
        <a:bodyPr/>
        <a:lstStyle/>
        <a:p>
          <a:pPr rtl="0"/>
          <a:r>
            <a:rPr lang="ko-KR" dirty="0" smtClean="0">
              <a:latin typeface="Batang" panose="02030600000101010101" pitchFamily="18" charset="-127"/>
              <a:ea typeface="Batang" panose="02030600000101010101" pitchFamily="18" charset="-127"/>
            </a:rPr>
            <a:t>독도에 관한 법률과</a:t>
          </a:r>
          <a:r>
            <a:rPr lang="en-US" dirty="0" smtClean="0">
              <a:latin typeface="Batang" panose="02030600000101010101" pitchFamily="18" charset="-127"/>
              <a:ea typeface="Batang" panose="02030600000101010101" pitchFamily="18" charset="-127"/>
            </a:rPr>
            <a:t> </a:t>
          </a:r>
          <a:r>
            <a:rPr lang="ko-KR" dirty="0" smtClean="0">
              <a:latin typeface="Batang" panose="02030600000101010101" pitchFamily="18" charset="-127"/>
              <a:ea typeface="Batang" panose="02030600000101010101" pitchFamily="18" charset="-127"/>
            </a:rPr>
            <a:t>경제정책을 시행하고 있음</a:t>
          </a:r>
          <a:r>
            <a:rPr lang="en-US" dirty="0" smtClean="0">
              <a:latin typeface="Batang" panose="02030600000101010101" pitchFamily="18" charset="-127"/>
              <a:ea typeface="Batang" panose="02030600000101010101" pitchFamily="18" charset="-127"/>
            </a:rPr>
            <a:t>.</a:t>
          </a:r>
          <a:endParaRPr lang="en-US" dirty="0">
            <a:latin typeface="Batang" panose="02030600000101010101" pitchFamily="18" charset="-127"/>
            <a:ea typeface="Batang" panose="02030600000101010101" pitchFamily="18" charset="-127"/>
          </a:endParaRPr>
        </a:p>
      </dgm:t>
    </dgm:pt>
    <dgm:pt modelId="{3951C06D-FB64-4D64-9F19-B23E948CA3B1}" type="parTrans" cxnId="{8DE71200-C8AA-415F-8438-D2D95AB1D76B}">
      <dgm:prSet/>
      <dgm:spPr/>
      <dgm:t>
        <a:bodyPr/>
        <a:lstStyle/>
        <a:p>
          <a:endParaRPr lang="en-US"/>
        </a:p>
      </dgm:t>
    </dgm:pt>
    <dgm:pt modelId="{CC00EBD4-9083-414C-A77F-69B21DE651FB}" type="sibTrans" cxnId="{8DE71200-C8AA-415F-8438-D2D95AB1D76B}">
      <dgm:prSet/>
      <dgm:spPr/>
      <dgm:t>
        <a:bodyPr/>
        <a:lstStyle/>
        <a:p>
          <a:endParaRPr lang="en-US"/>
        </a:p>
      </dgm:t>
    </dgm:pt>
    <dgm:pt modelId="{5BDD836C-B798-41B0-85F7-FF369F64220B}">
      <dgm:prSet/>
      <dgm:spPr/>
      <dgm:t>
        <a:bodyPr/>
        <a:lstStyle/>
        <a:p>
          <a:pPr rtl="0"/>
          <a:r>
            <a:rPr lang="ko-KR" dirty="0" smtClean="0">
              <a:latin typeface="Batang" panose="02030600000101010101" pitchFamily="18" charset="-127"/>
              <a:ea typeface="Batang" panose="02030600000101010101" pitchFamily="18" charset="-127"/>
            </a:rPr>
            <a:t>독도에 건축물들을 건설하여 운영하고 있음</a:t>
          </a:r>
          <a:r>
            <a:rPr lang="en-US" dirty="0" smtClean="0">
              <a:latin typeface="Batang" panose="02030600000101010101" pitchFamily="18" charset="-127"/>
              <a:ea typeface="Batang" panose="02030600000101010101" pitchFamily="18" charset="-127"/>
            </a:rPr>
            <a:t>.</a:t>
          </a:r>
          <a:endParaRPr lang="en-US" dirty="0">
            <a:latin typeface="Batang" panose="02030600000101010101" pitchFamily="18" charset="-127"/>
            <a:ea typeface="Batang" panose="02030600000101010101" pitchFamily="18" charset="-127"/>
          </a:endParaRPr>
        </a:p>
      </dgm:t>
    </dgm:pt>
    <dgm:pt modelId="{D3616312-674C-4C47-B49C-1268EBEF8688}" type="parTrans" cxnId="{A18BBDB6-B708-4554-8580-714343E8109E}">
      <dgm:prSet/>
      <dgm:spPr/>
      <dgm:t>
        <a:bodyPr/>
        <a:lstStyle/>
        <a:p>
          <a:endParaRPr lang="en-US"/>
        </a:p>
      </dgm:t>
    </dgm:pt>
    <dgm:pt modelId="{1F842397-788A-4F12-88FE-512F67E70DB3}" type="sibTrans" cxnId="{A18BBDB6-B708-4554-8580-714343E8109E}">
      <dgm:prSet/>
      <dgm:spPr/>
      <dgm:t>
        <a:bodyPr/>
        <a:lstStyle/>
        <a:p>
          <a:endParaRPr lang="en-US"/>
        </a:p>
      </dgm:t>
    </dgm:pt>
    <dgm:pt modelId="{F7B8CABB-C96A-4745-B1DB-4921F5C66BE1}">
      <dgm:prSet/>
      <dgm:spPr/>
      <dgm:t>
        <a:bodyPr/>
        <a:lstStyle/>
        <a:p>
          <a:pPr rtl="0"/>
          <a:r>
            <a:rPr lang="ko-KR" dirty="0" smtClean="0">
              <a:latin typeface="Batang" panose="02030600000101010101" pitchFamily="18" charset="-127"/>
              <a:ea typeface="Batang" panose="02030600000101010101" pitchFamily="18" charset="-127"/>
            </a:rPr>
            <a:t>미디어 임팩트</a:t>
          </a:r>
          <a:r>
            <a:rPr lang="en-US" dirty="0" smtClean="0">
              <a:latin typeface="Batang" panose="02030600000101010101" pitchFamily="18" charset="-127"/>
              <a:ea typeface="Batang" panose="02030600000101010101" pitchFamily="18" charset="-127"/>
            </a:rPr>
            <a:t>.</a:t>
          </a:r>
          <a:endParaRPr lang="en-US" dirty="0">
            <a:latin typeface="Batang" panose="02030600000101010101" pitchFamily="18" charset="-127"/>
            <a:ea typeface="Batang" panose="02030600000101010101" pitchFamily="18" charset="-127"/>
          </a:endParaRPr>
        </a:p>
      </dgm:t>
    </dgm:pt>
    <dgm:pt modelId="{C7ACDF91-6544-4155-9D6D-D19176C902CC}" type="parTrans" cxnId="{39B71FC9-0BE6-4DBA-8E5F-F573377D6DA9}">
      <dgm:prSet/>
      <dgm:spPr/>
      <dgm:t>
        <a:bodyPr/>
        <a:lstStyle/>
        <a:p>
          <a:endParaRPr lang="en-US"/>
        </a:p>
      </dgm:t>
    </dgm:pt>
    <dgm:pt modelId="{67B86B4F-4A32-4310-ACDE-4D9CB37B717D}" type="sibTrans" cxnId="{39B71FC9-0BE6-4DBA-8E5F-F573377D6DA9}">
      <dgm:prSet/>
      <dgm:spPr/>
      <dgm:t>
        <a:bodyPr/>
        <a:lstStyle/>
        <a:p>
          <a:endParaRPr lang="en-US"/>
        </a:p>
      </dgm:t>
    </dgm:pt>
    <dgm:pt modelId="{45777838-B58D-4329-B131-BC1F09AB7AA4}">
      <dgm:prSet/>
      <dgm:spPr/>
      <dgm:t>
        <a:bodyPr/>
        <a:lstStyle/>
        <a:p>
          <a:pPr rtl="0"/>
          <a:r>
            <a:rPr lang="ko-KR" dirty="0" smtClean="0">
              <a:latin typeface="Batang" panose="02030600000101010101" pitchFamily="18" charset="-127"/>
              <a:ea typeface="Batang" panose="02030600000101010101" pitchFamily="18" charset="-127"/>
            </a:rPr>
            <a:t>독도에 살고 있는 한국인</a:t>
          </a:r>
          <a:r>
            <a:rPr lang="en-US" dirty="0" smtClean="0">
              <a:latin typeface="Batang" panose="02030600000101010101" pitchFamily="18" charset="-127"/>
              <a:ea typeface="Batang" panose="02030600000101010101" pitchFamily="18" charset="-127"/>
            </a:rPr>
            <a:t>.</a:t>
          </a:r>
          <a:endParaRPr lang="en-US" dirty="0">
            <a:latin typeface="Batang" panose="02030600000101010101" pitchFamily="18" charset="-127"/>
            <a:ea typeface="Batang" panose="02030600000101010101" pitchFamily="18" charset="-127"/>
          </a:endParaRPr>
        </a:p>
      </dgm:t>
    </dgm:pt>
    <dgm:pt modelId="{78625714-1E3B-4938-91F6-C07E3A3752AA}" type="parTrans" cxnId="{944C18C2-CF77-4B96-B0EE-3C093651BA33}">
      <dgm:prSet/>
      <dgm:spPr/>
      <dgm:t>
        <a:bodyPr/>
        <a:lstStyle/>
        <a:p>
          <a:endParaRPr lang="en-US"/>
        </a:p>
      </dgm:t>
    </dgm:pt>
    <dgm:pt modelId="{EB788E68-ACFD-44E5-A5CF-B34238D35299}" type="sibTrans" cxnId="{944C18C2-CF77-4B96-B0EE-3C093651BA33}">
      <dgm:prSet/>
      <dgm:spPr/>
      <dgm:t>
        <a:bodyPr/>
        <a:lstStyle/>
        <a:p>
          <a:endParaRPr lang="en-US"/>
        </a:p>
      </dgm:t>
    </dgm:pt>
    <dgm:pt modelId="{60E48FB9-4DC0-4DB0-974B-40617B510EBB}" type="pres">
      <dgm:prSet presAssocID="{C87EA3EE-4317-497D-964D-A9137B49A4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75E527-381B-4ED1-ABC5-FC0A3AC012DC}" type="pres">
      <dgm:prSet presAssocID="{CE129BD2-78A1-4E96-A4E7-B9D16E5A4C1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1853BA-5235-4395-BBED-60F49BC5C387}" type="pres">
      <dgm:prSet presAssocID="{D2638982-AB14-4817-9704-3D3AD4E98BE2}" presName="spacer" presStyleCnt="0"/>
      <dgm:spPr/>
    </dgm:pt>
    <dgm:pt modelId="{5420C0BB-98D2-440C-9965-A802862D1A58}" type="pres">
      <dgm:prSet presAssocID="{D51FD592-5C10-422E-9C80-8FA63B7F094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F0627C-C6DA-446B-AA69-DF2CE7063FF7}" type="pres">
      <dgm:prSet presAssocID="{CC00EBD4-9083-414C-A77F-69B21DE651FB}" presName="spacer" presStyleCnt="0"/>
      <dgm:spPr/>
    </dgm:pt>
    <dgm:pt modelId="{6F850365-7355-4103-888E-5D9E6B656A92}" type="pres">
      <dgm:prSet presAssocID="{5BDD836C-B798-41B0-85F7-FF369F64220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DA1968-90B3-4BCC-82CC-D1C085A99CF2}" type="pres">
      <dgm:prSet presAssocID="{1F842397-788A-4F12-88FE-512F67E70DB3}" presName="spacer" presStyleCnt="0"/>
      <dgm:spPr/>
    </dgm:pt>
    <dgm:pt modelId="{4DD3879C-3E53-4E29-B748-22B1BA16C2ED}" type="pres">
      <dgm:prSet presAssocID="{F7B8CABB-C96A-4745-B1DB-4921F5C66BE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0B0452-7A39-4ADC-BDFF-98865DA7FD53}" type="pres">
      <dgm:prSet presAssocID="{67B86B4F-4A32-4310-ACDE-4D9CB37B717D}" presName="spacer" presStyleCnt="0"/>
      <dgm:spPr/>
    </dgm:pt>
    <dgm:pt modelId="{96EA9E7D-A177-48ED-98EA-B0D1957E55D5}" type="pres">
      <dgm:prSet presAssocID="{45777838-B58D-4329-B131-BC1F09AB7AA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A4FFF4-312A-4D4B-9EFA-DDD047A269D5}" srcId="{C87EA3EE-4317-497D-964D-A9137B49A479}" destId="{CE129BD2-78A1-4E96-A4E7-B9D16E5A4C12}" srcOrd="0" destOrd="0" parTransId="{784FFD4C-D0B4-4936-B6AE-A9BD1EBB87CF}" sibTransId="{D2638982-AB14-4817-9704-3D3AD4E98BE2}"/>
    <dgm:cxn modelId="{DD8669D2-83AC-4D0F-8692-C94F36FC9791}" type="presOf" srcId="{5BDD836C-B798-41B0-85F7-FF369F64220B}" destId="{6F850365-7355-4103-888E-5D9E6B656A92}" srcOrd="0" destOrd="0" presId="urn:microsoft.com/office/officeart/2005/8/layout/vList2"/>
    <dgm:cxn modelId="{8DE71200-C8AA-415F-8438-D2D95AB1D76B}" srcId="{C87EA3EE-4317-497D-964D-A9137B49A479}" destId="{D51FD592-5C10-422E-9C80-8FA63B7F0943}" srcOrd="1" destOrd="0" parTransId="{3951C06D-FB64-4D64-9F19-B23E948CA3B1}" sibTransId="{CC00EBD4-9083-414C-A77F-69B21DE651FB}"/>
    <dgm:cxn modelId="{A18BBDB6-B708-4554-8580-714343E8109E}" srcId="{C87EA3EE-4317-497D-964D-A9137B49A479}" destId="{5BDD836C-B798-41B0-85F7-FF369F64220B}" srcOrd="2" destOrd="0" parTransId="{D3616312-674C-4C47-B49C-1268EBEF8688}" sibTransId="{1F842397-788A-4F12-88FE-512F67E70DB3}"/>
    <dgm:cxn modelId="{9A2EF3BA-D287-48B0-8A89-081E61731BEA}" type="presOf" srcId="{CE129BD2-78A1-4E96-A4E7-B9D16E5A4C12}" destId="{3075E527-381B-4ED1-ABC5-FC0A3AC012DC}" srcOrd="0" destOrd="0" presId="urn:microsoft.com/office/officeart/2005/8/layout/vList2"/>
    <dgm:cxn modelId="{39B71FC9-0BE6-4DBA-8E5F-F573377D6DA9}" srcId="{C87EA3EE-4317-497D-964D-A9137B49A479}" destId="{F7B8CABB-C96A-4745-B1DB-4921F5C66BE1}" srcOrd="3" destOrd="0" parTransId="{C7ACDF91-6544-4155-9D6D-D19176C902CC}" sibTransId="{67B86B4F-4A32-4310-ACDE-4D9CB37B717D}"/>
    <dgm:cxn modelId="{DC7C5503-C7C9-49B6-8C4A-3CBF43BB7D37}" type="presOf" srcId="{C87EA3EE-4317-497D-964D-A9137B49A479}" destId="{60E48FB9-4DC0-4DB0-974B-40617B510EBB}" srcOrd="0" destOrd="0" presId="urn:microsoft.com/office/officeart/2005/8/layout/vList2"/>
    <dgm:cxn modelId="{8A1BF135-D7EA-4B14-8B4B-DA5A4F1674EF}" type="presOf" srcId="{F7B8CABB-C96A-4745-B1DB-4921F5C66BE1}" destId="{4DD3879C-3E53-4E29-B748-22B1BA16C2ED}" srcOrd="0" destOrd="0" presId="urn:microsoft.com/office/officeart/2005/8/layout/vList2"/>
    <dgm:cxn modelId="{C419F716-9779-4210-A47F-37D91DE87745}" type="presOf" srcId="{D51FD592-5C10-422E-9C80-8FA63B7F0943}" destId="{5420C0BB-98D2-440C-9965-A802862D1A58}" srcOrd="0" destOrd="0" presId="urn:microsoft.com/office/officeart/2005/8/layout/vList2"/>
    <dgm:cxn modelId="{944C18C2-CF77-4B96-B0EE-3C093651BA33}" srcId="{C87EA3EE-4317-497D-964D-A9137B49A479}" destId="{45777838-B58D-4329-B131-BC1F09AB7AA4}" srcOrd="4" destOrd="0" parTransId="{78625714-1E3B-4938-91F6-C07E3A3752AA}" sibTransId="{EB788E68-ACFD-44E5-A5CF-B34238D35299}"/>
    <dgm:cxn modelId="{5A7E3B1F-080E-4293-8E3F-942E5D6D7E6D}" type="presOf" srcId="{45777838-B58D-4329-B131-BC1F09AB7AA4}" destId="{96EA9E7D-A177-48ED-98EA-B0D1957E55D5}" srcOrd="0" destOrd="0" presId="urn:microsoft.com/office/officeart/2005/8/layout/vList2"/>
    <dgm:cxn modelId="{D315D710-9B96-41EE-8B95-32B61D0B0F15}" type="presParOf" srcId="{60E48FB9-4DC0-4DB0-974B-40617B510EBB}" destId="{3075E527-381B-4ED1-ABC5-FC0A3AC012DC}" srcOrd="0" destOrd="0" presId="urn:microsoft.com/office/officeart/2005/8/layout/vList2"/>
    <dgm:cxn modelId="{2A5682CD-D448-4DDE-9CB8-22765F8EAF79}" type="presParOf" srcId="{60E48FB9-4DC0-4DB0-974B-40617B510EBB}" destId="{2B1853BA-5235-4395-BBED-60F49BC5C387}" srcOrd="1" destOrd="0" presId="urn:microsoft.com/office/officeart/2005/8/layout/vList2"/>
    <dgm:cxn modelId="{B1FEA42F-764B-4A6C-A3B1-9132B8CD211E}" type="presParOf" srcId="{60E48FB9-4DC0-4DB0-974B-40617B510EBB}" destId="{5420C0BB-98D2-440C-9965-A802862D1A58}" srcOrd="2" destOrd="0" presId="urn:microsoft.com/office/officeart/2005/8/layout/vList2"/>
    <dgm:cxn modelId="{87498D9C-0A6F-483B-A8E6-40FF7FE41A04}" type="presParOf" srcId="{60E48FB9-4DC0-4DB0-974B-40617B510EBB}" destId="{6DF0627C-C6DA-446B-AA69-DF2CE7063FF7}" srcOrd="3" destOrd="0" presId="urn:microsoft.com/office/officeart/2005/8/layout/vList2"/>
    <dgm:cxn modelId="{65C2D97A-8A30-428E-BD1A-8904F6EBCC4E}" type="presParOf" srcId="{60E48FB9-4DC0-4DB0-974B-40617B510EBB}" destId="{6F850365-7355-4103-888E-5D9E6B656A92}" srcOrd="4" destOrd="0" presId="urn:microsoft.com/office/officeart/2005/8/layout/vList2"/>
    <dgm:cxn modelId="{3CABD832-50EB-4247-8E9E-9C88BBCC8AD7}" type="presParOf" srcId="{60E48FB9-4DC0-4DB0-974B-40617B510EBB}" destId="{5FDA1968-90B3-4BCC-82CC-D1C085A99CF2}" srcOrd="5" destOrd="0" presId="urn:microsoft.com/office/officeart/2005/8/layout/vList2"/>
    <dgm:cxn modelId="{DDAEFCDF-8CD9-4EC0-AB83-3C5BF3CFB4EB}" type="presParOf" srcId="{60E48FB9-4DC0-4DB0-974B-40617B510EBB}" destId="{4DD3879C-3E53-4E29-B748-22B1BA16C2ED}" srcOrd="6" destOrd="0" presId="urn:microsoft.com/office/officeart/2005/8/layout/vList2"/>
    <dgm:cxn modelId="{DC0DF37C-9D51-475A-AAC3-F27CEEBB4EAE}" type="presParOf" srcId="{60E48FB9-4DC0-4DB0-974B-40617B510EBB}" destId="{630B0452-7A39-4ADC-BDFF-98865DA7FD53}" srcOrd="7" destOrd="0" presId="urn:microsoft.com/office/officeart/2005/8/layout/vList2"/>
    <dgm:cxn modelId="{483A68EE-25D8-41BE-B059-5A08F3A6F2BE}" type="presParOf" srcId="{60E48FB9-4DC0-4DB0-974B-40617B510EBB}" destId="{96EA9E7D-A177-48ED-98EA-B0D1957E55D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F0A0E3-DC05-4232-B694-BE3DDC308852}" type="doc">
      <dgm:prSet loTypeId="urn:microsoft.com/office/officeart/2005/8/layout/vProcess5" loCatId="process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D290E66-0B76-432D-A671-2F2BE6D986B0}">
      <dgm:prSet/>
      <dgm:spPr/>
      <dgm:t>
        <a:bodyPr/>
        <a:lstStyle/>
        <a:p>
          <a:pPr algn="ctr" rtl="0"/>
          <a:r>
            <a:rPr lang="en-US" dirty="0" smtClean="0">
              <a:latin typeface="Batang" panose="02030600000101010101" pitchFamily="18" charset="-127"/>
              <a:ea typeface="Batang" panose="02030600000101010101" pitchFamily="18" charset="-127"/>
            </a:rPr>
            <a:t>1954</a:t>
          </a:r>
          <a:r>
            <a:rPr lang="ko-KR" dirty="0" smtClean="0">
              <a:latin typeface="Batang" panose="02030600000101010101" pitchFamily="18" charset="-127"/>
              <a:ea typeface="Batang" panose="02030600000101010101" pitchFamily="18" charset="-127"/>
            </a:rPr>
            <a:t>년 </a:t>
          </a:r>
          <a:r>
            <a:rPr lang="en-US" dirty="0" smtClean="0">
              <a:latin typeface="Batang" panose="02030600000101010101" pitchFamily="18" charset="-127"/>
              <a:ea typeface="Batang" panose="02030600000101010101" pitchFamily="18" charset="-127"/>
            </a:rPr>
            <a:t>8</a:t>
          </a:r>
          <a:r>
            <a:rPr lang="ko-KR" dirty="0" smtClean="0">
              <a:latin typeface="Batang" panose="02030600000101010101" pitchFamily="18" charset="-127"/>
              <a:ea typeface="Batang" panose="02030600000101010101" pitchFamily="18" charset="-127"/>
            </a:rPr>
            <a:t>월</a:t>
          </a:r>
          <a:r>
            <a:rPr lang="en-US" dirty="0" smtClean="0">
              <a:latin typeface="Batang" panose="02030600000101010101" pitchFamily="18" charset="-127"/>
              <a:ea typeface="Batang" panose="02030600000101010101" pitchFamily="18" charset="-127"/>
            </a:rPr>
            <a:t>, </a:t>
          </a:r>
          <a:r>
            <a:rPr lang="ko-KR" dirty="0" smtClean="0">
              <a:latin typeface="Batang" panose="02030600000101010101" pitchFamily="18" charset="-127"/>
              <a:ea typeface="Batang" panose="02030600000101010101" pitchFamily="18" charset="-127"/>
            </a:rPr>
            <a:t>한국은 독도에 등대를 건설하고 경비원을 파견하여 군도가 한국에 속했다는 사실을 세계에 알렸다</a:t>
          </a:r>
          <a:r>
            <a:rPr lang="en-US" dirty="0" smtClean="0">
              <a:latin typeface="Batang" panose="02030600000101010101" pitchFamily="18" charset="-127"/>
              <a:ea typeface="Batang" panose="02030600000101010101" pitchFamily="18" charset="-127"/>
            </a:rPr>
            <a:t>.</a:t>
          </a:r>
          <a:endParaRPr lang="en-US" dirty="0">
            <a:latin typeface="Batang" panose="02030600000101010101" pitchFamily="18" charset="-127"/>
            <a:ea typeface="Batang" panose="02030600000101010101" pitchFamily="18" charset="-127"/>
          </a:endParaRPr>
        </a:p>
      </dgm:t>
    </dgm:pt>
    <dgm:pt modelId="{E24FBCDE-FDEC-48C8-A7BF-DF2EDD32F859}" type="parTrans" cxnId="{62C80722-DDB3-403C-820C-0824730A07E1}">
      <dgm:prSet/>
      <dgm:spPr/>
      <dgm:t>
        <a:bodyPr/>
        <a:lstStyle/>
        <a:p>
          <a:endParaRPr lang="en-US">
            <a:latin typeface="Batang" panose="02030600000101010101" pitchFamily="18" charset="-127"/>
            <a:ea typeface="Batang" panose="02030600000101010101" pitchFamily="18" charset="-127"/>
          </a:endParaRPr>
        </a:p>
      </dgm:t>
    </dgm:pt>
    <dgm:pt modelId="{AEA3DE13-3263-47E9-ABB1-A71C026CED91}" type="sibTrans" cxnId="{62C80722-DDB3-403C-820C-0824730A07E1}">
      <dgm:prSet/>
      <dgm:spPr/>
      <dgm:t>
        <a:bodyPr/>
        <a:lstStyle/>
        <a:p>
          <a:endParaRPr lang="en-US">
            <a:latin typeface="Batang" panose="02030600000101010101" pitchFamily="18" charset="-127"/>
            <a:ea typeface="Batang" panose="02030600000101010101" pitchFamily="18" charset="-127"/>
          </a:endParaRPr>
        </a:p>
      </dgm:t>
    </dgm:pt>
    <dgm:pt modelId="{60C2C55A-A2F1-414F-A838-4B567BC8401A}">
      <dgm:prSet/>
      <dgm:spPr/>
      <dgm:t>
        <a:bodyPr/>
        <a:lstStyle/>
        <a:p>
          <a:pPr rtl="0"/>
          <a:r>
            <a:rPr lang="en-US" dirty="0" smtClean="0">
              <a:latin typeface="Batang" panose="02030600000101010101" pitchFamily="18" charset="-127"/>
              <a:ea typeface="Batang" panose="02030600000101010101" pitchFamily="18" charset="-127"/>
            </a:rPr>
            <a:t>1996</a:t>
          </a:r>
          <a:r>
            <a:rPr lang="ko-KR" dirty="0" smtClean="0">
              <a:latin typeface="Batang" panose="02030600000101010101" pitchFamily="18" charset="-127"/>
              <a:ea typeface="Batang" panose="02030600000101010101" pitchFamily="18" charset="-127"/>
            </a:rPr>
            <a:t>년 한국 정부가 군도에 방파제와 부두 건설 계획을 발표했을 때 분쟁 군도는 다시 한 번 뜨거워졌습니다</a:t>
          </a:r>
          <a:r>
            <a:rPr lang="en-US" dirty="0" smtClean="0">
              <a:latin typeface="Batang" panose="02030600000101010101" pitchFamily="18" charset="-127"/>
              <a:ea typeface="Batang" panose="02030600000101010101" pitchFamily="18" charset="-127"/>
            </a:rPr>
            <a:t>.</a:t>
          </a:r>
          <a:endParaRPr lang="en-US" dirty="0">
            <a:latin typeface="Batang" panose="02030600000101010101" pitchFamily="18" charset="-127"/>
            <a:ea typeface="Batang" panose="02030600000101010101" pitchFamily="18" charset="-127"/>
          </a:endParaRPr>
        </a:p>
      </dgm:t>
    </dgm:pt>
    <dgm:pt modelId="{DADD5493-9065-44F6-BD50-1E334B853DB1}" type="parTrans" cxnId="{F5BDE32D-6B1C-46BE-87AB-221BB456159A}">
      <dgm:prSet/>
      <dgm:spPr/>
      <dgm:t>
        <a:bodyPr/>
        <a:lstStyle/>
        <a:p>
          <a:endParaRPr lang="en-US">
            <a:latin typeface="Batang" panose="02030600000101010101" pitchFamily="18" charset="-127"/>
            <a:ea typeface="Batang" panose="02030600000101010101" pitchFamily="18" charset="-127"/>
          </a:endParaRPr>
        </a:p>
      </dgm:t>
    </dgm:pt>
    <dgm:pt modelId="{73E835E3-CC1D-4E75-9344-EDC3C7A6D5AD}" type="sibTrans" cxnId="{F5BDE32D-6B1C-46BE-87AB-221BB456159A}">
      <dgm:prSet/>
      <dgm:spPr/>
      <dgm:t>
        <a:bodyPr/>
        <a:lstStyle/>
        <a:p>
          <a:endParaRPr lang="en-US">
            <a:latin typeface="Batang" panose="02030600000101010101" pitchFamily="18" charset="-127"/>
            <a:ea typeface="Batang" panose="02030600000101010101" pitchFamily="18" charset="-127"/>
          </a:endParaRPr>
        </a:p>
      </dgm:t>
    </dgm:pt>
    <dgm:pt modelId="{C90ED7BD-C394-4170-948E-31418771BD83}">
      <dgm:prSet/>
      <dgm:spPr/>
      <dgm:t>
        <a:bodyPr/>
        <a:lstStyle/>
        <a:p>
          <a:pPr rtl="0"/>
          <a:r>
            <a:rPr lang="en-US" dirty="0" smtClean="0">
              <a:latin typeface="Batang" panose="02030600000101010101" pitchFamily="18" charset="-127"/>
              <a:ea typeface="Batang" panose="02030600000101010101" pitchFamily="18" charset="-127"/>
            </a:rPr>
            <a:t>2007</a:t>
          </a:r>
          <a:r>
            <a:rPr lang="ko-KR" dirty="0" smtClean="0">
              <a:latin typeface="Batang" panose="02030600000101010101" pitchFamily="18" charset="-127"/>
              <a:ea typeface="Batang" panose="02030600000101010101" pitchFamily="18" charset="-127"/>
            </a:rPr>
            <a:t>년 한국은 섬에 담수를 공급하기 위해 </a:t>
          </a:r>
          <a:r>
            <a:rPr lang="en-US" dirty="0" smtClean="0">
              <a:latin typeface="Batang" panose="02030600000101010101" pitchFamily="18" charset="-127"/>
              <a:ea typeface="Batang" panose="02030600000101010101" pitchFamily="18" charset="-127"/>
            </a:rPr>
            <a:t>2 </a:t>
          </a:r>
          <a:r>
            <a:rPr lang="ko-KR" dirty="0" smtClean="0">
              <a:latin typeface="Batang" panose="02030600000101010101" pitchFamily="18" charset="-127"/>
              <a:ea typeface="Batang" panose="02030600000101010101" pitchFamily="18" charset="-127"/>
            </a:rPr>
            <a:t>개의 해수 정화 공장을 완공했으며</a:t>
          </a:r>
          <a:r>
            <a:rPr lang="en-US" dirty="0" smtClean="0">
              <a:latin typeface="Batang" panose="02030600000101010101" pitchFamily="18" charset="-127"/>
              <a:ea typeface="Batang" panose="02030600000101010101" pitchFamily="18" charset="-127"/>
            </a:rPr>
            <a:t>, </a:t>
          </a:r>
          <a:r>
            <a:rPr lang="ko-KR" dirty="0" smtClean="0">
              <a:latin typeface="Batang" panose="02030600000101010101" pitchFamily="18" charset="-127"/>
              <a:ea typeface="Batang" panose="02030600000101010101" pitchFamily="18" charset="-127"/>
            </a:rPr>
            <a:t>매일 최대 </a:t>
          </a:r>
          <a:r>
            <a:rPr lang="en-US" dirty="0" smtClean="0">
              <a:latin typeface="Batang" panose="02030600000101010101" pitchFamily="18" charset="-127"/>
              <a:ea typeface="Batang" panose="02030600000101010101" pitchFamily="18" charset="-127"/>
            </a:rPr>
            <a:t>28 </a:t>
          </a:r>
          <a:r>
            <a:rPr lang="ko-KR" dirty="0" smtClean="0">
              <a:latin typeface="Batang" panose="02030600000101010101" pitchFamily="18" charset="-127"/>
              <a:ea typeface="Batang" panose="02030600000101010101" pitchFamily="18" charset="-127"/>
            </a:rPr>
            <a:t>톤의 깨끗한 물을 여과 할 수 있습니다</a:t>
          </a:r>
          <a:r>
            <a:rPr lang="en-US" dirty="0" smtClean="0">
              <a:latin typeface="Batang" panose="02030600000101010101" pitchFamily="18" charset="-127"/>
              <a:ea typeface="Batang" panose="02030600000101010101" pitchFamily="18" charset="-127"/>
            </a:rPr>
            <a:t>.</a:t>
          </a:r>
          <a:endParaRPr lang="en-US" dirty="0">
            <a:latin typeface="Batang" panose="02030600000101010101" pitchFamily="18" charset="-127"/>
            <a:ea typeface="Batang" panose="02030600000101010101" pitchFamily="18" charset="-127"/>
          </a:endParaRPr>
        </a:p>
      </dgm:t>
    </dgm:pt>
    <dgm:pt modelId="{FDE91289-CAD8-43F7-A8DD-DF5A1D1E7D65}" type="parTrans" cxnId="{7BEF8DD3-3765-4D00-BC87-E5B502E593B7}">
      <dgm:prSet/>
      <dgm:spPr/>
      <dgm:t>
        <a:bodyPr/>
        <a:lstStyle/>
        <a:p>
          <a:endParaRPr lang="en-US">
            <a:latin typeface="Batang" panose="02030600000101010101" pitchFamily="18" charset="-127"/>
            <a:ea typeface="Batang" panose="02030600000101010101" pitchFamily="18" charset="-127"/>
          </a:endParaRPr>
        </a:p>
      </dgm:t>
    </dgm:pt>
    <dgm:pt modelId="{5E00DD22-4891-4E57-B209-6A265234C9ED}" type="sibTrans" cxnId="{7BEF8DD3-3765-4D00-BC87-E5B502E593B7}">
      <dgm:prSet/>
      <dgm:spPr/>
      <dgm:t>
        <a:bodyPr/>
        <a:lstStyle/>
        <a:p>
          <a:endParaRPr lang="en-US">
            <a:latin typeface="Batang" panose="02030600000101010101" pitchFamily="18" charset="-127"/>
            <a:ea typeface="Batang" panose="02030600000101010101" pitchFamily="18" charset="-127"/>
          </a:endParaRPr>
        </a:p>
      </dgm:t>
    </dgm:pt>
    <dgm:pt modelId="{3135C243-54EB-4F02-8D79-197708AEB8D6}">
      <dgm:prSet/>
      <dgm:spPr/>
      <dgm:t>
        <a:bodyPr/>
        <a:lstStyle/>
        <a:p>
          <a:pPr algn="ctr" rtl="0"/>
          <a:r>
            <a:rPr lang="ko-KR" dirty="0" smtClean="0">
              <a:latin typeface="Batang" panose="02030600000101010101" pitchFamily="18" charset="-127"/>
              <a:ea typeface="Batang" panose="02030600000101010101" pitchFamily="18" charset="-127"/>
            </a:rPr>
            <a:t>현재 한국의 두 주요 전화 회사는 대부분의 작은 섬에 통신 타워를 가지고 있습니다</a:t>
          </a:r>
          <a:r>
            <a:rPr lang="en-US" dirty="0" smtClean="0">
              <a:latin typeface="Batang" panose="02030600000101010101" pitchFamily="18" charset="-127"/>
              <a:ea typeface="Batang" panose="02030600000101010101" pitchFamily="18" charset="-127"/>
            </a:rPr>
            <a:t>.</a:t>
          </a:r>
          <a:endParaRPr lang="en-US" dirty="0">
            <a:latin typeface="Batang" panose="02030600000101010101" pitchFamily="18" charset="-127"/>
            <a:ea typeface="Batang" panose="02030600000101010101" pitchFamily="18" charset="-127"/>
          </a:endParaRPr>
        </a:p>
      </dgm:t>
    </dgm:pt>
    <dgm:pt modelId="{C2752731-8BF3-4E35-BAD5-BFD2EAD4E8BA}" type="parTrans" cxnId="{E5474EBF-91AB-440C-BFE8-40F0FECB87A3}">
      <dgm:prSet/>
      <dgm:spPr/>
      <dgm:t>
        <a:bodyPr/>
        <a:lstStyle/>
        <a:p>
          <a:endParaRPr lang="en-US">
            <a:latin typeface="Batang" panose="02030600000101010101" pitchFamily="18" charset="-127"/>
            <a:ea typeface="Batang" panose="02030600000101010101" pitchFamily="18" charset="-127"/>
          </a:endParaRPr>
        </a:p>
      </dgm:t>
    </dgm:pt>
    <dgm:pt modelId="{A2D60B5C-7690-4BFD-83BB-C422A9E21728}" type="sibTrans" cxnId="{E5474EBF-91AB-440C-BFE8-40F0FECB87A3}">
      <dgm:prSet/>
      <dgm:spPr/>
      <dgm:t>
        <a:bodyPr/>
        <a:lstStyle/>
        <a:p>
          <a:endParaRPr lang="en-US">
            <a:latin typeface="Batang" panose="02030600000101010101" pitchFamily="18" charset="-127"/>
            <a:ea typeface="Batang" panose="02030600000101010101" pitchFamily="18" charset="-127"/>
          </a:endParaRPr>
        </a:p>
      </dgm:t>
    </dgm:pt>
    <dgm:pt modelId="{AAE166EA-F078-441F-9F65-EE271974C4D4}" type="pres">
      <dgm:prSet presAssocID="{64F0A0E3-DC05-4232-B694-BE3DDC30885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5B3A01-55F1-4B40-A68C-BD909B3F1974}" type="pres">
      <dgm:prSet presAssocID="{64F0A0E3-DC05-4232-B694-BE3DDC308852}" presName="dummyMaxCanvas" presStyleCnt="0">
        <dgm:presLayoutVars/>
      </dgm:prSet>
      <dgm:spPr/>
    </dgm:pt>
    <dgm:pt modelId="{5E021C8B-579D-4145-B92B-6DBA824B4137}" type="pres">
      <dgm:prSet presAssocID="{64F0A0E3-DC05-4232-B694-BE3DDC308852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9B2410-707F-4C3A-BF58-1325898CC8EE}" type="pres">
      <dgm:prSet presAssocID="{64F0A0E3-DC05-4232-B694-BE3DDC308852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A6A198-AB54-48F8-9484-59F6A29D8E9D}" type="pres">
      <dgm:prSet presAssocID="{64F0A0E3-DC05-4232-B694-BE3DDC308852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BD764B-AC70-4F1A-935F-0986F98381B3}" type="pres">
      <dgm:prSet presAssocID="{64F0A0E3-DC05-4232-B694-BE3DDC308852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84048-6E02-47B9-A79C-5B072DEDC4A2}" type="pres">
      <dgm:prSet presAssocID="{64F0A0E3-DC05-4232-B694-BE3DDC308852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503954-7116-487D-A815-851EF7CFAEE3}" type="pres">
      <dgm:prSet presAssocID="{64F0A0E3-DC05-4232-B694-BE3DDC308852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0419EA-74BB-4502-BD7A-8D556A2E72A5}" type="pres">
      <dgm:prSet presAssocID="{64F0A0E3-DC05-4232-B694-BE3DDC308852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9269B9-DAE9-4826-A03D-4C842E2656F4}" type="pres">
      <dgm:prSet presAssocID="{64F0A0E3-DC05-4232-B694-BE3DDC308852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CA812D-C782-4A2A-94BD-C08FE58CE154}" type="pres">
      <dgm:prSet presAssocID="{64F0A0E3-DC05-4232-B694-BE3DDC308852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83620F-3203-4DD0-8359-DAFBCA572A71}" type="pres">
      <dgm:prSet presAssocID="{64F0A0E3-DC05-4232-B694-BE3DDC308852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F8A308-C228-4068-BC16-C8FE70AA60DE}" type="pres">
      <dgm:prSet presAssocID="{64F0A0E3-DC05-4232-B694-BE3DDC308852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A0B56B-EDE1-4498-8201-2D257B0030EF}" type="presOf" srcId="{C90ED7BD-C394-4170-948E-31418771BD83}" destId="{EE83620F-3203-4DD0-8359-DAFBCA572A71}" srcOrd="1" destOrd="0" presId="urn:microsoft.com/office/officeart/2005/8/layout/vProcess5"/>
    <dgm:cxn modelId="{54D8D2EC-27B5-4AD5-8599-9F753DD6A7AB}" type="presOf" srcId="{73E835E3-CC1D-4E75-9344-EDC3C7A6D5AD}" destId="{BC503954-7116-487D-A815-851EF7CFAEE3}" srcOrd="0" destOrd="0" presId="urn:microsoft.com/office/officeart/2005/8/layout/vProcess5"/>
    <dgm:cxn modelId="{34977FA2-CE62-46C2-83BE-FB6158A83EC3}" type="presOf" srcId="{3135C243-54EB-4F02-8D79-197708AEB8D6}" destId="{30F8A308-C228-4068-BC16-C8FE70AA60DE}" srcOrd="1" destOrd="0" presId="urn:microsoft.com/office/officeart/2005/8/layout/vProcess5"/>
    <dgm:cxn modelId="{6EEBC8B6-2C2D-4245-8A58-C32F920C2694}" type="presOf" srcId="{64F0A0E3-DC05-4232-B694-BE3DDC308852}" destId="{AAE166EA-F078-441F-9F65-EE271974C4D4}" srcOrd="0" destOrd="0" presId="urn:microsoft.com/office/officeart/2005/8/layout/vProcess5"/>
    <dgm:cxn modelId="{F5BDE32D-6B1C-46BE-87AB-221BB456159A}" srcId="{64F0A0E3-DC05-4232-B694-BE3DDC308852}" destId="{60C2C55A-A2F1-414F-A838-4B567BC8401A}" srcOrd="1" destOrd="0" parTransId="{DADD5493-9065-44F6-BD50-1E334B853DB1}" sibTransId="{73E835E3-CC1D-4E75-9344-EDC3C7A6D5AD}"/>
    <dgm:cxn modelId="{ABF30BB6-38C6-4E0F-87DF-2806F25EA514}" type="presOf" srcId="{60C2C55A-A2F1-414F-A838-4B567BC8401A}" destId="{02CA812D-C782-4A2A-94BD-C08FE58CE154}" srcOrd="1" destOrd="0" presId="urn:microsoft.com/office/officeart/2005/8/layout/vProcess5"/>
    <dgm:cxn modelId="{7C6FC30F-AF9D-4558-B841-9814F76A2BC0}" type="presOf" srcId="{3D290E66-0B76-432D-A671-2F2BE6D986B0}" destId="{829269B9-DAE9-4826-A03D-4C842E2656F4}" srcOrd="1" destOrd="0" presId="urn:microsoft.com/office/officeart/2005/8/layout/vProcess5"/>
    <dgm:cxn modelId="{5AE208CE-E7B1-4980-8148-4A4248806199}" type="presOf" srcId="{C90ED7BD-C394-4170-948E-31418771BD83}" destId="{70A6A198-AB54-48F8-9484-59F6A29D8E9D}" srcOrd="0" destOrd="0" presId="urn:microsoft.com/office/officeart/2005/8/layout/vProcess5"/>
    <dgm:cxn modelId="{9B290DBA-D677-461F-8BFF-4234BE41DCD1}" type="presOf" srcId="{3135C243-54EB-4F02-8D79-197708AEB8D6}" destId="{BBBD764B-AC70-4F1A-935F-0986F98381B3}" srcOrd="0" destOrd="0" presId="urn:microsoft.com/office/officeart/2005/8/layout/vProcess5"/>
    <dgm:cxn modelId="{7BEF8DD3-3765-4D00-BC87-E5B502E593B7}" srcId="{64F0A0E3-DC05-4232-B694-BE3DDC308852}" destId="{C90ED7BD-C394-4170-948E-31418771BD83}" srcOrd="2" destOrd="0" parTransId="{FDE91289-CAD8-43F7-A8DD-DF5A1D1E7D65}" sibTransId="{5E00DD22-4891-4E57-B209-6A265234C9ED}"/>
    <dgm:cxn modelId="{72192087-89FF-430D-9156-AA1017FFEB79}" type="presOf" srcId="{5E00DD22-4891-4E57-B209-6A265234C9ED}" destId="{120419EA-74BB-4502-BD7A-8D556A2E72A5}" srcOrd="0" destOrd="0" presId="urn:microsoft.com/office/officeart/2005/8/layout/vProcess5"/>
    <dgm:cxn modelId="{E5474EBF-91AB-440C-BFE8-40F0FECB87A3}" srcId="{64F0A0E3-DC05-4232-B694-BE3DDC308852}" destId="{3135C243-54EB-4F02-8D79-197708AEB8D6}" srcOrd="3" destOrd="0" parTransId="{C2752731-8BF3-4E35-BAD5-BFD2EAD4E8BA}" sibTransId="{A2D60B5C-7690-4BFD-83BB-C422A9E21728}"/>
    <dgm:cxn modelId="{A8B6A6FC-A356-4C21-9EFC-45F653E0B72E}" type="presOf" srcId="{3D290E66-0B76-432D-A671-2F2BE6D986B0}" destId="{5E021C8B-579D-4145-B92B-6DBA824B4137}" srcOrd="0" destOrd="0" presId="urn:microsoft.com/office/officeart/2005/8/layout/vProcess5"/>
    <dgm:cxn modelId="{62C80722-DDB3-403C-820C-0824730A07E1}" srcId="{64F0A0E3-DC05-4232-B694-BE3DDC308852}" destId="{3D290E66-0B76-432D-A671-2F2BE6D986B0}" srcOrd="0" destOrd="0" parTransId="{E24FBCDE-FDEC-48C8-A7BF-DF2EDD32F859}" sibTransId="{AEA3DE13-3263-47E9-ABB1-A71C026CED91}"/>
    <dgm:cxn modelId="{5DFCE591-7B11-426F-AE89-688BC65B5C84}" type="presOf" srcId="{AEA3DE13-3263-47E9-ABB1-A71C026CED91}" destId="{89784048-6E02-47B9-A79C-5B072DEDC4A2}" srcOrd="0" destOrd="0" presId="urn:microsoft.com/office/officeart/2005/8/layout/vProcess5"/>
    <dgm:cxn modelId="{B5D76DF5-AFDF-450B-9485-5E7797A6E2C6}" type="presOf" srcId="{60C2C55A-A2F1-414F-A838-4B567BC8401A}" destId="{ED9B2410-707F-4C3A-BF58-1325898CC8EE}" srcOrd="0" destOrd="0" presId="urn:microsoft.com/office/officeart/2005/8/layout/vProcess5"/>
    <dgm:cxn modelId="{3C943A26-E8C8-48D5-96FB-433DDFBD23D9}" type="presParOf" srcId="{AAE166EA-F078-441F-9F65-EE271974C4D4}" destId="{D95B3A01-55F1-4B40-A68C-BD909B3F1974}" srcOrd="0" destOrd="0" presId="urn:microsoft.com/office/officeart/2005/8/layout/vProcess5"/>
    <dgm:cxn modelId="{5D098EAA-7C32-4467-B4F0-5333680739B6}" type="presParOf" srcId="{AAE166EA-F078-441F-9F65-EE271974C4D4}" destId="{5E021C8B-579D-4145-B92B-6DBA824B4137}" srcOrd="1" destOrd="0" presId="urn:microsoft.com/office/officeart/2005/8/layout/vProcess5"/>
    <dgm:cxn modelId="{47C56FA7-4733-4E72-9E18-D0F76B442A06}" type="presParOf" srcId="{AAE166EA-F078-441F-9F65-EE271974C4D4}" destId="{ED9B2410-707F-4C3A-BF58-1325898CC8EE}" srcOrd="2" destOrd="0" presId="urn:microsoft.com/office/officeart/2005/8/layout/vProcess5"/>
    <dgm:cxn modelId="{4E09A408-C680-4874-AEBA-2F19CC46A55D}" type="presParOf" srcId="{AAE166EA-F078-441F-9F65-EE271974C4D4}" destId="{70A6A198-AB54-48F8-9484-59F6A29D8E9D}" srcOrd="3" destOrd="0" presId="urn:microsoft.com/office/officeart/2005/8/layout/vProcess5"/>
    <dgm:cxn modelId="{D88771AD-A44F-4E38-B4A6-10E703696CB1}" type="presParOf" srcId="{AAE166EA-F078-441F-9F65-EE271974C4D4}" destId="{BBBD764B-AC70-4F1A-935F-0986F98381B3}" srcOrd="4" destOrd="0" presId="urn:microsoft.com/office/officeart/2005/8/layout/vProcess5"/>
    <dgm:cxn modelId="{9269A265-A3F1-4DEC-8955-4C96D8386D26}" type="presParOf" srcId="{AAE166EA-F078-441F-9F65-EE271974C4D4}" destId="{89784048-6E02-47B9-A79C-5B072DEDC4A2}" srcOrd="5" destOrd="0" presId="urn:microsoft.com/office/officeart/2005/8/layout/vProcess5"/>
    <dgm:cxn modelId="{1117AD59-1B50-460C-A246-9CD2A4A7ED05}" type="presParOf" srcId="{AAE166EA-F078-441F-9F65-EE271974C4D4}" destId="{BC503954-7116-487D-A815-851EF7CFAEE3}" srcOrd="6" destOrd="0" presId="urn:microsoft.com/office/officeart/2005/8/layout/vProcess5"/>
    <dgm:cxn modelId="{031D7D09-BFF6-48EB-9346-760BAF4F50B8}" type="presParOf" srcId="{AAE166EA-F078-441F-9F65-EE271974C4D4}" destId="{120419EA-74BB-4502-BD7A-8D556A2E72A5}" srcOrd="7" destOrd="0" presId="urn:microsoft.com/office/officeart/2005/8/layout/vProcess5"/>
    <dgm:cxn modelId="{9459781B-EBF0-432E-9E99-974A5150C369}" type="presParOf" srcId="{AAE166EA-F078-441F-9F65-EE271974C4D4}" destId="{829269B9-DAE9-4826-A03D-4C842E2656F4}" srcOrd="8" destOrd="0" presId="urn:microsoft.com/office/officeart/2005/8/layout/vProcess5"/>
    <dgm:cxn modelId="{C921C101-2708-4C54-9C1F-F92B6126BED0}" type="presParOf" srcId="{AAE166EA-F078-441F-9F65-EE271974C4D4}" destId="{02CA812D-C782-4A2A-94BD-C08FE58CE154}" srcOrd="9" destOrd="0" presId="urn:microsoft.com/office/officeart/2005/8/layout/vProcess5"/>
    <dgm:cxn modelId="{15729252-58D1-4CB4-95D0-C315747E8C03}" type="presParOf" srcId="{AAE166EA-F078-441F-9F65-EE271974C4D4}" destId="{EE83620F-3203-4DD0-8359-DAFBCA572A71}" srcOrd="10" destOrd="0" presId="urn:microsoft.com/office/officeart/2005/8/layout/vProcess5"/>
    <dgm:cxn modelId="{B5E41456-8B17-4787-A92F-B2C072EA3E84}" type="presParOf" srcId="{AAE166EA-F078-441F-9F65-EE271974C4D4}" destId="{30F8A308-C228-4068-BC16-C8FE70AA60D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5E527-381B-4ED1-ABC5-FC0A3AC012DC}">
      <dsp:nvSpPr>
        <dsp:cNvPr id="0" name=""/>
        <dsp:cNvSpPr/>
      </dsp:nvSpPr>
      <dsp:spPr>
        <a:xfrm>
          <a:off x="0" y="639206"/>
          <a:ext cx="10820400" cy="5031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0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경찰이 돋도에 주둔하여 섬을 지키고 있으며</a:t>
          </a:r>
          <a:r>
            <a:rPr lang="en-US" sz="20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, </a:t>
          </a:r>
          <a:r>
            <a:rPr lang="ko-KR" sz="20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군대는 독도의 수역과 영공을 보호하고 있음</a:t>
          </a:r>
          <a:r>
            <a:rPr lang="en-US" sz="20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.</a:t>
          </a:r>
          <a:endParaRPr lang="en-US" sz="2000" kern="1200" dirty="0">
            <a:latin typeface="Batang" panose="02030600000101010101" pitchFamily="18" charset="-127"/>
            <a:ea typeface="Batang" panose="02030600000101010101" pitchFamily="18" charset="-127"/>
          </a:endParaRPr>
        </a:p>
      </dsp:txBody>
      <dsp:txXfrm>
        <a:off x="24559" y="663765"/>
        <a:ext cx="10771282" cy="453982"/>
      </dsp:txXfrm>
    </dsp:sp>
    <dsp:sp modelId="{5420C0BB-98D2-440C-9965-A802862D1A58}">
      <dsp:nvSpPr>
        <dsp:cNvPr id="0" name=""/>
        <dsp:cNvSpPr/>
      </dsp:nvSpPr>
      <dsp:spPr>
        <a:xfrm>
          <a:off x="0" y="1199906"/>
          <a:ext cx="10820400" cy="5031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0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독도에 관한 법률과</a:t>
          </a:r>
          <a:r>
            <a:rPr lang="en-US" sz="20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 </a:t>
          </a:r>
          <a:r>
            <a:rPr lang="ko-KR" sz="20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경제정책을 시행하고 있음</a:t>
          </a:r>
          <a:r>
            <a:rPr lang="en-US" sz="20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.</a:t>
          </a:r>
          <a:endParaRPr lang="en-US" sz="2000" kern="1200" dirty="0">
            <a:latin typeface="Batang" panose="02030600000101010101" pitchFamily="18" charset="-127"/>
            <a:ea typeface="Batang" panose="02030600000101010101" pitchFamily="18" charset="-127"/>
          </a:endParaRPr>
        </a:p>
      </dsp:txBody>
      <dsp:txXfrm>
        <a:off x="24559" y="1224465"/>
        <a:ext cx="10771282" cy="453982"/>
      </dsp:txXfrm>
    </dsp:sp>
    <dsp:sp modelId="{6F850365-7355-4103-888E-5D9E6B656A92}">
      <dsp:nvSpPr>
        <dsp:cNvPr id="0" name=""/>
        <dsp:cNvSpPr/>
      </dsp:nvSpPr>
      <dsp:spPr>
        <a:xfrm>
          <a:off x="0" y="1760606"/>
          <a:ext cx="10820400" cy="5031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0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독도에 건축물들을 건설하여 운영하고 있음</a:t>
          </a:r>
          <a:r>
            <a:rPr lang="en-US" sz="20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.</a:t>
          </a:r>
          <a:endParaRPr lang="en-US" sz="2000" kern="1200" dirty="0">
            <a:latin typeface="Batang" panose="02030600000101010101" pitchFamily="18" charset="-127"/>
            <a:ea typeface="Batang" panose="02030600000101010101" pitchFamily="18" charset="-127"/>
          </a:endParaRPr>
        </a:p>
      </dsp:txBody>
      <dsp:txXfrm>
        <a:off x="24559" y="1785165"/>
        <a:ext cx="10771282" cy="453982"/>
      </dsp:txXfrm>
    </dsp:sp>
    <dsp:sp modelId="{4DD3879C-3E53-4E29-B748-22B1BA16C2ED}">
      <dsp:nvSpPr>
        <dsp:cNvPr id="0" name=""/>
        <dsp:cNvSpPr/>
      </dsp:nvSpPr>
      <dsp:spPr>
        <a:xfrm>
          <a:off x="0" y="2321306"/>
          <a:ext cx="10820400" cy="5031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0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미디어 임팩트</a:t>
          </a:r>
          <a:r>
            <a:rPr lang="en-US" sz="20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.</a:t>
          </a:r>
          <a:endParaRPr lang="en-US" sz="2000" kern="1200" dirty="0">
            <a:latin typeface="Batang" panose="02030600000101010101" pitchFamily="18" charset="-127"/>
            <a:ea typeface="Batang" panose="02030600000101010101" pitchFamily="18" charset="-127"/>
          </a:endParaRPr>
        </a:p>
      </dsp:txBody>
      <dsp:txXfrm>
        <a:off x="24559" y="2345865"/>
        <a:ext cx="10771282" cy="453982"/>
      </dsp:txXfrm>
    </dsp:sp>
    <dsp:sp modelId="{96EA9E7D-A177-48ED-98EA-B0D1957E55D5}">
      <dsp:nvSpPr>
        <dsp:cNvPr id="0" name=""/>
        <dsp:cNvSpPr/>
      </dsp:nvSpPr>
      <dsp:spPr>
        <a:xfrm>
          <a:off x="0" y="2882006"/>
          <a:ext cx="10820400" cy="5031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0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독도에 살고 있는 한국인</a:t>
          </a:r>
          <a:r>
            <a:rPr lang="en-US" sz="20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.</a:t>
          </a:r>
          <a:endParaRPr lang="en-US" sz="2000" kern="1200" dirty="0">
            <a:latin typeface="Batang" panose="02030600000101010101" pitchFamily="18" charset="-127"/>
            <a:ea typeface="Batang" panose="02030600000101010101" pitchFamily="18" charset="-127"/>
          </a:endParaRPr>
        </a:p>
      </dsp:txBody>
      <dsp:txXfrm>
        <a:off x="24559" y="2906565"/>
        <a:ext cx="10771282" cy="4539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021C8B-579D-4145-B92B-6DBA824B4137}">
      <dsp:nvSpPr>
        <dsp:cNvPr id="0" name=""/>
        <dsp:cNvSpPr/>
      </dsp:nvSpPr>
      <dsp:spPr>
        <a:xfrm>
          <a:off x="0" y="0"/>
          <a:ext cx="8656320" cy="89088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1954</a:t>
          </a:r>
          <a:r>
            <a:rPr lang="ko-KR" sz="18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년 </a:t>
          </a:r>
          <a:r>
            <a:rPr lang="en-US" sz="18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8</a:t>
          </a:r>
          <a:r>
            <a:rPr lang="ko-KR" sz="18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월</a:t>
          </a:r>
          <a:r>
            <a:rPr lang="en-US" sz="18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, </a:t>
          </a:r>
          <a:r>
            <a:rPr lang="ko-KR" sz="18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한국은 독도에 등대를 건설하고 경비원을 파견하여 군도가 한국에 속했다는 사실을 세계에 알렸다</a:t>
          </a:r>
          <a:r>
            <a:rPr lang="en-US" sz="18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.</a:t>
          </a:r>
          <a:endParaRPr lang="en-US" sz="1800" kern="1200" dirty="0">
            <a:latin typeface="Batang" panose="02030600000101010101" pitchFamily="18" charset="-127"/>
            <a:ea typeface="Batang" panose="02030600000101010101" pitchFamily="18" charset="-127"/>
          </a:endParaRPr>
        </a:p>
      </dsp:txBody>
      <dsp:txXfrm>
        <a:off x="26093" y="26093"/>
        <a:ext cx="7619704" cy="838700"/>
      </dsp:txXfrm>
    </dsp:sp>
    <dsp:sp modelId="{ED9B2410-707F-4C3A-BF58-1325898CC8EE}">
      <dsp:nvSpPr>
        <dsp:cNvPr id="0" name=""/>
        <dsp:cNvSpPr/>
      </dsp:nvSpPr>
      <dsp:spPr>
        <a:xfrm>
          <a:off x="724966" y="1052866"/>
          <a:ext cx="8656320" cy="89088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1996</a:t>
          </a:r>
          <a:r>
            <a:rPr lang="ko-KR" sz="18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년 한국 정부가 군도에 방파제와 부두 건설 계획을 발표했을 때 분쟁 군도는 다시 한 번 뜨거워졌습니다</a:t>
          </a:r>
          <a:r>
            <a:rPr lang="en-US" sz="18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.</a:t>
          </a:r>
          <a:endParaRPr lang="en-US" sz="1800" kern="1200" dirty="0">
            <a:latin typeface="Batang" panose="02030600000101010101" pitchFamily="18" charset="-127"/>
            <a:ea typeface="Batang" panose="02030600000101010101" pitchFamily="18" charset="-127"/>
          </a:endParaRPr>
        </a:p>
      </dsp:txBody>
      <dsp:txXfrm>
        <a:off x="751059" y="1078959"/>
        <a:ext cx="7300091" cy="838700"/>
      </dsp:txXfrm>
    </dsp:sp>
    <dsp:sp modelId="{70A6A198-AB54-48F8-9484-59F6A29D8E9D}">
      <dsp:nvSpPr>
        <dsp:cNvPr id="0" name=""/>
        <dsp:cNvSpPr/>
      </dsp:nvSpPr>
      <dsp:spPr>
        <a:xfrm>
          <a:off x="1439113" y="2105732"/>
          <a:ext cx="8656320" cy="89088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2007</a:t>
          </a:r>
          <a:r>
            <a:rPr lang="ko-KR" sz="18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년 한국은 섬에 담수를 공급하기 위해 </a:t>
          </a:r>
          <a:r>
            <a:rPr lang="en-US" sz="18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2 </a:t>
          </a:r>
          <a:r>
            <a:rPr lang="ko-KR" sz="18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개의 해수 정화 공장을 완공했으며</a:t>
          </a:r>
          <a:r>
            <a:rPr lang="en-US" sz="18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, </a:t>
          </a:r>
          <a:r>
            <a:rPr lang="ko-KR" sz="18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매일 최대 </a:t>
          </a:r>
          <a:r>
            <a:rPr lang="en-US" sz="18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28 </a:t>
          </a:r>
          <a:r>
            <a:rPr lang="ko-KR" sz="18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톤의 깨끗한 물을 여과 할 수 있습니다</a:t>
          </a:r>
          <a:r>
            <a:rPr lang="en-US" sz="18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.</a:t>
          </a:r>
          <a:endParaRPr lang="en-US" sz="1800" kern="1200" dirty="0">
            <a:latin typeface="Batang" panose="02030600000101010101" pitchFamily="18" charset="-127"/>
            <a:ea typeface="Batang" panose="02030600000101010101" pitchFamily="18" charset="-127"/>
          </a:endParaRPr>
        </a:p>
      </dsp:txBody>
      <dsp:txXfrm>
        <a:off x="1465206" y="2131825"/>
        <a:ext cx="7310911" cy="838700"/>
      </dsp:txXfrm>
    </dsp:sp>
    <dsp:sp modelId="{BBBD764B-AC70-4F1A-935F-0986F98381B3}">
      <dsp:nvSpPr>
        <dsp:cNvPr id="0" name=""/>
        <dsp:cNvSpPr/>
      </dsp:nvSpPr>
      <dsp:spPr>
        <a:xfrm>
          <a:off x="2164080" y="3158599"/>
          <a:ext cx="8656320" cy="89088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18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현재 한국의 두 주요 전화 회사는 대부분의 작은 섬에 통신 타워를 가지고 있습니다</a:t>
          </a:r>
          <a:r>
            <a:rPr lang="en-US" sz="18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.</a:t>
          </a:r>
          <a:endParaRPr lang="en-US" sz="1800" kern="1200" dirty="0">
            <a:latin typeface="Batang" panose="02030600000101010101" pitchFamily="18" charset="-127"/>
            <a:ea typeface="Batang" panose="02030600000101010101" pitchFamily="18" charset="-127"/>
          </a:endParaRPr>
        </a:p>
      </dsp:txBody>
      <dsp:txXfrm>
        <a:off x="2190173" y="3184692"/>
        <a:ext cx="7300091" cy="838700"/>
      </dsp:txXfrm>
    </dsp:sp>
    <dsp:sp modelId="{89784048-6E02-47B9-A79C-5B072DEDC4A2}">
      <dsp:nvSpPr>
        <dsp:cNvPr id="0" name=""/>
        <dsp:cNvSpPr/>
      </dsp:nvSpPr>
      <dsp:spPr>
        <a:xfrm>
          <a:off x="8077244" y="682338"/>
          <a:ext cx="579076" cy="579076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>
            <a:latin typeface="Batang" panose="02030600000101010101" pitchFamily="18" charset="-127"/>
            <a:ea typeface="Batang" panose="02030600000101010101" pitchFamily="18" charset="-127"/>
          </a:endParaRPr>
        </a:p>
      </dsp:txBody>
      <dsp:txXfrm>
        <a:off x="8207536" y="682338"/>
        <a:ext cx="318492" cy="435755"/>
      </dsp:txXfrm>
    </dsp:sp>
    <dsp:sp modelId="{BC503954-7116-487D-A815-851EF7CFAEE3}">
      <dsp:nvSpPr>
        <dsp:cNvPr id="0" name=""/>
        <dsp:cNvSpPr/>
      </dsp:nvSpPr>
      <dsp:spPr>
        <a:xfrm>
          <a:off x="8802211" y="1735204"/>
          <a:ext cx="579076" cy="579076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>
            <a:latin typeface="Batang" panose="02030600000101010101" pitchFamily="18" charset="-127"/>
            <a:ea typeface="Batang" panose="02030600000101010101" pitchFamily="18" charset="-127"/>
          </a:endParaRPr>
        </a:p>
      </dsp:txBody>
      <dsp:txXfrm>
        <a:off x="8932503" y="1735204"/>
        <a:ext cx="318492" cy="435755"/>
      </dsp:txXfrm>
    </dsp:sp>
    <dsp:sp modelId="{120419EA-74BB-4502-BD7A-8D556A2E72A5}">
      <dsp:nvSpPr>
        <dsp:cNvPr id="0" name=""/>
        <dsp:cNvSpPr/>
      </dsp:nvSpPr>
      <dsp:spPr>
        <a:xfrm>
          <a:off x="9516357" y="2788071"/>
          <a:ext cx="579076" cy="579076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>
            <a:latin typeface="Batang" panose="02030600000101010101" pitchFamily="18" charset="-127"/>
            <a:ea typeface="Batang" panose="02030600000101010101" pitchFamily="18" charset="-127"/>
          </a:endParaRPr>
        </a:p>
      </dsp:txBody>
      <dsp:txXfrm>
        <a:off x="9646649" y="2788071"/>
        <a:ext cx="318492" cy="435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63361-6BBE-4260-8F9E-C6447255F49B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FF6EA-CA36-4A0B-8C8F-E74FF2393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07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한국의 독도 영토 수호방안</a:t>
            </a:r>
            <a:endParaRPr lang="en-US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ko-KR" altLang="en-US" sz="24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이름</a:t>
            </a:r>
            <a:r>
              <a:rPr lang="en-US" altLang="ko-KR" sz="24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: VU THI THUY - 22045534 </a:t>
            </a:r>
            <a:endParaRPr lang="en-US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268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3" y="663757"/>
            <a:ext cx="4274556" cy="24539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99149" y="663757"/>
            <a:ext cx="783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민가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056" y="663757"/>
            <a:ext cx="4274557" cy="24539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04709" y="2717559"/>
            <a:ext cx="981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등산로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3" y="3393622"/>
            <a:ext cx="4274556" cy="2857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99149" y="3393622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우체통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718" y="3393622"/>
            <a:ext cx="4277895" cy="2857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87721" y="5851012"/>
            <a:ext cx="984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정수장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664758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Batang" panose="02030600000101010101" pitchFamily="18" charset="-127"/>
                <a:ea typeface="Batang" panose="02030600000101010101" pitchFamily="18" charset="-127"/>
              </a:rPr>
              <a:t>4. </a:t>
            </a:r>
            <a:r>
              <a:rPr lang="ko-KR" alt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대중매체</a:t>
            </a:r>
            <a:r>
              <a:rPr lang="en-US" altLang="ko-KR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– </a:t>
            </a:r>
            <a:r>
              <a:rPr lang="ko-KR" alt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미디어 임팩트</a:t>
            </a:r>
            <a:r>
              <a:rPr lang="en-US" altLang="ko-KR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r>
              <a:rPr lang="vi-VN" dirty="0" smtClean="0">
                <a:ea typeface="Batang" panose="02030600000101010101" pitchFamily="18" charset="-127"/>
              </a:rPr>
              <a:t> </a:t>
            </a: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4574177" cy="4058194"/>
          </a:xfrm>
        </p:spPr>
        <p:txBody>
          <a:bodyPr>
            <a:normAutofit/>
          </a:bodyPr>
          <a:lstStyle/>
          <a:p>
            <a:pPr algn="just"/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2005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년에 관광객들에게 개장해주 었을 때부터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섬으로 가는 노정이 불편해도 매년에 관객 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100.000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명 이상의 방문하는 것이 모아지고 있다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b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</a:br>
            <a:endParaRPr lang="en-US" altLang="ko-KR" sz="2000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/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관광객들은 애국의 슬로건을 외치며 신나게 외치며 태극기를 들고 여행을 기념하기 위해 사진을 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찍는다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b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</a:br>
            <a:endParaRPr lang="en-US" altLang="ko-KR" sz="2000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/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페리에서 관광객들은 일본인의 손에서 섬을 보호하는 거대한 로봇의 캐리커처를 볼 수도 있습니다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988" y="2194560"/>
            <a:ext cx="5828211" cy="388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14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0194" y="740229"/>
            <a:ext cx="30480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4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서울 독도체험관</a:t>
            </a:r>
            <a:endParaRPr lang="en-US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5" y="1627233"/>
            <a:ext cx="4963886" cy="33486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158" y="1627232"/>
            <a:ext cx="4963889" cy="33486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0194" y="5192221"/>
            <a:ext cx="4963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서대문구 미근동에 위치한 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“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독도체험관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＂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입구 전경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3558" y="5192221"/>
            <a:ext cx="3517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독도체험관 내 자연과 전경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302075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75" y="3569244"/>
            <a:ext cx="4145729" cy="27967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74" y="537603"/>
            <a:ext cx="4145729" cy="27967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052" y="3334325"/>
            <a:ext cx="1615439" cy="30316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11042" y="2318662"/>
            <a:ext cx="2711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독도의 역사 그리고 한일 관계를 살펴볼 수 있는 코너</a:t>
            </a:r>
            <a:r>
              <a:rPr lang="en-US" altLang="ko-KR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09854" y="4734750"/>
            <a:ext cx="2711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독도에 살고 있는 다양한 식물</a:t>
            </a:r>
            <a:r>
              <a:rPr lang="en-US" altLang="ko-KR" dirty="0" smtClean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바다생물 등에 대해 게임을 통해 재미있게 알아 볼 수 있다</a:t>
            </a:r>
            <a:r>
              <a:rPr lang="en-US" altLang="ko-KR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01052" y="643302"/>
            <a:ext cx="16154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Batang" panose="02030600000101010101" pitchFamily="18" charset="-127"/>
                <a:ea typeface="Batang" panose="02030600000101010101" pitchFamily="18" charset="-127"/>
              </a:rPr>
              <a:t>한국에서 독도의 모양은 지하철역이나 소주 병 라벨에 여전히 </a:t>
            </a:r>
            <a:r>
              <a:rPr lang="ko-KR" alt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어디서나 나타난다</a:t>
            </a:r>
            <a:r>
              <a:rPr lang="en-US" altLang="ko-KR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958238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5. </a:t>
            </a:r>
            <a:r>
              <a:rPr lang="ko-KR" alt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독도에 살고 있는 한국인</a:t>
            </a:r>
            <a:r>
              <a:rPr lang="en-US" altLang="ko-KR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8456" y="1918064"/>
            <a:ext cx="5543006" cy="166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독도의 주민은 고 최종덕씨가 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1965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년 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3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월에 최초로 거주했으며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현재는 김성도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·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김신열 부부가 주민등록상 거주민으로 거주하고 있다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.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이들을 포함하여 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2017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년 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3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월 기준으로 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25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명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(24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세대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이 등록되어 있다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46323" y="1918064"/>
            <a:ext cx="43978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독도에 근무하는 인원은 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독도 경비대원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약 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40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명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포항지방 해양항만청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소속의 독도 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등대 관리원 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3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명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울릉군청 소속의 독도관리사무소 직원 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2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명이 있다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540" y="3792582"/>
            <a:ext cx="7151643" cy="20943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07263" y="5930154"/>
            <a:ext cx="710619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2017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년도 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3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월말 현재 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3,330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명이 등록기준지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구 호적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)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등재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42877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12571" y="957943"/>
            <a:ext cx="6766560" cy="714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latin typeface="Batang" panose="02030600000101010101" pitchFamily="18" charset="-127"/>
                <a:ea typeface="Batang" panose="02030600000101010101" pitchFamily="18" charset="-127"/>
              </a:rPr>
              <a:t>독도에 대한 정부의 기본입장</a:t>
            </a:r>
            <a:endParaRPr lang="en-US" sz="4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9427" y="2307772"/>
            <a:ext cx="80728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독도는 역사적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지리적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국제법적으로 명백한 우리 고유의 영토입니다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독도에 대한 영유권 분쟁은 존재하지 않으며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독도는 외교 교섭이나 사법적 해결의 대상이 될 수 없습니다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</a:p>
          <a:p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/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한국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정부는 독도에 대한 확고한 영토주권을 행사하고 있습니다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한국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정부는 독도에 대한 어떠한 도발에도 단호하고 엄중하게 대응하고 있으며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,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앞으로도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지속적으로 독도에 대한 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한국의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주권을 수호해 나가겠습니다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92433" y="5434149"/>
            <a:ext cx="4484915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2400" b="1">
                <a:latin typeface="Batang" panose="02030600000101010101" pitchFamily="18" charset="-127"/>
                <a:ea typeface="Batang" panose="02030600000101010101" pitchFamily="18" charset="-127"/>
              </a:rPr>
              <a:t>대한민국의 아름다운 영토</a:t>
            </a:r>
            <a:r>
              <a:rPr lang="en-US" altLang="ko-KR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독도</a:t>
            </a:r>
            <a:endParaRPr lang="en-US" sz="24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66503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/>
          </a:bodyPr>
          <a:lstStyle/>
          <a:p>
            <a:r>
              <a:rPr lang="ko-KR" altLang="en-US" sz="3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한국은 독도에 대한 영토 주권을 어떻게 행사하는가</a:t>
            </a:r>
            <a:r>
              <a:rPr lang="en-US" altLang="ko-KR" sz="3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?</a:t>
            </a:r>
            <a:endParaRPr lang="en-US" sz="3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3888433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08619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1. </a:t>
            </a:r>
            <a:r>
              <a:rPr lang="ko-KR" alt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경찰과 군대는 독도를 보호하고 있다</a:t>
            </a:r>
            <a:r>
              <a:rPr lang="en-US" altLang="ko-KR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64" y="2193925"/>
            <a:ext cx="5790334" cy="3039926"/>
          </a:xfrm>
        </p:spPr>
      </p:pic>
      <p:sp>
        <p:nvSpPr>
          <p:cNvPr id="4" name="TextBox 3"/>
          <p:cNvSpPr txBox="1"/>
          <p:nvPr/>
        </p:nvSpPr>
        <p:spPr>
          <a:xfrm>
            <a:off x="7271657" y="2333897"/>
            <a:ext cx="4234543" cy="132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한국 정부는 이 군도에 대한 데이터를 수집하기 위해 분쟁 지점에 해양 조사 선과 연구 선을 반복적으로 보냈고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altLang="ko-KR" sz="2000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71657" y="3733777"/>
            <a:ext cx="4234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해군은 일본의 조사 선들이 영토와 접근하지 않도록 했다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28406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56" y="770981"/>
            <a:ext cx="4991305" cy="26166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56" y="3657601"/>
            <a:ext cx="4170862" cy="26114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22719" y="1254033"/>
            <a:ext cx="42976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섬을 지키기 위해 파견된 병사 부대는 가장 현대적인 기술 장비와 시설을 갖추고 있으며 본토에서 헬리콥터의 지원을 정기적으로 받고 있다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2720" y="2995881"/>
            <a:ext cx="42976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그들의 임무는 항상 일본 쪽으로 바라보고 약 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0.35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평방킬로미터의 면적을 가진 바위 섬의 주권을 지키는 것이다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22719" y="4429952"/>
            <a:ext cx="4297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1996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년부터 섬에 주둔하고 있는 이광섭 사령관은 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“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일본인이 무엇을 말하든 독도가 우리의 영토이며 우리는 영원히 지킬 것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＂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이라고 웅변적인 목소리로 선언했다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354675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764373"/>
            <a:ext cx="8153399" cy="1293028"/>
          </a:xfrm>
        </p:spPr>
        <p:txBody>
          <a:bodyPr/>
          <a:lstStyle/>
          <a:p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2. </a:t>
            </a:r>
            <a:r>
              <a:rPr lang="ko-KR" alt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독도에 관한 법률과 경제정책을 시행하고 있다</a:t>
            </a:r>
            <a:r>
              <a:rPr lang="en-US" altLang="ko-KR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5244738" cy="1166949"/>
          </a:xfrm>
        </p:spPr>
        <p:txBody>
          <a:bodyPr>
            <a:normAutofit lnSpcReduction="10000"/>
          </a:bodyPr>
          <a:lstStyle/>
          <a:p>
            <a:pPr algn="just"/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한국은 이 군도가 경상북도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울릉구 독도리를 세우고 군도 안에 대표적인 산정의 이름을 지어 주었다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 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따라서 동도는 우란이라며 서도는 대한이라고 불린다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361509"/>
            <a:ext cx="52447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1982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년 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11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월에 한눅문화재청이 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“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천연유산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＂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제 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336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호로 인정하고 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“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자연보호구역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＂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으로 지정하게 되었다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4528458"/>
            <a:ext cx="52447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한국 국방부는 독도 군도를 보호 훈련은 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1986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년 처음으로 실시한 정기 훈련 활동이었으며 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2003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년부터는 연 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2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회 수행되고 있다고 했다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247" y="2778034"/>
            <a:ext cx="2476500" cy="2476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361" y="2778034"/>
            <a:ext cx="24765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72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8873" y="1066800"/>
            <a:ext cx="1051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현재 한국은 독도의 풍부한 자연환경을 관리하고 보호하기 위해 노력하고 있다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33" y="1628504"/>
            <a:ext cx="4582642" cy="25777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1" y="4367834"/>
            <a:ext cx="3183187" cy="21200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255" y="1611086"/>
            <a:ext cx="3514725" cy="4876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75024" y="4206240"/>
            <a:ext cx="17413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“</a:t>
            </a:r>
            <a:r>
              <a:rPr lang="ko-KR" altLang="en-US" sz="1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독도의 자연 이야기 식물은 </a:t>
            </a:r>
            <a:r>
              <a:rPr lang="en-US" altLang="ko-KR" sz="1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2006</a:t>
            </a:r>
            <a:r>
              <a:rPr lang="ko-KR" altLang="en-US" sz="1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년 </a:t>
            </a:r>
            <a:r>
              <a:rPr lang="en-US" altLang="ko-KR" sz="1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10</a:t>
            </a:r>
            <a:r>
              <a:rPr lang="ko-KR" altLang="en-US" sz="1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월 </a:t>
            </a:r>
            <a:r>
              <a:rPr lang="en-US" altLang="ko-KR" sz="1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1 </a:t>
            </a:r>
            <a:r>
              <a:rPr lang="ko-KR" altLang="en-US" sz="1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일 발행되었다</a:t>
            </a:r>
            <a:r>
              <a:rPr lang="en-US" altLang="ko-KR" sz="1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 </a:t>
            </a:r>
            <a:r>
              <a:rPr lang="ko-KR" altLang="en-US" sz="1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독도에 대해 한 반짝 가까이 다가가는 기회가 될 것이다</a:t>
            </a:r>
            <a:r>
              <a:rPr lang="en-US" altLang="ko-KR" sz="1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.”</a:t>
            </a:r>
            <a:endParaRPr lang="en-US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069652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3. </a:t>
            </a:r>
            <a:r>
              <a:rPr lang="ko-KR" alt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한국은 독도에 구조물을 건설하여 운영하고 있다</a:t>
            </a:r>
            <a:r>
              <a:rPr lang="en-US" altLang="ko-KR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5162306"/>
              </p:ext>
            </p:extLst>
          </p:nvPr>
        </p:nvGraphicFramePr>
        <p:xfrm>
          <a:off x="685799" y="2194561"/>
          <a:ext cx="10820401" cy="4049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1280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766" y="862149"/>
            <a:ext cx="445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지금까지 독도에 건선된  건축물</a:t>
            </a:r>
            <a:r>
              <a:rPr lang="ko-KR" altLang="en-US" sz="2000" b="1" dirty="0">
                <a:latin typeface="Batang" panose="02030600000101010101" pitchFamily="18" charset="-127"/>
                <a:ea typeface="Batang" panose="02030600000101010101" pitchFamily="18" charset="-127"/>
              </a:rPr>
              <a:t>들</a:t>
            </a:r>
            <a:endParaRPr lang="en-US" sz="20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66" y="3383825"/>
            <a:ext cx="2718707" cy="27187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485" y="3383826"/>
            <a:ext cx="2718706" cy="27187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183" y="1406978"/>
            <a:ext cx="4491025" cy="26766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09507" y="1406978"/>
            <a:ext cx="1262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헬리포트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72250" y="5702422"/>
            <a:ext cx="940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항구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073776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99" y="724715"/>
            <a:ext cx="4380747" cy="25148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9546" y="724715"/>
            <a:ext cx="1471874" cy="39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해양경비대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072" y="724715"/>
            <a:ext cx="3884441" cy="25137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1420" y="2592172"/>
            <a:ext cx="966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위성 안테나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99" y="3668214"/>
            <a:ext cx="4644390" cy="26662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642" y="3668214"/>
            <a:ext cx="2666224" cy="26662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124866" y="5934328"/>
            <a:ext cx="775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등대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788843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481</TotalTime>
  <Words>539</Words>
  <Application>Microsoft Office PowerPoint</Application>
  <PresentationFormat>Widescreen</PresentationFormat>
  <Paragraphs>54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Batang</vt:lpstr>
      <vt:lpstr>Arial</vt:lpstr>
      <vt:lpstr>Calibri</vt:lpstr>
      <vt:lpstr>Century Gothic</vt:lpstr>
      <vt:lpstr>Times New Roman</vt:lpstr>
      <vt:lpstr>Vapor Trail</vt:lpstr>
      <vt:lpstr>한국의 독도 영토 수호방안</vt:lpstr>
      <vt:lpstr>한국은 독도에 대한 영토 주권을 어떻게 행사하는가?</vt:lpstr>
      <vt:lpstr>1. 경찰과 군대는 독도를 보호하고 있다.</vt:lpstr>
      <vt:lpstr>PowerPoint Presentation</vt:lpstr>
      <vt:lpstr>2. 독도에 관한 법률과 경제정책을 시행하고 있다. </vt:lpstr>
      <vt:lpstr>PowerPoint Presentation</vt:lpstr>
      <vt:lpstr>3. 한국은 독도에 구조물을 건설하여 운영하고 있다.</vt:lpstr>
      <vt:lpstr>PowerPoint Presentation</vt:lpstr>
      <vt:lpstr>PowerPoint Presentation</vt:lpstr>
      <vt:lpstr>PowerPoint Presentation</vt:lpstr>
      <vt:lpstr>4. 대중매체 – 미디어 임팩트. </vt:lpstr>
      <vt:lpstr>PowerPoint Presentation</vt:lpstr>
      <vt:lpstr>PowerPoint Presentation</vt:lpstr>
      <vt:lpstr>5. 독도에 살고 있는 한국인.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한국의 독도 영토 수호방안</dc:title>
  <dc:creator>ad</dc:creator>
  <cp:lastModifiedBy>ad</cp:lastModifiedBy>
  <cp:revision>44</cp:revision>
  <dcterms:created xsi:type="dcterms:W3CDTF">2020-09-27T18:50:22Z</dcterms:created>
  <dcterms:modified xsi:type="dcterms:W3CDTF">2020-09-28T22:25:39Z</dcterms:modified>
</cp:coreProperties>
</file>